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4.xml" ContentType="application/vnd.openxmlformats-officedocument.themeOverrid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5.xml" ContentType="application/vnd.openxmlformats-officedocument.themeOverrid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6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551" r:id="rId3"/>
    <p:sldId id="567" r:id="rId4"/>
    <p:sldId id="566" r:id="rId5"/>
    <p:sldId id="550" r:id="rId6"/>
    <p:sldId id="552" r:id="rId7"/>
    <p:sldId id="549" r:id="rId8"/>
    <p:sldId id="555" r:id="rId9"/>
    <p:sldId id="556" r:id="rId10"/>
    <p:sldId id="557" r:id="rId11"/>
    <p:sldId id="559" r:id="rId12"/>
    <p:sldId id="563" r:id="rId13"/>
    <p:sldId id="562" r:id="rId14"/>
    <p:sldId id="558" r:id="rId15"/>
    <p:sldId id="560" r:id="rId16"/>
    <p:sldId id="561" r:id="rId17"/>
    <p:sldId id="554" r:id="rId18"/>
    <p:sldId id="565" r:id="rId19"/>
    <p:sldId id="525" r:id="rId20"/>
    <p:sldId id="258" r:id="rId2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4929" userDrawn="1">
          <p15:clr>
            <a:srgbClr val="A4A3A4"/>
          </p15:clr>
        </p15:guide>
        <p15:guide id="10" pos="2797">
          <p15:clr>
            <a:srgbClr val="A4A3A4"/>
          </p15:clr>
        </p15:guide>
        <p15:guide id="11" pos="370" userDrawn="1">
          <p15:clr>
            <a:srgbClr val="A4A3A4"/>
          </p15:clr>
        </p15:guide>
        <p15:guide id="12" pos="7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5F8"/>
    <a:srgbClr val="FF0000"/>
    <a:srgbClr val="5B9BD5"/>
    <a:srgbClr val="EF8B48"/>
    <a:srgbClr val="0070C0"/>
    <a:srgbClr val="FBCED0"/>
    <a:srgbClr val="C2232B"/>
    <a:srgbClr val="27737C"/>
    <a:srgbClr val="FCEBF0"/>
    <a:srgbClr val="FBD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0" autoAdjust="0"/>
    <p:restoredTop sz="77209" autoAdjust="0"/>
  </p:normalViewPr>
  <p:slideViewPr>
    <p:cSldViewPr snapToGrid="0" showGuides="1">
      <p:cViewPr varScale="1">
        <p:scale>
          <a:sx n="112" d="100"/>
          <a:sy n="112" d="100"/>
        </p:scale>
        <p:origin x="954" y="108"/>
      </p:cViewPr>
      <p:guideLst>
        <p:guide orient="horz" pos="2137"/>
        <p:guide pos="3840"/>
        <p:guide orient="horz" pos="572"/>
        <p:guide orient="horz" pos="3861"/>
        <p:guide pos="211"/>
        <p:guide pos="7469"/>
        <p:guide orient="horz" pos="482"/>
        <p:guide pos="167"/>
        <p:guide pos="4929"/>
        <p:guide pos="2797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4066;&#22330;&#20998;&#26512;\6.&#25151;&#22320;&#20135;&#12289;&#22522;&#24314;&#25237;&#36164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___8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5&#26376;&#20221;&#24066;&#22330;&#20998;&#26512;\&#38050;&#32852;&#25968;&#25454;_CISA&#65306;&#31895;&#38050;&#65306;&#26085;&#22343;&#20135;&#37327;&#65306;&#20013;&#22269;&#65288;&#26092;&#65289;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1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__9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7827;&#38050;&#37319;&#36141;\&#27599;&#21608;&#25104;&#20132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房地产开发企业：本年购置土地面积累计同比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房地产开发企业：本年购置土地面积累计值：中国（月）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导出数据!$A$3:$A$49</c:f>
              <c:numCache>
                <c:formatCode>yyyy\-mm\-dd</c:formatCode>
                <c:ptCount val="47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</c:numCache>
            </c:numRef>
          </c:cat>
          <c:val>
            <c:numRef>
              <c:f>导出数据!$B$3:$B$49</c:f>
            </c:numRef>
          </c:val>
          <c:smooth val="0"/>
          <c:extLst>
            <c:ext xmlns:c16="http://schemas.microsoft.com/office/drawing/2014/chart" uri="{C3380CC4-5D6E-409C-BE32-E72D297353CC}">
              <c16:uniqueId val="{00000000-1390-40EF-9E4C-9AF19B83805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房地产开发企业：投资完成额：中国：土地购置费（月）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导出数据!$A$3:$A$49</c:f>
              <c:numCache>
                <c:formatCode>yyyy\-mm\-dd</c:formatCode>
                <c:ptCount val="47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</c:numCache>
            </c:numRef>
          </c:cat>
          <c:val>
            <c:numRef>
              <c:f>导出数据!$C$3:$C$49</c:f>
            </c:numRef>
          </c:val>
          <c:smooth val="0"/>
          <c:extLst>
            <c:ext xmlns:c16="http://schemas.microsoft.com/office/drawing/2014/chart" uri="{C3380CC4-5D6E-409C-BE32-E72D297353CC}">
              <c16:uniqueId val="{00000001-1390-40EF-9E4C-9AF19B83805F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房地产开发企业：本年购置土地面积累计同比：中国（月）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7.8410039229029851E-2"/>
                  <c:y val="9.4702565898910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390-40EF-9E4C-9AF19B8380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导出数据!$A$3:$A$49</c:f>
              <c:numCache>
                <c:formatCode>yyyy\-mm\-dd</c:formatCode>
                <c:ptCount val="47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</c:numCache>
            </c:numRef>
          </c:cat>
          <c:val>
            <c:numRef>
              <c:f>导出数据!$D$3:$D$49</c:f>
              <c:numCache>
                <c:formatCode>General</c:formatCode>
                <c:ptCount val="47"/>
                <c:pt idx="0">
                  <c:v>-46.5</c:v>
                </c:pt>
                <c:pt idx="1">
                  <c:v>-41.81</c:v>
                </c:pt>
                <c:pt idx="2">
                  <c:v>-42.31</c:v>
                </c:pt>
                <c:pt idx="3">
                  <c:v>-15.4542</c:v>
                </c:pt>
                <c:pt idx="4">
                  <c:v>-11.1853</c:v>
                </c:pt>
                <c:pt idx="5">
                  <c:v>-10.97</c:v>
                </c:pt>
                <c:pt idx="6">
                  <c:v>-8.5313999999999997</c:v>
                </c:pt>
                <c:pt idx="7">
                  <c:v>-10.162800000000001</c:v>
                </c:pt>
                <c:pt idx="8">
                  <c:v>-9.2680000000000007</c:v>
                </c:pt>
                <c:pt idx="9">
                  <c:v>-11.8445</c:v>
                </c:pt>
                <c:pt idx="10">
                  <c:v>-7.5007999999999999</c:v>
                </c:pt>
                <c:pt idx="11">
                  <c:v>4.76</c:v>
                </c:pt>
                <c:pt idx="12">
                  <c:v>16.899999999999999</c:v>
                </c:pt>
                <c:pt idx="13">
                  <c:v>33.043999999999997</c:v>
                </c:pt>
                <c:pt idx="14">
                  <c:v>-1.1100000000000001</c:v>
                </c:pt>
                <c:pt idx="15">
                  <c:v>-5.2</c:v>
                </c:pt>
                <c:pt idx="16">
                  <c:v>-3.31</c:v>
                </c:pt>
                <c:pt idx="17">
                  <c:v>-2.87</c:v>
                </c:pt>
                <c:pt idx="18">
                  <c:v>-2.36</c:v>
                </c:pt>
                <c:pt idx="19">
                  <c:v>-1.04</c:v>
                </c:pt>
                <c:pt idx="20">
                  <c:v>-0.88</c:v>
                </c:pt>
                <c:pt idx="21">
                  <c:v>-8.08</c:v>
                </c:pt>
                <c:pt idx="22">
                  <c:v>-12.04</c:v>
                </c:pt>
                <c:pt idx="23">
                  <c:v>-22.6</c:v>
                </c:pt>
                <c:pt idx="24">
                  <c:v>-29.33</c:v>
                </c:pt>
                <c:pt idx="25">
                  <c:v>-11.39</c:v>
                </c:pt>
                <c:pt idx="26">
                  <c:v>-14.24</c:v>
                </c:pt>
                <c:pt idx="27">
                  <c:v>-16.3</c:v>
                </c:pt>
                <c:pt idx="28">
                  <c:v>-20.2</c:v>
                </c:pt>
                <c:pt idx="29">
                  <c:v>-25.62</c:v>
                </c:pt>
                <c:pt idx="30">
                  <c:v>-29.36</c:v>
                </c:pt>
                <c:pt idx="31">
                  <c:v>-27.51</c:v>
                </c:pt>
                <c:pt idx="32">
                  <c:v>-33.22</c:v>
                </c:pt>
                <c:pt idx="33">
                  <c:v>-33.799999999999997</c:v>
                </c:pt>
                <c:pt idx="34">
                  <c:v>-33.11</c:v>
                </c:pt>
                <c:pt idx="35">
                  <c:v>-34.090000000000003</c:v>
                </c:pt>
                <c:pt idx="36">
                  <c:v>14.24</c:v>
                </c:pt>
                <c:pt idx="37">
                  <c:v>14.29</c:v>
                </c:pt>
                <c:pt idx="38">
                  <c:v>15.3</c:v>
                </c:pt>
                <c:pt idx="39">
                  <c:v>15.74</c:v>
                </c:pt>
                <c:pt idx="40">
                  <c:v>15.62</c:v>
                </c:pt>
                <c:pt idx="41">
                  <c:v>11.35</c:v>
                </c:pt>
                <c:pt idx="42">
                  <c:v>7.2</c:v>
                </c:pt>
                <c:pt idx="43">
                  <c:v>2.13</c:v>
                </c:pt>
                <c:pt idx="44">
                  <c:v>-2.1</c:v>
                </c:pt>
                <c:pt idx="45">
                  <c:v>0.53</c:v>
                </c:pt>
                <c:pt idx="46">
                  <c:v>-1.23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90-40EF-9E4C-9AF19B838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28207664"/>
        <c:axId val="1228208080"/>
      </c:lineChart>
      <c:dateAx>
        <c:axId val="122820766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28208080"/>
        <c:crosses val="autoZero"/>
        <c:auto val="1"/>
        <c:lblOffset val="100"/>
        <c:baseTimeUnit val="months"/>
      </c:dateAx>
      <c:valAx>
        <c:axId val="122820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2820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城镇：固定资产投资额累计同比：房地产开发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城镇：固定资产投资额累计同比：房地产开发（月）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7.5000000000000108E-2"/>
                  <c:y val="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6CD-4475-8E7F-5D392A9990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导出数据!$A$3:$A$49</c:f>
              <c:numCache>
                <c:formatCode>yyyy\-mm\-dd</c:formatCode>
                <c:ptCount val="47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</c:numCache>
            </c:numRef>
          </c:cat>
          <c:val>
            <c:numRef>
              <c:f>导出数据!$B$3:$B$49</c:f>
              <c:numCache>
                <c:formatCode>General</c:formatCode>
                <c:ptCount val="47"/>
                <c:pt idx="0">
                  <c:v>-2.7</c:v>
                </c:pt>
                <c:pt idx="1">
                  <c:v>0.7</c:v>
                </c:pt>
                <c:pt idx="2">
                  <c:v>3.7</c:v>
                </c:pt>
                <c:pt idx="3">
                  <c:v>4.4000000000000004</c:v>
                </c:pt>
                <c:pt idx="4">
                  <c:v>6</c:v>
                </c:pt>
                <c:pt idx="5">
                  <c:v>7.2</c:v>
                </c:pt>
                <c:pt idx="6">
                  <c:v>8.8000000000000007</c:v>
                </c:pt>
                <c:pt idx="7">
                  <c:v>10.9</c:v>
                </c:pt>
                <c:pt idx="8">
                  <c:v>12.7</c:v>
                </c:pt>
                <c:pt idx="9">
                  <c:v>15</c:v>
                </c:pt>
                <c:pt idx="10">
                  <c:v>18.3</c:v>
                </c:pt>
                <c:pt idx="11">
                  <c:v>21.6</c:v>
                </c:pt>
                <c:pt idx="12">
                  <c:v>25.6</c:v>
                </c:pt>
                <c:pt idx="13">
                  <c:v>38.299999999999997</c:v>
                </c:pt>
                <c:pt idx="14">
                  <c:v>7</c:v>
                </c:pt>
                <c:pt idx="15">
                  <c:v>6.8</c:v>
                </c:pt>
                <c:pt idx="16">
                  <c:v>6.3</c:v>
                </c:pt>
                <c:pt idx="17">
                  <c:v>5.6</c:v>
                </c:pt>
                <c:pt idx="18">
                  <c:v>4.5999999999999996</c:v>
                </c:pt>
                <c:pt idx="19">
                  <c:v>3.4</c:v>
                </c:pt>
                <c:pt idx="20">
                  <c:v>1.9</c:v>
                </c:pt>
                <c:pt idx="21">
                  <c:v>-0.3</c:v>
                </c:pt>
                <c:pt idx="22">
                  <c:v>-3.3</c:v>
                </c:pt>
                <c:pt idx="23">
                  <c:v>-7.7</c:v>
                </c:pt>
                <c:pt idx="24">
                  <c:v>-16.3</c:v>
                </c:pt>
                <c:pt idx="25">
                  <c:v>9.9</c:v>
                </c:pt>
                <c:pt idx="26">
                  <c:v>10.199999999999999</c:v>
                </c:pt>
                <c:pt idx="27">
                  <c:v>10.3</c:v>
                </c:pt>
                <c:pt idx="28">
                  <c:v>10.5</c:v>
                </c:pt>
                <c:pt idx="29">
                  <c:v>10.5</c:v>
                </c:pt>
                <c:pt idx="30">
                  <c:v>10.6</c:v>
                </c:pt>
                <c:pt idx="31">
                  <c:v>10.9</c:v>
                </c:pt>
                <c:pt idx="32">
                  <c:v>11.2</c:v>
                </c:pt>
                <c:pt idx="33">
                  <c:v>11.9</c:v>
                </c:pt>
                <c:pt idx="34">
                  <c:v>11.8</c:v>
                </c:pt>
                <c:pt idx="35">
                  <c:v>11.6</c:v>
                </c:pt>
                <c:pt idx="36">
                  <c:v>9.5</c:v>
                </c:pt>
                <c:pt idx="37">
                  <c:v>9.6999999999999993</c:v>
                </c:pt>
                <c:pt idx="38">
                  <c:v>9.6999999999999993</c:v>
                </c:pt>
                <c:pt idx="39">
                  <c:v>9.9</c:v>
                </c:pt>
                <c:pt idx="40">
                  <c:v>10.1</c:v>
                </c:pt>
                <c:pt idx="41">
                  <c:v>10.199999999999999</c:v>
                </c:pt>
                <c:pt idx="42">
                  <c:v>9.6999999999999993</c:v>
                </c:pt>
                <c:pt idx="43">
                  <c:v>10.199999999999999</c:v>
                </c:pt>
                <c:pt idx="44">
                  <c:v>10.3</c:v>
                </c:pt>
                <c:pt idx="45">
                  <c:v>10.4</c:v>
                </c:pt>
                <c:pt idx="46">
                  <c:v>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CD-4475-8E7F-5D392A9990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0486863"/>
        <c:axId val="1960481455"/>
      </c:lineChart>
      <c:dateAx>
        <c:axId val="1960486863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60481455"/>
        <c:crosses val="autoZero"/>
        <c:auto val="1"/>
        <c:lblOffset val="100"/>
        <c:baseTimeUnit val="months"/>
      </c:dateAx>
      <c:valAx>
        <c:axId val="1960481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60486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房地产开发企业：房屋：施工面积累计同比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56"/>
              <c:layout>
                <c:manualLayout>
                  <c:x val="-1.2397858551704706E-2"/>
                  <c:y val="-4.7351282949455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E91-45E5-B4BC-8E038D4265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导出数据!$A$3:$A$159</c:f>
              <c:numCache>
                <c:formatCode>yyyy\-m\-d</c:formatCode>
                <c:ptCount val="157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  <c:pt idx="47">
                  <c:v>43100</c:v>
                </c:pt>
                <c:pt idx="48">
                  <c:v>43069</c:v>
                </c:pt>
                <c:pt idx="49">
                  <c:v>43039</c:v>
                </c:pt>
                <c:pt idx="50">
                  <c:v>43008</c:v>
                </c:pt>
                <c:pt idx="51">
                  <c:v>42978</c:v>
                </c:pt>
                <c:pt idx="52">
                  <c:v>42947</c:v>
                </c:pt>
                <c:pt idx="53">
                  <c:v>42916</c:v>
                </c:pt>
                <c:pt idx="54">
                  <c:v>42886</c:v>
                </c:pt>
                <c:pt idx="55">
                  <c:v>42855</c:v>
                </c:pt>
                <c:pt idx="56">
                  <c:v>42825</c:v>
                </c:pt>
                <c:pt idx="57">
                  <c:v>42794</c:v>
                </c:pt>
                <c:pt idx="58">
                  <c:v>42735</c:v>
                </c:pt>
                <c:pt idx="59">
                  <c:v>42704</c:v>
                </c:pt>
                <c:pt idx="60">
                  <c:v>42674</c:v>
                </c:pt>
                <c:pt idx="61">
                  <c:v>42643</c:v>
                </c:pt>
                <c:pt idx="62">
                  <c:v>42613</c:v>
                </c:pt>
                <c:pt idx="63">
                  <c:v>42582</c:v>
                </c:pt>
                <c:pt idx="64">
                  <c:v>42551</c:v>
                </c:pt>
                <c:pt idx="65">
                  <c:v>42521</c:v>
                </c:pt>
                <c:pt idx="66">
                  <c:v>42490</c:v>
                </c:pt>
                <c:pt idx="67">
                  <c:v>42460</c:v>
                </c:pt>
                <c:pt idx="68">
                  <c:v>42429</c:v>
                </c:pt>
                <c:pt idx="69">
                  <c:v>42369</c:v>
                </c:pt>
                <c:pt idx="70">
                  <c:v>42338</c:v>
                </c:pt>
                <c:pt idx="71">
                  <c:v>42308</c:v>
                </c:pt>
                <c:pt idx="72">
                  <c:v>42277</c:v>
                </c:pt>
                <c:pt idx="73">
                  <c:v>42247</c:v>
                </c:pt>
                <c:pt idx="74">
                  <c:v>42216</c:v>
                </c:pt>
                <c:pt idx="75">
                  <c:v>42185</c:v>
                </c:pt>
                <c:pt idx="76">
                  <c:v>42155</c:v>
                </c:pt>
                <c:pt idx="77">
                  <c:v>42124</c:v>
                </c:pt>
                <c:pt idx="78">
                  <c:v>42094</c:v>
                </c:pt>
                <c:pt idx="79">
                  <c:v>42063</c:v>
                </c:pt>
                <c:pt idx="80">
                  <c:v>42004</c:v>
                </c:pt>
                <c:pt idx="81">
                  <c:v>41973</c:v>
                </c:pt>
                <c:pt idx="82">
                  <c:v>41943</c:v>
                </c:pt>
                <c:pt idx="83">
                  <c:v>41912</c:v>
                </c:pt>
                <c:pt idx="84">
                  <c:v>41882</c:v>
                </c:pt>
                <c:pt idx="85">
                  <c:v>41851</c:v>
                </c:pt>
                <c:pt idx="86">
                  <c:v>41820</c:v>
                </c:pt>
                <c:pt idx="87">
                  <c:v>41790</c:v>
                </c:pt>
                <c:pt idx="88">
                  <c:v>41759</c:v>
                </c:pt>
                <c:pt idx="89">
                  <c:v>41729</c:v>
                </c:pt>
                <c:pt idx="90">
                  <c:v>41698</c:v>
                </c:pt>
                <c:pt idx="91">
                  <c:v>41639</c:v>
                </c:pt>
                <c:pt idx="92">
                  <c:v>41608</c:v>
                </c:pt>
                <c:pt idx="93">
                  <c:v>41578</c:v>
                </c:pt>
                <c:pt idx="94">
                  <c:v>41547</c:v>
                </c:pt>
                <c:pt idx="95">
                  <c:v>41517</c:v>
                </c:pt>
                <c:pt idx="96">
                  <c:v>41486</c:v>
                </c:pt>
                <c:pt idx="97">
                  <c:v>41455</c:v>
                </c:pt>
                <c:pt idx="98">
                  <c:v>41425</c:v>
                </c:pt>
                <c:pt idx="99">
                  <c:v>41394</c:v>
                </c:pt>
                <c:pt idx="100">
                  <c:v>41364</c:v>
                </c:pt>
                <c:pt idx="101">
                  <c:v>41333</c:v>
                </c:pt>
                <c:pt idx="102">
                  <c:v>41274</c:v>
                </c:pt>
                <c:pt idx="103">
                  <c:v>41243</c:v>
                </c:pt>
                <c:pt idx="104">
                  <c:v>41213</c:v>
                </c:pt>
                <c:pt idx="105">
                  <c:v>41182</c:v>
                </c:pt>
                <c:pt idx="106">
                  <c:v>41152</c:v>
                </c:pt>
                <c:pt idx="107">
                  <c:v>41121</c:v>
                </c:pt>
                <c:pt idx="108">
                  <c:v>41090</c:v>
                </c:pt>
                <c:pt idx="109">
                  <c:v>41060</c:v>
                </c:pt>
                <c:pt idx="110">
                  <c:v>41029</c:v>
                </c:pt>
                <c:pt idx="111">
                  <c:v>40999</c:v>
                </c:pt>
                <c:pt idx="112">
                  <c:v>40968</c:v>
                </c:pt>
                <c:pt idx="113">
                  <c:v>40908</c:v>
                </c:pt>
                <c:pt idx="114">
                  <c:v>40877</c:v>
                </c:pt>
                <c:pt idx="115">
                  <c:v>40847</c:v>
                </c:pt>
                <c:pt idx="116">
                  <c:v>40816</c:v>
                </c:pt>
                <c:pt idx="117">
                  <c:v>40786</c:v>
                </c:pt>
                <c:pt idx="118">
                  <c:v>40755</c:v>
                </c:pt>
                <c:pt idx="119">
                  <c:v>40724</c:v>
                </c:pt>
                <c:pt idx="120">
                  <c:v>40694</c:v>
                </c:pt>
                <c:pt idx="121">
                  <c:v>40663</c:v>
                </c:pt>
                <c:pt idx="122">
                  <c:v>40633</c:v>
                </c:pt>
                <c:pt idx="123">
                  <c:v>40602</c:v>
                </c:pt>
                <c:pt idx="124">
                  <c:v>40543</c:v>
                </c:pt>
                <c:pt idx="125">
                  <c:v>40512</c:v>
                </c:pt>
                <c:pt idx="126">
                  <c:v>40482</c:v>
                </c:pt>
                <c:pt idx="127">
                  <c:v>40451</c:v>
                </c:pt>
                <c:pt idx="128">
                  <c:v>40421</c:v>
                </c:pt>
                <c:pt idx="129">
                  <c:v>40390</c:v>
                </c:pt>
                <c:pt idx="130">
                  <c:v>40359</c:v>
                </c:pt>
                <c:pt idx="131">
                  <c:v>40329</c:v>
                </c:pt>
                <c:pt idx="132">
                  <c:v>40298</c:v>
                </c:pt>
                <c:pt idx="133">
                  <c:v>40268</c:v>
                </c:pt>
                <c:pt idx="134">
                  <c:v>40237</c:v>
                </c:pt>
                <c:pt idx="135">
                  <c:v>40178</c:v>
                </c:pt>
                <c:pt idx="136">
                  <c:v>40147</c:v>
                </c:pt>
                <c:pt idx="137">
                  <c:v>40117</c:v>
                </c:pt>
                <c:pt idx="138">
                  <c:v>40086</c:v>
                </c:pt>
                <c:pt idx="139">
                  <c:v>40056</c:v>
                </c:pt>
                <c:pt idx="140">
                  <c:v>40025</c:v>
                </c:pt>
                <c:pt idx="141">
                  <c:v>39994</c:v>
                </c:pt>
                <c:pt idx="142">
                  <c:v>39964</c:v>
                </c:pt>
                <c:pt idx="143">
                  <c:v>39933</c:v>
                </c:pt>
                <c:pt idx="144">
                  <c:v>39903</c:v>
                </c:pt>
                <c:pt idx="145">
                  <c:v>39872</c:v>
                </c:pt>
                <c:pt idx="146">
                  <c:v>39813</c:v>
                </c:pt>
                <c:pt idx="147">
                  <c:v>39782</c:v>
                </c:pt>
                <c:pt idx="148">
                  <c:v>39752</c:v>
                </c:pt>
                <c:pt idx="149">
                  <c:v>39721</c:v>
                </c:pt>
                <c:pt idx="150">
                  <c:v>39691</c:v>
                </c:pt>
                <c:pt idx="151">
                  <c:v>39660</c:v>
                </c:pt>
                <c:pt idx="152">
                  <c:v>39629</c:v>
                </c:pt>
                <c:pt idx="153">
                  <c:v>39599</c:v>
                </c:pt>
                <c:pt idx="154">
                  <c:v>39568</c:v>
                </c:pt>
                <c:pt idx="155">
                  <c:v>39538</c:v>
                </c:pt>
                <c:pt idx="156">
                  <c:v>39507</c:v>
                </c:pt>
              </c:numCache>
            </c:numRef>
          </c:cat>
          <c:val>
            <c:numRef>
              <c:f>导出数据!$B$3:$B$159</c:f>
              <c:numCache>
                <c:formatCode>General</c:formatCode>
                <c:ptCount val="157"/>
                <c:pt idx="0">
                  <c:v>0</c:v>
                </c:pt>
                <c:pt idx="1">
                  <c:v>1</c:v>
                </c:pt>
                <c:pt idx="2">
                  <c:v>1.8</c:v>
                </c:pt>
                <c:pt idx="3">
                  <c:v>5.2</c:v>
                </c:pt>
                <c:pt idx="4">
                  <c:v>6.3</c:v>
                </c:pt>
                <c:pt idx="5">
                  <c:v>7.1</c:v>
                </c:pt>
                <c:pt idx="6">
                  <c:v>7.9</c:v>
                </c:pt>
                <c:pt idx="7">
                  <c:v>8.4</c:v>
                </c:pt>
                <c:pt idx="8">
                  <c:v>9</c:v>
                </c:pt>
                <c:pt idx="9">
                  <c:v>10.199999999999999</c:v>
                </c:pt>
                <c:pt idx="10">
                  <c:v>10.1</c:v>
                </c:pt>
                <c:pt idx="11">
                  <c:v>10.5</c:v>
                </c:pt>
                <c:pt idx="12">
                  <c:v>11.2</c:v>
                </c:pt>
                <c:pt idx="13">
                  <c:v>11</c:v>
                </c:pt>
                <c:pt idx="14">
                  <c:v>3.7</c:v>
                </c:pt>
                <c:pt idx="15">
                  <c:v>3.2</c:v>
                </c:pt>
                <c:pt idx="16">
                  <c:v>3</c:v>
                </c:pt>
                <c:pt idx="17">
                  <c:v>3.1</c:v>
                </c:pt>
                <c:pt idx="18">
                  <c:v>3.3</c:v>
                </c:pt>
                <c:pt idx="19">
                  <c:v>3</c:v>
                </c:pt>
                <c:pt idx="20">
                  <c:v>2.6</c:v>
                </c:pt>
                <c:pt idx="21">
                  <c:v>2.2999999999999998</c:v>
                </c:pt>
                <c:pt idx="22">
                  <c:v>2.5</c:v>
                </c:pt>
                <c:pt idx="23">
                  <c:v>2.6</c:v>
                </c:pt>
                <c:pt idx="24">
                  <c:v>2.9</c:v>
                </c:pt>
                <c:pt idx="25">
                  <c:v>8.6999999999999993</c:v>
                </c:pt>
                <c:pt idx="26">
                  <c:v>8.6999999999999993</c:v>
                </c:pt>
                <c:pt idx="27">
                  <c:v>9</c:v>
                </c:pt>
                <c:pt idx="28">
                  <c:v>8.6999999999999993</c:v>
                </c:pt>
                <c:pt idx="29">
                  <c:v>8.8000000000000007</c:v>
                </c:pt>
                <c:pt idx="30">
                  <c:v>9</c:v>
                </c:pt>
                <c:pt idx="31">
                  <c:v>8.8000000000000007</c:v>
                </c:pt>
                <c:pt idx="32">
                  <c:v>8.8000000000000007</c:v>
                </c:pt>
                <c:pt idx="33">
                  <c:v>8.8000000000000007</c:v>
                </c:pt>
                <c:pt idx="34">
                  <c:v>8.1999999999999993</c:v>
                </c:pt>
                <c:pt idx="35">
                  <c:v>6.8</c:v>
                </c:pt>
                <c:pt idx="36">
                  <c:v>5.2</c:v>
                </c:pt>
                <c:pt idx="37">
                  <c:v>4.7</c:v>
                </c:pt>
                <c:pt idx="38">
                  <c:v>4.3</c:v>
                </c:pt>
                <c:pt idx="39">
                  <c:v>3.9</c:v>
                </c:pt>
                <c:pt idx="40">
                  <c:v>3.6</c:v>
                </c:pt>
                <c:pt idx="41">
                  <c:v>3</c:v>
                </c:pt>
                <c:pt idx="42">
                  <c:v>2.5</c:v>
                </c:pt>
                <c:pt idx="43">
                  <c:v>2</c:v>
                </c:pt>
                <c:pt idx="44">
                  <c:v>1.6</c:v>
                </c:pt>
                <c:pt idx="45">
                  <c:v>1.5</c:v>
                </c:pt>
                <c:pt idx="46">
                  <c:v>1.5</c:v>
                </c:pt>
                <c:pt idx="47">
                  <c:v>3</c:v>
                </c:pt>
                <c:pt idx="48">
                  <c:v>3.1</c:v>
                </c:pt>
                <c:pt idx="49">
                  <c:v>2.9</c:v>
                </c:pt>
                <c:pt idx="50">
                  <c:v>3.1</c:v>
                </c:pt>
                <c:pt idx="51">
                  <c:v>3.1</c:v>
                </c:pt>
                <c:pt idx="52">
                  <c:v>3.2</c:v>
                </c:pt>
                <c:pt idx="53">
                  <c:v>3.4</c:v>
                </c:pt>
                <c:pt idx="54">
                  <c:v>3.1</c:v>
                </c:pt>
                <c:pt idx="55">
                  <c:v>3.1</c:v>
                </c:pt>
                <c:pt idx="56">
                  <c:v>3.1</c:v>
                </c:pt>
                <c:pt idx="57">
                  <c:v>3.2</c:v>
                </c:pt>
                <c:pt idx="58">
                  <c:v>3.2</c:v>
                </c:pt>
                <c:pt idx="59">
                  <c:v>2.9</c:v>
                </c:pt>
                <c:pt idx="60">
                  <c:v>3.3</c:v>
                </c:pt>
                <c:pt idx="61">
                  <c:v>3.2</c:v>
                </c:pt>
                <c:pt idx="62">
                  <c:v>4.5999999999999996</c:v>
                </c:pt>
                <c:pt idx="63">
                  <c:v>4.8</c:v>
                </c:pt>
                <c:pt idx="64">
                  <c:v>5</c:v>
                </c:pt>
                <c:pt idx="65">
                  <c:v>5.6</c:v>
                </c:pt>
                <c:pt idx="66">
                  <c:v>5.8</c:v>
                </c:pt>
                <c:pt idx="67">
                  <c:v>5.8</c:v>
                </c:pt>
                <c:pt idx="68">
                  <c:v>5.9</c:v>
                </c:pt>
                <c:pt idx="69">
                  <c:v>1.3</c:v>
                </c:pt>
                <c:pt idx="70">
                  <c:v>1.8</c:v>
                </c:pt>
                <c:pt idx="71">
                  <c:v>2.2999999999999998</c:v>
                </c:pt>
                <c:pt idx="72">
                  <c:v>3</c:v>
                </c:pt>
                <c:pt idx="73">
                  <c:v>2.5</c:v>
                </c:pt>
                <c:pt idx="74">
                  <c:v>3.4</c:v>
                </c:pt>
                <c:pt idx="75">
                  <c:v>4.3</c:v>
                </c:pt>
                <c:pt idx="76">
                  <c:v>5.3</c:v>
                </c:pt>
                <c:pt idx="77">
                  <c:v>6.2</c:v>
                </c:pt>
                <c:pt idx="78">
                  <c:v>6.8</c:v>
                </c:pt>
                <c:pt idx="79">
                  <c:v>7.6</c:v>
                </c:pt>
                <c:pt idx="80">
                  <c:v>9.1999999999999993</c:v>
                </c:pt>
                <c:pt idx="81">
                  <c:v>10.1</c:v>
                </c:pt>
                <c:pt idx="82">
                  <c:v>12.3</c:v>
                </c:pt>
                <c:pt idx="83">
                  <c:v>11.5</c:v>
                </c:pt>
                <c:pt idx="84">
                  <c:v>11.5</c:v>
                </c:pt>
                <c:pt idx="85">
                  <c:v>11.3</c:v>
                </c:pt>
                <c:pt idx="86">
                  <c:v>11.3</c:v>
                </c:pt>
                <c:pt idx="87">
                  <c:v>12</c:v>
                </c:pt>
                <c:pt idx="88">
                  <c:v>12.8</c:v>
                </c:pt>
                <c:pt idx="89">
                  <c:v>14.2</c:v>
                </c:pt>
                <c:pt idx="90">
                  <c:v>16.3</c:v>
                </c:pt>
                <c:pt idx="91">
                  <c:v>16.100000000000001</c:v>
                </c:pt>
                <c:pt idx="92">
                  <c:v>16.100000000000001</c:v>
                </c:pt>
                <c:pt idx="93">
                  <c:v>14.6</c:v>
                </c:pt>
                <c:pt idx="94">
                  <c:v>15</c:v>
                </c:pt>
                <c:pt idx="95">
                  <c:v>14.4</c:v>
                </c:pt>
                <c:pt idx="96">
                  <c:v>16.2</c:v>
                </c:pt>
                <c:pt idx="97">
                  <c:v>15.5</c:v>
                </c:pt>
                <c:pt idx="98">
                  <c:v>16</c:v>
                </c:pt>
                <c:pt idx="99">
                  <c:v>17.2</c:v>
                </c:pt>
                <c:pt idx="100">
                  <c:v>17</c:v>
                </c:pt>
                <c:pt idx="101">
                  <c:v>15.3</c:v>
                </c:pt>
                <c:pt idx="102">
                  <c:v>13.2</c:v>
                </c:pt>
                <c:pt idx="103">
                  <c:v>13.3</c:v>
                </c:pt>
                <c:pt idx="104">
                  <c:v>13.3</c:v>
                </c:pt>
                <c:pt idx="105">
                  <c:v>14</c:v>
                </c:pt>
                <c:pt idx="106">
                  <c:v>15.6</c:v>
                </c:pt>
                <c:pt idx="107">
                  <c:v>15.3</c:v>
                </c:pt>
                <c:pt idx="108">
                  <c:v>17.2</c:v>
                </c:pt>
                <c:pt idx="109">
                  <c:v>19.600000000000001</c:v>
                </c:pt>
                <c:pt idx="110">
                  <c:v>21.2</c:v>
                </c:pt>
                <c:pt idx="111">
                  <c:v>25</c:v>
                </c:pt>
                <c:pt idx="112">
                  <c:v>35.5</c:v>
                </c:pt>
                <c:pt idx="113">
                  <c:v>25.3</c:v>
                </c:pt>
                <c:pt idx="114">
                  <c:v>27.9</c:v>
                </c:pt>
                <c:pt idx="115">
                  <c:v>28.4</c:v>
                </c:pt>
                <c:pt idx="116">
                  <c:v>29.7</c:v>
                </c:pt>
                <c:pt idx="117">
                  <c:v>30.5</c:v>
                </c:pt>
                <c:pt idx="118">
                  <c:v>30.8</c:v>
                </c:pt>
                <c:pt idx="119">
                  <c:v>31.6</c:v>
                </c:pt>
                <c:pt idx="120">
                  <c:v>32.4</c:v>
                </c:pt>
                <c:pt idx="121">
                  <c:v>33.200000000000003</c:v>
                </c:pt>
                <c:pt idx="122">
                  <c:v>35.200000000000003</c:v>
                </c:pt>
                <c:pt idx="123">
                  <c:v>39</c:v>
                </c:pt>
                <c:pt idx="124">
                  <c:v>26.6</c:v>
                </c:pt>
                <c:pt idx="125">
                  <c:v>28.6</c:v>
                </c:pt>
                <c:pt idx="126">
                  <c:v>28.3</c:v>
                </c:pt>
                <c:pt idx="127">
                  <c:v>28.1</c:v>
                </c:pt>
                <c:pt idx="128">
                  <c:v>29.1</c:v>
                </c:pt>
                <c:pt idx="129">
                  <c:v>29.4</c:v>
                </c:pt>
                <c:pt idx="130">
                  <c:v>28.7</c:v>
                </c:pt>
                <c:pt idx="131">
                  <c:v>30.5</c:v>
                </c:pt>
                <c:pt idx="132">
                  <c:v>31.7</c:v>
                </c:pt>
                <c:pt idx="133">
                  <c:v>35.5</c:v>
                </c:pt>
                <c:pt idx="134">
                  <c:v>29.3</c:v>
                </c:pt>
                <c:pt idx="135">
                  <c:v>12.8</c:v>
                </c:pt>
                <c:pt idx="136">
                  <c:v>17.2</c:v>
                </c:pt>
                <c:pt idx="137">
                  <c:v>16.399999999999999</c:v>
                </c:pt>
                <c:pt idx="138">
                  <c:v>15.4</c:v>
                </c:pt>
                <c:pt idx="139">
                  <c:v>13.5</c:v>
                </c:pt>
                <c:pt idx="140">
                  <c:v>12.5</c:v>
                </c:pt>
                <c:pt idx="141">
                  <c:v>12.7</c:v>
                </c:pt>
                <c:pt idx="142">
                  <c:v>11.7</c:v>
                </c:pt>
                <c:pt idx="143">
                  <c:v>12.4</c:v>
                </c:pt>
                <c:pt idx="144">
                  <c:v>12.7</c:v>
                </c:pt>
                <c:pt idx="145">
                  <c:v>14.2</c:v>
                </c:pt>
                <c:pt idx="146">
                  <c:v>16</c:v>
                </c:pt>
                <c:pt idx="147">
                  <c:v>17.7</c:v>
                </c:pt>
                <c:pt idx="148">
                  <c:v>18.7</c:v>
                </c:pt>
                <c:pt idx="149">
                  <c:v>20.3</c:v>
                </c:pt>
                <c:pt idx="150">
                  <c:v>21.7</c:v>
                </c:pt>
                <c:pt idx="151">
                  <c:v>22.5</c:v>
                </c:pt>
                <c:pt idx="152">
                  <c:v>24.1</c:v>
                </c:pt>
                <c:pt idx="153">
                  <c:v>24.9</c:v>
                </c:pt>
                <c:pt idx="154">
                  <c:v>25.4</c:v>
                </c:pt>
                <c:pt idx="155">
                  <c:v>27.3</c:v>
                </c:pt>
                <c:pt idx="156">
                  <c:v>32.1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91-45E5-B4BC-8E038D42650C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房地产开发企业：房屋：新开工面积累计同比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56"/>
              <c:layout>
                <c:manualLayout>
                  <c:x val="-3.2685263454494226E-2"/>
                  <c:y val="3.5513462212091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E91-45E5-B4BC-8E038D4265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导出数据!$A$3:$A$159</c:f>
              <c:numCache>
                <c:formatCode>yyyy\-m\-d</c:formatCode>
                <c:ptCount val="157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  <c:pt idx="47">
                  <c:v>43100</c:v>
                </c:pt>
                <c:pt idx="48">
                  <c:v>43069</c:v>
                </c:pt>
                <c:pt idx="49">
                  <c:v>43039</c:v>
                </c:pt>
                <c:pt idx="50">
                  <c:v>43008</c:v>
                </c:pt>
                <c:pt idx="51">
                  <c:v>42978</c:v>
                </c:pt>
                <c:pt idx="52">
                  <c:v>42947</c:v>
                </c:pt>
                <c:pt idx="53">
                  <c:v>42916</c:v>
                </c:pt>
                <c:pt idx="54">
                  <c:v>42886</c:v>
                </c:pt>
                <c:pt idx="55">
                  <c:v>42855</c:v>
                </c:pt>
                <c:pt idx="56">
                  <c:v>42825</c:v>
                </c:pt>
                <c:pt idx="57">
                  <c:v>42794</c:v>
                </c:pt>
                <c:pt idx="58">
                  <c:v>42735</c:v>
                </c:pt>
                <c:pt idx="59">
                  <c:v>42704</c:v>
                </c:pt>
                <c:pt idx="60">
                  <c:v>42674</c:v>
                </c:pt>
                <c:pt idx="61">
                  <c:v>42643</c:v>
                </c:pt>
                <c:pt idx="62">
                  <c:v>42613</c:v>
                </c:pt>
                <c:pt idx="63">
                  <c:v>42582</c:v>
                </c:pt>
                <c:pt idx="64">
                  <c:v>42551</c:v>
                </c:pt>
                <c:pt idx="65">
                  <c:v>42521</c:v>
                </c:pt>
                <c:pt idx="66">
                  <c:v>42490</c:v>
                </c:pt>
                <c:pt idx="67">
                  <c:v>42460</c:v>
                </c:pt>
                <c:pt idx="68">
                  <c:v>42429</c:v>
                </c:pt>
                <c:pt idx="69">
                  <c:v>42369</c:v>
                </c:pt>
                <c:pt idx="70">
                  <c:v>42338</c:v>
                </c:pt>
                <c:pt idx="71">
                  <c:v>42308</c:v>
                </c:pt>
                <c:pt idx="72">
                  <c:v>42277</c:v>
                </c:pt>
                <c:pt idx="73">
                  <c:v>42247</c:v>
                </c:pt>
                <c:pt idx="74">
                  <c:v>42216</c:v>
                </c:pt>
                <c:pt idx="75">
                  <c:v>42185</c:v>
                </c:pt>
                <c:pt idx="76">
                  <c:v>42155</c:v>
                </c:pt>
                <c:pt idx="77">
                  <c:v>42124</c:v>
                </c:pt>
                <c:pt idx="78">
                  <c:v>42094</c:v>
                </c:pt>
                <c:pt idx="79">
                  <c:v>42063</c:v>
                </c:pt>
                <c:pt idx="80">
                  <c:v>42004</c:v>
                </c:pt>
                <c:pt idx="81">
                  <c:v>41973</c:v>
                </c:pt>
                <c:pt idx="82">
                  <c:v>41943</c:v>
                </c:pt>
                <c:pt idx="83">
                  <c:v>41912</c:v>
                </c:pt>
                <c:pt idx="84">
                  <c:v>41882</c:v>
                </c:pt>
                <c:pt idx="85">
                  <c:v>41851</c:v>
                </c:pt>
                <c:pt idx="86">
                  <c:v>41820</c:v>
                </c:pt>
                <c:pt idx="87">
                  <c:v>41790</c:v>
                </c:pt>
                <c:pt idx="88">
                  <c:v>41759</c:v>
                </c:pt>
                <c:pt idx="89">
                  <c:v>41729</c:v>
                </c:pt>
                <c:pt idx="90">
                  <c:v>41698</c:v>
                </c:pt>
                <c:pt idx="91">
                  <c:v>41639</c:v>
                </c:pt>
                <c:pt idx="92">
                  <c:v>41608</c:v>
                </c:pt>
                <c:pt idx="93">
                  <c:v>41578</c:v>
                </c:pt>
                <c:pt idx="94">
                  <c:v>41547</c:v>
                </c:pt>
                <c:pt idx="95">
                  <c:v>41517</c:v>
                </c:pt>
                <c:pt idx="96">
                  <c:v>41486</c:v>
                </c:pt>
                <c:pt idx="97">
                  <c:v>41455</c:v>
                </c:pt>
                <c:pt idx="98">
                  <c:v>41425</c:v>
                </c:pt>
                <c:pt idx="99">
                  <c:v>41394</c:v>
                </c:pt>
                <c:pt idx="100">
                  <c:v>41364</c:v>
                </c:pt>
                <c:pt idx="101">
                  <c:v>41333</c:v>
                </c:pt>
                <c:pt idx="102">
                  <c:v>41274</c:v>
                </c:pt>
                <c:pt idx="103">
                  <c:v>41243</c:v>
                </c:pt>
                <c:pt idx="104">
                  <c:v>41213</c:v>
                </c:pt>
                <c:pt idx="105">
                  <c:v>41182</c:v>
                </c:pt>
                <c:pt idx="106">
                  <c:v>41152</c:v>
                </c:pt>
                <c:pt idx="107">
                  <c:v>41121</c:v>
                </c:pt>
                <c:pt idx="108">
                  <c:v>41090</c:v>
                </c:pt>
                <c:pt idx="109">
                  <c:v>41060</c:v>
                </c:pt>
                <c:pt idx="110">
                  <c:v>41029</c:v>
                </c:pt>
                <c:pt idx="111">
                  <c:v>40999</c:v>
                </c:pt>
                <c:pt idx="112">
                  <c:v>40968</c:v>
                </c:pt>
                <c:pt idx="113">
                  <c:v>40908</c:v>
                </c:pt>
                <c:pt idx="114">
                  <c:v>40877</c:v>
                </c:pt>
                <c:pt idx="115">
                  <c:v>40847</c:v>
                </c:pt>
                <c:pt idx="116">
                  <c:v>40816</c:v>
                </c:pt>
                <c:pt idx="117">
                  <c:v>40786</c:v>
                </c:pt>
                <c:pt idx="118">
                  <c:v>40755</c:v>
                </c:pt>
                <c:pt idx="119">
                  <c:v>40724</c:v>
                </c:pt>
                <c:pt idx="120">
                  <c:v>40694</c:v>
                </c:pt>
                <c:pt idx="121">
                  <c:v>40663</c:v>
                </c:pt>
                <c:pt idx="122">
                  <c:v>40633</c:v>
                </c:pt>
                <c:pt idx="123">
                  <c:v>40602</c:v>
                </c:pt>
                <c:pt idx="124">
                  <c:v>40543</c:v>
                </c:pt>
                <c:pt idx="125">
                  <c:v>40512</c:v>
                </c:pt>
                <c:pt idx="126">
                  <c:v>40482</c:v>
                </c:pt>
                <c:pt idx="127">
                  <c:v>40451</c:v>
                </c:pt>
                <c:pt idx="128">
                  <c:v>40421</c:v>
                </c:pt>
                <c:pt idx="129">
                  <c:v>40390</c:v>
                </c:pt>
                <c:pt idx="130">
                  <c:v>40359</c:v>
                </c:pt>
                <c:pt idx="131">
                  <c:v>40329</c:v>
                </c:pt>
                <c:pt idx="132">
                  <c:v>40298</c:v>
                </c:pt>
                <c:pt idx="133">
                  <c:v>40268</c:v>
                </c:pt>
                <c:pt idx="134">
                  <c:v>40237</c:v>
                </c:pt>
                <c:pt idx="135">
                  <c:v>40178</c:v>
                </c:pt>
                <c:pt idx="136">
                  <c:v>40147</c:v>
                </c:pt>
                <c:pt idx="137">
                  <c:v>40117</c:v>
                </c:pt>
                <c:pt idx="138">
                  <c:v>40086</c:v>
                </c:pt>
                <c:pt idx="139">
                  <c:v>40056</c:v>
                </c:pt>
                <c:pt idx="140">
                  <c:v>40025</c:v>
                </c:pt>
                <c:pt idx="141">
                  <c:v>39994</c:v>
                </c:pt>
                <c:pt idx="142">
                  <c:v>39964</c:v>
                </c:pt>
                <c:pt idx="143">
                  <c:v>39933</c:v>
                </c:pt>
                <c:pt idx="144">
                  <c:v>39903</c:v>
                </c:pt>
                <c:pt idx="145">
                  <c:v>39872</c:v>
                </c:pt>
                <c:pt idx="146">
                  <c:v>39813</c:v>
                </c:pt>
                <c:pt idx="147">
                  <c:v>39782</c:v>
                </c:pt>
                <c:pt idx="148">
                  <c:v>39752</c:v>
                </c:pt>
                <c:pt idx="149">
                  <c:v>39721</c:v>
                </c:pt>
                <c:pt idx="150">
                  <c:v>39691</c:v>
                </c:pt>
                <c:pt idx="151">
                  <c:v>39660</c:v>
                </c:pt>
                <c:pt idx="152">
                  <c:v>39629</c:v>
                </c:pt>
                <c:pt idx="153">
                  <c:v>39599</c:v>
                </c:pt>
                <c:pt idx="154">
                  <c:v>39568</c:v>
                </c:pt>
                <c:pt idx="155">
                  <c:v>39538</c:v>
                </c:pt>
                <c:pt idx="156">
                  <c:v>39507</c:v>
                </c:pt>
              </c:numCache>
            </c:numRef>
          </c:cat>
          <c:val>
            <c:numRef>
              <c:f>导出数据!$C$3:$C$159</c:f>
              <c:numCache>
                <c:formatCode>General</c:formatCode>
                <c:ptCount val="157"/>
                <c:pt idx="0">
                  <c:v>-26.3</c:v>
                </c:pt>
                <c:pt idx="1">
                  <c:v>-17.5</c:v>
                </c:pt>
                <c:pt idx="2">
                  <c:v>-12.2</c:v>
                </c:pt>
                <c:pt idx="3">
                  <c:v>-11.4</c:v>
                </c:pt>
                <c:pt idx="4">
                  <c:v>-9.1</c:v>
                </c:pt>
                <c:pt idx="5">
                  <c:v>-7.7</c:v>
                </c:pt>
                <c:pt idx="6">
                  <c:v>-4.5</c:v>
                </c:pt>
                <c:pt idx="7">
                  <c:v>-3.2</c:v>
                </c:pt>
                <c:pt idx="8">
                  <c:v>-0.9</c:v>
                </c:pt>
                <c:pt idx="9">
                  <c:v>3.8</c:v>
                </c:pt>
                <c:pt idx="10">
                  <c:v>6.9</c:v>
                </c:pt>
                <c:pt idx="11">
                  <c:v>12.8</c:v>
                </c:pt>
                <c:pt idx="12">
                  <c:v>28.2</c:v>
                </c:pt>
                <c:pt idx="13">
                  <c:v>64.3</c:v>
                </c:pt>
                <c:pt idx="14">
                  <c:v>-1.2</c:v>
                </c:pt>
                <c:pt idx="15">
                  <c:v>-2</c:v>
                </c:pt>
                <c:pt idx="16">
                  <c:v>-2.6</c:v>
                </c:pt>
                <c:pt idx="17">
                  <c:v>-3.4</c:v>
                </c:pt>
                <c:pt idx="18">
                  <c:v>-3.6</c:v>
                </c:pt>
                <c:pt idx="19">
                  <c:v>-4.5</c:v>
                </c:pt>
                <c:pt idx="20">
                  <c:v>-7.6</c:v>
                </c:pt>
                <c:pt idx="21">
                  <c:v>-12.8</c:v>
                </c:pt>
                <c:pt idx="22">
                  <c:v>-18.399999999999999</c:v>
                </c:pt>
                <c:pt idx="23">
                  <c:v>-27.2</c:v>
                </c:pt>
                <c:pt idx="24">
                  <c:v>-44.9</c:v>
                </c:pt>
                <c:pt idx="25">
                  <c:v>8.5</c:v>
                </c:pt>
                <c:pt idx="26">
                  <c:v>8.6</c:v>
                </c:pt>
                <c:pt idx="27">
                  <c:v>10</c:v>
                </c:pt>
                <c:pt idx="28">
                  <c:v>8.6</c:v>
                </c:pt>
                <c:pt idx="29">
                  <c:v>8.9</c:v>
                </c:pt>
                <c:pt idx="30">
                  <c:v>9.5</c:v>
                </c:pt>
                <c:pt idx="31">
                  <c:v>10.1</c:v>
                </c:pt>
                <c:pt idx="32">
                  <c:v>10.5</c:v>
                </c:pt>
                <c:pt idx="33">
                  <c:v>13.1</c:v>
                </c:pt>
                <c:pt idx="34">
                  <c:v>11.9</c:v>
                </c:pt>
                <c:pt idx="35">
                  <c:v>6</c:v>
                </c:pt>
                <c:pt idx="36">
                  <c:v>17.2</c:v>
                </c:pt>
                <c:pt idx="37">
                  <c:v>16.8</c:v>
                </c:pt>
                <c:pt idx="38">
                  <c:v>16.3</c:v>
                </c:pt>
                <c:pt idx="39">
                  <c:v>16.399999999999999</c:v>
                </c:pt>
                <c:pt idx="40">
                  <c:v>15.9</c:v>
                </c:pt>
                <c:pt idx="41">
                  <c:v>14.4</c:v>
                </c:pt>
                <c:pt idx="42">
                  <c:v>11.8</c:v>
                </c:pt>
                <c:pt idx="43">
                  <c:v>10.8</c:v>
                </c:pt>
                <c:pt idx="44">
                  <c:v>7.3</c:v>
                </c:pt>
                <c:pt idx="45">
                  <c:v>9.6999999999999993</c:v>
                </c:pt>
                <c:pt idx="46">
                  <c:v>2.9</c:v>
                </c:pt>
                <c:pt idx="47">
                  <c:v>7</c:v>
                </c:pt>
                <c:pt idx="48">
                  <c:v>6.9</c:v>
                </c:pt>
                <c:pt idx="49">
                  <c:v>5.6</c:v>
                </c:pt>
                <c:pt idx="50">
                  <c:v>6.8</c:v>
                </c:pt>
                <c:pt idx="51">
                  <c:v>7.6</c:v>
                </c:pt>
                <c:pt idx="52">
                  <c:v>8</c:v>
                </c:pt>
                <c:pt idx="53">
                  <c:v>10.6</c:v>
                </c:pt>
                <c:pt idx="54">
                  <c:v>9.5</c:v>
                </c:pt>
                <c:pt idx="55">
                  <c:v>11.1</c:v>
                </c:pt>
                <c:pt idx="56">
                  <c:v>11.6</c:v>
                </c:pt>
                <c:pt idx="57">
                  <c:v>10.4</c:v>
                </c:pt>
                <c:pt idx="58">
                  <c:v>8.1</c:v>
                </c:pt>
                <c:pt idx="59">
                  <c:v>7.6</c:v>
                </c:pt>
                <c:pt idx="60">
                  <c:v>8.1</c:v>
                </c:pt>
                <c:pt idx="61">
                  <c:v>6.8</c:v>
                </c:pt>
                <c:pt idx="62">
                  <c:v>12.2</c:v>
                </c:pt>
                <c:pt idx="63">
                  <c:v>13.7</c:v>
                </c:pt>
                <c:pt idx="64">
                  <c:v>14.9</c:v>
                </c:pt>
                <c:pt idx="65">
                  <c:v>18.3</c:v>
                </c:pt>
                <c:pt idx="66">
                  <c:v>21.4</c:v>
                </c:pt>
                <c:pt idx="67">
                  <c:v>19.2</c:v>
                </c:pt>
                <c:pt idx="68">
                  <c:v>13.7</c:v>
                </c:pt>
                <c:pt idx="69">
                  <c:v>-14</c:v>
                </c:pt>
                <c:pt idx="70">
                  <c:v>-14.7</c:v>
                </c:pt>
                <c:pt idx="71">
                  <c:v>-13.9</c:v>
                </c:pt>
                <c:pt idx="72">
                  <c:v>-12.6</c:v>
                </c:pt>
                <c:pt idx="73">
                  <c:v>-16.8</c:v>
                </c:pt>
                <c:pt idx="74">
                  <c:v>-16.8</c:v>
                </c:pt>
                <c:pt idx="75">
                  <c:v>-15.8</c:v>
                </c:pt>
                <c:pt idx="76">
                  <c:v>-16</c:v>
                </c:pt>
                <c:pt idx="77">
                  <c:v>-17.3</c:v>
                </c:pt>
                <c:pt idx="78">
                  <c:v>-18.399999999999999</c:v>
                </c:pt>
                <c:pt idx="79">
                  <c:v>-17.7</c:v>
                </c:pt>
                <c:pt idx="80">
                  <c:v>-10.7</c:v>
                </c:pt>
                <c:pt idx="81">
                  <c:v>-9</c:v>
                </c:pt>
                <c:pt idx="82">
                  <c:v>-5.5</c:v>
                </c:pt>
                <c:pt idx="83">
                  <c:v>-9.3000000000000007</c:v>
                </c:pt>
                <c:pt idx="84">
                  <c:v>-10.5</c:v>
                </c:pt>
                <c:pt idx="85">
                  <c:v>-12.8</c:v>
                </c:pt>
                <c:pt idx="86">
                  <c:v>-16.399999999999999</c:v>
                </c:pt>
                <c:pt idx="87">
                  <c:v>-18.600000000000001</c:v>
                </c:pt>
                <c:pt idx="88">
                  <c:v>-22.1</c:v>
                </c:pt>
                <c:pt idx="89">
                  <c:v>-25.2</c:v>
                </c:pt>
                <c:pt idx="90">
                  <c:v>-27.4</c:v>
                </c:pt>
                <c:pt idx="91">
                  <c:v>13.5</c:v>
                </c:pt>
                <c:pt idx="92">
                  <c:v>11.5</c:v>
                </c:pt>
                <c:pt idx="93">
                  <c:v>6.5</c:v>
                </c:pt>
                <c:pt idx="94">
                  <c:v>7.3</c:v>
                </c:pt>
                <c:pt idx="95">
                  <c:v>4</c:v>
                </c:pt>
                <c:pt idx="96">
                  <c:v>8.4</c:v>
                </c:pt>
                <c:pt idx="97">
                  <c:v>3.8</c:v>
                </c:pt>
                <c:pt idx="98">
                  <c:v>1</c:v>
                </c:pt>
                <c:pt idx="99">
                  <c:v>1.9</c:v>
                </c:pt>
                <c:pt idx="100">
                  <c:v>-2.7</c:v>
                </c:pt>
                <c:pt idx="101">
                  <c:v>14.7</c:v>
                </c:pt>
                <c:pt idx="102">
                  <c:v>-7.3</c:v>
                </c:pt>
                <c:pt idx="103">
                  <c:v>-7.2</c:v>
                </c:pt>
                <c:pt idx="104">
                  <c:v>-8.5</c:v>
                </c:pt>
                <c:pt idx="105">
                  <c:v>-8.6</c:v>
                </c:pt>
                <c:pt idx="106">
                  <c:v>-6.8</c:v>
                </c:pt>
                <c:pt idx="107">
                  <c:v>-9.8000000000000007</c:v>
                </c:pt>
                <c:pt idx="108">
                  <c:v>-7.1</c:v>
                </c:pt>
                <c:pt idx="109">
                  <c:v>-4.3</c:v>
                </c:pt>
                <c:pt idx="110">
                  <c:v>-4.2</c:v>
                </c:pt>
                <c:pt idx="111">
                  <c:v>0.3</c:v>
                </c:pt>
                <c:pt idx="112">
                  <c:v>5.0999999999999996</c:v>
                </c:pt>
                <c:pt idx="113">
                  <c:v>16.2</c:v>
                </c:pt>
                <c:pt idx="114">
                  <c:v>20.5</c:v>
                </c:pt>
                <c:pt idx="115">
                  <c:v>21.7</c:v>
                </c:pt>
                <c:pt idx="116">
                  <c:v>23.7</c:v>
                </c:pt>
                <c:pt idx="117">
                  <c:v>25.8</c:v>
                </c:pt>
                <c:pt idx="118">
                  <c:v>24.9</c:v>
                </c:pt>
                <c:pt idx="119">
                  <c:v>23.6</c:v>
                </c:pt>
                <c:pt idx="120">
                  <c:v>23.8</c:v>
                </c:pt>
                <c:pt idx="121">
                  <c:v>24.4</c:v>
                </c:pt>
                <c:pt idx="122">
                  <c:v>23.4</c:v>
                </c:pt>
                <c:pt idx="123">
                  <c:v>27.9</c:v>
                </c:pt>
                <c:pt idx="124">
                  <c:v>40.700000000000003</c:v>
                </c:pt>
                <c:pt idx="125">
                  <c:v>48.7</c:v>
                </c:pt>
                <c:pt idx="126">
                  <c:v>61.9</c:v>
                </c:pt>
                <c:pt idx="127">
                  <c:v>63.1</c:v>
                </c:pt>
                <c:pt idx="128">
                  <c:v>66.099999999999994</c:v>
                </c:pt>
                <c:pt idx="129">
                  <c:v>67.7</c:v>
                </c:pt>
                <c:pt idx="130">
                  <c:v>67.900000000000006</c:v>
                </c:pt>
                <c:pt idx="131">
                  <c:v>72.400000000000006</c:v>
                </c:pt>
                <c:pt idx="132">
                  <c:v>64.099999999999994</c:v>
                </c:pt>
                <c:pt idx="133">
                  <c:v>60.8</c:v>
                </c:pt>
                <c:pt idx="134">
                  <c:v>37.5</c:v>
                </c:pt>
                <c:pt idx="135">
                  <c:v>12.5</c:v>
                </c:pt>
                <c:pt idx="136">
                  <c:v>15.8</c:v>
                </c:pt>
                <c:pt idx="137">
                  <c:v>3.3</c:v>
                </c:pt>
                <c:pt idx="138">
                  <c:v>-0.4</c:v>
                </c:pt>
                <c:pt idx="139">
                  <c:v>-5.9</c:v>
                </c:pt>
                <c:pt idx="140">
                  <c:v>-9.1</c:v>
                </c:pt>
                <c:pt idx="141">
                  <c:v>-10.4</c:v>
                </c:pt>
                <c:pt idx="142">
                  <c:v>-16.2</c:v>
                </c:pt>
                <c:pt idx="143">
                  <c:v>-15.6</c:v>
                </c:pt>
                <c:pt idx="144">
                  <c:v>-16.2</c:v>
                </c:pt>
                <c:pt idx="145">
                  <c:v>-14.8</c:v>
                </c:pt>
                <c:pt idx="146">
                  <c:v>2.2999999999999998</c:v>
                </c:pt>
                <c:pt idx="147">
                  <c:v>5.4</c:v>
                </c:pt>
                <c:pt idx="148">
                  <c:v>7.3</c:v>
                </c:pt>
                <c:pt idx="149">
                  <c:v>10.199999999999999</c:v>
                </c:pt>
                <c:pt idx="150">
                  <c:v>13.1</c:v>
                </c:pt>
                <c:pt idx="151">
                  <c:v>15.1</c:v>
                </c:pt>
                <c:pt idx="152">
                  <c:v>19.100000000000001</c:v>
                </c:pt>
                <c:pt idx="153">
                  <c:v>19.8</c:v>
                </c:pt>
                <c:pt idx="154">
                  <c:v>20.399999999999999</c:v>
                </c:pt>
                <c:pt idx="155">
                  <c:v>25.5</c:v>
                </c:pt>
                <c:pt idx="156">
                  <c:v>27.2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91-45E5-B4BC-8E038D426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747951"/>
        <c:axId val="483746703"/>
      </c:lineChart>
      <c:dateAx>
        <c:axId val="483747951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83746703"/>
        <c:crosses val="autoZero"/>
        <c:auto val="1"/>
        <c:lblOffset val="100"/>
        <c:baseTimeUnit val="months"/>
      </c:dateAx>
      <c:valAx>
        <c:axId val="483746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83747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房地产开发企业：实际到位资金累计值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合计到位资金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导出数据!$A$3:$A$71</c:f>
              <c:numCache>
                <c:formatCode>yyyy\-m\-d</c:formatCode>
                <c:ptCount val="69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  <c:pt idx="47">
                  <c:v>43100</c:v>
                </c:pt>
                <c:pt idx="48">
                  <c:v>43069</c:v>
                </c:pt>
                <c:pt idx="49">
                  <c:v>43039</c:v>
                </c:pt>
                <c:pt idx="50">
                  <c:v>43008</c:v>
                </c:pt>
                <c:pt idx="51">
                  <c:v>42978</c:v>
                </c:pt>
                <c:pt idx="52">
                  <c:v>42947</c:v>
                </c:pt>
                <c:pt idx="53">
                  <c:v>42916</c:v>
                </c:pt>
                <c:pt idx="54">
                  <c:v>42886</c:v>
                </c:pt>
                <c:pt idx="55">
                  <c:v>42855</c:v>
                </c:pt>
                <c:pt idx="56">
                  <c:v>42825</c:v>
                </c:pt>
                <c:pt idx="57">
                  <c:v>42794</c:v>
                </c:pt>
                <c:pt idx="58">
                  <c:v>42735</c:v>
                </c:pt>
                <c:pt idx="59">
                  <c:v>42704</c:v>
                </c:pt>
                <c:pt idx="60">
                  <c:v>42674</c:v>
                </c:pt>
                <c:pt idx="61">
                  <c:v>42643</c:v>
                </c:pt>
                <c:pt idx="62">
                  <c:v>42613</c:v>
                </c:pt>
                <c:pt idx="63">
                  <c:v>42582</c:v>
                </c:pt>
                <c:pt idx="64">
                  <c:v>42551</c:v>
                </c:pt>
                <c:pt idx="65">
                  <c:v>42521</c:v>
                </c:pt>
                <c:pt idx="66">
                  <c:v>42490</c:v>
                </c:pt>
                <c:pt idx="67">
                  <c:v>42460</c:v>
                </c:pt>
                <c:pt idx="68">
                  <c:v>42429</c:v>
                </c:pt>
              </c:numCache>
            </c:numRef>
          </c:cat>
          <c:val>
            <c:numRef>
              <c:f>导出数据!$B$3:$B$71</c:f>
              <c:numCache>
                <c:formatCode>General</c:formatCode>
                <c:ptCount val="69"/>
                <c:pt idx="0">
                  <c:v>-23.64</c:v>
                </c:pt>
                <c:pt idx="1">
                  <c:v>-19.61</c:v>
                </c:pt>
                <c:pt idx="2">
                  <c:v>-17.73</c:v>
                </c:pt>
                <c:pt idx="3">
                  <c:v>4.1500000000000004</c:v>
                </c:pt>
                <c:pt idx="4">
                  <c:v>7.17</c:v>
                </c:pt>
                <c:pt idx="5">
                  <c:v>8.84</c:v>
                </c:pt>
                <c:pt idx="6">
                  <c:v>11.08</c:v>
                </c:pt>
                <c:pt idx="7">
                  <c:v>14.75</c:v>
                </c:pt>
                <c:pt idx="8">
                  <c:v>18.23</c:v>
                </c:pt>
                <c:pt idx="9">
                  <c:v>23.46</c:v>
                </c:pt>
                <c:pt idx="10">
                  <c:v>29.89</c:v>
                </c:pt>
                <c:pt idx="11">
                  <c:v>35.19</c:v>
                </c:pt>
                <c:pt idx="12">
                  <c:v>41.41</c:v>
                </c:pt>
                <c:pt idx="13">
                  <c:v>51.21</c:v>
                </c:pt>
                <c:pt idx="14">
                  <c:v>8.1199999999999992</c:v>
                </c:pt>
                <c:pt idx="15">
                  <c:v>6.58</c:v>
                </c:pt>
                <c:pt idx="16">
                  <c:v>5.46</c:v>
                </c:pt>
                <c:pt idx="17">
                  <c:v>4.45</c:v>
                </c:pt>
                <c:pt idx="18">
                  <c:v>2.96</c:v>
                </c:pt>
                <c:pt idx="19">
                  <c:v>0.83</c:v>
                </c:pt>
                <c:pt idx="20">
                  <c:v>-1.91</c:v>
                </c:pt>
                <c:pt idx="21">
                  <c:v>-6.05</c:v>
                </c:pt>
                <c:pt idx="22">
                  <c:v>-10.41</c:v>
                </c:pt>
                <c:pt idx="23">
                  <c:v>-13.82</c:v>
                </c:pt>
                <c:pt idx="24">
                  <c:v>-17.5</c:v>
                </c:pt>
                <c:pt idx="25">
                  <c:v>7.62</c:v>
                </c:pt>
                <c:pt idx="26">
                  <c:v>6.97</c:v>
                </c:pt>
                <c:pt idx="27">
                  <c:v>7.01</c:v>
                </c:pt>
                <c:pt idx="28">
                  <c:v>7.13</c:v>
                </c:pt>
                <c:pt idx="29">
                  <c:v>6.6</c:v>
                </c:pt>
                <c:pt idx="30">
                  <c:v>6.96</c:v>
                </c:pt>
                <c:pt idx="31">
                  <c:v>7.16</c:v>
                </c:pt>
                <c:pt idx="32">
                  <c:v>7.56</c:v>
                </c:pt>
                <c:pt idx="33">
                  <c:v>8.8699999999999992</c:v>
                </c:pt>
                <c:pt idx="34">
                  <c:v>5.92</c:v>
                </c:pt>
                <c:pt idx="35">
                  <c:v>2.12</c:v>
                </c:pt>
                <c:pt idx="36">
                  <c:v>6.35</c:v>
                </c:pt>
                <c:pt idx="37">
                  <c:v>7.59</c:v>
                </c:pt>
                <c:pt idx="38">
                  <c:v>7.7</c:v>
                </c:pt>
                <c:pt idx="39">
                  <c:v>7.77</c:v>
                </c:pt>
                <c:pt idx="40">
                  <c:v>6.89</c:v>
                </c:pt>
                <c:pt idx="41">
                  <c:v>6.44</c:v>
                </c:pt>
                <c:pt idx="42">
                  <c:v>4.6500000000000004</c:v>
                </c:pt>
                <c:pt idx="43">
                  <c:v>5.1100000000000003</c:v>
                </c:pt>
                <c:pt idx="44">
                  <c:v>2.06</c:v>
                </c:pt>
                <c:pt idx="45">
                  <c:v>3.09</c:v>
                </c:pt>
                <c:pt idx="46">
                  <c:v>4.84</c:v>
                </c:pt>
                <c:pt idx="47">
                  <c:v>8.2100000000000009</c:v>
                </c:pt>
                <c:pt idx="48">
                  <c:v>7.73</c:v>
                </c:pt>
                <c:pt idx="49">
                  <c:v>7.4</c:v>
                </c:pt>
                <c:pt idx="50">
                  <c:v>8.01</c:v>
                </c:pt>
                <c:pt idx="51">
                  <c:v>8.99</c:v>
                </c:pt>
                <c:pt idx="52">
                  <c:v>9.74</c:v>
                </c:pt>
                <c:pt idx="53">
                  <c:v>11.2</c:v>
                </c:pt>
                <c:pt idx="54">
                  <c:v>9.89</c:v>
                </c:pt>
                <c:pt idx="55">
                  <c:v>11.45</c:v>
                </c:pt>
                <c:pt idx="56">
                  <c:v>11.49</c:v>
                </c:pt>
                <c:pt idx="57">
                  <c:v>6.96</c:v>
                </c:pt>
                <c:pt idx="58">
                  <c:v>15.18</c:v>
                </c:pt>
                <c:pt idx="59">
                  <c:v>15.03</c:v>
                </c:pt>
                <c:pt idx="60">
                  <c:v>15.45</c:v>
                </c:pt>
                <c:pt idx="61">
                  <c:v>15.51</c:v>
                </c:pt>
                <c:pt idx="62">
                  <c:v>14.84</c:v>
                </c:pt>
                <c:pt idx="63">
                  <c:v>15.27</c:v>
                </c:pt>
                <c:pt idx="64">
                  <c:v>15.58</c:v>
                </c:pt>
                <c:pt idx="65">
                  <c:v>16.78</c:v>
                </c:pt>
                <c:pt idx="66">
                  <c:v>16.79</c:v>
                </c:pt>
                <c:pt idx="67">
                  <c:v>14.7</c:v>
                </c:pt>
                <c:pt idx="68">
                  <c:v>-1.03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D4-4268-8149-C609E527190E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定金及预收款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导出数据!$A$3:$A$71</c:f>
              <c:numCache>
                <c:formatCode>yyyy\-m\-d</c:formatCode>
                <c:ptCount val="69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  <c:pt idx="47">
                  <c:v>43100</c:v>
                </c:pt>
                <c:pt idx="48">
                  <c:v>43069</c:v>
                </c:pt>
                <c:pt idx="49">
                  <c:v>43039</c:v>
                </c:pt>
                <c:pt idx="50">
                  <c:v>43008</c:v>
                </c:pt>
                <c:pt idx="51">
                  <c:v>42978</c:v>
                </c:pt>
                <c:pt idx="52">
                  <c:v>42947</c:v>
                </c:pt>
                <c:pt idx="53">
                  <c:v>42916</c:v>
                </c:pt>
                <c:pt idx="54">
                  <c:v>42886</c:v>
                </c:pt>
                <c:pt idx="55">
                  <c:v>42855</c:v>
                </c:pt>
                <c:pt idx="56">
                  <c:v>42825</c:v>
                </c:pt>
                <c:pt idx="57">
                  <c:v>42794</c:v>
                </c:pt>
                <c:pt idx="58">
                  <c:v>42735</c:v>
                </c:pt>
                <c:pt idx="59">
                  <c:v>42704</c:v>
                </c:pt>
                <c:pt idx="60">
                  <c:v>42674</c:v>
                </c:pt>
                <c:pt idx="61">
                  <c:v>42643</c:v>
                </c:pt>
                <c:pt idx="62">
                  <c:v>42613</c:v>
                </c:pt>
                <c:pt idx="63">
                  <c:v>42582</c:v>
                </c:pt>
                <c:pt idx="64">
                  <c:v>42551</c:v>
                </c:pt>
                <c:pt idx="65">
                  <c:v>42521</c:v>
                </c:pt>
                <c:pt idx="66">
                  <c:v>42490</c:v>
                </c:pt>
                <c:pt idx="67">
                  <c:v>42460</c:v>
                </c:pt>
                <c:pt idx="68">
                  <c:v>42429</c:v>
                </c:pt>
              </c:numCache>
            </c:numRef>
          </c:cat>
          <c:val>
            <c:numRef>
              <c:f>导出数据!$C$3:$C$71</c:f>
              <c:numCache>
                <c:formatCode>General</c:formatCode>
                <c:ptCount val="69"/>
                <c:pt idx="0">
                  <c:v>-36.96</c:v>
                </c:pt>
                <c:pt idx="1">
                  <c:v>-31.01</c:v>
                </c:pt>
                <c:pt idx="2">
                  <c:v>-27.04</c:v>
                </c:pt>
                <c:pt idx="3">
                  <c:v>11.12</c:v>
                </c:pt>
                <c:pt idx="4">
                  <c:v>17.03</c:v>
                </c:pt>
                <c:pt idx="5">
                  <c:v>20.97</c:v>
                </c:pt>
                <c:pt idx="6">
                  <c:v>25.57</c:v>
                </c:pt>
                <c:pt idx="7">
                  <c:v>31.31</c:v>
                </c:pt>
                <c:pt idx="8">
                  <c:v>38.28</c:v>
                </c:pt>
                <c:pt idx="9">
                  <c:v>49.68</c:v>
                </c:pt>
                <c:pt idx="10">
                  <c:v>62.93</c:v>
                </c:pt>
                <c:pt idx="11">
                  <c:v>74.14</c:v>
                </c:pt>
                <c:pt idx="12">
                  <c:v>86.11</c:v>
                </c:pt>
                <c:pt idx="13">
                  <c:v>96.36</c:v>
                </c:pt>
                <c:pt idx="14">
                  <c:v>8.4600000000000009</c:v>
                </c:pt>
                <c:pt idx="15">
                  <c:v>5.33</c:v>
                </c:pt>
                <c:pt idx="16">
                  <c:v>4.32</c:v>
                </c:pt>
                <c:pt idx="17">
                  <c:v>2.89</c:v>
                </c:pt>
                <c:pt idx="18">
                  <c:v>1.2</c:v>
                </c:pt>
                <c:pt idx="19">
                  <c:v>-3.38</c:v>
                </c:pt>
                <c:pt idx="20">
                  <c:v>-6.99</c:v>
                </c:pt>
                <c:pt idx="21">
                  <c:v>-13.02</c:v>
                </c:pt>
                <c:pt idx="22">
                  <c:v>-18.89</c:v>
                </c:pt>
                <c:pt idx="23">
                  <c:v>-22.44</c:v>
                </c:pt>
                <c:pt idx="24">
                  <c:v>-23.93</c:v>
                </c:pt>
                <c:pt idx="25">
                  <c:v>10.72</c:v>
                </c:pt>
                <c:pt idx="26">
                  <c:v>9.9499999999999993</c:v>
                </c:pt>
                <c:pt idx="27">
                  <c:v>9.39</c:v>
                </c:pt>
                <c:pt idx="28">
                  <c:v>8.99</c:v>
                </c:pt>
                <c:pt idx="29">
                  <c:v>8.27</c:v>
                </c:pt>
                <c:pt idx="30">
                  <c:v>9.57</c:v>
                </c:pt>
                <c:pt idx="31">
                  <c:v>8.9700000000000006</c:v>
                </c:pt>
                <c:pt idx="32">
                  <c:v>11.3</c:v>
                </c:pt>
                <c:pt idx="33">
                  <c:v>15.09</c:v>
                </c:pt>
                <c:pt idx="34">
                  <c:v>10.54</c:v>
                </c:pt>
                <c:pt idx="35">
                  <c:v>5.59</c:v>
                </c:pt>
                <c:pt idx="36">
                  <c:v>13.81</c:v>
                </c:pt>
                <c:pt idx="37">
                  <c:v>15.73</c:v>
                </c:pt>
                <c:pt idx="38">
                  <c:v>16.329999999999998</c:v>
                </c:pt>
                <c:pt idx="39">
                  <c:v>16.32</c:v>
                </c:pt>
                <c:pt idx="40">
                  <c:v>15.14</c:v>
                </c:pt>
                <c:pt idx="41">
                  <c:v>15.13</c:v>
                </c:pt>
                <c:pt idx="42">
                  <c:v>12.47</c:v>
                </c:pt>
                <c:pt idx="43">
                  <c:v>12.73</c:v>
                </c:pt>
                <c:pt idx="44">
                  <c:v>8.27</c:v>
                </c:pt>
                <c:pt idx="45">
                  <c:v>11.22</c:v>
                </c:pt>
                <c:pt idx="46">
                  <c:v>14.21</c:v>
                </c:pt>
                <c:pt idx="47">
                  <c:v>16.07</c:v>
                </c:pt>
                <c:pt idx="48">
                  <c:v>14.96</c:v>
                </c:pt>
                <c:pt idx="49">
                  <c:v>14.79</c:v>
                </c:pt>
                <c:pt idx="50">
                  <c:v>16.850000000000001</c:v>
                </c:pt>
                <c:pt idx="51">
                  <c:v>20</c:v>
                </c:pt>
                <c:pt idx="52">
                  <c:v>20.68</c:v>
                </c:pt>
                <c:pt idx="53">
                  <c:v>22.67</c:v>
                </c:pt>
                <c:pt idx="54">
                  <c:v>20.28</c:v>
                </c:pt>
                <c:pt idx="55">
                  <c:v>21.74</c:v>
                </c:pt>
                <c:pt idx="56">
                  <c:v>26.96</c:v>
                </c:pt>
                <c:pt idx="57">
                  <c:v>27.09</c:v>
                </c:pt>
                <c:pt idx="58">
                  <c:v>29</c:v>
                </c:pt>
                <c:pt idx="59">
                  <c:v>30.51</c:v>
                </c:pt>
                <c:pt idx="60">
                  <c:v>32.200000000000003</c:v>
                </c:pt>
                <c:pt idx="61">
                  <c:v>31.48</c:v>
                </c:pt>
                <c:pt idx="62">
                  <c:v>29.75</c:v>
                </c:pt>
                <c:pt idx="63">
                  <c:v>31.57</c:v>
                </c:pt>
                <c:pt idx="64">
                  <c:v>34.08</c:v>
                </c:pt>
                <c:pt idx="65">
                  <c:v>35.24</c:v>
                </c:pt>
                <c:pt idx="66">
                  <c:v>34.380000000000003</c:v>
                </c:pt>
                <c:pt idx="67">
                  <c:v>25.91</c:v>
                </c:pt>
                <c:pt idx="68">
                  <c:v>8.2899999999999991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D4-4268-8149-C609E527190E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个人按揭贷款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导出数据!$A$3:$A$71</c:f>
              <c:numCache>
                <c:formatCode>yyyy\-m\-d</c:formatCode>
                <c:ptCount val="69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  <c:pt idx="47">
                  <c:v>43100</c:v>
                </c:pt>
                <c:pt idx="48">
                  <c:v>43069</c:v>
                </c:pt>
                <c:pt idx="49">
                  <c:v>43039</c:v>
                </c:pt>
                <c:pt idx="50">
                  <c:v>43008</c:v>
                </c:pt>
                <c:pt idx="51">
                  <c:v>42978</c:v>
                </c:pt>
                <c:pt idx="52">
                  <c:v>42947</c:v>
                </c:pt>
                <c:pt idx="53">
                  <c:v>42916</c:v>
                </c:pt>
                <c:pt idx="54">
                  <c:v>42886</c:v>
                </c:pt>
                <c:pt idx="55">
                  <c:v>42855</c:v>
                </c:pt>
                <c:pt idx="56">
                  <c:v>42825</c:v>
                </c:pt>
                <c:pt idx="57">
                  <c:v>42794</c:v>
                </c:pt>
                <c:pt idx="58">
                  <c:v>42735</c:v>
                </c:pt>
                <c:pt idx="59">
                  <c:v>42704</c:v>
                </c:pt>
                <c:pt idx="60">
                  <c:v>42674</c:v>
                </c:pt>
                <c:pt idx="61">
                  <c:v>42643</c:v>
                </c:pt>
                <c:pt idx="62">
                  <c:v>42613</c:v>
                </c:pt>
                <c:pt idx="63">
                  <c:v>42582</c:v>
                </c:pt>
                <c:pt idx="64">
                  <c:v>42551</c:v>
                </c:pt>
                <c:pt idx="65">
                  <c:v>42521</c:v>
                </c:pt>
                <c:pt idx="66">
                  <c:v>42490</c:v>
                </c:pt>
                <c:pt idx="67">
                  <c:v>42460</c:v>
                </c:pt>
                <c:pt idx="68">
                  <c:v>42429</c:v>
                </c:pt>
              </c:numCache>
            </c:numRef>
          </c:cat>
          <c:val>
            <c:numRef>
              <c:f>导出数据!$D$3:$D$71</c:f>
              <c:numCache>
                <c:formatCode>General</c:formatCode>
                <c:ptCount val="69"/>
                <c:pt idx="0">
                  <c:v>-25.15</c:v>
                </c:pt>
                <c:pt idx="1">
                  <c:v>-18.79</c:v>
                </c:pt>
                <c:pt idx="2">
                  <c:v>-16.87</c:v>
                </c:pt>
                <c:pt idx="3">
                  <c:v>8.0500000000000007</c:v>
                </c:pt>
                <c:pt idx="4">
                  <c:v>9.82</c:v>
                </c:pt>
                <c:pt idx="5">
                  <c:v>9.73</c:v>
                </c:pt>
                <c:pt idx="6">
                  <c:v>10.75</c:v>
                </c:pt>
                <c:pt idx="7">
                  <c:v>13.36</c:v>
                </c:pt>
                <c:pt idx="8">
                  <c:v>16.989999999999998</c:v>
                </c:pt>
                <c:pt idx="9">
                  <c:v>23.88</c:v>
                </c:pt>
                <c:pt idx="10">
                  <c:v>31.97</c:v>
                </c:pt>
                <c:pt idx="11">
                  <c:v>41.27</c:v>
                </c:pt>
                <c:pt idx="12">
                  <c:v>50.02</c:v>
                </c:pt>
                <c:pt idx="13">
                  <c:v>63.73</c:v>
                </c:pt>
                <c:pt idx="14">
                  <c:v>9.8800000000000008</c:v>
                </c:pt>
                <c:pt idx="15">
                  <c:v>10.61</c:v>
                </c:pt>
                <c:pt idx="16">
                  <c:v>9.83</c:v>
                </c:pt>
                <c:pt idx="17">
                  <c:v>9.4600000000000009</c:v>
                </c:pt>
                <c:pt idx="18">
                  <c:v>8.64</c:v>
                </c:pt>
                <c:pt idx="19">
                  <c:v>6.59</c:v>
                </c:pt>
                <c:pt idx="20">
                  <c:v>3.09</c:v>
                </c:pt>
                <c:pt idx="21">
                  <c:v>-0.95</c:v>
                </c:pt>
                <c:pt idx="22">
                  <c:v>-5.35</c:v>
                </c:pt>
                <c:pt idx="23">
                  <c:v>-7.39</c:v>
                </c:pt>
                <c:pt idx="24">
                  <c:v>-12.38</c:v>
                </c:pt>
                <c:pt idx="25">
                  <c:v>15.08</c:v>
                </c:pt>
                <c:pt idx="26">
                  <c:v>13.89</c:v>
                </c:pt>
                <c:pt idx="27">
                  <c:v>14.06</c:v>
                </c:pt>
                <c:pt idx="28">
                  <c:v>13.57</c:v>
                </c:pt>
                <c:pt idx="29">
                  <c:v>11.82</c:v>
                </c:pt>
                <c:pt idx="30">
                  <c:v>11.3</c:v>
                </c:pt>
                <c:pt idx="31">
                  <c:v>11.12</c:v>
                </c:pt>
                <c:pt idx="32">
                  <c:v>10.82</c:v>
                </c:pt>
                <c:pt idx="33">
                  <c:v>12.35</c:v>
                </c:pt>
                <c:pt idx="34">
                  <c:v>9.4</c:v>
                </c:pt>
                <c:pt idx="35">
                  <c:v>6.5</c:v>
                </c:pt>
                <c:pt idx="36">
                  <c:v>-0.84</c:v>
                </c:pt>
                <c:pt idx="37">
                  <c:v>-0.89</c:v>
                </c:pt>
                <c:pt idx="38">
                  <c:v>-0.91</c:v>
                </c:pt>
                <c:pt idx="39">
                  <c:v>-1.22</c:v>
                </c:pt>
                <c:pt idx="40">
                  <c:v>-1.01</c:v>
                </c:pt>
                <c:pt idx="41">
                  <c:v>-1.42</c:v>
                </c:pt>
                <c:pt idx="42">
                  <c:v>-3.97</c:v>
                </c:pt>
                <c:pt idx="43">
                  <c:v>-3.65</c:v>
                </c:pt>
                <c:pt idx="44">
                  <c:v>-6.71</c:v>
                </c:pt>
                <c:pt idx="45">
                  <c:v>-6.83</c:v>
                </c:pt>
                <c:pt idx="46">
                  <c:v>-4.25</c:v>
                </c:pt>
                <c:pt idx="47">
                  <c:v>-2.04</c:v>
                </c:pt>
                <c:pt idx="48">
                  <c:v>-1.63</c:v>
                </c:pt>
                <c:pt idx="49">
                  <c:v>-1</c:v>
                </c:pt>
                <c:pt idx="50">
                  <c:v>1.32</c:v>
                </c:pt>
                <c:pt idx="51">
                  <c:v>2.4</c:v>
                </c:pt>
                <c:pt idx="52">
                  <c:v>4.1100000000000003</c:v>
                </c:pt>
                <c:pt idx="53">
                  <c:v>6.71</c:v>
                </c:pt>
                <c:pt idx="54">
                  <c:v>8.6199999999999992</c:v>
                </c:pt>
                <c:pt idx="55">
                  <c:v>14.46</c:v>
                </c:pt>
                <c:pt idx="56">
                  <c:v>18.59</c:v>
                </c:pt>
                <c:pt idx="57">
                  <c:v>20.38</c:v>
                </c:pt>
                <c:pt idx="58">
                  <c:v>46.46</c:v>
                </c:pt>
                <c:pt idx="59">
                  <c:v>49.31</c:v>
                </c:pt>
                <c:pt idx="60">
                  <c:v>51.49</c:v>
                </c:pt>
                <c:pt idx="61">
                  <c:v>51.36</c:v>
                </c:pt>
                <c:pt idx="62">
                  <c:v>52.15</c:v>
                </c:pt>
                <c:pt idx="63">
                  <c:v>54.57</c:v>
                </c:pt>
                <c:pt idx="64">
                  <c:v>56.99</c:v>
                </c:pt>
                <c:pt idx="65">
                  <c:v>58.53</c:v>
                </c:pt>
                <c:pt idx="66">
                  <c:v>54.7</c:v>
                </c:pt>
                <c:pt idx="67">
                  <c:v>46.21</c:v>
                </c:pt>
                <c:pt idx="68">
                  <c:v>30.36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D4-4268-8149-C609E527190E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国内贷款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导出数据!$A$3:$A$71</c:f>
              <c:numCache>
                <c:formatCode>yyyy\-m\-d</c:formatCode>
                <c:ptCount val="69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  <c:pt idx="47">
                  <c:v>43100</c:v>
                </c:pt>
                <c:pt idx="48">
                  <c:v>43069</c:v>
                </c:pt>
                <c:pt idx="49">
                  <c:v>43039</c:v>
                </c:pt>
                <c:pt idx="50">
                  <c:v>43008</c:v>
                </c:pt>
                <c:pt idx="51">
                  <c:v>42978</c:v>
                </c:pt>
                <c:pt idx="52">
                  <c:v>42947</c:v>
                </c:pt>
                <c:pt idx="53">
                  <c:v>42916</c:v>
                </c:pt>
                <c:pt idx="54">
                  <c:v>42886</c:v>
                </c:pt>
                <c:pt idx="55">
                  <c:v>42855</c:v>
                </c:pt>
                <c:pt idx="56">
                  <c:v>42825</c:v>
                </c:pt>
                <c:pt idx="57">
                  <c:v>42794</c:v>
                </c:pt>
                <c:pt idx="58">
                  <c:v>42735</c:v>
                </c:pt>
                <c:pt idx="59">
                  <c:v>42704</c:v>
                </c:pt>
                <c:pt idx="60">
                  <c:v>42674</c:v>
                </c:pt>
                <c:pt idx="61">
                  <c:v>42643</c:v>
                </c:pt>
                <c:pt idx="62">
                  <c:v>42613</c:v>
                </c:pt>
                <c:pt idx="63">
                  <c:v>42582</c:v>
                </c:pt>
                <c:pt idx="64">
                  <c:v>42551</c:v>
                </c:pt>
                <c:pt idx="65">
                  <c:v>42521</c:v>
                </c:pt>
                <c:pt idx="66">
                  <c:v>42490</c:v>
                </c:pt>
                <c:pt idx="67">
                  <c:v>42460</c:v>
                </c:pt>
                <c:pt idx="68">
                  <c:v>42429</c:v>
                </c:pt>
              </c:numCache>
            </c:numRef>
          </c:cat>
          <c:val>
            <c:numRef>
              <c:f>导出数据!$E$3:$E$71</c:f>
              <c:numCache>
                <c:formatCode>General</c:formatCode>
                <c:ptCount val="69"/>
                <c:pt idx="0">
                  <c:v>-24.39</c:v>
                </c:pt>
                <c:pt idx="1">
                  <c:v>-23.49</c:v>
                </c:pt>
                <c:pt idx="2">
                  <c:v>-21.07</c:v>
                </c:pt>
                <c:pt idx="3">
                  <c:v>-12.67</c:v>
                </c:pt>
                <c:pt idx="4">
                  <c:v>-10.78</c:v>
                </c:pt>
                <c:pt idx="5">
                  <c:v>-9.9700000000000006</c:v>
                </c:pt>
                <c:pt idx="6">
                  <c:v>-8.3699999999999992</c:v>
                </c:pt>
                <c:pt idx="7">
                  <c:v>-6.09</c:v>
                </c:pt>
                <c:pt idx="8">
                  <c:v>-4.5199999999999996</c:v>
                </c:pt>
                <c:pt idx="9">
                  <c:v>-2.37</c:v>
                </c:pt>
                <c:pt idx="10">
                  <c:v>1.58</c:v>
                </c:pt>
                <c:pt idx="11">
                  <c:v>3.58</c:v>
                </c:pt>
                <c:pt idx="12">
                  <c:v>7.53</c:v>
                </c:pt>
                <c:pt idx="13">
                  <c:v>14.38</c:v>
                </c:pt>
                <c:pt idx="14">
                  <c:v>5.74</c:v>
                </c:pt>
                <c:pt idx="15">
                  <c:v>5.4</c:v>
                </c:pt>
                <c:pt idx="16">
                  <c:v>5.12</c:v>
                </c:pt>
                <c:pt idx="17">
                  <c:v>4.04</c:v>
                </c:pt>
                <c:pt idx="18">
                  <c:v>4.01</c:v>
                </c:pt>
                <c:pt idx="19">
                  <c:v>4.9000000000000004</c:v>
                </c:pt>
                <c:pt idx="20">
                  <c:v>3.47</c:v>
                </c:pt>
                <c:pt idx="21">
                  <c:v>-0.54</c:v>
                </c:pt>
                <c:pt idx="22">
                  <c:v>-2.5099999999999998</c:v>
                </c:pt>
                <c:pt idx="23">
                  <c:v>-5.86</c:v>
                </c:pt>
                <c:pt idx="24">
                  <c:v>-8.6199999999999992</c:v>
                </c:pt>
                <c:pt idx="25">
                  <c:v>5.0999999999999996</c:v>
                </c:pt>
                <c:pt idx="26">
                  <c:v>5.53</c:v>
                </c:pt>
                <c:pt idx="27">
                  <c:v>7.91</c:v>
                </c:pt>
                <c:pt idx="28">
                  <c:v>9.14</c:v>
                </c:pt>
                <c:pt idx="29">
                  <c:v>9.75</c:v>
                </c:pt>
                <c:pt idx="30">
                  <c:v>9.49</c:v>
                </c:pt>
                <c:pt idx="31">
                  <c:v>8.44</c:v>
                </c:pt>
                <c:pt idx="32">
                  <c:v>5.5</c:v>
                </c:pt>
                <c:pt idx="33">
                  <c:v>3.67</c:v>
                </c:pt>
                <c:pt idx="34">
                  <c:v>2.54</c:v>
                </c:pt>
                <c:pt idx="35">
                  <c:v>-0.5</c:v>
                </c:pt>
                <c:pt idx="36">
                  <c:v>-4.9000000000000004</c:v>
                </c:pt>
                <c:pt idx="37">
                  <c:v>-3.72</c:v>
                </c:pt>
                <c:pt idx="38">
                  <c:v>-5.15</c:v>
                </c:pt>
                <c:pt idx="39">
                  <c:v>-5.0599999999999996</c:v>
                </c:pt>
                <c:pt idx="40">
                  <c:v>-6.63</c:v>
                </c:pt>
                <c:pt idx="41">
                  <c:v>-6.95</c:v>
                </c:pt>
                <c:pt idx="42">
                  <c:v>-7.94</c:v>
                </c:pt>
                <c:pt idx="43">
                  <c:v>-2.82</c:v>
                </c:pt>
                <c:pt idx="44">
                  <c:v>-1.55</c:v>
                </c:pt>
                <c:pt idx="45">
                  <c:v>0.95</c:v>
                </c:pt>
                <c:pt idx="46">
                  <c:v>0.33</c:v>
                </c:pt>
                <c:pt idx="47">
                  <c:v>17.34</c:v>
                </c:pt>
                <c:pt idx="48">
                  <c:v>17.97</c:v>
                </c:pt>
                <c:pt idx="49">
                  <c:v>20.2</c:v>
                </c:pt>
                <c:pt idx="50">
                  <c:v>19.55</c:v>
                </c:pt>
                <c:pt idx="51">
                  <c:v>19.05</c:v>
                </c:pt>
                <c:pt idx="52">
                  <c:v>19.75</c:v>
                </c:pt>
                <c:pt idx="53">
                  <c:v>22.06</c:v>
                </c:pt>
                <c:pt idx="54">
                  <c:v>17.350000000000001</c:v>
                </c:pt>
                <c:pt idx="55">
                  <c:v>16.96</c:v>
                </c:pt>
                <c:pt idx="56">
                  <c:v>10.7</c:v>
                </c:pt>
                <c:pt idx="57">
                  <c:v>11.48</c:v>
                </c:pt>
                <c:pt idx="58">
                  <c:v>6.42</c:v>
                </c:pt>
                <c:pt idx="59">
                  <c:v>3.07</c:v>
                </c:pt>
                <c:pt idx="60">
                  <c:v>1.21</c:v>
                </c:pt>
                <c:pt idx="61">
                  <c:v>1.24</c:v>
                </c:pt>
                <c:pt idx="62">
                  <c:v>1.74</c:v>
                </c:pt>
                <c:pt idx="63">
                  <c:v>0.72</c:v>
                </c:pt>
                <c:pt idx="64">
                  <c:v>1</c:v>
                </c:pt>
                <c:pt idx="65">
                  <c:v>2.35</c:v>
                </c:pt>
                <c:pt idx="66">
                  <c:v>2.19</c:v>
                </c:pt>
                <c:pt idx="67">
                  <c:v>6.51</c:v>
                </c:pt>
                <c:pt idx="68">
                  <c:v>-9.51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D4-4268-8149-C609E527190E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自筹资金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导出数据!$A$3:$A$71</c:f>
              <c:numCache>
                <c:formatCode>yyyy\-m\-d</c:formatCode>
                <c:ptCount val="69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43830</c:v>
                </c:pt>
                <c:pt idx="26">
                  <c:v>43799</c:v>
                </c:pt>
                <c:pt idx="27">
                  <c:v>43769</c:v>
                </c:pt>
                <c:pt idx="28">
                  <c:v>43738</c:v>
                </c:pt>
                <c:pt idx="29">
                  <c:v>43708</c:v>
                </c:pt>
                <c:pt idx="30">
                  <c:v>43677</c:v>
                </c:pt>
                <c:pt idx="31">
                  <c:v>43646</c:v>
                </c:pt>
                <c:pt idx="32">
                  <c:v>43616</c:v>
                </c:pt>
                <c:pt idx="33">
                  <c:v>43585</c:v>
                </c:pt>
                <c:pt idx="34">
                  <c:v>43555</c:v>
                </c:pt>
                <c:pt idx="35">
                  <c:v>43524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  <c:pt idx="47">
                  <c:v>43100</c:v>
                </c:pt>
                <c:pt idx="48">
                  <c:v>43069</c:v>
                </c:pt>
                <c:pt idx="49">
                  <c:v>43039</c:v>
                </c:pt>
                <c:pt idx="50">
                  <c:v>43008</c:v>
                </c:pt>
                <c:pt idx="51">
                  <c:v>42978</c:v>
                </c:pt>
                <c:pt idx="52">
                  <c:v>42947</c:v>
                </c:pt>
                <c:pt idx="53">
                  <c:v>42916</c:v>
                </c:pt>
                <c:pt idx="54">
                  <c:v>42886</c:v>
                </c:pt>
                <c:pt idx="55">
                  <c:v>42855</c:v>
                </c:pt>
                <c:pt idx="56">
                  <c:v>42825</c:v>
                </c:pt>
                <c:pt idx="57">
                  <c:v>42794</c:v>
                </c:pt>
                <c:pt idx="58">
                  <c:v>42735</c:v>
                </c:pt>
                <c:pt idx="59">
                  <c:v>42704</c:v>
                </c:pt>
                <c:pt idx="60">
                  <c:v>42674</c:v>
                </c:pt>
                <c:pt idx="61">
                  <c:v>42643</c:v>
                </c:pt>
                <c:pt idx="62">
                  <c:v>42613</c:v>
                </c:pt>
                <c:pt idx="63">
                  <c:v>42582</c:v>
                </c:pt>
                <c:pt idx="64">
                  <c:v>42551</c:v>
                </c:pt>
                <c:pt idx="65">
                  <c:v>42521</c:v>
                </c:pt>
                <c:pt idx="66">
                  <c:v>42490</c:v>
                </c:pt>
                <c:pt idx="67">
                  <c:v>42460</c:v>
                </c:pt>
                <c:pt idx="68">
                  <c:v>42429</c:v>
                </c:pt>
              </c:numCache>
            </c:numRef>
          </c:cat>
          <c:val>
            <c:numRef>
              <c:f>导出数据!$F$3:$F$71</c:f>
              <c:numCache>
                <c:formatCode>General</c:formatCode>
                <c:ptCount val="69"/>
                <c:pt idx="0">
                  <c:v>-5.21</c:v>
                </c:pt>
                <c:pt idx="1">
                  <c:v>-4.76</c:v>
                </c:pt>
                <c:pt idx="2">
                  <c:v>-6.18</c:v>
                </c:pt>
                <c:pt idx="3">
                  <c:v>3.24</c:v>
                </c:pt>
                <c:pt idx="4">
                  <c:v>4.78</c:v>
                </c:pt>
                <c:pt idx="5">
                  <c:v>5.14</c:v>
                </c:pt>
                <c:pt idx="6">
                  <c:v>6.13</c:v>
                </c:pt>
                <c:pt idx="7">
                  <c:v>9.25</c:v>
                </c:pt>
                <c:pt idx="8">
                  <c:v>10.89</c:v>
                </c:pt>
                <c:pt idx="9">
                  <c:v>11.91</c:v>
                </c:pt>
                <c:pt idx="10">
                  <c:v>12.84</c:v>
                </c:pt>
                <c:pt idx="11">
                  <c:v>15.4</c:v>
                </c:pt>
                <c:pt idx="12">
                  <c:v>21.01</c:v>
                </c:pt>
                <c:pt idx="13">
                  <c:v>34.21</c:v>
                </c:pt>
                <c:pt idx="14">
                  <c:v>8.9700000000000006</c:v>
                </c:pt>
                <c:pt idx="15">
                  <c:v>7.91</c:v>
                </c:pt>
                <c:pt idx="16">
                  <c:v>6.49</c:v>
                </c:pt>
                <c:pt idx="17">
                  <c:v>5.86</c:v>
                </c:pt>
                <c:pt idx="18">
                  <c:v>3.56</c:v>
                </c:pt>
                <c:pt idx="19">
                  <c:v>3.26</c:v>
                </c:pt>
                <c:pt idx="20">
                  <c:v>0.8</c:v>
                </c:pt>
                <c:pt idx="21">
                  <c:v>-0.84</c:v>
                </c:pt>
                <c:pt idx="22">
                  <c:v>-5.18</c:v>
                </c:pt>
                <c:pt idx="23">
                  <c:v>-8.81</c:v>
                </c:pt>
                <c:pt idx="24">
                  <c:v>-15.36</c:v>
                </c:pt>
                <c:pt idx="25">
                  <c:v>4.17</c:v>
                </c:pt>
                <c:pt idx="26">
                  <c:v>3.74</c:v>
                </c:pt>
                <c:pt idx="27">
                  <c:v>3.26</c:v>
                </c:pt>
                <c:pt idx="28">
                  <c:v>3.52</c:v>
                </c:pt>
                <c:pt idx="29">
                  <c:v>3.08</c:v>
                </c:pt>
                <c:pt idx="30">
                  <c:v>2.8</c:v>
                </c:pt>
                <c:pt idx="31">
                  <c:v>4.66</c:v>
                </c:pt>
                <c:pt idx="32">
                  <c:v>4.12</c:v>
                </c:pt>
                <c:pt idx="33">
                  <c:v>5.32</c:v>
                </c:pt>
                <c:pt idx="34">
                  <c:v>3.02</c:v>
                </c:pt>
                <c:pt idx="35">
                  <c:v>-1.5</c:v>
                </c:pt>
                <c:pt idx="36">
                  <c:v>9.75</c:v>
                </c:pt>
                <c:pt idx="37">
                  <c:v>10.050000000000001</c:v>
                </c:pt>
                <c:pt idx="38">
                  <c:v>10.77</c:v>
                </c:pt>
                <c:pt idx="39">
                  <c:v>11.37</c:v>
                </c:pt>
                <c:pt idx="40">
                  <c:v>11.2</c:v>
                </c:pt>
                <c:pt idx="41">
                  <c:v>10.41</c:v>
                </c:pt>
                <c:pt idx="42">
                  <c:v>9.74</c:v>
                </c:pt>
                <c:pt idx="43">
                  <c:v>8.1300000000000008</c:v>
                </c:pt>
                <c:pt idx="44">
                  <c:v>4.76</c:v>
                </c:pt>
                <c:pt idx="45">
                  <c:v>5.09</c:v>
                </c:pt>
                <c:pt idx="46">
                  <c:v>7.15</c:v>
                </c:pt>
                <c:pt idx="47">
                  <c:v>3.54</c:v>
                </c:pt>
                <c:pt idx="48">
                  <c:v>2.74</c:v>
                </c:pt>
                <c:pt idx="49">
                  <c:v>0.79</c:v>
                </c:pt>
                <c:pt idx="50">
                  <c:v>-0.34</c:v>
                </c:pt>
                <c:pt idx="51">
                  <c:v>-1.7</c:v>
                </c:pt>
                <c:pt idx="52">
                  <c:v>-1.93</c:v>
                </c:pt>
                <c:pt idx="53">
                  <c:v>-2.2799999999999998</c:v>
                </c:pt>
                <c:pt idx="54">
                  <c:v>-3.4</c:v>
                </c:pt>
                <c:pt idx="55">
                  <c:v>-4.71</c:v>
                </c:pt>
                <c:pt idx="56">
                  <c:v>-7.21</c:v>
                </c:pt>
                <c:pt idx="57">
                  <c:v>-17.23</c:v>
                </c:pt>
                <c:pt idx="58">
                  <c:v>0.19</c:v>
                </c:pt>
                <c:pt idx="59">
                  <c:v>0.28000000000000003</c:v>
                </c:pt>
                <c:pt idx="60">
                  <c:v>0.56000000000000005</c:v>
                </c:pt>
                <c:pt idx="61">
                  <c:v>0.8</c:v>
                </c:pt>
                <c:pt idx="62">
                  <c:v>0.59</c:v>
                </c:pt>
                <c:pt idx="63">
                  <c:v>0.42</c:v>
                </c:pt>
                <c:pt idx="64">
                  <c:v>-0.12</c:v>
                </c:pt>
                <c:pt idx="65">
                  <c:v>1.38</c:v>
                </c:pt>
                <c:pt idx="66">
                  <c:v>3.71</c:v>
                </c:pt>
                <c:pt idx="67">
                  <c:v>4.6900000000000004</c:v>
                </c:pt>
                <c:pt idx="68">
                  <c:v>-7.65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D4-4268-8149-C609E5271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37990735"/>
        <c:axId val="937993647"/>
      </c:lineChart>
      <c:dateAx>
        <c:axId val="937990735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37993647"/>
        <c:crosses val="autoZero"/>
        <c:auto val="1"/>
        <c:lblOffset val="100"/>
        <c:baseTimeUnit val="months"/>
      </c:dateAx>
      <c:valAx>
        <c:axId val="937993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37990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 dirty="0"/>
              <a:t>房地产开发企业：商品房：销售面积同比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合计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54"/>
              <c:layout>
                <c:manualLayout>
                  <c:x val="-3.3071515720514616E-2"/>
                  <c:y val="3.07783339171458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559-4834-BBE6-6957AAA44A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导出数据!$A$3:$A$157</c:f>
              <c:numCache>
                <c:formatCode>yyyy\-m\-d</c:formatCode>
                <c:ptCount val="155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</c:numCache>
            </c:numRef>
          </c:cat>
          <c:val>
            <c:numRef>
              <c:f>导出数据!$B$3:$B$157</c:f>
              <c:numCache>
                <c:formatCode>General</c:formatCode>
                <c:ptCount val="155"/>
                <c:pt idx="0">
                  <c:v>-39</c:v>
                </c:pt>
                <c:pt idx="1">
                  <c:v>-17.7</c:v>
                </c:pt>
                <c:pt idx="2">
                  <c:v>0</c:v>
                </c:pt>
                <c:pt idx="3">
                  <c:v>-15.6389</c:v>
                </c:pt>
                <c:pt idx="4">
                  <c:v>-13.9711</c:v>
                </c:pt>
                <c:pt idx="5">
                  <c:v>-21.652000000000001</c:v>
                </c:pt>
                <c:pt idx="6">
                  <c:v>-13.1693</c:v>
                </c:pt>
                <c:pt idx="7">
                  <c:v>-15.5505</c:v>
                </c:pt>
                <c:pt idx="8">
                  <c:v>-8.5386000000000006</c:v>
                </c:pt>
                <c:pt idx="9">
                  <c:v>7.4939999999999998</c:v>
                </c:pt>
                <c:pt idx="10">
                  <c:v>9.1507000000000005</c:v>
                </c:pt>
                <c:pt idx="11">
                  <c:v>19.21</c:v>
                </c:pt>
                <c:pt idx="12">
                  <c:v>38.07</c:v>
                </c:pt>
                <c:pt idx="13">
                  <c:v>11.47</c:v>
                </c:pt>
                <c:pt idx="14">
                  <c:v>12.05</c:v>
                </c:pt>
                <c:pt idx="15">
                  <c:v>15.27</c:v>
                </c:pt>
                <c:pt idx="16">
                  <c:v>7.25</c:v>
                </c:pt>
                <c:pt idx="17">
                  <c:v>13.69</c:v>
                </c:pt>
                <c:pt idx="18">
                  <c:v>9.4700000000000006</c:v>
                </c:pt>
                <c:pt idx="19">
                  <c:v>2.14</c:v>
                </c:pt>
                <c:pt idx="20">
                  <c:v>9.66</c:v>
                </c:pt>
                <c:pt idx="21">
                  <c:v>-2.14</c:v>
                </c:pt>
                <c:pt idx="22">
                  <c:v>-14.14</c:v>
                </c:pt>
                <c:pt idx="23">
                  <c:v>0</c:v>
                </c:pt>
                <c:pt idx="24">
                  <c:v>-1.72</c:v>
                </c:pt>
                <c:pt idx="25">
                  <c:v>1.08</c:v>
                </c:pt>
                <c:pt idx="26">
                  <c:v>1.94</c:v>
                </c:pt>
                <c:pt idx="27">
                  <c:v>2.91</c:v>
                </c:pt>
                <c:pt idx="28">
                  <c:v>4.66</c:v>
                </c:pt>
                <c:pt idx="29">
                  <c:v>1.18</c:v>
                </c:pt>
                <c:pt idx="30">
                  <c:v>-2.25</c:v>
                </c:pt>
                <c:pt idx="31">
                  <c:v>-5.52</c:v>
                </c:pt>
                <c:pt idx="32">
                  <c:v>1.26</c:v>
                </c:pt>
                <c:pt idx="33">
                  <c:v>1.75</c:v>
                </c:pt>
                <c:pt idx="34">
                  <c:v>0</c:v>
                </c:pt>
                <c:pt idx="35">
                  <c:v>0.92</c:v>
                </c:pt>
                <c:pt idx="36">
                  <c:v>-5.07</c:v>
                </c:pt>
                <c:pt idx="37">
                  <c:v>-3.11</c:v>
                </c:pt>
                <c:pt idx="38">
                  <c:v>-3.59</c:v>
                </c:pt>
                <c:pt idx="39">
                  <c:v>2.4300000000000002</c:v>
                </c:pt>
                <c:pt idx="40">
                  <c:v>9.9</c:v>
                </c:pt>
                <c:pt idx="41">
                  <c:v>4.5</c:v>
                </c:pt>
                <c:pt idx="42">
                  <c:v>7.99</c:v>
                </c:pt>
                <c:pt idx="43">
                  <c:v>-4.09</c:v>
                </c:pt>
                <c:pt idx="44">
                  <c:v>3.17</c:v>
                </c:pt>
                <c:pt idx="45">
                  <c:v>0</c:v>
                </c:pt>
                <c:pt idx="46">
                  <c:v>6.13</c:v>
                </c:pt>
                <c:pt idx="47">
                  <c:v>5.31</c:v>
                </c:pt>
                <c:pt idx="48">
                  <c:v>-5.98</c:v>
                </c:pt>
                <c:pt idx="49">
                  <c:v>-1.5</c:v>
                </c:pt>
                <c:pt idx="50">
                  <c:v>4.26</c:v>
                </c:pt>
                <c:pt idx="51">
                  <c:v>2.02</c:v>
                </c:pt>
                <c:pt idx="52">
                  <c:v>21.37</c:v>
                </c:pt>
                <c:pt idx="53">
                  <c:v>10.24</c:v>
                </c:pt>
                <c:pt idx="54">
                  <c:v>7.75</c:v>
                </c:pt>
                <c:pt idx="55">
                  <c:v>14.66</c:v>
                </c:pt>
                <c:pt idx="56">
                  <c:v>0</c:v>
                </c:pt>
                <c:pt idx="57">
                  <c:v>11.83</c:v>
                </c:pt>
                <c:pt idx="58">
                  <c:v>7.92</c:v>
                </c:pt>
                <c:pt idx="59">
                  <c:v>26.39</c:v>
                </c:pt>
                <c:pt idx="60">
                  <c:v>34.01</c:v>
                </c:pt>
                <c:pt idx="61">
                  <c:v>19.77</c:v>
                </c:pt>
                <c:pt idx="62">
                  <c:v>18.72</c:v>
                </c:pt>
                <c:pt idx="63">
                  <c:v>14.59</c:v>
                </c:pt>
                <c:pt idx="64">
                  <c:v>24.24</c:v>
                </c:pt>
                <c:pt idx="65">
                  <c:v>44.07</c:v>
                </c:pt>
                <c:pt idx="66">
                  <c:v>37.659999999999997</c:v>
                </c:pt>
                <c:pt idx="67">
                  <c:v>0</c:v>
                </c:pt>
                <c:pt idx="68">
                  <c:v>1.64</c:v>
                </c:pt>
                <c:pt idx="69">
                  <c:v>8.56</c:v>
                </c:pt>
                <c:pt idx="70">
                  <c:v>5.53</c:v>
                </c:pt>
                <c:pt idx="71">
                  <c:v>8.9600000000000009</c:v>
                </c:pt>
                <c:pt idx="72">
                  <c:v>14.72</c:v>
                </c:pt>
                <c:pt idx="73">
                  <c:v>18.93</c:v>
                </c:pt>
                <c:pt idx="74">
                  <c:v>16.04</c:v>
                </c:pt>
                <c:pt idx="75">
                  <c:v>14.97</c:v>
                </c:pt>
                <c:pt idx="76">
                  <c:v>7</c:v>
                </c:pt>
                <c:pt idx="77">
                  <c:v>-1.61</c:v>
                </c:pt>
                <c:pt idx="78">
                  <c:v>0</c:v>
                </c:pt>
                <c:pt idx="79">
                  <c:v>-4.1100000000000003</c:v>
                </c:pt>
                <c:pt idx="80">
                  <c:v>-11.11</c:v>
                </c:pt>
                <c:pt idx="81">
                  <c:v>-1.61</c:v>
                </c:pt>
                <c:pt idx="82">
                  <c:v>-10.32</c:v>
                </c:pt>
                <c:pt idx="83">
                  <c:v>-12.37</c:v>
                </c:pt>
                <c:pt idx="84">
                  <c:v>-16.350000000000001</c:v>
                </c:pt>
                <c:pt idx="85">
                  <c:v>-0.16</c:v>
                </c:pt>
                <c:pt idx="86">
                  <c:v>-10.66</c:v>
                </c:pt>
                <c:pt idx="87">
                  <c:v>-14.27</c:v>
                </c:pt>
                <c:pt idx="88">
                  <c:v>-7.49</c:v>
                </c:pt>
                <c:pt idx="89">
                  <c:v>0</c:v>
                </c:pt>
                <c:pt idx="90">
                  <c:v>0.74</c:v>
                </c:pt>
                <c:pt idx="91">
                  <c:v>14.76</c:v>
                </c:pt>
                <c:pt idx="92">
                  <c:v>12.1</c:v>
                </c:pt>
                <c:pt idx="93">
                  <c:v>22.81</c:v>
                </c:pt>
                <c:pt idx="94">
                  <c:v>10.06</c:v>
                </c:pt>
                <c:pt idx="95">
                  <c:v>12.41</c:v>
                </c:pt>
                <c:pt idx="96">
                  <c:v>10.83</c:v>
                </c:pt>
                <c:pt idx="97">
                  <c:v>28.35</c:v>
                </c:pt>
                <c:pt idx="98">
                  <c:v>40.17</c:v>
                </c:pt>
                <c:pt idx="99">
                  <c:v>26.62</c:v>
                </c:pt>
                <c:pt idx="100">
                  <c:v>0</c:v>
                </c:pt>
                <c:pt idx="101">
                  <c:v>-3.7</c:v>
                </c:pt>
                <c:pt idx="102">
                  <c:v>30.39</c:v>
                </c:pt>
                <c:pt idx="103">
                  <c:v>23.16</c:v>
                </c:pt>
                <c:pt idx="104">
                  <c:v>-3.57</c:v>
                </c:pt>
                <c:pt idx="105">
                  <c:v>12.85</c:v>
                </c:pt>
                <c:pt idx="106">
                  <c:v>13.27</c:v>
                </c:pt>
                <c:pt idx="107">
                  <c:v>-3.27</c:v>
                </c:pt>
                <c:pt idx="108">
                  <c:v>-9.25</c:v>
                </c:pt>
                <c:pt idx="109">
                  <c:v>-12.85</c:v>
                </c:pt>
                <c:pt idx="110">
                  <c:v>-13.31</c:v>
                </c:pt>
                <c:pt idx="111">
                  <c:v>0</c:v>
                </c:pt>
                <c:pt idx="112">
                  <c:v>-6.68</c:v>
                </c:pt>
                <c:pt idx="113">
                  <c:v>-1.7</c:v>
                </c:pt>
                <c:pt idx="114">
                  <c:v>-9.85</c:v>
                </c:pt>
                <c:pt idx="115">
                  <c:v>9.4700000000000006</c:v>
                </c:pt>
                <c:pt idx="116">
                  <c:v>13.52</c:v>
                </c:pt>
                <c:pt idx="117">
                  <c:v>17.809999999999999</c:v>
                </c:pt>
                <c:pt idx="118">
                  <c:v>25.37</c:v>
                </c:pt>
                <c:pt idx="119">
                  <c:v>18.54</c:v>
                </c:pt>
                <c:pt idx="120">
                  <c:v>-9.89</c:v>
                </c:pt>
                <c:pt idx="121">
                  <c:v>15.77</c:v>
                </c:pt>
                <c:pt idx="122">
                  <c:v>0</c:v>
                </c:pt>
                <c:pt idx="123">
                  <c:v>17.82</c:v>
                </c:pt>
                <c:pt idx="124">
                  <c:v>14.47</c:v>
                </c:pt>
                <c:pt idx="125">
                  <c:v>16.010000000000002</c:v>
                </c:pt>
                <c:pt idx="126">
                  <c:v>16.649999999999999</c:v>
                </c:pt>
                <c:pt idx="127">
                  <c:v>-10.119999999999999</c:v>
                </c:pt>
                <c:pt idx="128">
                  <c:v>-15.44</c:v>
                </c:pt>
                <c:pt idx="129">
                  <c:v>-3.18</c:v>
                </c:pt>
                <c:pt idx="130">
                  <c:v>-3.44</c:v>
                </c:pt>
                <c:pt idx="131">
                  <c:v>27.46</c:v>
                </c:pt>
                <c:pt idx="132">
                  <c:v>32.83</c:v>
                </c:pt>
                <c:pt idx="133">
                  <c:v>0</c:v>
                </c:pt>
                <c:pt idx="134">
                  <c:v>43.04</c:v>
                </c:pt>
                <c:pt idx="135">
                  <c:v>99.63</c:v>
                </c:pt>
                <c:pt idx="136">
                  <c:v>81.680000000000007</c:v>
                </c:pt>
                <c:pt idx="137">
                  <c:v>56.32</c:v>
                </c:pt>
                <c:pt idx="138">
                  <c:v>85.12</c:v>
                </c:pt>
                <c:pt idx="139">
                  <c:v>67.64</c:v>
                </c:pt>
                <c:pt idx="140">
                  <c:v>51.2</c:v>
                </c:pt>
                <c:pt idx="141">
                  <c:v>51.3</c:v>
                </c:pt>
                <c:pt idx="142">
                  <c:v>38.99</c:v>
                </c:pt>
                <c:pt idx="143">
                  <c:v>16.440000000000001</c:v>
                </c:pt>
                <c:pt idx="144">
                  <c:v>0</c:v>
                </c:pt>
                <c:pt idx="145">
                  <c:v>-19.3</c:v>
                </c:pt>
                <c:pt idx="146">
                  <c:v>-32.869999999999997</c:v>
                </c:pt>
                <c:pt idx="147">
                  <c:v>-28.94</c:v>
                </c:pt>
                <c:pt idx="148">
                  <c:v>-15.72</c:v>
                </c:pt>
                <c:pt idx="149">
                  <c:v>-35.700000000000003</c:v>
                </c:pt>
                <c:pt idx="150">
                  <c:v>-26.82</c:v>
                </c:pt>
                <c:pt idx="151">
                  <c:v>-7.36</c:v>
                </c:pt>
                <c:pt idx="152">
                  <c:v>-13.81</c:v>
                </c:pt>
                <c:pt idx="153">
                  <c:v>-12</c:v>
                </c:pt>
                <c:pt idx="154">
                  <c:v>1.46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7559-4834-BBE6-6957AAA44AE9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期房</c:v>
                </c:pt>
              </c:strCache>
            </c:strRef>
          </c:tx>
          <c:spPr>
            <a:ln w="158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154"/>
              <c:layout>
                <c:manualLayout>
                  <c:x val="-3.7481051149916726E-2"/>
                  <c:y val="2.1308077327255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559-4834-BBE6-6957AAA44A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导出数据!$A$3:$A$157</c:f>
              <c:numCache>
                <c:formatCode>yyyy\-m\-d</c:formatCode>
                <c:ptCount val="155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</c:numCache>
            </c:numRef>
          </c:cat>
          <c:val>
            <c:numRef>
              <c:f>导出数据!$C$3:$C$157</c:f>
              <c:numCache>
                <c:formatCode>General</c:formatCode>
                <c:ptCount val="155"/>
                <c:pt idx="0">
                  <c:v>-25.4</c:v>
                </c:pt>
                <c:pt idx="1">
                  <c:v>-18.399999999999999</c:v>
                </c:pt>
                <c:pt idx="2">
                  <c:v>-14.1</c:v>
                </c:pt>
                <c:pt idx="3">
                  <c:v>1.6</c:v>
                </c:pt>
                <c:pt idx="4">
                  <c:v>5</c:v>
                </c:pt>
                <c:pt idx="5">
                  <c:v>7.7</c:v>
                </c:pt>
                <c:pt idx="6">
                  <c:v>12.1</c:v>
                </c:pt>
                <c:pt idx="7">
                  <c:v>17.2</c:v>
                </c:pt>
                <c:pt idx="8">
                  <c:v>23.3</c:v>
                </c:pt>
                <c:pt idx="9">
                  <c:v>30</c:v>
                </c:pt>
                <c:pt idx="10">
                  <c:v>39.5</c:v>
                </c:pt>
                <c:pt idx="11">
                  <c:v>51.6</c:v>
                </c:pt>
                <c:pt idx="12">
                  <c:v>68.400000000000006</c:v>
                </c:pt>
                <c:pt idx="13">
                  <c:v>4.8</c:v>
                </c:pt>
                <c:pt idx="14">
                  <c:v>3.3</c:v>
                </c:pt>
                <c:pt idx="15">
                  <c:v>2.2000000000000002</c:v>
                </c:pt>
                <c:pt idx="16">
                  <c:v>0.4</c:v>
                </c:pt>
                <c:pt idx="17">
                  <c:v>-1</c:v>
                </c:pt>
                <c:pt idx="18">
                  <c:v>-3.4</c:v>
                </c:pt>
                <c:pt idx="19">
                  <c:v>-5.9</c:v>
                </c:pt>
                <c:pt idx="20">
                  <c:v>-10.3</c:v>
                </c:pt>
                <c:pt idx="21">
                  <c:v>-17.7</c:v>
                </c:pt>
                <c:pt idx="22">
                  <c:v>-24.8</c:v>
                </c:pt>
                <c:pt idx="23">
                  <c:v>-38.9</c:v>
                </c:pt>
                <c:pt idx="24">
                  <c:v>4.3</c:v>
                </c:pt>
                <c:pt idx="25">
                  <c:v>4.4000000000000004</c:v>
                </c:pt>
                <c:pt idx="26">
                  <c:v>4.5999999999999996</c:v>
                </c:pt>
                <c:pt idx="27">
                  <c:v>4.5</c:v>
                </c:pt>
                <c:pt idx="28">
                  <c:v>4</c:v>
                </c:pt>
                <c:pt idx="29">
                  <c:v>3.3</c:v>
                </c:pt>
                <c:pt idx="30">
                  <c:v>2.5</c:v>
                </c:pt>
                <c:pt idx="31">
                  <c:v>2.6</c:v>
                </c:pt>
                <c:pt idx="32">
                  <c:v>4.3</c:v>
                </c:pt>
                <c:pt idx="33">
                  <c:v>3.2</c:v>
                </c:pt>
                <c:pt idx="34">
                  <c:v>-0.5</c:v>
                </c:pt>
                <c:pt idx="35">
                  <c:v>8.6999999999999993</c:v>
                </c:pt>
                <c:pt idx="36">
                  <c:v>9.1</c:v>
                </c:pt>
                <c:pt idx="37">
                  <c:v>9.8000000000000007</c:v>
                </c:pt>
                <c:pt idx="38">
                  <c:v>10.199999999999999</c:v>
                </c:pt>
                <c:pt idx="39">
                  <c:v>11.2</c:v>
                </c:pt>
                <c:pt idx="40">
                  <c:v>11.2</c:v>
                </c:pt>
                <c:pt idx="41">
                  <c:v>10.199999999999999</c:v>
                </c:pt>
                <c:pt idx="42">
                  <c:v>9.6999999999999993</c:v>
                </c:pt>
                <c:pt idx="43">
                  <c:v>7.5</c:v>
                </c:pt>
                <c:pt idx="44">
                  <c:v>10.199999999999999</c:v>
                </c:pt>
                <c:pt idx="45">
                  <c:v>11.1</c:v>
                </c:pt>
                <c:pt idx="46">
                  <c:v>9.6</c:v>
                </c:pt>
                <c:pt idx="47">
                  <c:v>8.9</c:v>
                </c:pt>
                <c:pt idx="48">
                  <c:v>8.5</c:v>
                </c:pt>
                <c:pt idx="49">
                  <c:v>10.7</c:v>
                </c:pt>
                <c:pt idx="50">
                  <c:v>13</c:v>
                </c:pt>
                <c:pt idx="51">
                  <c:v>14.3</c:v>
                </c:pt>
                <c:pt idx="52">
                  <c:v>16.399999999999999</c:v>
                </c:pt>
                <c:pt idx="53">
                  <c:v>15</c:v>
                </c:pt>
                <c:pt idx="54">
                  <c:v>16.3</c:v>
                </c:pt>
                <c:pt idx="55">
                  <c:v>20</c:v>
                </c:pt>
                <c:pt idx="56">
                  <c:v>26.2</c:v>
                </c:pt>
                <c:pt idx="57">
                  <c:v>21.9</c:v>
                </c:pt>
                <c:pt idx="58">
                  <c:v>23.7</c:v>
                </c:pt>
                <c:pt idx="59">
                  <c:v>26.2</c:v>
                </c:pt>
                <c:pt idx="60">
                  <c:v>26</c:v>
                </c:pt>
                <c:pt idx="61">
                  <c:v>23.9</c:v>
                </c:pt>
                <c:pt idx="62">
                  <c:v>24.7</c:v>
                </c:pt>
                <c:pt idx="63">
                  <c:v>26.1</c:v>
                </c:pt>
                <c:pt idx="64">
                  <c:v>31</c:v>
                </c:pt>
                <c:pt idx="65">
                  <c:v>34.4</c:v>
                </c:pt>
                <c:pt idx="66">
                  <c:v>31.4</c:v>
                </c:pt>
                <c:pt idx="67">
                  <c:v>25.7</c:v>
                </c:pt>
                <c:pt idx="68">
                  <c:v>5.5</c:v>
                </c:pt>
                <c:pt idx="69">
                  <c:v>6.6</c:v>
                </c:pt>
                <c:pt idx="70">
                  <c:v>6.8</c:v>
                </c:pt>
                <c:pt idx="71">
                  <c:v>7.1</c:v>
                </c:pt>
                <c:pt idx="72">
                  <c:v>7.4</c:v>
                </c:pt>
                <c:pt idx="73">
                  <c:v>6.2</c:v>
                </c:pt>
                <c:pt idx="74">
                  <c:v>4</c:v>
                </c:pt>
                <c:pt idx="75">
                  <c:v>-0.5</c:v>
                </c:pt>
                <c:pt idx="76">
                  <c:v>-4.5999999999999996</c:v>
                </c:pt>
                <c:pt idx="77">
                  <c:v>-9.6</c:v>
                </c:pt>
                <c:pt idx="78">
                  <c:v>-16.899999999999999</c:v>
                </c:pt>
                <c:pt idx="79">
                  <c:v>-7.8</c:v>
                </c:pt>
                <c:pt idx="80">
                  <c:v>-8.8000000000000007</c:v>
                </c:pt>
                <c:pt idx="81">
                  <c:v>-8.5</c:v>
                </c:pt>
                <c:pt idx="82">
                  <c:v>-9.4</c:v>
                </c:pt>
                <c:pt idx="83">
                  <c:v>-9.1</c:v>
                </c:pt>
                <c:pt idx="84">
                  <c:v>-8.4</c:v>
                </c:pt>
                <c:pt idx="85">
                  <c:v>-6.7</c:v>
                </c:pt>
                <c:pt idx="86">
                  <c:v>-8.6</c:v>
                </c:pt>
                <c:pt idx="87">
                  <c:v>-8.1</c:v>
                </c:pt>
                <c:pt idx="88">
                  <c:v>-5.2</c:v>
                </c:pt>
                <c:pt idx="89">
                  <c:v>-1.8</c:v>
                </c:pt>
                <c:pt idx="90">
                  <c:v>17.8</c:v>
                </c:pt>
                <c:pt idx="91">
                  <c:v>20.5</c:v>
                </c:pt>
                <c:pt idx="92">
                  <c:v>21.3</c:v>
                </c:pt>
                <c:pt idx="93">
                  <c:v>22</c:v>
                </c:pt>
                <c:pt idx="94">
                  <c:v>22.5</c:v>
                </c:pt>
                <c:pt idx="95">
                  <c:v>25.4</c:v>
                </c:pt>
                <c:pt idx="96">
                  <c:v>28.6</c:v>
                </c:pt>
                <c:pt idx="97">
                  <c:v>36.6</c:v>
                </c:pt>
                <c:pt idx="98">
                  <c:v>40.200000000000003</c:v>
                </c:pt>
                <c:pt idx="99">
                  <c:v>39.299999999999997</c:v>
                </c:pt>
                <c:pt idx="100">
                  <c:v>54.2</c:v>
                </c:pt>
                <c:pt idx="101">
                  <c:v>2.4</c:v>
                </c:pt>
                <c:pt idx="102">
                  <c:v>1.7</c:v>
                </c:pt>
                <c:pt idx="103">
                  <c:v>-2</c:v>
                </c:pt>
                <c:pt idx="104">
                  <c:v>-4.7</c:v>
                </c:pt>
                <c:pt idx="105">
                  <c:v>-4.9000000000000004</c:v>
                </c:pt>
                <c:pt idx="106">
                  <c:v>-7.7</c:v>
                </c:pt>
                <c:pt idx="107">
                  <c:v>-11.3</c:v>
                </c:pt>
                <c:pt idx="108">
                  <c:v>-14.2</c:v>
                </c:pt>
                <c:pt idx="109">
                  <c:v>-15.4</c:v>
                </c:pt>
                <c:pt idx="110">
                  <c:v>-15.9</c:v>
                </c:pt>
                <c:pt idx="111">
                  <c:v>-17.899999999999999</c:v>
                </c:pt>
                <c:pt idx="112">
                  <c:v>6.5</c:v>
                </c:pt>
                <c:pt idx="113">
                  <c:v>9.8000000000000007</c:v>
                </c:pt>
                <c:pt idx="114">
                  <c:v>11.8</c:v>
                </c:pt>
                <c:pt idx="115">
                  <c:v>15.6</c:v>
                </c:pt>
                <c:pt idx="116">
                  <c:v>16.8</c:v>
                </c:pt>
                <c:pt idx="117">
                  <c:v>16.7</c:v>
                </c:pt>
                <c:pt idx="118">
                  <c:v>16.2</c:v>
                </c:pt>
                <c:pt idx="119">
                  <c:v>12.4</c:v>
                </c:pt>
                <c:pt idx="120">
                  <c:v>9.1999999999999993</c:v>
                </c:pt>
                <c:pt idx="121">
                  <c:v>18.3</c:v>
                </c:pt>
                <c:pt idx="122">
                  <c:v>17.2</c:v>
                </c:pt>
                <c:pt idx="123">
                  <c:v>16.3</c:v>
                </c:pt>
                <c:pt idx="124">
                  <c:v>15.5</c:v>
                </c:pt>
                <c:pt idx="125">
                  <c:v>14.2</c:v>
                </c:pt>
                <c:pt idx="126">
                  <c:v>13</c:v>
                </c:pt>
                <c:pt idx="127">
                  <c:v>11.2</c:v>
                </c:pt>
                <c:pt idx="128">
                  <c:v>14.5</c:v>
                </c:pt>
                <c:pt idx="129">
                  <c:v>21.1</c:v>
                </c:pt>
                <c:pt idx="130">
                  <c:v>29.3</c:v>
                </c:pt>
                <c:pt idx="131">
                  <c:v>40.5</c:v>
                </c:pt>
                <c:pt idx="132">
                  <c:v>44.1</c:v>
                </c:pt>
                <c:pt idx="133">
                  <c:v>44.4</c:v>
                </c:pt>
                <c:pt idx="134">
                  <c:v>54.3</c:v>
                </c:pt>
                <c:pt idx="135">
                  <c:v>55.4</c:v>
                </c:pt>
                <c:pt idx="136">
                  <c:v>51.1</c:v>
                </c:pt>
                <c:pt idx="137">
                  <c:v>46.3</c:v>
                </c:pt>
                <c:pt idx="138">
                  <c:v>42.7</c:v>
                </c:pt>
                <c:pt idx="139">
                  <c:v>36.5</c:v>
                </c:pt>
                <c:pt idx="140">
                  <c:v>30.5</c:v>
                </c:pt>
                <c:pt idx="141">
                  <c:v>24</c:v>
                </c:pt>
                <c:pt idx="142">
                  <c:v>16.2</c:v>
                </c:pt>
                <c:pt idx="143">
                  <c:v>6.9</c:v>
                </c:pt>
                <c:pt idx="144">
                  <c:v>-0.2</c:v>
                </c:pt>
                <c:pt idx="145">
                  <c:v>-18.7</c:v>
                </c:pt>
                <c:pt idx="146">
                  <c:v>-17.899999999999999</c:v>
                </c:pt>
                <c:pt idx="147">
                  <c:v>-15.9</c:v>
                </c:pt>
                <c:pt idx="148">
                  <c:v>-13.9</c:v>
                </c:pt>
                <c:pt idx="149">
                  <c:v>-13</c:v>
                </c:pt>
                <c:pt idx="150">
                  <c:v>-8.3000000000000007</c:v>
                </c:pt>
                <c:pt idx="151">
                  <c:v>-4.5</c:v>
                </c:pt>
                <c:pt idx="152">
                  <c:v>-3.9</c:v>
                </c:pt>
                <c:pt idx="153">
                  <c:v>-1.9</c:v>
                </c:pt>
                <c:pt idx="154">
                  <c:v>0.7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559-4834-BBE6-6957AAA44AE9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现房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54"/>
              <c:layout>
                <c:manualLayout>
                  <c:x val="-2.6457212576411693E-2"/>
                  <c:y val="-7.10269244241832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559-4834-BBE6-6957AAA44A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导出数据!$A$3:$A$157</c:f>
              <c:numCache>
                <c:formatCode>yyyy\-m\-d</c:formatCode>
                <c:ptCount val="155"/>
                <c:pt idx="0">
                  <c:v>44681</c:v>
                </c:pt>
                <c:pt idx="1">
                  <c:v>44651</c:v>
                </c:pt>
                <c:pt idx="2">
                  <c:v>44620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</c:numCache>
            </c:numRef>
          </c:cat>
          <c:val>
            <c:numRef>
              <c:f>导出数据!$D$3:$D$157</c:f>
              <c:numCache>
                <c:formatCode>General</c:formatCode>
                <c:ptCount val="155"/>
                <c:pt idx="0">
                  <c:v>13.6</c:v>
                </c:pt>
                <c:pt idx="1">
                  <c:v>21.3</c:v>
                </c:pt>
                <c:pt idx="2">
                  <c:v>23</c:v>
                </c:pt>
                <c:pt idx="3">
                  <c:v>4.0999999999999996</c:v>
                </c:pt>
                <c:pt idx="4">
                  <c:v>3.4</c:v>
                </c:pt>
                <c:pt idx="5">
                  <c:v>4.3</c:v>
                </c:pt>
                <c:pt idx="6">
                  <c:v>6.1</c:v>
                </c:pt>
                <c:pt idx="7">
                  <c:v>7.2</c:v>
                </c:pt>
                <c:pt idx="8">
                  <c:v>9.4</c:v>
                </c:pt>
                <c:pt idx="9">
                  <c:v>12.3</c:v>
                </c:pt>
                <c:pt idx="10">
                  <c:v>15.6</c:v>
                </c:pt>
                <c:pt idx="11">
                  <c:v>25.4</c:v>
                </c:pt>
                <c:pt idx="12">
                  <c:v>36</c:v>
                </c:pt>
                <c:pt idx="13">
                  <c:v>-10.1</c:v>
                </c:pt>
                <c:pt idx="14">
                  <c:v>-10.8</c:v>
                </c:pt>
                <c:pt idx="15">
                  <c:v>-12.7</c:v>
                </c:pt>
                <c:pt idx="16">
                  <c:v>-14.5</c:v>
                </c:pt>
                <c:pt idx="17">
                  <c:v>-16.899999999999999</c:v>
                </c:pt>
                <c:pt idx="18">
                  <c:v>-19.2</c:v>
                </c:pt>
                <c:pt idx="19">
                  <c:v>-22</c:v>
                </c:pt>
                <c:pt idx="20">
                  <c:v>-23.1</c:v>
                </c:pt>
                <c:pt idx="21">
                  <c:v>-28.2</c:v>
                </c:pt>
                <c:pt idx="22">
                  <c:v>-34.200000000000003</c:v>
                </c:pt>
                <c:pt idx="23">
                  <c:v>-45.4</c:v>
                </c:pt>
                <c:pt idx="24">
                  <c:v>-19.8</c:v>
                </c:pt>
                <c:pt idx="25">
                  <c:v>-19.3</c:v>
                </c:pt>
                <c:pt idx="26">
                  <c:v>-20.399999999999999</c:v>
                </c:pt>
                <c:pt idx="27">
                  <c:v>-20.9</c:v>
                </c:pt>
                <c:pt idx="28">
                  <c:v>-20.8</c:v>
                </c:pt>
                <c:pt idx="29">
                  <c:v>-21.1</c:v>
                </c:pt>
                <c:pt idx="30">
                  <c:v>-19.899999999999999</c:v>
                </c:pt>
                <c:pt idx="31">
                  <c:v>-19.899999999999999</c:v>
                </c:pt>
                <c:pt idx="32">
                  <c:v>-19.600000000000001</c:v>
                </c:pt>
                <c:pt idx="33">
                  <c:v>-18.100000000000001</c:v>
                </c:pt>
                <c:pt idx="34">
                  <c:v>-17.5</c:v>
                </c:pt>
                <c:pt idx="35">
                  <c:v>-22.4</c:v>
                </c:pt>
                <c:pt idx="36">
                  <c:v>-23.6</c:v>
                </c:pt>
                <c:pt idx="37">
                  <c:v>-22.4</c:v>
                </c:pt>
                <c:pt idx="38">
                  <c:v>-20.8</c:v>
                </c:pt>
                <c:pt idx="39">
                  <c:v>-19.100000000000001</c:v>
                </c:pt>
                <c:pt idx="40">
                  <c:v>-17.899999999999999</c:v>
                </c:pt>
                <c:pt idx="41">
                  <c:v>-18.600000000000001</c:v>
                </c:pt>
                <c:pt idx="42">
                  <c:v>-19</c:v>
                </c:pt>
                <c:pt idx="43">
                  <c:v>-18.899999999999999</c:v>
                </c:pt>
                <c:pt idx="44">
                  <c:v>-17.3</c:v>
                </c:pt>
                <c:pt idx="45">
                  <c:v>-18.7</c:v>
                </c:pt>
                <c:pt idx="46">
                  <c:v>1.7</c:v>
                </c:pt>
                <c:pt idx="47">
                  <c:v>4.9000000000000004</c:v>
                </c:pt>
                <c:pt idx="48">
                  <c:v>7.3</c:v>
                </c:pt>
                <c:pt idx="49">
                  <c:v>9.1</c:v>
                </c:pt>
                <c:pt idx="50">
                  <c:v>11.7</c:v>
                </c:pt>
                <c:pt idx="51">
                  <c:v>12.9</c:v>
                </c:pt>
                <c:pt idx="52">
                  <c:v>15</c:v>
                </c:pt>
                <c:pt idx="53">
                  <c:v>12.2</c:v>
                </c:pt>
                <c:pt idx="54">
                  <c:v>13.7</c:v>
                </c:pt>
                <c:pt idx="55">
                  <c:v>18</c:v>
                </c:pt>
                <c:pt idx="56">
                  <c:v>21.6</c:v>
                </c:pt>
                <c:pt idx="57">
                  <c:v>24</c:v>
                </c:pt>
                <c:pt idx="58">
                  <c:v>26.5</c:v>
                </c:pt>
                <c:pt idx="59">
                  <c:v>28.9</c:v>
                </c:pt>
                <c:pt idx="60">
                  <c:v>29.7</c:v>
                </c:pt>
                <c:pt idx="61">
                  <c:v>31</c:v>
                </c:pt>
                <c:pt idx="62">
                  <c:v>32.4</c:v>
                </c:pt>
                <c:pt idx="63">
                  <c:v>34</c:v>
                </c:pt>
                <c:pt idx="64">
                  <c:v>40.700000000000003</c:v>
                </c:pt>
                <c:pt idx="65">
                  <c:v>43.4</c:v>
                </c:pt>
                <c:pt idx="66">
                  <c:v>38.9</c:v>
                </c:pt>
                <c:pt idx="67">
                  <c:v>36.799999999999997</c:v>
                </c:pt>
                <c:pt idx="68">
                  <c:v>9.8000000000000007</c:v>
                </c:pt>
                <c:pt idx="69">
                  <c:v>10.199999999999999</c:v>
                </c:pt>
                <c:pt idx="70">
                  <c:v>8.8000000000000007</c:v>
                </c:pt>
                <c:pt idx="71">
                  <c:v>8.6999999999999993</c:v>
                </c:pt>
                <c:pt idx="72">
                  <c:v>6.5</c:v>
                </c:pt>
                <c:pt idx="73">
                  <c:v>5.8</c:v>
                </c:pt>
                <c:pt idx="74">
                  <c:v>3.8</c:v>
                </c:pt>
                <c:pt idx="75">
                  <c:v>0.8</c:v>
                </c:pt>
                <c:pt idx="76">
                  <c:v>-5.3</c:v>
                </c:pt>
                <c:pt idx="77">
                  <c:v>-8.1</c:v>
                </c:pt>
                <c:pt idx="78">
                  <c:v>-13.9</c:v>
                </c:pt>
                <c:pt idx="79">
                  <c:v>-6.9</c:v>
                </c:pt>
                <c:pt idx="80">
                  <c:v>-6.2</c:v>
                </c:pt>
                <c:pt idx="81">
                  <c:v>-5.2</c:v>
                </c:pt>
                <c:pt idx="82">
                  <c:v>-5.9</c:v>
                </c:pt>
                <c:pt idx="83">
                  <c:v>-5.2</c:v>
                </c:pt>
                <c:pt idx="84">
                  <c:v>-4.8</c:v>
                </c:pt>
                <c:pt idx="85">
                  <c:v>-3.5</c:v>
                </c:pt>
                <c:pt idx="86">
                  <c:v>-5</c:v>
                </c:pt>
                <c:pt idx="87">
                  <c:v>-2.5</c:v>
                </c:pt>
                <c:pt idx="88">
                  <c:v>1.4</c:v>
                </c:pt>
                <c:pt idx="89">
                  <c:v>6.5</c:v>
                </c:pt>
                <c:pt idx="90">
                  <c:v>15.8</c:v>
                </c:pt>
                <c:pt idx="91">
                  <c:v>21.8</c:v>
                </c:pt>
                <c:pt idx="92">
                  <c:v>23.8</c:v>
                </c:pt>
                <c:pt idx="93">
                  <c:v>27.8</c:v>
                </c:pt>
                <c:pt idx="94">
                  <c:v>26.5</c:v>
                </c:pt>
                <c:pt idx="95">
                  <c:v>27.2</c:v>
                </c:pt>
                <c:pt idx="96">
                  <c:v>29.2</c:v>
                </c:pt>
                <c:pt idx="97">
                  <c:v>32.200000000000003</c:v>
                </c:pt>
                <c:pt idx="98">
                  <c:v>30.8</c:v>
                </c:pt>
                <c:pt idx="99">
                  <c:v>29.9</c:v>
                </c:pt>
                <c:pt idx="100">
                  <c:v>33.9</c:v>
                </c:pt>
                <c:pt idx="101">
                  <c:v>-0.1</c:v>
                </c:pt>
                <c:pt idx="102">
                  <c:v>4.8</c:v>
                </c:pt>
                <c:pt idx="103">
                  <c:v>2</c:v>
                </c:pt>
                <c:pt idx="104">
                  <c:v>-1.5</c:v>
                </c:pt>
                <c:pt idx="105">
                  <c:v>-0.8</c:v>
                </c:pt>
                <c:pt idx="106">
                  <c:v>-2.6</c:v>
                </c:pt>
                <c:pt idx="107">
                  <c:v>-5.4</c:v>
                </c:pt>
                <c:pt idx="108">
                  <c:v>-5.7</c:v>
                </c:pt>
                <c:pt idx="109">
                  <c:v>-6.2</c:v>
                </c:pt>
                <c:pt idx="110">
                  <c:v>-5.0999999999999996</c:v>
                </c:pt>
                <c:pt idx="111">
                  <c:v>2.1</c:v>
                </c:pt>
                <c:pt idx="112">
                  <c:v>0.3</c:v>
                </c:pt>
                <c:pt idx="113">
                  <c:v>4.2</c:v>
                </c:pt>
                <c:pt idx="114">
                  <c:v>3.8</c:v>
                </c:pt>
                <c:pt idx="115">
                  <c:v>3.7</c:v>
                </c:pt>
                <c:pt idx="116">
                  <c:v>2.9</c:v>
                </c:pt>
                <c:pt idx="117">
                  <c:v>3.3</c:v>
                </c:pt>
                <c:pt idx="118">
                  <c:v>2.1</c:v>
                </c:pt>
                <c:pt idx="119">
                  <c:v>-1.8</c:v>
                </c:pt>
                <c:pt idx="120">
                  <c:v>-2.9</c:v>
                </c:pt>
                <c:pt idx="121">
                  <c:v>3.4</c:v>
                </c:pt>
                <c:pt idx="122">
                  <c:v>1.7</c:v>
                </c:pt>
                <c:pt idx="123">
                  <c:v>-5</c:v>
                </c:pt>
                <c:pt idx="124">
                  <c:v>-6</c:v>
                </c:pt>
                <c:pt idx="125">
                  <c:v>-5.2</c:v>
                </c:pt>
                <c:pt idx="126">
                  <c:v>-5.2</c:v>
                </c:pt>
                <c:pt idx="127">
                  <c:v>-5.9</c:v>
                </c:pt>
                <c:pt idx="128">
                  <c:v>-3.4</c:v>
                </c:pt>
                <c:pt idx="129">
                  <c:v>0.2</c:v>
                </c:pt>
                <c:pt idx="130">
                  <c:v>4.5</c:v>
                </c:pt>
                <c:pt idx="131">
                  <c:v>12.8</c:v>
                </c:pt>
                <c:pt idx="132">
                  <c:v>14.1</c:v>
                </c:pt>
                <c:pt idx="133">
                  <c:v>19.600000000000001</c:v>
                </c:pt>
                <c:pt idx="134">
                  <c:v>18.600000000000001</c:v>
                </c:pt>
                <c:pt idx="135">
                  <c:v>46.7</c:v>
                </c:pt>
                <c:pt idx="136">
                  <c:v>41.2</c:v>
                </c:pt>
                <c:pt idx="137">
                  <c:v>40.6</c:v>
                </c:pt>
                <c:pt idx="138">
                  <c:v>43.3</c:v>
                </c:pt>
                <c:pt idx="139">
                  <c:v>38.9</c:v>
                </c:pt>
                <c:pt idx="140">
                  <c:v>35.1</c:v>
                </c:pt>
                <c:pt idx="141">
                  <c:v>29.8</c:v>
                </c:pt>
                <c:pt idx="142">
                  <c:v>21.3</c:v>
                </c:pt>
                <c:pt idx="143">
                  <c:v>11.8</c:v>
                </c:pt>
                <c:pt idx="144">
                  <c:v>-0.5</c:v>
                </c:pt>
                <c:pt idx="145">
                  <c:v>-21.9</c:v>
                </c:pt>
                <c:pt idx="146">
                  <c:v>-19.399999999999999</c:v>
                </c:pt>
                <c:pt idx="147">
                  <c:v>-18.2</c:v>
                </c:pt>
                <c:pt idx="148">
                  <c:v>-17.5</c:v>
                </c:pt>
                <c:pt idx="149">
                  <c:v>-19.399999999999999</c:v>
                </c:pt>
                <c:pt idx="150">
                  <c:v>-17</c:v>
                </c:pt>
                <c:pt idx="151">
                  <c:v>-13.9</c:v>
                </c:pt>
                <c:pt idx="152">
                  <c:v>-15.2</c:v>
                </c:pt>
                <c:pt idx="153">
                  <c:v>-12.2</c:v>
                </c:pt>
                <c:pt idx="154">
                  <c:v>-8.6999999999999993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7559-4834-BBE6-6957AAA44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2552143"/>
        <c:axId val="1442553807"/>
      </c:lineChart>
      <c:dateAx>
        <c:axId val="1442552143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42553807"/>
        <c:crosses val="autoZero"/>
        <c:auto val="1"/>
        <c:lblOffset val="100"/>
        <c:baseTimeUnit val="months"/>
      </c:dateAx>
      <c:valAx>
        <c:axId val="1442553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42552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综合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导出数据!$A$3:$A$303</c:f>
              <c:numCache>
                <c:formatCode>yyyy\-mm\-dd</c:formatCode>
                <c:ptCount val="301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</c:numCache>
            </c:numRef>
          </c:cat>
          <c:val>
            <c:numRef>
              <c:f>导出数据!$B$3:$B$303</c:f>
              <c:numCache>
                <c:formatCode>0_ </c:formatCode>
                <c:ptCount val="301"/>
                <c:pt idx="0">
                  <c:v>5031.0600000000004</c:v>
                </c:pt>
                <c:pt idx="1">
                  <c:v>5052</c:v>
                </c:pt>
                <c:pt idx="2">
                  <c:v>5094.32</c:v>
                </c:pt>
                <c:pt idx="3">
                  <c:v>5102.71</c:v>
                </c:pt>
                <c:pt idx="4">
                  <c:v>5084.93</c:v>
                </c:pt>
                <c:pt idx="5">
                  <c:v>5121.58</c:v>
                </c:pt>
                <c:pt idx="6">
                  <c:v>5156.46</c:v>
                </c:pt>
                <c:pt idx="7">
                  <c:v>5162.58</c:v>
                </c:pt>
                <c:pt idx="8">
                  <c:v>5177.1499999999996</c:v>
                </c:pt>
                <c:pt idx="9">
                  <c:v>5188.75</c:v>
                </c:pt>
                <c:pt idx="10">
                  <c:v>5199.62</c:v>
                </c:pt>
                <c:pt idx="11">
                  <c:v>5177.26</c:v>
                </c:pt>
                <c:pt idx="12">
                  <c:v>5221.12</c:v>
                </c:pt>
                <c:pt idx="13">
                  <c:v>5264.58</c:v>
                </c:pt>
                <c:pt idx="14">
                  <c:v>5298</c:v>
                </c:pt>
                <c:pt idx="15">
                  <c:v>5331.75</c:v>
                </c:pt>
                <c:pt idx="16">
                  <c:v>5280.3</c:v>
                </c:pt>
                <c:pt idx="17">
                  <c:v>5270.51</c:v>
                </c:pt>
                <c:pt idx="18">
                  <c:v>5272.97</c:v>
                </c:pt>
                <c:pt idx="19">
                  <c:v>5257.48</c:v>
                </c:pt>
                <c:pt idx="20">
                  <c:v>5271.68</c:v>
                </c:pt>
                <c:pt idx="21">
                  <c:v>5314.73</c:v>
                </c:pt>
                <c:pt idx="22">
                  <c:v>5347.11</c:v>
                </c:pt>
                <c:pt idx="23">
                  <c:v>5363.94</c:v>
                </c:pt>
                <c:pt idx="24">
                  <c:v>5365.3</c:v>
                </c:pt>
                <c:pt idx="25">
                  <c:v>5352.64</c:v>
                </c:pt>
                <c:pt idx="26">
                  <c:v>5344.84</c:v>
                </c:pt>
                <c:pt idx="27">
                  <c:v>5348.51</c:v>
                </c:pt>
                <c:pt idx="28">
                  <c:v>5334.24</c:v>
                </c:pt>
                <c:pt idx="29">
                  <c:v>5328.95</c:v>
                </c:pt>
                <c:pt idx="30">
                  <c:v>5323.17</c:v>
                </c:pt>
                <c:pt idx="31">
                  <c:v>5312.45</c:v>
                </c:pt>
                <c:pt idx="32">
                  <c:v>5367.28</c:v>
                </c:pt>
                <c:pt idx="33">
                  <c:v>5383.92</c:v>
                </c:pt>
                <c:pt idx="34">
                  <c:v>5394.33</c:v>
                </c:pt>
                <c:pt idx="35">
                  <c:v>5378.47</c:v>
                </c:pt>
                <c:pt idx="36">
                  <c:v>5345.59</c:v>
                </c:pt>
                <c:pt idx="37">
                  <c:v>5321.15</c:v>
                </c:pt>
                <c:pt idx="38">
                  <c:v>5311.27</c:v>
                </c:pt>
                <c:pt idx="39">
                  <c:v>5316.35</c:v>
                </c:pt>
                <c:pt idx="40">
                  <c:v>5309.7</c:v>
                </c:pt>
                <c:pt idx="41">
                  <c:v>5262.04</c:v>
                </c:pt>
                <c:pt idx="42">
                  <c:v>5246.46</c:v>
                </c:pt>
                <c:pt idx="43">
                  <c:v>5226.68</c:v>
                </c:pt>
                <c:pt idx="44">
                  <c:v>5227.45</c:v>
                </c:pt>
                <c:pt idx="45">
                  <c:v>5221.43</c:v>
                </c:pt>
                <c:pt idx="46">
                  <c:v>5209.05</c:v>
                </c:pt>
                <c:pt idx="47">
                  <c:v>5193.62</c:v>
                </c:pt>
                <c:pt idx="48">
                  <c:v>5172.22</c:v>
                </c:pt>
                <c:pt idx="49">
                  <c:v>5147.26</c:v>
                </c:pt>
                <c:pt idx="50">
                  <c:v>5173.72</c:v>
                </c:pt>
                <c:pt idx="51">
                  <c:v>5224.83</c:v>
                </c:pt>
                <c:pt idx="52">
                  <c:v>5227.0600000000004</c:v>
                </c:pt>
                <c:pt idx="53">
                  <c:v>5270.61</c:v>
                </c:pt>
                <c:pt idx="54">
                  <c:v>5305.16</c:v>
                </c:pt>
                <c:pt idx="55">
                  <c:v>5323.94</c:v>
                </c:pt>
                <c:pt idx="56">
                  <c:v>5226.82</c:v>
                </c:pt>
                <c:pt idx="57">
                  <c:v>5226.46</c:v>
                </c:pt>
                <c:pt idx="58">
                  <c:v>5189.24</c:v>
                </c:pt>
                <c:pt idx="59">
                  <c:v>5157.2</c:v>
                </c:pt>
                <c:pt idx="60">
                  <c:v>5114.66</c:v>
                </c:pt>
                <c:pt idx="61">
                  <c:v>5094.74</c:v>
                </c:pt>
                <c:pt idx="62">
                  <c:v>5127.1400000000003</c:v>
                </c:pt>
                <c:pt idx="63">
                  <c:v>5153.21</c:v>
                </c:pt>
                <c:pt idx="64">
                  <c:v>5160.07</c:v>
                </c:pt>
                <c:pt idx="65">
                  <c:v>5153.74</c:v>
                </c:pt>
                <c:pt idx="66">
                  <c:v>5139.6899999999996</c:v>
                </c:pt>
                <c:pt idx="67">
                  <c:v>5141.53</c:v>
                </c:pt>
                <c:pt idx="68">
                  <c:v>5161.72</c:v>
                </c:pt>
                <c:pt idx="69">
                  <c:v>5160.57</c:v>
                </c:pt>
                <c:pt idx="70">
                  <c:v>5205.76</c:v>
                </c:pt>
                <c:pt idx="71">
                  <c:v>5237.38</c:v>
                </c:pt>
                <c:pt idx="72">
                  <c:v>5207.87</c:v>
                </c:pt>
                <c:pt idx="73">
                  <c:v>5201.51</c:v>
                </c:pt>
                <c:pt idx="74">
                  <c:v>5192.08</c:v>
                </c:pt>
                <c:pt idx="75">
                  <c:v>5124.47</c:v>
                </c:pt>
                <c:pt idx="76">
                  <c:v>5043.92</c:v>
                </c:pt>
                <c:pt idx="77">
                  <c:v>5043.92</c:v>
                </c:pt>
                <c:pt idx="78">
                  <c:v>5043.6499999999996</c:v>
                </c:pt>
                <c:pt idx="79">
                  <c:v>5042.5</c:v>
                </c:pt>
                <c:pt idx="80">
                  <c:v>5042.3100000000004</c:v>
                </c:pt>
                <c:pt idx="81">
                  <c:v>5041.97</c:v>
                </c:pt>
                <c:pt idx="82">
                  <c:v>5038.05</c:v>
                </c:pt>
                <c:pt idx="83">
                  <c:v>5027.3599999999997</c:v>
                </c:pt>
                <c:pt idx="84">
                  <c:v>5020.6899999999996</c:v>
                </c:pt>
                <c:pt idx="85">
                  <c:v>5018.8100000000004</c:v>
                </c:pt>
                <c:pt idx="86">
                  <c:v>4994.47</c:v>
                </c:pt>
                <c:pt idx="87">
                  <c:v>4997.92</c:v>
                </c:pt>
                <c:pt idx="88">
                  <c:v>5011.3599999999997</c:v>
                </c:pt>
                <c:pt idx="89">
                  <c:v>5010.49</c:v>
                </c:pt>
                <c:pt idx="90">
                  <c:v>4994.04</c:v>
                </c:pt>
                <c:pt idx="91">
                  <c:v>4981.7700000000004</c:v>
                </c:pt>
                <c:pt idx="92">
                  <c:v>4982.1400000000003</c:v>
                </c:pt>
                <c:pt idx="93">
                  <c:v>4986.01</c:v>
                </c:pt>
                <c:pt idx="94">
                  <c:v>4985.74</c:v>
                </c:pt>
                <c:pt idx="95">
                  <c:v>4981.2700000000004</c:v>
                </c:pt>
                <c:pt idx="96">
                  <c:v>4970.12</c:v>
                </c:pt>
                <c:pt idx="97">
                  <c:v>4969.7700000000004</c:v>
                </c:pt>
                <c:pt idx="98">
                  <c:v>4977.04</c:v>
                </c:pt>
                <c:pt idx="99">
                  <c:v>4984.13</c:v>
                </c:pt>
                <c:pt idx="100">
                  <c:v>4994.01</c:v>
                </c:pt>
                <c:pt idx="101">
                  <c:v>5014.6499999999996</c:v>
                </c:pt>
                <c:pt idx="102">
                  <c:v>5066.8900000000003</c:v>
                </c:pt>
                <c:pt idx="103">
                  <c:v>5063.17</c:v>
                </c:pt>
                <c:pt idx="104">
                  <c:v>5070.17</c:v>
                </c:pt>
                <c:pt idx="105">
                  <c:v>5083.67</c:v>
                </c:pt>
                <c:pt idx="106">
                  <c:v>5098.7299999999996</c:v>
                </c:pt>
                <c:pt idx="107">
                  <c:v>5082.87</c:v>
                </c:pt>
                <c:pt idx="108">
                  <c:v>5070.47</c:v>
                </c:pt>
                <c:pt idx="109">
                  <c:v>5057.75</c:v>
                </c:pt>
                <c:pt idx="110">
                  <c:v>5050.67</c:v>
                </c:pt>
                <c:pt idx="111">
                  <c:v>5043.8100000000004</c:v>
                </c:pt>
                <c:pt idx="112">
                  <c:v>5036.9799999999996</c:v>
                </c:pt>
                <c:pt idx="113">
                  <c:v>5049.1400000000003</c:v>
                </c:pt>
                <c:pt idx="114">
                  <c:v>5065.1899999999996</c:v>
                </c:pt>
                <c:pt idx="115">
                  <c:v>5069.42</c:v>
                </c:pt>
                <c:pt idx="116">
                  <c:v>5054.91</c:v>
                </c:pt>
                <c:pt idx="117">
                  <c:v>5040.66</c:v>
                </c:pt>
                <c:pt idx="118">
                  <c:v>5033.66</c:v>
                </c:pt>
                <c:pt idx="119">
                  <c:v>5026.6000000000004</c:v>
                </c:pt>
                <c:pt idx="120">
                  <c:v>5010.8100000000004</c:v>
                </c:pt>
                <c:pt idx="121">
                  <c:v>5016.4399999999996</c:v>
                </c:pt>
                <c:pt idx="122">
                  <c:v>5038.66</c:v>
                </c:pt>
                <c:pt idx="123">
                  <c:v>5059.58</c:v>
                </c:pt>
                <c:pt idx="124">
                  <c:v>5038.6000000000004</c:v>
                </c:pt>
                <c:pt idx="125">
                  <c:v>5004.79</c:v>
                </c:pt>
                <c:pt idx="126">
                  <c:v>5000.96</c:v>
                </c:pt>
                <c:pt idx="127">
                  <c:v>4973.93</c:v>
                </c:pt>
                <c:pt idx="128">
                  <c:v>4994.08</c:v>
                </c:pt>
                <c:pt idx="129">
                  <c:v>5013.3500000000004</c:v>
                </c:pt>
                <c:pt idx="130">
                  <c:v>5035.17</c:v>
                </c:pt>
                <c:pt idx="131">
                  <c:v>5051.49</c:v>
                </c:pt>
                <c:pt idx="132">
                  <c:v>5146.8100000000004</c:v>
                </c:pt>
                <c:pt idx="133">
                  <c:v>5153.07</c:v>
                </c:pt>
                <c:pt idx="134">
                  <c:v>5087.1000000000004</c:v>
                </c:pt>
                <c:pt idx="135">
                  <c:v>5261.26</c:v>
                </c:pt>
                <c:pt idx="136">
                  <c:v>5310.62</c:v>
                </c:pt>
                <c:pt idx="137">
                  <c:v>5331.67</c:v>
                </c:pt>
                <c:pt idx="138">
                  <c:v>5400.26</c:v>
                </c:pt>
                <c:pt idx="139">
                  <c:v>5436.14</c:v>
                </c:pt>
                <c:pt idx="140">
                  <c:v>5463.01</c:v>
                </c:pt>
                <c:pt idx="141">
                  <c:v>5575.87</c:v>
                </c:pt>
                <c:pt idx="142">
                  <c:v>5621.82</c:v>
                </c:pt>
                <c:pt idx="143">
                  <c:v>5615.6</c:v>
                </c:pt>
                <c:pt idx="144">
                  <c:v>5692.62</c:v>
                </c:pt>
                <c:pt idx="145">
                  <c:v>5766.41</c:v>
                </c:pt>
                <c:pt idx="146">
                  <c:v>5787.75</c:v>
                </c:pt>
                <c:pt idx="147">
                  <c:v>5814.08</c:v>
                </c:pt>
                <c:pt idx="148">
                  <c:v>5913.91</c:v>
                </c:pt>
                <c:pt idx="149">
                  <c:v>5968.65</c:v>
                </c:pt>
                <c:pt idx="150">
                  <c:v>5994.73</c:v>
                </c:pt>
                <c:pt idx="151">
                  <c:v>5992.93</c:v>
                </c:pt>
                <c:pt idx="152">
                  <c:v>6026.52</c:v>
                </c:pt>
                <c:pt idx="153">
                  <c:v>6021.32</c:v>
                </c:pt>
                <c:pt idx="154">
                  <c:v>6021.24</c:v>
                </c:pt>
                <c:pt idx="155">
                  <c:v>6075.88</c:v>
                </c:pt>
                <c:pt idx="156">
                  <c:v>6119.29</c:v>
                </c:pt>
                <c:pt idx="157">
                  <c:v>6126.1</c:v>
                </c:pt>
                <c:pt idx="158">
                  <c:v>6108.49</c:v>
                </c:pt>
                <c:pt idx="159">
                  <c:v>6021</c:v>
                </c:pt>
                <c:pt idx="160">
                  <c:v>5994.37</c:v>
                </c:pt>
                <c:pt idx="161">
                  <c:v>5967.73</c:v>
                </c:pt>
                <c:pt idx="162">
                  <c:v>5948.59</c:v>
                </c:pt>
                <c:pt idx="163">
                  <c:v>5936.2</c:v>
                </c:pt>
                <c:pt idx="164">
                  <c:v>5932.01</c:v>
                </c:pt>
                <c:pt idx="165">
                  <c:v>5957.1</c:v>
                </c:pt>
                <c:pt idx="166">
                  <c:v>5948.97</c:v>
                </c:pt>
                <c:pt idx="167">
                  <c:v>5911.87</c:v>
                </c:pt>
                <c:pt idx="168">
                  <c:v>5883.53</c:v>
                </c:pt>
                <c:pt idx="169">
                  <c:v>5890.19</c:v>
                </c:pt>
                <c:pt idx="170">
                  <c:v>5857.11</c:v>
                </c:pt>
                <c:pt idx="171">
                  <c:v>5873.59</c:v>
                </c:pt>
                <c:pt idx="172">
                  <c:v>5897.05</c:v>
                </c:pt>
                <c:pt idx="173">
                  <c:v>5873.07</c:v>
                </c:pt>
                <c:pt idx="174">
                  <c:v>5837.07</c:v>
                </c:pt>
                <c:pt idx="175">
                  <c:v>5801.04</c:v>
                </c:pt>
                <c:pt idx="176">
                  <c:v>5813.87</c:v>
                </c:pt>
                <c:pt idx="177">
                  <c:v>5793.62</c:v>
                </c:pt>
                <c:pt idx="178">
                  <c:v>5775.94</c:v>
                </c:pt>
                <c:pt idx="179">
                  <c:v>5727.05</c:v>
                </c:pt>
                <c:pt idx="180">
                  <c:v>5722.52</c:v>
                </c:pt>
                <c:pt idx="181">
                  <c:v>5740.11</c:v>
                </c:pt>
                <c:pt idx="182">
                  <c:v>5733.8</c:v>
                </c:pt>
                <c:pt idx="183">
                  <c:v>5695.41</c:v>
                </c:pt>
                <c:pt idx="184">
                  <c:v>5709.7</c:v>
                </c:pt>
                <c:pt idx="185">
                  <c:v>5731.02</c:v>
                </c:pt>
                <c:pt idx="186">
                  <c:v>5725.91</c:v>
                </c:pt>
                <c:pt idx="187">
                  <c:v>5706.2</c:v>
                </c:pt>
                <c:pt idx="188">
                  <c:v>5677.48</c:v>
                </c:pt>
                <c:pt idx="189">
                  <c:v>5672.15</c:v>
                </c:pt>
                <c:pt idx="190">
                  <c:v>5729.97</c:v>
                </c:pt>
                <c:pt idx="191">
                  <c:v>5763.11</c:v>
                </c:pt>
                <c:pt idx="192">
                  <c:v>5765.63</c:v>
                </c:pt>
                <c:pt idx="193">
                  <c:v>5769.32</c:v>
                </c:pt>
                <c:pt idx="194">
                  <c:v>5790.28</c:v>
                </c:pt>
                <c:pt idx="195">
                  <c:v>5803.56</c:v>
                </c:pt>
                <c:pt idx="196">
                  <c:v>5760.64</c:v>
                </c:pt>
                <c:pt idx="197">
                  <c:v>5746.02</c:v>
                </c:pt>
                <c:pt idx="198">
                  <c:v>5771.83</c:v>
                </c:pt>
                <c:pt idx="199">
                  <c:v>5783.1</c:v>
                </c:pt>
                <c:pt idx="200">
                  <c:v>5767.24</c:v>
                </c:pt>
                <c:pt idx="201">
                  <c:v>5732.55</c:v>
                </c:pt>
                <c:pt idx="202">
                  <c:v>5797.24</c:v>
                </c:pt>
                <c:pt idx="203">
                  <c:v>5898.11</c:v>
                </c:pt>
                <c:pt idx="204">
                  <c:v>5855.22</c:v>
                </c:pt>
                <c:pt idx="205">
                  <c:v>5841.76</c:v>
                </c:pt>
                <c:pt idx="206">
                  <c:v>5851.94</c:v>
                </c:pt>
                <c:pt idx="207">
                  <c:v>5839.29</c:v>
                </c:pt>
                <c:pt idx="208">
                  <c:v>5791.36</c:v>
                </c:pt>
                <c:pt idx="209">
                  <c:v>5760.41</c:v>
                </c:pt>
                <c:pt idx="210">
                  <c:v>5773.09</c:v>
                </c:pt>
                <c:pt idx="211">
                  <c:v>5764.38</c:v>
                </c:pt>
                <c:pt idx="212">
                  <c:v>5785.58</c:v>
                </c:pt>
                <c:pt idx="213">
                  <c:v>5737.57</c:v>
                </c:pt>
                <c:pt idx="214">
                  <c:v>5733.04</c:v>
                </c:pt>
                <c:pt idx="215">
                  <c:v>5708.05</c:v>
                </c:pt>
                <c:pt idx="216">
                  <c:v>5679.29</c:v>
                </c:pt>
                <c:pt idx="217">
                  <c:v>5694.94</c:v>
                </c:pt>
                <c:pt idx="218">
                  <c:v>5562.28</c:v>
                </c:pt>
                <c:pt idx="219">
                  <c:v>5564.97</c:v>
                </c:pt>
                <c:pt idx="220">
                  <c:v>5519.05</c:v>
                </c:pt>
                <c:pt idx="221">
                  <c:v>5466.65</c:v>
                </c:pt>
                <c:pt idx="222">
                  <c:v>5418.58</c:v>
                </c:pt>
                <c:pt idx="223">
                  <c:v>5404.79</c:v>
                </c:pt>
                <c:pt idx="224">
                  <c:v>5420.26</c:v>
                </c:pt>
                <c:pt idx="225">
                  <c:v>5410.86</c:v>
                </c:pt>
                <c:pt idx="226">
                  <c:v>5410.42</c:v>
                </c:pt>
                <c:pt idx="227">
                  <c:v>5404.13</c:v>
                </c:pt>
                <c:pt idx="228">
                  <c:v>5414.33</c:v>
                </c:pt>
                <c:pt idx="229">
                  <c:v>5405.45</c:v>
                </c:pt>
                <c:pt idx="230">
                  <c:v>5401.81</c:v>
                </c:pt>
                <c:pt idx="231">
                  <c:v>5416.69</c:v>
                </c:pt>
                <c:pt idx="232">
                  <c:v>5483.16</c:v>
                </c:pt>
                <c:pt idx="233">
                  <c:v>5547.4</c:v>
                </c:pt>
                <c:pt idx="234">
                  <c:v>5542.36</c:v>
                </c:pt>
                <c:pt idx="235">
                  <c:v>5561.04</c:v>
                </c:pt>
                <c:pt idx="236">
                  <c:v>5597.37</c:v>
                </c:pt>
                <c:pt idx="237">
                  <c:v>5616.48</c:v>
                </c:pt>
                <c:pt idx="238">
                  <c:v>5587.28</c:v>
                </c:pt>
                <c:pt idx="239">
                  <c:v>5563.35</c:v>
                </c:pt>
                <c:pt idx="240">
                  <c:v>5550.4</c:v>
                </c:pt>
                <c:pt idx="241">
                  <c:v>5591.15</c:v>
                </c:pt>
                <c:pt idx="242">
                  <c:v>5641.76</c:v>
                </c:pt>
                <c:pt idx="243">
                  <c:v>5641.03</c:v>
                </c:pt>
                <c:pt idx="244">
                  <c:v>5624.22</c:v>
                </c:pt>
                <c:pt idx="245">
                  <c:v>5637.12</c:v>
                </c:pt>
                <c:pt idx="246">
                  <c:v>5664.76</c:v>
                </c:pt>
                <c:pt idx="247">
                  <c:v>5504.81</c:v>
                </c:pt>
                <c:pt idx="248">
                  <c:v>5412.96</c:v>
                </c:pt>
                <c:pt idx="249">
                  <c:v>5447.45</c:v>
                </c:pt>
                <c:pt idx="250">
                  <c:v>5544.6</c:v>
                </c:pt>
                <c:pt idx="251">
                  <c:v>5571.87</c:v>
                </c:pt>
                <c:pt idx="252">
                  <c:v>5800.36</c:v>
                </c:pt>
                <c:pt idx="253">
                  <c:v>5816.48</c:v>
                </c:pt>
                <c:pt idx="254">
                  <c:v>6038.77</c:v>
                </c:pt>
                <c:pt idx="255">
                  <c:v>6191.18</c:v>
                </c:pt>
                <c:pt idx="256">
                  <c:v>6215.76</c:v>
                </c:pt>
                <c:pt idx="257">
                  <c:v>6415.18</c:v>
                </c:pt>
                <c:pt idx="258">
                  <c:v>6608.75</c:v>
                </c:pt>
                <c:pt idx="259">
                  <c:v>6633.84</c:v>
                </c:pt>
                <c:pt idx="260">
                  <c:v>6577.7</c:v>
                </c:pt>
                <c:pt idx="261">
                  <c:v>6526.89</c:v>
                </c:pt>
                <c:pt idx="262">
                  <c:v>6083.81</c:v>
                </c:pt>
                <c:pt idx="263">
                  <c:v>5940.13</c:v>
                </c:pt>
                <c:pt idx="264">
                  <c:v>5852.75</c:v>
                </c:pt>
                <c:pt idx="265">
                  <c:v>5656.38</c:v>
                </c:pt>
                <c:pt idx="266">
                  <c:v>5650.29</c:v>
                </c:pt>
                <c:pt idx="267">
                  <c:v>5636.04</c:v>
                </c:pt>
                <c:pt idx="268">
                  <c:v>5653.83</c:v>
                </c:pt>
                <c:pt idx="269">
                  <c:v>5645.52</c:v>
                </c:pt>
                <c:pt idx="270">
                  <c:v>5612.86</c:v>
                </c:pt>
                <c:pt idx="271">
                  <c:v>5541.09</c:v>
                </c:pt>
                <c:pt idx="272">
                  <c:v>5526.22</c:v>
                </c:pt>
                <c:pt idx="273">
                  <c:v>5491.71</c:v>
                </c:pt>
                <c:pt idx="274">
                  <c:v>5480.45</c:v>
                </c:pt>
                <c:pt idx="275">
                  <c:v>5489.07</c:v>
                </c:pt>
                <c:pt idx="276">
                  <c:v>5501.58</c:v>
                </c:pt>
                <c:pt idx="277">
                  <c:v>5510.51</c:v>
                </c:pt>
                <c:pt idx="278">
                  <c:v>5511.35</c:v>
                </c:pt>
                <c:pt idx="279">
                  <c:v>5481.93</c:v>
                </c:pt>
                <c:pt idx="280">
                  <c:v>5457.11</c:v>
                </c:pt>
                <c:pt idx="281">
                  <c:v>5519.39</c:v>
                </c:pt>
                <c:pt idx="282">
                  <c:v>5529.84</c:v>
                </c:pt>
                <c:pt idx="283">
                  <c:v>5549.54</c:v>
                </c:pt>
                <c:pt idx="284">
                  <c:v>5529.61</c:v>
                </c:pt>
                <c:pt idx="285">
                  <c:v>5433.28</c:v>
                </c:pt>
                <c:pt idx="286">
                  <c:v>5325.57</c:v>
                </c:pt>
                <c:pt idx="287">
                  <c:v>5296.51</c:v>
                </c:pt>
                <c:pt idx="288">
                  <c:v>5285.98</c:v>
                </c:pt>
                <c:pt idx="289">
                  <c:v>5268.33</c:v>
                </c:pt>
                <c:pt idx="290">
                  <c:v>5161.6400000000003</c:v>
                </c:pt>
                <c:pt idx="291">
                  <c:v>5140.83</c:v>
                </c:pt>
                <c:pt idx="292">
                  <c:v>5117.87</c:v>
                </c:pt>
                <c:pt idx="293">
                  <c:v>5118.32</c:v>
                </c:pt>
                <c:pt idx="294">
                  <c:v>5133.07</c:v>
                </c:pt>
                <c:pt idx="295">
                  <c:v>5056.6400000000003</c:v>
                </c:pt>
                <c:pt idx="296">
                  <c:v>5050.74</c:v>
                </c:pt>
                <c:pt idx="297">
                  <c:v>5044.7</c:v>
                </c:pt>
                <c:pt idx="298">
                  <c:v>5048.25</c:v>
                </c:pt>
                <c:pt idx="299">
                  <c:v>5050.6400000000003</c:v>
                </c:pt>
                <c:pt idx="300">
                  <c:v>5047.91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71-471D-AE2E-061A50F2C4A5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rgbClr val="C0504D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导出数据!$A$3:$A$303</c:f>
              <c:numCache>
                <c:formatCode>yyyy\-mm\-dd</c:formatCode>
                <c:ptCount val="301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</c:numCache>
            </c:numRef>
          </c:cat>
          <c:val>
            <c:numRef>
              <c:f>导出数据!$C$3:$C$303</c:f>
              <c:numCache>
                <c:formatCode>0_ </c:formatCode>
                <c:ptCount val="301"/>
                <c:pt idx="0">
                  <c:v>4763.32</c:v>
                </c:pt>
                <c:pt idx="1">
                  <c:v>4793.99</c:v>
                </c:pt>
                <c:pt idx="2">
                  <c:v>4842.5600000000004</c:v>
                </c:pt>
                <c:pt idx="3">
                  <c:v>4851.82</c:v>
                </c:pt>
                <c:pt idx="4">
                  <c:v>4835.6899999999996</c:v>
                </c:pt>
                <c:pt idx="5">
                  <c:v>4880.16</c:v>
                </c:pt>
                <c:pt idx="6">
                  <c:v>4920.17</c:v>
                </c:pt>
                <c:pt idx="7">
                  <c:v>4933.72</c:v>
                </c:pt>
                <c:pt idx="8">
                  <c:v>4957.12</c:v>
                </c:pt>
                <c:pt idx="9">
                  <c:v>4976.68</c:v>
                </c:pt>
                <c:pt idx="10">
                  <c:v>4989.47</c:v>
                </c:pt>
                <c:pt idx="11">
                  <c:v>4975.63</c:v>
                </c:pt>
                <c:pt idx="12">
                  <c:v>5025.51</c:v>
                </c:pt>
                <c:pt idx="13">
                  <c:v>5074.3599999999997</c:v>
                </c:pt>
                <c:pt idx="14">
                  <c:v>5111.42</c:v>
                </c:pt>
                <c:pt idx="15">
                  <c:v>5141.51</c:v>
                </c:pt>
                <c:pt idx="16">
                  <c:v>5088.79</c:v>
                </c:pt>
                <c:pt idx="17">
                  <c:v>5068</c:v>
                </c:pt>
                <c:pt idx="18">
                  <c:v>5069.3999999999996</c:v>
                </c:pt>
                <c:pt idx="19">
                  <c:v>5048.54</c:v>
                </c:pt>
                <c:pt idx="20">
                  <c:v>5056.55</c:v>
                </c:pt>
                <c:pt idx="21">
                  <c:v>5096.8100000000004</c:v>
                </c:pt>
                <c:pt idx="22">
                  <c:v>5136.49</c:v>
                </c:pt>
                <c:pt idx="23">
                  <c:v>5150.75</c:v>
                </c:pt>
                <c:pt idx="24">
                  <c:v>5147.16</c:v>
                </c:pt>
                <c:pt idx="25">
                  <c:v>5130.33</c:v>
                </c:pt>
                <c:pt idx="26">
                  <c:v>5120.58</c:v>
                </c:pt>
                <c:pt idx="27">
                  <c:v>5119.62</c:v>
                </c:pt>
                <c:pt idx="28">
                  <c:v>5095.29</c:v>
                </c:pt>
                <c:pt idx="29">
                  <c:v>5094.0600000000004</c:v>
                </c:pt>
                <c:pt idx="30">
                  <c:v>5084.7299999999996</c:v>
                </c:pt>
                <c:pt idx="31">
                  <c:v>5074.5200000000004</c:v>
                </c:pt>
                <c:pt idx="32">
                  <c:v>5130.07</c:v>
                </c:pt>
                <c:pt idx="33">
                  <c:v>5153.6499999999996</c:v>
                </c:pt>
                <c:pt idx="34">
                  <c:v>5165.59</c:v>
                </c:pt>
                <c:pt idx="35">
                  <c:v>5139.51</c:v>
                </c:pt>
                <c:pt idx="36">
                  <c:v>5098.8999999999996</c:v>
                </c:pt>
                <c:pt idx="37">
                  <c:v>5069.8100000000004</c:v>
                </c:pt>
                <c:pt idx="38">
                  <c:v>5055.05</c:v>
                </c:pt>
                <c:pt idx="39">
                  <c:v>5059.1899999999996</c:v>
                </c:pt>
                <c:pt idx="40">
                  <c:v>5042.05</c:v>
                </c:pt>
                <c:pt idx="41">
                  <c:v>4992.05</c:v>
                </c:pt>
                <c:pt idx="42">
                  <c:v>4986.07</c:v>
                </c:pt>
                <c:pt idx="43">
                  <c:v>4970.3900000000003</c:v>
                </c:pt>
                <c:pt idx="44">
                  <c:v>4969.22</c:v>
                </c:pt>
                <c:pt idx="45">
                  <c:v>4973.32</c:v>
                </c:pt>
                <c:pt idx="46">
                  <c:v>4962.57</c:v>
                </c:pt>
                <c:pt idx="47">
                  <c:v>4950.59</c:v>
                </c:pt>
                <c:pt idx="48">
                  <c:v>4917.17</c:v>
                </c:pt>
                <c:pt idx="49">
                  <c:v>4898.26</c:v>
                </c:pt>
                <c:pt idx="50">
                  <c:v>4919.18</c:v>
                </c:pt>
                <c:pt idx="51">
                  <c:v>4963.5</c:v>
                </c:pt>
                <c:pt idx="52">
                  <c:v>4971.8999999999996</c:v>
                </c:pt>
                <c:pt idx="53">
                  <c:v>5005.67</c:v>
                </c:pt>
                <c:pt idx="54">
                  <c:v>5036.67</c:v>
                </c:pt>
                <c:pt idx="55">
                  <c:v>5050.76</c:v>
                </c:pt>
                <c:pt idx="56">
                  <c:v>4954.04</c:v>
                </c:pt>
                <c:pt idx="57">
                  <c:v>4957.3500000000004</c:v>
                </c:pt>
                <c:pt idx="58">
                  <c:v>4933.6499999999996</c:v>
                </c:pt>
                <c:pt idx="59">
                  <c:v>4900.55</c:v>
                </c:pt>
                <c:pt idx="60">
                  <c:v>4873.13</c:v>
                </c:pt>
                <c:pt idx="61">
                  <c:v>4868.99</c:v>
                </c:pt>
                <c:pt idx="62">
                  <c:v>4906.07</c:v>
                </c:pt>
                <c:pt idx="63">
                  <c:v>4933.3</c:v>
                </c:pt>
                <c:pt idx="64">
                  <c:v>4943.6400000000003</c:v>
                </c:pt>
                <c:pt idx="65">
                  <c:v>4933.1400000000003</c:v>
                </c:pt>
                <c:pt idx="66">
                  <c:v>4926.3999999999996</c:v>
                </c:pt>
                <c:pt idx="67">
                  <c:v>4937.6400000000003</c:v>
                </c:pt>
                <c:pt idx="68">
                  <c:v>4959.92</c:v>
                </c:pt>
                <c:pt idx="69">
                  <c:v>4967.7299999999996</c:v>
                </c:pt>
                <c:pt idx="70">
                  <c:v>5009.2299999999996</c:v>
                </c:pt>
                <c:pt idx="71">
                  <c:v>5034.8599999999997</c:v>
                </c:pt>
                <c:pt idx="72">
                  <c:v>5002.97</c:v>
                </c:pt>
                <c:pt idx="73">
                  <c:v>4989.62</c:v>
                </c:pt>
                <c:pt idx="74">
                  <c:v>4965.9799999999996</c:v>
                </c:pt>
                <c:pt idx="75">
                  <c:v>4900.8900000000003</c:v>
                </c:pt>
                <c:pt idx="76">
                  <c:v>4822.6499999999996</c:v>
                </c:pt>
                <c:pt idx="77">
                  <c:v>4822.6499999999996</c:v>
                </c:pt>
                <c:pt idx="78">
                  <c:v>4822.08</c:v>
                </c:pt>
                <c:pt idx="79">
                  <c:v>4822.08</c:v>
                </c:pt>
                <c:pt idx="80">
                  <c:v>4821.3999999999996</c:v>
                </c:pt>
                <c:pt idx="81">
                  <c:v>4820.87</c:v>
                </c:pt>
                <c:pt idx="82">
                  <c:v>4817.88</c:v>
                </c:pt>
                <c:pt idx="83">
                  <c:v>4815.71</c:v>
                </c:pt>
                <c:pt idx="84">
                  <c:v>4808.28</c:v>
                </c:pt>
                <c:pt idx="85">
                  <c:v>4802.0600000000004</c:v>
                </c:pt>
                <c:pt idx="86">
                  <c:v>4790.62</c:v>
                </c:pt>
                <c:pt idx="87">
                  <c:v>4794.38</c:v>
                </c:pt>
                <c:pt idx="88">
                  <c:v>4797.24</c:v>
                </c:pt>
                <c:pt idx="89">
                  <c:v>4794.4799999999996</c:v>
                </c:pt>
                <c:pt idx="90">
                  <c:v>4781.24</c:v>
                </c:pt>
                <c:pt idx="91">
                  <c:v>4769.07</c:v>
                </c:pt>
                <c:pt idx="92">
                  <c:v>4767.58</c:v>
                </c:pt>
                <c:pt idx="93">
                  <c:v>4766.26</c:v>
                </c:pt>
                <c:pt idx="94">
                  <c:v>4765.5200000000004</c:v>
                </c:pt>
                <c:pt idx="95">
                  <c:v>4762.82</c:v>
                </c:pt>
                <c:pt idx="96">
                  <c:v>4752.6099999999997</c:v>
                </c:pt>
                <c:pt idx="97">
                  <c:v>4749.95</c:v>
                </c:pt>
                <c:pt idx="98">
                  <c:v>4757.93</c:v>
                </c:pt>
                <c:pt idx="99">
                  <c:v>4766.7</c:v>
                </c:pt>
                <c:pt idx="100">
                  <c:v>4794.43</c:v>
                </c:pt>
                <c:pt idx="101">
                  <c:v>4827.84</c:v>
                </c:pt>
                <c:pt idx="102">
                  <c:v>4876.96</c:v>
                </c:pt>
                <c:pt idx="103">
                  <c:v>4876.6400000000003</c:v>
                </c:pt>
                <c:pt idx="104">
                  <c:v>4881.25</c:v>
                </c:pt>
                <c:pt idx="105">
                  <c:v>4895.91</c:v>
                </c:pt>
                <c:pt idx="106">
                  <c:v>4913.59</c:v>
                </c:pt>
                <c:pt idx="107">
                  <c:v>4899.92</c:v>
                </c:pt>
                <c:pt idx="108">
                  <c:v>4888.3999999999996</c:v>
                </c:pt>
                <c:pt idx="109">
                  <c:v>4874.63</c:v>
                </c:pt>
                <c:pt idx="110">
                  <c:v>4868.55</c:v>
                </c:pt>
                <c:pt idx="111">
                  <c:v>4863.4799999999996</c:v>
                </c:pt>
                <c:pt idx="112">
                  <c:v>4854.2</c:v>
                </c:pt>
                <c:pt idx="113">
                  <c:v>4868.05</c:v>
                </c:pt>
                <c:pt idx="114">
                  <c:v>4880.6899999999996</c:v>
                </c:pt>
                <c:pt idx="115">
                  <c:v>4879.9799999999996</c:v>
                </c:pt>
                <c:pt idx="116">
                  <c:v>4862.22</c:v>
                </c:pt>
                <c:pt idx="117">
                  <c:v>4840.08</c:v>
                </c:pt>
                <c:pt idx="118">
                  <c:v>4831.32</c:v>
                </c:pt>
                <c:pt idx="119">
                  <c:v>4823.3599999999997</c:v>
                </c:pt>
                <c:pt idx="120">
                  <c:v>4809.96</c:v>
                </c:pt>
                <c:pt idx="121">
                  <c:v>4815.83</c:v>
                </c:pt>
                <c:pt idx="122">
                  <c:v>4838.92</c:v>
                </c:pt>
                <c:pt idx="123">
                  <c:v>4856.38</c:v>
                </c:pt>
                <c:pt idx="124">
                  <c:v>4828.96</c:v>
                </c:pt>
                <c:pt idx="125">
                  <c:v>4794.9399999999996</c:v>
                </c:pt>
                <c:pt idx="126">
                  <c:v>4781.3999999999996</c:v>
                </c:pt>
                <c:pt idx="127">
                  <c:v>4740.88</c:v>
                </c:pt>
                <c:pt idx="128">
                  <c:v>4737.42</c:v>
                </c:pt>
                <c:pt idx="129">
                  <c:v>4742.16</c:v>
                </c:pt>
                <c:pt idx="130">
                  <c:v>4751.5600000000004</c:v>
                </c:pt>
                <c:pt idx="131">
                  <c:v>4772.17</c:v>
                </c:pt>
                <c:pt idx="132">
                  <c:v>4860.95</c:v>
                </c:pt>
                <c:pt idx="133">
                  <c:v>4862.3</c:v>
                </c:pt>
                <c:pt idx="134">
                  <c:v>4792.46</c:v>
                </c:pt>
                <c:pt idx="135">
                  <c:v>4953.67</c:v>
                </c:pt>
                <c:pt idx="136">
                  <c:v>4996.41</c:v>
                </c:pt>
                <c:pt idx="137">
                  <c:v>5009.91</c:v>
                </c:pt>
                <c:pt idx="138">
                  <c:v>5068.17</c:v>
                </c:pt>
                <c:pt idx="139">
                  <c:v>5122.7299999999996</c:v>
                </c:pt>
                <c:pt idx="140">
                  <c:v>5175.12</c:v>
                </c:pt>
                <c:pt idx="141">
                  <c:v>5298.29</c:v>
                </c:pt>
                <c:pt idx="142">
                  <c:v>5358.45</c:v>
                </c:pt>
                <c:pt idx="143">
                  <c:v>5358.58</c:v>
                </c:pt>
                <c:pt idx="144">
                  <c:v>5433.84</c:v>
                </c:pt>
                <c:pt idx="145">
                  <c:v>5515.38</c:v>
                </c:pt>
                <c:pt idx="146">
                  <c:v>5536.04</c:v>
                </c:pt>
                <c:pt idx="147">
                  <c:v>5577.22</c:v>
                </c:pt>
                <c:pt idx="148">
                  <c:v>5735.79</c:v>
                </c:pt>
                <c:pt idx="149">
                  <c:v>5807.47</c:v>
                </c:pt>
                <c:pt idx="150">
                  <c:v>5833.9</c:v>
                </c:pt>
                <c:pt idx="151">
                  <c:v>5838.11</c:v>
                </c:pt>
                <c:pt idx="152">
                  <c:v>5887.03</c:v>
                </c:pt>
                <c:pt idx="153">
                  <c:v>5888.31</c:v>
                </c:pt>
                <c:pt idx="154">
                  <c:v>5893.69</c:v>
                </c:pt>
                <c:pt idx="155">
                  <c:v>5989.07</c:v>
                </c:pt>
                <c:pt idx="156">
                  <c:v>6052.01</c:v>
                </c:pt>
                <c:pt idx="157">
                  <c:v>6055.88</c:v>
                </c:pt>
                <c:pt idx="158">
                  <c:v>6037.98</c:v>
                </c:pt>
                <c:pt idx="159">
                  <c:v>5937.43</c:v>
                </c:pt>
                <c:pt idx="160">
                  <c:v>5878.4</c:v>
                </c:pt>
                <c:pt idx="161">
                  <c:v>5838.63</c:v>
                </c:pt>
                <c:pt idx="162">
                  <c:v>5796.15</c:v>
                </c:pt>
                <c:pt idx="163">
                  <c:v>5772.83</c:v>
                </c:pt>
                <c:pt idx="164">
                  <c:v>5770.94</c:v>
                </c:pt>
                <c:pt idx="165">
                  <c:v>5798.1</c:v>
                </c:pt>
                <c:pt idx="166">
                  <c:v>5771.64</c:v>
                </c:pt>
                <c:pt idx="167">
                  <c:v>5687.92</c:v>
                </c:pt>
                <c:pt idx="168">
                  <c:v>5619.23</c:v>
                </c:pt>
                <c:pt idx="169">
                  <c:v>5613.15</c:v>
                </c:pt>
                <c:pt idx="170">
                  <c:v>5560.44</c:v>
                </c:pt>
                <c:pt idx="171">
                  <c:v>5577.42</c:v>
                </c:pt>
                <c:pt idx="172">
                  <c:v>5593.62</c:v>
                </c:pt>
                <c:pt idx="173">
                  <c:v>5534.18</c:v>
                </c:pt>
                <c:pt idx="174">
                  <c:v>5474.74</c:v>
                </c:pt>
                <c:pt idx="175">
                  <c:v>5415.72</c:v>
                </c:pt>
                <c:pt idx="176">
                  <c:v>5427.33</c:v>
                </c:pt>
                <c:pt idx="177">
                  <c:v>5396.57</c:v>
                </c:pt>
                <c:pt idx="178">
                  <c:v>5362.97</c:v>
                </c:pt>
                <c:pt idx="179">
                  <c:v>5313.38</c:v>
                </c:pt>
                <c:pt idx="180">
                  <c:v>5308</c:v>
                </c:pt>
                <c:pt idx="181">
                  <c:v>5323.16</c:v>
                </c:pt>
                <c:pt idx="182">
                  <c:v>5310.38</c:v>
                </c:pt>
                <c:pt idx="183">
                  <c:v>5267.96</c:v>
                </c:pt>
                <c:pt idx="184">
                  <c:v>5283.07</c:v>
                </c:pt>
                <c:pt idx="185">
                  <c:v>5302.41</c:v>
                </c:pt>
                <c:pt idx="186">
                  <c:v>5293</c:v>
                </c:pt>
                <c:pt idx="187">
                  <c:v>5271.9</c:v>
                </c:pt>
                <c:pt idx="188">
                  <c:v>5240.38</c:v>
                </c:pt>
                <c:pt idx="189">
                  <c:v>5236.7700000000004</c:v>
                </c:pt>
                <c:pt idx="190">
                  <c:v>5309.31</c:v>
                </c:pt>
                <c:pt idx="191">
                  <c:v>5340.39</c:v>
                </c:pt>
                <c:pt idx="192">
                  <c:v>5348.43</c:v>
                </c:pt>
                <c:pt idx="193">
                  <c:v>5358.94</c:v>
                </c:pt>
                <c:pt idx="194">
                  <c:v>5375.3</c:v>
                </c:pt>
                <c:pt idx="195">
                  <c:v>5377.73</c:v>
                </c:pt>
                <c:pt idx="196">
                  <c:v>5328.17</c:v>
                </c:pt>
                <c:pt idx="197">
                  <c:v>5318.35</c:v>
                </c:pt>
                <c:pt idx="198">
                  <c:v>5345.52</c:v>
                </c:pt>
                <c:pt idx="199">
                  <c:v>5358.2</c:v>
                </c:pt>
                <c:pt idx="200">
                  <c:v>5340.35</c:v>
                </c:pt>
                <c:pt idx="201">
                  <c:v>5317.11</c:v>
                </c:pt>
                <c:pt idx="202">
                  <c:v>5383.26</c:v>
                </c:pt>
                <c:pt idx="203">
                  <c:v>5478.44</c:v>
                </c:pt>
                <c:pt idx="204">
                  <c:v>5444.86</c:v>
                </c:pt>
                <c:pt idx="205">
                  <c:v>5445</c:v>
                </c:pt>
                <c:pt idx="206">
                  <c:v>5458.41</c:v>
                </c:pt>
                <c:pt idx="207">
                  <c:v>5448.72</c:v>
                </c:pt>
                <c:pt idx="208">
                  <c:v>5382.56</c:v>
                </c:pt>
                <c:pt idx="209">
                  <c:v>5335.06</c:v>
                </c:pt>
                <c:pt idx="210">
                  <c:v>5338.4</c:v>
                </c:pt>
                <c:pt idx="211">
                  <c:v>5327.82</c:v>
                </c:pt>
                <c:pt idx="212">
                  <c:v>5334.21</c:v>
                </c:pt>
                <c:pt idx="213">
                  <c:v>5262.22</c:v>
                </c:pt>
                <c:pt idx="214">
                  <c:v>5254.4</c:v>
                </c:pt>
                <c:pt idx="215">
                  <c:v>5221.5600000000004</c:v>
                </c:pt>
                <c:pt idx="216">
                  <c:v>5205.6099999999997</c:v>
                </c:pt>
                <c:pt idx="217">
                  <c:v>5230.7</c:v>
                </c:pt>
                <c:pt idx="218">
                  <c:v>5085.83</c:v>
                </c:pt>
                <c:pt idx="219">
                  <c:v>5085.3599999999997</c:v>
                </c:pt>
                <c:pt idx="220">
                  <c:v>5038.5600000000004</c:v>
                </c:pt>
                <c:pt idx="221">
                  <c:v>4991.7299999999996</c:v>
                </c:pt>
                <c:pt idx="222">
                  <c:v>4947.4399999999996</c:v>
                </c:pt>
                <c:pt idx="223">
                  <c:v>4939.09</c:v>
                </c:pt>
                <c:pt idx="224">
                  <c:v>4945.6400000000003</c:v>
                </c:pt>
                <c:pt idx="225">
                  <c:v>4934.22</c:v>
                </c:pt>
                <c:pt idx="226">
                  <c:v>4940.97</c:v>
                </c:pt>
                <c:pt idx="227">
                  <c:v>4939.8500000000004</c:v>
                </c:pt>
                <c:pt idx="228">
                  <c:v>4953.16</c:v>
                </c:pt>
                <c:pt idx="229">
                  <c:v>4950.62</c:v>
                </c:pt>
                <c:pt idx="230">
                  <c:v>4950.34</c:v>
                </c:pt>
                <c:pt idx="231">
                  <c:v>4966.28</c:v>
                </c:pt>
                <c:pt idx="232">
                  <c:v>5038.53</c:v>
                </c:pt>
                <c:pt idx="233">
                  <c:v>5104.4399999999996</c:v>
                </c:pt>
                <c:pt idx="234">
                  <c:v>5111.8599999999997</c:v>
                </c:pt>
                <c:pt idx="235">
                  <c:v>5138.8500000000004</c:v>
                </c:pt>
                <c:pt idx="236">
                  <c:v>5178.1499999999996</c:v>
                </c:pt>
                <c:pt idx="237">
                  <c:v>5187.97</c:v>
                </c:pt>
                <c:pt idx="238">
                  <c:v>5155.8500000000004</c:v>
                </c:pt>
                <c:pt idx="239">
                  <c:v>5129</c:v>
                </c:pt>
                <c:pt idx="240">
                  <c:v>5124.3999999999996</c:v>
                </c:pt>
                <c:pt idx="241">
                  <c:v>5172.34</c:v>
                </c:pt>
                <c:pt idx="242">
                  <c:v>5220.9799999999996</c:v>
                </c:pt>
                <c:pt idx="243">
                  <c:v>5210.99</c:v>
                </c:pt>
                <c:pt idx="244">
                  <c:v>5205.1099999999997</c:v>
                </c:pt>
                <c:pt idx="245">
                  <c:v>5219.68</c:v>
                </c:pt>
                <c:pt idx="246">
                  <c:v>5231.8500000000004</c:v>
                </c:pt>
                <c:pt idx="247">
                  <c:v>5056.5200000000004</c:v>
                </c:pt>
                <c:pt idx="248">
                  <c:v>4985.1499999999996</c:v>
                </c:pt>
                <c:pt idx="249">
                  <c:v>5039.0600000000004</c:v>
                </c:pt>
                <c:pt idx="250">
                  <c:v>5116.75</c:v>
                </c:pt>
                <c:pt idx="251">
                  <c:v>5151.3500000000004</c:v>
                </c:pt>
                <c:pt idx="252">
                  <c:v>5371.6</c:v>
                </c:pt>
                <c:pt idx="253">
                  <c:v>5410.26</c:v>
                </c:pt>
                <c:pt idx="254">
                  <c:v>5595.82</c:v>
                </c:pt>
                <c:pt idx="255">
                  <c:v>5741.86</c:v>
                </c:pt>
                <c:pt idx="256">
                  <c:v>5791.93</c:v>
                </c:pt>
                <c:pt idx="257">
                  <c:v>6045.55</c:v>
                </c:pt>
                <c:pt idx="258">
                  <c:v>6238.16</c:v>
                </c:pt>
                <c:pt idx="259">
                  <c:v>6286.82</c:v>
                </c:pt>
                <c:pt idx="260">
                  <c:v>6290.11</c:v>
                </c:pt>
                <c:pt idx="261">
                  <c:v>6234</c:v>
                </c:pt>
                <c:pt idx="262">
                  <c:v>5740.76</c:v>
                </c:pt>
                <c:pt idx="263">
                  <c:v>5585.55</c:v>
                </c:pt>
                <c:pt idx="264">
                  <c:v>5481.39</c:v>
                </c:pt>
                <c:pt idx="265">
                  <c:v>5254.58</c:v>
                </c:pt>
                <c:pt idx="266">
                  <c:v>5238.2299999999996</c:v>
                </c:pt>
                <c:pt idx="267">
                  <c:v>5232.93</c:v>
                </c:pt>
                <c:pt idx="268">
                  <c:v>5245.15</c:v>
                </c:pt>
                <c:pt idx="269">
                  <c:v>5243.76</c:v>
                </c:pt>
                <c:pt idx="270">
                  <c:v>5210.12</c:v>
                </c:pt>
                <c:pt idx="271">
                  <c:v>5138.0600000000004</c:v>
                </c:pt>
                <c:pt idx="272">
                  <c:v>5116.92</c:v>
                </c:pt>
                <c:pt idx="273">
                  <c:v>5091.7</c:v>
                </c:pt>
                <c:pt idx="274">
                  <c:v>5079.49</c:v>
                </c:pt>
                <c:pt idx="275">
                  <c:v>5086.8900000000003</c:v>
                </c:pt>
                <c:pt idx="276">
                  <c:v>5094.0600000000004</c:v>
                </c:pt>
                <c:pt idx="277">
                  <c:v>5102.99</c:v>
                </c:pt>
                <c:pt idx="278">
                  <c:v>5101.3999999999996</c:v>
                </c:pt>
                <c:pt idx="279">
                  <c:v>5078.5</c:v>
                </c:pt>
                <c:pt idx="280">
                  <c:v>5068.3599999999997</c:v>
                </c:pt>
                <c:pt idx="281">
                  <c:v>5117.49</c:v>
                </c:pt>
                <c:pt idx="282">
                  <c:v>5125.83</c:v>
                </c:pt>
                <c:pt idx="283">
                  <c:v>5132.66</c:v>
                </c:pt>
                <c:pt idx="284">
                  <c:v>5127.6899999999996</c:v>
                </c:pt>
                <c:pt idx="285">
                  <c:v>5026.2700000000004</c:v>
                </c:pt>
                <c:pt idx="286">
                  <c:v>4936.83</c:v>
                </c:pt>
                <c:pt idx="287">
                  <c:v>4916.7700000000004</c:v>
                </c:pt>
                <c:pt idx="288">
                  <c:v>4923.93</c:v>
                </c:pt>
                <c:pt idx="289">
                  <c:v>4920.75</c:v>
                </c:pt>
                <c:pt idx="290">
                  <c:v>4829.13</c:v>
                </c:pt>
                <c:pt idx="291">
                  <c:v>4802.93</c:v>
                </c:pt>
                <c:pt idx="292">
                  <c:v>4779.42</c:v>
                </c:pt>
                <c:pt idx="293">
                  <c:v>4788.51</c:v>
                </c:pt>
                <c:pt idx="294">
                  <c:v>4810.76</c:v>
                </c:pt>
                <c:pt idx="295">
                  <c:v>4745.41</c:v>
                </c:pt>
                <c:pt idx="296">
                  <c:v>4749.63</c:v>
                </c:pt>
                <c:pt idx="297">
                  <c:v>4745.95</c:v>
                </c:pt>
                <c:pt idx="298">
                  <c:v>4755.2299999999996</c:v>
                </c:pt>
                <c:pt idx="299">
                  <c:v>4756.63</c:v>
                </c:pt>
                <c:pt idx="300">
                  <c:v>4763.46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71-471D-AE2E-061A50F2C4A5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高线</c:v>
                </c:pt>
              </c:strCache>
            </c:strRef>
          </c:tx>
          <c:spPr>
            <a:ln w="19050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导出数据!$A$3:$A$303</c:f>
              <c:numCache>
                <c:formatCode>yyyy\-mm\-dd</c:formatCode>
                <c:ptCount val="301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</c:numCache>
            </c:numRef>
          </c:cat>
          <c:val>
            <c:numRef>
              <c:f>导出数据!$D$3:$D$303</c:f>
              <c:numCache>
                <c:formatCode>0_ </c:formatCode>
                <c:ptCount val="301"/>
                <c:pt idx="0">
                  <c:v>5168.13</c:v>
                </c:pt>
                <c:pt idx="1">
                  <c:v>5200.32</c:v>
                </c:pt>
                <c:pt idx="2">
                  <c:v>5239.01</c:v>
                </c:pt>
                <c:pt idx="3">
                  <c:v>5244.28</c:v>
                </c:pt>
                <c:pt idx="4">
                  <c:v>5229.95</c:v>
                </c:pt>
                <c:pt idx="5">
                  <c:v>5275.25</c:v>
                </c:pt>
                <c:pt idx="6">
                  <c:v>5311.04</c:v>
                </c:pt>
                <c:pt idx="7">
                  <c:v>5326.03</c:v>
                </c:pt>
                <c:pt idx="8">
                  <c:v>5349.74</c:v>
                </c:pt>
                <c:pt idx="9">
                  <c:v>5365.79</c:v>
                </c:pt>
                <c:pt idx="10">
                  <c:v>5371.17</c:v>
                </c:pt>
                <c:pt idx="11">
                  <c:v>5355.29</c:v>
                </c:pt>
                <c:pt idx="12">
                  <c:v>5402.37</c:v>
                </c:pt>
                <c:pt idx="13">
                  <c:v>5443.68</c:v>
                </c:pt>
                <c:pt idx="14">
                  <c:v>5478.44</c:v>
                </c:pt>
                <c:pt idx="15">
                  <c:v>5500.42</c:v>
                </c:pt>
                <c:pt idx="16">
                  <c:v>5449.02</c:v>
                </c:pt>
                <c:pt idx="17">
                  <c:v>5434.32</c:v>
                </c:pt>
                <c:pt idx="18">
                  <c:v>5434.62</c:v>
                </c:pt>
                <c:pt idx="19">
                  <c:v>5414.5</c:v>
                </c:pt>
                <c:pt idx="20">
                  <c:v>5424.49</c:v>
                </c:pt>
                <c:pt idx="21">
                  <c:v>5464.26</c:v>
                </c:pt>
                <c:pt idx="22">
                  <c:v>5500.22</c:v>
                </c:pt>
                <c:pt idx="23">
                  <c:v>5510.85</c:v>
                </c:pt>
                <c:pt idx="24">
                  <c:v>5503.61</c:v>
                </c:pt>
                <c:pt idx="25">
                  <c:v>5486.48</c:v>
                </c:pt>
                <c:pt idx="26">
                  <c:v>5476.41</c:v>
                </c:pt>
                <c:pt idx="27">
                  <c:v>5474.78</c:v>
                </c:pt>
                <c:pt idx="28">
                  <c:v>5450.62</c:v>
                </c:pt>
                <c:pt idx="29">
                  <c:v>5450.02</c:v>
                </c:pt>
                <c:pt idx="30">
                  <c:v>5439.58</c:v>
                </c:pt>
                <c:pt idx="31">
                  <c:v>5430.28</c:v>
                </c:pt>
                <c:pt idx="32">
                  <c:v>5480.27</c:v>
                </c:pt>
                <c:pt idx="33">
                  <c:v>5504.19</c:v>
                </c:pt>
                <c:pt idx="34">
                  <c:v>5512.36</c:v>
                </c:pt>
                <c:pt idx="35">
                  <c:v>5482</c:v>
                </c:pt>
                <c:pt idx="36">
                  <c:v>5439.72</c:v>
                </c:pt>
                <c:pt idx="37">
                  <c:v>5411.7</c:v>
                </c:pt>
                <c:pt idx="38">
                  <c:v>5395.94</c:v>
                </c:pt>
                <c:pt idx="39">
                  <c:v>5399.14</c:v>
                </c:pt>
                <c:pt idx="40">
                  <c:v>5379.42</c:v>
                </c:pt>
                <c:pt idx="41">
                  <c:v>5329.14</c:v>
                </c:pt>
                <c:pt idx="42">
                  <c:v>5320.91</c:v>
                </c:pt>
                <c:pt idx="43">
                  <c:v>5303.48</c:v>
                </c:pt>
                <c:pt idx="44">
                  <c:v>5301.47</c:v>
                </c:pt>
                <c:pt idx="45">
                  <c:v>5303.81</c:v>
                </c:pt>
                <c:pt idx="46">
                  <c:v>5293.42</c:v>
                </c:pt>
                <c:pt idx="47">
                  <c:v>5281.15</c:v>
                </c:pt>
                <c:pt idx="48">
                  <c:v>5252.19</c:v>
                </c:pt>
                <c:pt idx="49">
                  <c:v>5232.13</c:v>
                </c:pt>
                <c:pt idx="50">
                  <c:v>5253.36</c:v>
                </c:pt>
                <c:pt idx="51">
                  <c:v>5294.24</c:v>
                </c:pt>
                <c:pt idx="52">
                  <c:v>5306.03</c:v>
                </c:pt>
                <c:pt idx="53">
                  <c:v>5342.07</c:v>
                </c:pt>
                <c:pt idx="54">
                  <c:v>5371.79</c:v>
                </c:pt>
                <c:pt idx="55">
                  <c:v>5381.55</c:v>
                </c:pt>
                <c:pt idx="56">
                  <c:v>5293.86</c:v>
                </c:pt>
                <c:pt idx="57">
                  <c:v>5294.7</c:v>
                </c:pt>
                <c:pt idx="58">
                  <c:v>5269.51</c:v>
                </c:pt>
                <c:pt idx="59">
                  <c:v>5239.08</c:v>
                </c:pt>
                <c:pt idx="60">
                  <c:v>5204.8100000000004</c:v>
                </c:pt>
                <c:pt idx="61">
                  <c:v>5198.4799999999996</c:v>
                </c:pt>
                <c:pt idx="62">
                  <c:v>5240.3100000000004</c:v>
                </c:pt>
                <c:pt idx="63">
                  <c:v>5264.06</c:v>
                </c:pt>
                <c:pt idx="64">
                  <c:v>5272.4</c:v>
                </c:pt>
                <c:pt idx="65">
                  <c:v>5259.13</c:v>
                </c:pt>
                <c:pt idx="66">
                  <c:v>5249.37</c:v>
                </c:pt>
                <c:pt idx="67">
                  <c:v>5262.04</c:v>
                </c:pt>
                <c:pt idx="68">
                  <c:v>5283.11</c:v>
                </c:pt>
                <c:pt idx="69">
                  <c:v>5294.66</c:v>
                </c:pt>
                <c:pt idx="70">
                  <c:v>5339.27</c:v>
                </c:pt>
                <c:pt idx="71">
                  <c:v>5360.39</c:v>
                </c:pt>
                <c:pt idx="72">
                  <c:v>5329.25</c:v>
                </c:pt>
                <c:pt idx="73">
                  <c:v>5319.06</c:v>
                </c:pt>
                <c:pt idx="74">
                  <c:v>5295.72</c:v>
                </c:pt>
                <c:pt idx="75">
                  <c:v>5226.74</c:v>
                </c:pt>
                <c:pt idx="76">
                  <c:v>5154.75</c:v>
                </c:pt>
                <c:pt idx="77">
                  <c:v>5154.75</c:v>
                </c:pt>
                <c:pt idx="78">
                  <c:v>5154.47</c:v>
                </c:pt>
                <c:pt idx="79">
                  <c:v>5154.47</c:v>
                </c:pt>
                <c:pt idx="80">
                  <c:v>5153.66</c:v>
                </c:pt>
                <c:pt idx="81">
                  <c:v>5152.2</c:v>
                </c:pt>
                <c:pt idx="82">
                  <c:v>5148.55</c:v>
                </c:pt>
                <c:pt idx="83">
                  <c:v>5144.68</c:v>
                </c:pt>
                <c:pt idx="84">
                  <c:v>5138.08</c:v>
                </c:pt>
                <c:pt idx="85">
                  <c:v>5131.28</c:v>
                </c:pt>
                <c:pt idx="86">
                  <c:v>5121.47</c:v>
                </c:pt>
                <c:pt idx="87">
                  <c:v>5124.2299999999996</c:v>
                </c:pt>
                <c:pt idx="88">
                  <c:v>5125.72</c:v>
                </c:pt>
                <c:pt idx="89">
                  <c:v>5120.8999999999996</c:v>
                </c:pt>
                <c:pt idx="90">
                  <c:v>5106.58</c:v>
                </c:pt>
                <c:pt idx="91">
                  <c:v>5098.5200000000004</c:v>
                </c:pt>
                <c:pt idx="92">
                  <c:v>5100.1000000000004</c:v>
                </c:pt>
                <c:pt idx="93">
                  <c:v>5097.4799999999996</c:v>
                </c:pt>
                <c:pt idx="94">
                  <c:v>5096.25</c:v>
                </c:pt>
                <c:pt idx="95">
                  <c:v>5088.59</c:v>
                </c:pt>
                <c:pt idx="96">
                  <c:v>5086.41</c:v>
                </c:pt>
                <c:pt idx="97">
                  <c:v>5088.9799999999996</c:v>
                </c:pt>
                <c:pt idx="98">
                  <c:v>5093.5200000000004</c:v>
                </c:pt>
                <c:pt idx="99">
                  <c:v>5109.4399999999996</c:v>
                </c:pt>
                <c:pt idx="100">
                  <c:v>5124.1000000000004</c:v>
                </c:pt>
                <c:pt idx="101">
                  <c:v>5161.43</c:v>
                </c:pt>
                <c:pt idx="102">
                  <c:v>5211.09</c:v>
                </c:pt>
                <c:pt idx="103">
                  <c:v>5210.21</c:v>
                </c:pt>
                <c:pt idx="104">
                  <c:v>5216.8999999999996</c:v>
                </c:pt>
                <c:pt idx="105">
                  <c:v>5230.84</c:v>
                </c:pt>
                <c:pt idx="106">
                  <c:v>5240.8100000000004</c:v>
                </c:pt>
                <c:pt idx="107">
                  <c:v>5229.42</c:v>
                </c:pt>
                <c:pt idx="108">
                  <c:v>5219.33</c:v>
                </c:pt>
                <c:pt idx="109">
                  <c:v>5206.72</c:v>
                </c:pt>
                <c:pt idx="110">
                  <c:v>5199.18</c:v>
                </c:pt>
                <c:pt idx="111">
                  <c:v>5194.8500000000004</c:v>
                </c:pt>
                <c:pt idx="112">
                  <c:v>5201.12</c:v>
                </c:pt>
                <c:pt idx="113">
                  <c:v>5213.2700000000004</c:v>
                </c:pt>
                <c:pt idx="114">
                  <c:v>5220.0200000000004</c:v>
                </c:pt>
                <c:pt idx="115">
                  <c:v>5218.82</c:v>
                </c:pt>
                <c:pt idx="116">
                  <c:v>5208.63</c:v>
                </c:pt>
                <c:pt idx="117">
                  <c:v>5188.63</c:v>
                </c:pt>
                <c:pt idx="118">
                  <c:v>5185.91</c:v>
                </c:pt>
                <c:pt idx="119">
                  <c:v>5172.59</c:v>
                </c:pt>
                <c:pt idx="120">
                  <c:v>5164.05</c:v>
                </c:pt>
                <c:pt idx="121">
                  <c:v>5176.8500000000004</c:v>
                </c:pt>
                <c:pt idx="122">
                  <c:v>5194.54</c:v>
                </c:pt>
                <c:pt idx="123">
                  <c:v>5209.1400000000003</c:v>
                </c:pt>
                <c:pt idx="124">
                  <c:v>5189.83</c:v>
                </c:pt>
                <c:pt idx="125">
                  <c:v>5162.47</c:v>
                </c:pt>
                <c:pt idx="126">
                  <c:v>5146.67</c:v>
                </c:pt>
                <c:pt idx="127">
                  <c:v>5113.12</c:v>
                </c:pt>
                <c:pt idx="128">
                  <c:v>5113.05</c:v>
                </c:pt>
                <c:pt idx="129">
                  <c:v>5115.54</c:v>
                </c:pt>
                <c:pt idx="130">
                  <c:v>5127.67</c:v>
                </c:pt>
                <c:pt idx="131">
                  <c:v>5148.97</c:v>
                </c:pt>
                <c:pt idx="132">
                  <c:v>5232.92</c:v>
                </c:pt>
                <c:pt idx="133">
                  <c:v>5231.3599999999997</c:v>
                </c:pt>
                <c:pt idx="134">
                  <c:v>5174.1499999999996</c:v>
                </c:pt>
                <c:pt idx="135">
                  <c:v>5339.74</c:v>
                </c:pt>
                <c:pt idx="136">
                  <c:v>5378.62</c:v>
                </c:pt>
                <c:pt idx="137">
                  <c:v>5383.91</c:v>
                </c:pt>
                <c:pt idx="138">
                  <c:v>5451.18</c:v>
                </c:pt>
                <c:pt idx="139">
                  <c:v>5493.17</c:v>
                </c:pt>
                <c:pt idx="140">
                  <c:v>5547.4</c:v>
                </c:pt>
                <c:pt idx="141">
                  <c:v>5665.86</c:v>
                </c:pt>
                <c:pt idx="142">
                  <c:v>5721.08</c:v>
                </c:pt>
                <c:pt idx="143">
                  <c:v>5718.72</c:v>
                </c:pt>
                <c:pt idx="144">
                  <c:v>5795.06</c:v>
                </c:pt>
                <c:pt idx="145">
                  <c:v>5873.07</c:v>
                </c:pt>
                <c:pt idx="146">
                  <c:v>5899.91</c:v>
                </c:pt>
                <c:pt idx="147">
                  <c:v>5940.31</c:v>
                </c:pt>
                <c:pt idx="148">
                  <c:v>6100.03</c:v>
                </c:pt>
                <c:pt idx="149">
                  <c:v>6161.19</c:v>
                </c:pt>
                <c:pt idx="150">
                  <c:v>6184.9</c:v>
                </c:pt>
                <c:pt idx="151">
                  <c:v>6189</c:v>
                </c:pt>
                <c:pt idx="152">
                  <c:v>6241</c:v>
                </c:pt>
                <c:pt idx="153">
                  <c:v>6243.73</c:v>
                </c:pt>
                <c:pt idx="154">
                  <c:v>6256.36</c:v>
                </c:pt>
                <c:pt idx="155">
                  <c:v>6345.5</c:v>
                </c:pt>
                <c:pt idx="156">
                  <c:v>6400.24</c:v>
                </c:pt>
                <c:pt idx="157">
                  <c:v>6404.09</c:v>
                </c:pt>
                <c:pt idx="158">
                  <c:v>6388.8</c:v>
                </c:pt>
                <c:pt idx="159">
                  <c:v>6301.54</c:v>
                </c:pt>
                <c:pt idx="160">
                  <c:v>6247.17</c:v>
                </c:pt>
                <c:pt idx="161">
                  <c:v>6209.88</c:v>
                </c:pt>
                <c:pt idx="162">
                  <c:v>6177.51</c:v>
                </c:pt>
                <c:pt idx="163">
                  <c:v>6161.01</c:v>
                </c:pt>
                <c:pt idx="164">
                  <c:v>6164.7</c:v>
                </c:pt>
                <c:pt idx="165">
                  <c:v>6192.9</c:v>
                </c:pt>
                <c:pt idx="166">
                  <c:v>6173.47</c:v>
                </c:pt>
                <c:pt idx="167">
                  <c:v>6094.88</c:v>
                </c:pt>
                <c:pt idx="168">
                  <c:v>6032.46</c:v>
                </c:pt>
                <c:pt idx="169">
                  <c:v>6023.37</c:v>
                </c:pt>
                <c:pt idx="170">
                  <c:v>5979.02</c:v>
                </c:pt>
                <c:pt idx="171">
                  <c:v>5997.27</c:v>
                </c:pt>
                <c:pt idx="172">
                  <c:v>6009.49</c:v>
                </c:pt>
                <c:pt idx="173">
                  <c:v>5946.01</c:v>
                </c:pt>
                <c:pt idx="174">
                  <c:v>5887.57</c:v>
                </c:pt>
                <c:pt idx="175">
                  <c:v>5835.68</c:v>
                </c:pt>
                <c:pt idx="176">
                  <c:v>5843.91</c:v>
                </c:pt>
                <c:pt idx="177">
                  <c:v>5815.06</c:v>
                </c:pt>
                <c:pt idx="178">
                  <c:v>5784.36</c:v>
                </c:pt>
                <c:pt idx="179">
                  <c:v>5737.71</c:v>
                </c:pt>
                <c:pt idx="180">
                  <c:v>5733.98</c:v>
                </c:pt>
                <c:pt idx="181">
                  <c:v>5747.2</c:v>
                </c:pt>
                <c:pt idx="182">
                  <c:v>5728.85</c:v>
                </c:pt>
                <c:pt idx="183">
                  <c:v>5694.24</c:v>
                </c:pt>
                <c:pt idx="184">
                  <c:v>5713.05</c:v>
                </c:pt>
                <c:pt idx="185">
                  <c:v>5724.88</c:v>
                </c:pt>
                <c:pt idx="186">
                  <c:v>5713.27</c:v>
                </c:pt>
                <c:pt idx="187">
                  <c:v>5694.26</c:v>
                </c:pt>
                <c:pt idx="188">
                  <c:v>5662.6</c:v>
                </c:pt>
                <c:pt idx="189">
                  <c:v>5659.95</c:v>
                </c:pt>
                <c:pt idx="190">
                  <c:v>5732.39</c:v>
                </c:pt>
                <c:pt idx="191">
                  <c:v>5760.03</c:v>
                </c:pt>
                <c:pt idx="192">
                  <c:v>5769.82</c:v>
                </c:pt>
                <c:pt idx="193">
                  <c:v>5780.54</c:v>
                </c:pt>
                <c:pt idx="194">
                  <c:v>5795.43</c:v>
                </c:pt>
                <c:pt idx="195">
                  <c:v>5796.76</c:v>
                </c:pt>
                <c:pt idx="196">
                  <c:v>5748.67</c:v>
                </c:pt>
                <c:pt idx="197">
                  <c:v>5742.78</c:v>
                </c:pt>
                <c:pt idx="198">
                  <c:v>5770.39</c:v>
                </c:pt>
                <c:pt idx="199">
                  <c:v>5783.41</c:v>
                </c:pt>
                <c:pt idx="200">
                  <c:v>5763.12</c:v>
                </c:pt>
                <c:pt idx="201">
                  <c:v>5743.49</c:v>
                </c:pt>
                <c:pt idx="202">
                  <c:v>5810.15</c:v>
                </c:pt>
                <c:pt idx="203">
                  <c:v>5899.17</c:v>
                </c:pt>
                <c:pt idx="204">
                  <c:v>5874.09</c:v>
                </c:pt>
                <c:pt idx="205">
                  <c:v>5875.73</c:v>
                </c:pt>
                <c:pt idx="206">
                  <c:v>5889.48</c:v>
                </c:pt>
                <c:pt idx="207">
                  <c:v>5873.14</c:v>
                </c:pt>
                <c:pt idx="208">
                  <c:v>5813.69</c:v>
                </c:pt>
                <c:pt idx="209">
                  <c:v>5773</c:v>
                </c:pt>
                <c:pt idx="210">
                  <c:v>5780.75</c:v>
                </c:pt>
                <c:pt idx="211">
                  <c:v>5772.75</c:v>
                </c:pt>
                <c:pt idx="212">
                  <c:v>5782.24</c:v>
                </c:pt>
                <c:pt idx="213">
                  <c:v>5718.62</c:v>
                </c:pt>
                <c:pt idx="214">
                  <c:v>5710.47</c:v>
                </c:pt>
                <c:pt idx="215">
                  <c:v>5679.37</c:v>
                </c:pt>
                <c:pt idx="216">
                  <c:v>5663.02</c:v>
                </c:pt>
                <c:pt idx="217">
                  <c:v>5685.35</c:v>
                </c:pt>
                <c:pt idx="218">
                  <c:v>5548.76</c:v>
                </c:pt>
                <c:pt idx="219">
                  <c:v>5550.15</c:v>
                </c:pt>
                <c:pt idx="220">
                  <c:v>5500.53</c:v>
                </c:pt>
                <c:pt idx="221">
                  <c:v>5455.81</c:v>
                </c:pt>
                <c:pt idx="222">
                  <c:v>5415.9</c:v>
                </c:pt>
                <c:pt idx="223">
                  <c:v>5416.2</c:v>
                </c:pt>
                <c:pt idx="224">
                  <c:v>5434.18</c:v>
                </c:pt>
                <c:pt idx="225">
                  <c:v>5425.42</c:v>
                </c:pt>
                <c:pt idx="226">
                  <c:v>5431.3</c:v>
                </c:pt>
                <c:pt idx="227">
                  <c:v>5430.18</c:v>
                </c:pt>
                <c:pt idx="228">
                  <c:v>5447.42</c:v>
                </c:pt>
                <c:pt idx="229">
                  <c:v>5453.47</c:v>
                </c:pt>
                <c:pt idx="230">
                  <c:v>5453.92</c:v>
                </c:pt>
                <c:pt idx="231">
                  <c:v>5465.5</c:v>
                </c:pt>
                <c:pt idx="232">
                  <c:v>5533.13</c:v>
                </c:pt>
                <c:pt idx="233">
                  <c:v>5595.17</c:v>
                </c:pt>
                <c:pt idx="234">
                  <c:v>5602.34</c:v>
                </c:pt>
                <c:pt idx="235">
                  <c:v>5629.04</c:v>
                </c:pt>
                <c:pt idx="236">
                  <c:v>5663.34</c:v>
                </c:pt>
                <c:pt idx="237">
                  <c:v>5670.67</c:v>
                </c:pt>
                <c:pt idx="238">
                  <c:v>5640.96</c:v>
                </c:pt>
                <c:pt idx="239">
                  <c:v>5618.74</c:v>
                </c:pt>
                <c:pt idx="240">
                  <c:v>5611.39</c:v>
                </c:pt>
                <c:pt idx="241">
                  <c:v>5659.09</c:v>
                </c:pt>
                <c:pt idx="242">
                  <c:v>5695.26</c:v>
                </c:pt>
                <c:pt idx="243">
                  <c:v>5682.11</c:v>
                </c:pt>
                <c:pt idx="244">
                  <c:v>5674.45</c:v>
                </c:pt>
                <c:pt idx="245">
                  <c:v>5681.48</c:v>
                </c:pt>
                <c:pt idx="246">
                  <c:v>5694.2</c:v>
                </c:pt>
                <c:pt idx="247">
                  <c:v>5510.59</c:v>
                </c:pt>
                <c:pt idx="248">
                  <c:v>5438.02</c:v>
                </c:pt>
                <c:pt idx="249">
                  <c:v>5494.53</c:v>
                </c:pt>
                <c:pt idx="250">
                  <c:v>5570.17</c:v>
                </c:pt>
                <c:pt idx="251">
                  <c:v>5602.3</c:v>
                </c:pt>
                <c:pt idx="252">
                  <c:v>5813.64</c:v>
                </c:pt>
                <c:pt idx="253">
                  <c:v>5849.86</c:v>
                </c:pt>
                <c:pt idx="254">
                  <c:v>6047.95</c:v>
                </c:pt>
                <c:pt idx="255">
                  <c:v>6185.54</c:v>
                </c:pt>
                <c:pt idx="256">
                  <c:v>6231.77</c:v>
                </c:pt>
                <c:pt idx="257">
                  <c:v>6474.56</c:v>
                </c:pt>
                <c:pt idx="258">
                  <c:v>6663.97</c:v>
                </c:pt>
                <c:pt idx="259">
                  <c:v>6699.8</c:v>
                </c:pt>
                <c:pt idx="260">
                  <c:v>6696.59</c:v>
                </c:pt>
                <c:pt idx="261">
                  <c:v>6624.27</c:v>
                </c:pt>
                <c:pt idx="262">
                  <c:v>6110.81</c:v>
                </c:pt>
                <c:pt idx="263">
                  <c:v>5947.65</c:v>
                </c:pt>
                <c:pt idx="264">
                  <c:v>5833.05</c:v>
                </c:pt>
                <c:pt idx="265">
                  <c:v>5610.15</c:v>
                </c:pt>
                <c:pt idx="266">
                  <c:v>5591.4</c:v>
                </c:pt>
                <c:pt idx="267">
                  <c:v>5583.75</c:v>
                </c:pt>
                <c:pt idx="268">
                  <c:v>5590.83</c:v>
                </c:pt>
                <c:pt idx="269">
                  <c:v>5585.53</c:v>
                </c:pt>
                <c:pt idx="270">
                  <c:v>5547.81</c:v>
                </c:pt>
                <c:pt idx="271">
                  <c:v>5478.89</c:v>
                </c:pt>
                <c:pt idx="272">
                  <c:v>5457.06</c:v>
                </c:pt>
                <c:pt idx="273">
                  <c:v>5428.44</c:v>
                </c:pt>
                <c:pt idx="274">
                  <c:v>5413.9</c:v>
                </c:pt>
                <c:pt idx="275">
                  <c:v>5415.67</c:v>
                </c:pt>
                <c:pt idx="276">
                  <c:v>5422.42</c:v>
                </c:pt>
                <c:pt idx="277">
                  <c:v>5427.11</c:v>
                </c:pt>
                <c:pt idx="278">
                  <c:v>5422.25</c:v>
                </c:pt>
                <c:pt idx="279">
                  <c:v>5395.21</c:v>
                </c:pt>
                <c:pt idx="280">
                  <c:v>5382.66</c:v>
                </c:pt>
                <c:pt idx="281">
                  <c:v>5418.02</c:v>
                </c:pt>
                <c:pt idx="282">
                  <c:v>5418.82</c:v>
                </c:pt>
                <c:pt idx="283">
                  <c:v>5420.94</c:v>
                </c:pt>
                <c:pt idx="284">
                  <c:v>5410.29</c:v>
                </c:pt>
                <c:pt idx="285">
                  <c:v>5302.61</c:v>
                </c:pt>
                <c:pt idx="286">
                  <c:v>5209</c:v>
                </c:pt>
                <c:pt idx="287">
                  <c:v>5187.62</c:v>
                </c:pt>
                <c:pt idx="288">
                  <c:v>5192.62</c:v>
                </c:pt>
                <c:pt idx="289">
                  <c:v>5189.43</c:v>
                </c:pt>
                <c:pt idx="290">
                  <c:v>5093.97</c:v>
                </c:pt>
                <c:pt idx="291">
                  <c:v>5067.1499999999996</c:v>
                </c:pt>
                <c:pt idx="292">
                  <c:v>5045.9399999999996</c:v>
                </c:pt>
                <c:pt idx="293">
                  <c:v>5052.78</c:v>
                </c:pt>
                <c:pt idx="294">
                  <c:v>5071.37</c:v>
                </c:pt>
                <c:pt idx="295">
                  <c:v>4998.88</c:v>
                </c:pt>
                <c:pt idx="296">
                  <c:v>5001.8100000000004</c:v>
                </c:pt>
                <c:pt idx="297">
                  <c:v>4996.97</c:v>
                </c:pt>
                <c:pt idx="298">
                  <c:v>5003.08</c:v>
                </c:pt>
                <c:pt idx="299">
                  <c:v>4997.05</c:v>
                </c:pt>
                <c:pt idx="300">
                  <c:v>5002.58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71-471D-AE2E-061A50F2C4A5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19050" cap="rnd">
              <a:solidFill>
                <a:srgbClr val="8064A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导出数据!$A$3:$A$303</c:f>
              <c:numCache>
                <c:formatCode>yyyy\-mm\-dd</c:formatCode>
                <c:ptCount val="301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</c:numCache>
            </c:numRef>
          </c:cat>
          <c:val>
            <c:numRef>
              <c:f>导出数据!$E$3:$E$303</c:f>
              <c:numCache>
                <c:formatCode>0_ </c:formatCode>
                <c:ptCount val="301"/>
                <c:pt idx="0">
                  <c:v>5344.63</c:v>
                </c:pt>
                <c:pt idx="1">
                  <c:v>5363.03</c:v>
                </c:pt>
                <c:pt idx="2">
                  <c:v>5396.14</c:v>
                </c:pt>
                <c:pt idx="3">
                  <c:v>5400.15</c:v>
                </c:pt>
                <c:pt idx="4">
                  <c:v>5393.83</c:v>
                </c:pt>
                <c:pt idx="5">
                  <c:v>5427.66</c:v>
                </c:pt>
                <c:pt idx="6">
                  <c:v>5454.05</c:v>
                </c:pt>
                <c:pt idx="7">
                  <c:v>5460.66</c:v>
                </c:pt>
                <c:pt idx="8">
                  <c:v>5461.09</c:v>
                </c:pt>
                <c:pt idx="9">
                  <c:v>5467.93</c:v>
                </c:pt>
                <c:pt idx="10">
                  <c:v>5485.69</c:v>
                </c:pt>
                <c:pt idx="11">
                  <c:v>5462.65</c:v>
                </c:pt>
                <c:pt idx="12">
                  <c:v>5498.24</c:v>
                </c:pt>
                <c:pt idx="13">
                  <c:v>5545.09</c:v>
                </c:pt>
                <c:pt idx="14">
                  <c:v>5580.91</c:v>
                </c:pt>
                <c:pt idx="15">
                  <c:v>5597.32</c:v>
                </c:pt>
                <c:pt idx="16">
                  <c:v>5569.24</c:v>
                </c:pt>
                <c:pt idx="17">
                  <c:v>5565.12</c:v>
                </c:pt>
                <c:pt idx="18">
                  <c:v>5565.03</c:v>
                </c:pt>
                <c:pt idx="19">
                  <c:v>5559.97</c:v>
                </c:pt>
                <c:pt idx="20">
                  <c:v>5584.18</c:v>
                </c:pt>
                <c:pt idx="21">
                  <c:v>5640.82</c:v>
                </c:pt>
                <c:pt idx="22">
                  <c:v>5655.67</c:v>
                </c:pt>
                <c:pt idx="23">
                  <c:v>5655.89</c:v>
                </c:pt>
                <c:pt idx="24">
                  <c:v>5654.85</c:v>
                </c:pt>
                <c:pt idx="25">
                  <c:v>5651.88</c:v>
                </c:pt>
                <c:pt idx="26">
                  <c:v>5651.14</c:v>
                </c:pt>
                <c:pt idx="27">
                  <c:v>5650.4</c:v>
                </c:pt>
                <c:pt idx="28">
                  <c:v>5641.86</c:v>
                </c:pt>
                <c:pt idx="29">
                  <c:v>5643.48</c:v>
                </c:pt>
                <c:pt idx="30">
                  <c:v>5642.91</c:v>
                </c:pt>
                <c:pt idx="31">
                  <c:v>5645.57</c:v>
                </c:pt>
                <c:pt idx="32">
                  <c:v>5669.87</c:v>
                </c:pt>
                <c:pt idx="33">
                  <c:v>5672.62</c:v>
                </c:pt>
                <c:pt idx="34">
                  <c:v>5678.1</c:v>
                </c:pt>
                <c:pt idx="35">
                  <c:v>5662.8</c:v>
                </c:pt>
                <c:pt idx="36">
                  <c:v>5643.54</c:v>
                </c:pt>
                <c:pt idx="37">
                  <c:v>5640.25</c:v>
                </c:pt>
                <c:pt idx="38">
                  <c:v>5633.19</c:v>
                </c:pt>
                <c:pt idx="39">
                  <c:v>5637.42</c:v>
                </c:pt>
                <c:pt idx="40">
                  <c:v>5642.41</c:v>
                </c:pt>
                <c:pt idx="41">
                  <c:v>5589.6</c:v>
                </c:pt>
                <c:pt idx="42">
                  <c:v>5577.53</c:v>
                </c:pt>
                <c:pt idx="43">
                  <c:v>5566.4</c:v>
                </c:pt>
                <c:pt idx="44">
                  <c:v>5569.23</c:v>
                </c:pt>
                <c:pt idx="45">
                  <c:v>5559.38</c:v>
                </c:pt>
                <c:pt idx="46">
                  <c:v>5542.12</c:v>
                </c:pt>
                <c:pt idx="47">
                  <c:v>5533.89</c:v>
                </c:pt>
                <c:pt idx="48">
                  <c:v>5517.19</c:v>
                </c:pt>
                <c:pt idx="49">
                  <c:v>5512.03</c:v>
                </c:pt>
                <c:pt idx="50">
                  <c:v>5545.47</c:v>
                </c:pt>
                <c:pt idx="51">
                  <c:v>5587.08</c:v>
                </c:pt>
                <c:pt idx="52">
                  <c:v>5596.4</c:v>
                </c:pt>
                <c:pt idx="53">
                  <c:v>5638.63</c:v>
                </c:pt>
                <c:pt idx="54">
                  <c:v>5664.11</c:v>
                </c:pt>
                <c:pt idx="55">
                  <c:v>5691.7</c:v>
                </c:pt>
                <c:pt idx="56">
                  <c:v>5589.59</c:v>
                </c:pt>
                <c:pt idx="57">
                  <c:v>5570.47</c:v>
                </c:pt>
                <c:pt idx="58">
                  <c:v>5540.29</c:v>
                </c:pt>
                <c:pt idx="59">
                  <c:v>5511.43</c:v>
                </c:pt>
                <c:pt idx="60">
                  <c:v>5481.55</c:v>
                </c:pt>
                <c:pt idx="61">
                  <c:v>5472.91</c:v>
                </c:pt>
                <c:pt idx="62">
                  <c:v>5504.34</c:v>
                </c:pt>
                <c:pt idx="63">
                  <c:v>5530.05</c:v>
                </c:pt>
                <c:pt idx="64">
                  <c:v>5531.6</c:v>
                </c:pt>
                <c:pt idx="65">
                  <c:v>5529.21</c:v>
                </c:pt>
                <c:pt idx="66">
                  <c:v>5505.09</c:v>
                </c:pt>
                <c:pt idx="67">
                  <c:v>5507.92</c:v>
                </c:pt>
                <c:pt idx="68">
                  <c:v>5511.63</c:v>
                </c:pt>
                <c:pt idx="69">
                  <c:v>5519.44</c:v>
                </c:pt>
                <c:pt idx="70">
                  <c:v>5547.72</c:v>
                </c:pt>
                <c:pt idx="71">
                  <c:v>5560.31</c:v>
                </c:pt>
                <c:pt idx="72">
                  <c:v>5531.29</c:v>
                </c:pt>
                <c:pt idx="73">
                  <c:v>5534.54</c:v>
                </c:pt>
                <c:pt idx="74">
                  <c:v>5518.44</c:v>
                </c:pt>
                <c:pt idx="75">
                  <c:v>5452.5</c:v>
                </c:pt>
                <c:pt idx="76">
                  <c:v>5399.03</c:v>
                </c:pt>
                <c:pt idx="77">
                  <c:v>5399.03</c:v>
                </c:pt>
                <c:pt idx="78">
                  <c:v>5399.03</c:v>
                </c:pt>
                <c:pt idx="79">
                  <c:v>5399.03</c:v>
                </c:pt>
                <c:pt idx="80">
                  <c:v>5401.75</c:v>
                </c:pt>
                <c:pt idx="81">
                  <c:v>5399.91</c:v>
                </c:pt>
                <c:pt idx="82">
                  <c:v>5402.63</c:v>
                </c:pt>
                <c:pt idx="83">
                  <c:v>5398.39</c:v>
                </c:pt>
                <c:pt idx="84">
                  <c:v>5395.81</c:v>
                </c:pt>
                <c:pt idx="85">
                  <c:v>5394.1</c:v>
                </c:pt>
                <c:pt idx="86">
                  <c:v>5383.33</c:v>
                </c:pt>
                <c:pt idx="87">
                  <c:v>5397.16</c:v>
                </c:pt>
                <c:pt idx="88">
                  <c:v>5412.78</c:v>
                </c:pt>
                <c:pt idx="89">
                  <c:v>5412.83</c:v>
                </c:pt>
                <c:pt idx="90">
                  <c:v>5399.12</c:v>
                </c:pt>
                <c:pt idx="91">
                  <c:v>5387.59</c:v>
                </c:pt>
                <c:pt idx="92">
                  <c:v>5390.46</c:v>
                </c:pt>
                <c:pt idx="93">
                  <c:v>5388.03</c:v>
                </c:pt>
                <c:pt idx="94">
                  <c:v>5385.68</c:v>
                </c:pt>
                <c:pt idx="95">
                  <c:v>5381.71</c:v>
                </c:pt>
                <c:pt idx="96">
                  <c:v>5370.12</c:v>
                </c:pt>
                <c:pt idx="97">
                  <c:v>5364.52</c:v>
                </c:pt>
                <c:pt idx="98">
                  <c:v>5367.69</c:v>
                </c:pt>
                <c:pt idx="99">
                  <c:v>5369.62</c:v>
                </c:pt>
                <c:pt idx="100">
                  <c:v>5372.59</c:v>
                </c:pt>
                <c:pt idx="101">
                  <c:v>5391.28</c:v>
                </c:pt>
                <c:pt idx="102">
                  <c:v>5419.76</c:v>
                </c:pt>
                <c:pt idx="103">
                  <c:v>5420.12</c:v>
                </c:pt>
                <c:pt idx="104">
                  <c:v>5429.16</c:v>
                </c:pt>
                <c:pt idx="105">
                  <c:v>5443.59</c:v>
                </c:pt>
                <c:pt idx="106">
                  <c:v>5459.9</c:v>
                </c:pt>
                <c:pt idx="107">
                  <c:v>5444.97</c:v>
                </c:pt>
                <c:pt idx="108">
                  <c:v>5431.93</c:v>
                </c:pt>
                <c:pt idx="109">
                  <c:v>5428.61</c:v>
                </c:pt>
                <c:pt idx="110">
                  <c:v>5421.22</c:v>
                </c:pt>
                <c:pt idx="111">
                  <c:v>5405.94</c:v>
                </c:pt>
                <c:pt idx="112">
                  <c:v>5404.03</c:v>
                </c:pt>
                <c:pt idx="113">
                  <c:v>5411.32</c:v>
                </c:pt>
                <c:pt idx="114">
                  <c:v>5433.81</c:v>
                </c:pt>
                <c:pt idx="115">
                  <c:v>5426.99</c:v>
                </c:pt>
                <c:pt idx="116">
                  <c:v>5437.38</c:v>
                </c:pt>
                <c:pt idx="117">
                  <c:v>5430.28</c:v>
                </c:pt>
                <c:pt idx="118">
                  <c:v>5421.78</c:v>
                </c:pt>
                <c:pt idx="119">
                  <c:v>5416.86</c:v>
                </c:pt>
                <c:pt idx="120">
                  <c:v>5412.17</c:v>
                </c:pt>
                <c:pt idx="121">
                  <c:v>5424.93</c:v>
                </c:pt>
                <c:pt idx="122">
                  <c:v>5448.92</c:v>
                </c:pt>
                <c:pt idx="123">
                  <c:v>5475.94</c:v>
                </c:pt>
                <c:pt idx="124">
                  <c:v>5468.21</c:v>
                </c:pt>
                <c:pt idx="125">
                  <c:v>5422.55</c:v>
                </c:pt>
                <c:pt idx="126">
                  <c:v>5439.26</c:v>
                </c:pt>
                <c:pt idx="127">
                  <c:v>5437.76</c:v>
                </c:pt>
                <c:pt idx="128">
                  <c:v>5504.83</c:v>
                </c:pt>
                <c:pt idx="129">
                  <c:v>5556.53</c:v>
                </c:pt>
                <c:pt idx="130">
                  <c:v>5595.15</c:v>
                </c:pt>
                <c:pt idx="131">
                  <c:v>5624.74</c:v>
                </c:pt>
                <c:pt idx="132">
                  <c:v>5721.62</c:v>
                </c:pt>
                <c:pt idx="133">
                  <c:v>5710.24</c:v>
                </c:pt>
                <c:pt idx="134">
                  <c:v>5685.79</c:v>
                </c:pt>
                <c:pt idx="135">
                  <c:v>5838.22</c:v>
                </c:pt>
                <c:pt idx="136">
                  <c:v>5874.85</c:v>
                </c:pt>
                <c:pt idx="137">
                  <c:v>5903.84</c:v>
                </c:pt>
                <c:pt idx="138">
                  <c:v>5968.07</c:v>
                </c:pt>
                <c:pt idx="139">
                  <c:v>6008.04</c:v>
                </c:pt>
                <c:pt idx="140">
                  <c:v>6053.97</c:v>
                </c:pt>
                <c:pt idx="141">
                  <c:v>6124.92</c:v>
                </c:pt>
                <c:pt idx="142">
                  <c:v>6153.63</c:v>
                </c:pt>
                <c:pt idx="143">
                  <c:v>6136.87</c:v>
                </c:pt>
                <c:pt idx="144">
                  <c:v>6248.51</c:v>
                </c:pt>
                <c:pt idx="145">
                  <c:v>6316.46</c:v>
                </c:pt>
                <c:pt idx="146">
                  <c:v>6341.5</c:v>
                </c:pt>
                <c:pt idx="147">
                  <c:v>6374.04</c:v>
                </c:pt>
                <c:pt idx="148">
                  <c:v>6414.33</c:v>
                </c:pt>
                <c:pt idx="149">
                  <c:v>6436</c:v>
                </c:pt>
                <c:pt idx="150">
                  <c:v>6457.38</c:v>
                </c:pt>
                <c:pt idx="151">
                  <c:v>6458.53</c:v>
                </c:pt>
                <c:pt idx="152">
                  <c:v>6475.36</c:v>
                </c:pt>
                <c:pt idx="153">
                  <c:v>6477.56</c:v>
                </c:pt>
                <c:pt idx="154">
                  <c:v>6481.93</c:v>
                </c:pt>
                <c:pt idx="155">
                  <c:v>6497.36</c:v>
                </c:pt>
                <c:pt idx="156">
                  <c:v>6515.27</c:v>
                </c:pt>
                <c:pt idx="157">
                  <c:v>6517.79</c:v>
                </c:pt>
                <c:pt idx="158">
                  <c:v>6507.79</c:v>
                </c:pt>
                <c:pt idx="159">
                  <c:v>6444.28</c:v>
                </c:pt>
                <c:pt idx="160">
                  <c:v>6442.22</c:v>
                </c:pt>
                <c:pt idx="161">
                  <c:v>6438.13</c:v>
                </c:pt>
                <c:pt idx="162">
                  <c:v>6433.35</c:v>
                </c:pt>
                <c:pt idx="163">
                  <c:v>6430.07</c:v>
                </c:pt>
                <c:pt idx="164">
                  <c:v>6434.46</c:v>
                </c:pt>
                <c:pt idx="165">
                  <c:v>6450.2</c:v>
                </c:pt>
                <c:pt idx="166">
                  <c:v>6449.99</c:v>
                </c:pt>
                <c:pt idx="167">
                  <c:v>6451.3</c:v>
                </c:pt>
                <c:pt idx="168">
                  <c:v>6455.24</c:v>
                </c:pt>
                <c:pt idx="169">
                  <c:v>6465.17</c:v>
                </c:pt>
                <c:pt idx="170">
                  <c:v>6451.91</c:v>
                </c:pt>
                <c:pt idx="171">
                  <c:v>6466.26</c:v>
                </c:pt>
                <c:pt idx="172">
                  <c:v>6487.97</c:v>
                </c:pt>
                <c:pt idx="173">
                  <c:v>6483.58</c:v>
                </c:pt>
                <c:pt idx="174">
                  <c:v>6467.03</c:v>
                </c:pt>
                <c:pt idx="175">
                  <c:v>6466.8</c:v>
                </c:pt>
                <c:pt idx="176">
                  <c:v>6468.52</c:v>
                </c:pt>
                <c:pt idx="177">
                  <c:v>6459.08</c:v>
                </c:pt>
                <c:pt idx="178">
                  <c:v>6462</c:v>
                </c:pt>
                <c:pt idx="179">
                  <c:v>6427.09</c:v>
                </c:pt>
                <c:pt idx="180">
                  <c:v>6430.87</c:v>
                </c:pt>
                <c:pt idx="181">
                  <c:v>6445.28</c:v>
                </c:pt>
                <c:pt idx="182">
                  <c:v>6439.73</c:v>
                </c:pt>
                <c:pt idx="183">
                  <c:v>6419.61</c:v>
                </c:pt>
                <c:pt idx="184">
                  <c:v>6432.76</c:v>
                </c:pt>
                <c:pt idx="185">
                  <c:v>6439.84</c:v>
                </c:pt>
                <c:pt idx="186">
                  <c:v>6438.45</c:v>
                </c:pt>
                <c:pt idx="187">
                  <c:v>6421.1</c:v>
                </c:pt>
                <c:pt idx="188">
                  <c:v>6397.17</c:v>
                </c:pt>
                <c:pt idx="189">
                  <c:v>6402.88</c:v>
                </c:pt>
                <c:pt idx="190">
                  <c:v>6438.1</c:v>
                </c:pt>
                <c:pt idx="191">
                  <c:v>6454.63</c:v>
                </c:pt>
                <c:pt idx="192">
                  <c:v>6456.35</c:v>
                </c:pt>
                <c:pt idx="193">
                  <c:v>6440.12</c:v>
                </c:pt>
                <c:pt idx="194">
                  <c:v>6464.6</c:v>
                </c:pt>
                <c:pt idx="195">
                  <c:v>6474.98</c:v>
                </c:pt>
                <c:pt idx="196">
                  <c:v>6449.8</c:v>
                </c:pt>
                <c:pt idx="197">
                  <c:v>6436.57</c:v>
                </c:pt>
                <c:pt idx="198">
                  <c:v>6455.97</c:v>
                </c:pt>
                <c:pt idx="199">
                  <c:v>6468.16</c:v>
                </c:pt>
                <c:pt idx="200">
                  <c:v>6443.69</c:v>
                </c:pt>
                <c:pt idx="201">
                  <c:v>6434.39</c:v>
                </c:pt>
                <c:pt idx="202">
                  <c:v>6476.8</c:v>
                </c:pt>
                <c:pt idx="203">
                  <c:v>6534.58</c:v>
                </c:pt>
                <c:pt idx="204">
                  <c:v>6478.33</c:v>
                </c:pt>
                <c:pt idx="205">
                  <c:v>6480.4</c:v>
                </c:pt>
                <c:pt idx="206">
                  <c:v>6487.08</c:v>
                </c:pt>
                <c:pt idx="207">
                  <c:v>6462.56</c:v>
                </c:pt>
                <c:pt idx="208">
                  <c:v>6446.74</c:v>
                </c:pt>
                <c:pt idx="209">
                  <c:v>6439.87</c:v>
                </c:pt>
                <c:pt idx="210">
                  <c:v>6452.87</c:v>
                </c:pt>
                <c:pt idx="211">
                  <c:v>6450.16</c:v>
                </c:pt>
                <c:pt idx="212">
                  <c:v>6473.46</c:v>
                </c:pt>
                <c:pt idx="213">
                  <c:v>6435.58</c:v>
                </c:pt>
                <c:pt idx="214">
                  <c:v>6434.14</c:v>
                </c:pt>
                <c:pt idx="215">
                  <c:v>6414.48</c:v>
                </c:pt>
                <c:pt idx="216">
                  <c:v>6362.94</c:v>
                </c:pt>
                <c:pt idx="217">
                  <c:v>6375.72</c:v>
                </c:pt>
                <c:pt idx="218">
                  <c:v>6209.56</c:v>
                </c:pt>
                <c:pt idx="219">
                  <c:v>6202.79</c:v>
                </c:pt>
                <c:pt idx="220">
                  <c:v>6151.83</c:v>
                </c:pt>
                <c:pt idx="221">
                  <c:v>6088.99</c:v>
                </c:pt>
                <c:pt idx="222">
                  <c:v>6049.97</c:v>
                </c:pt>
                <c:pt idx="223">
                  <c:v>6042.65</c:v>
                </c:pt>
                <c:pt idx="224">
                  <c:v>6056.32</c:v>
                </c:pt>
                <c:pt idx="225">
                  <c:v>6055.53</c:v>
                </c:pt>
                <c:pt idx="226">
                  <c:v>6055.42</c:v>
                </c:pt>
                <c:pt idx="227">
                  <c:v>6049.38</c:v>
                </c:pt>
                <c:pt idx="228">
                  <c:v>6062.77</c:v>
                </c:pt>
                <c:pt idx="229">
                  <c:v>6068.36</c:v>
                </c:pt>
                <c:pt idx="230">
                  <c:v>6069.16</c:v>
                </c:pt>
                <c:pt idx="231">
                  <c:v>6076.91</c:v>
                </c:pt>
                <c:pt idx="232">
                  <c:v>6138.57</c:v>
                </c:pt>
                <c:pt idx="233">
                  <c:v>6180.89</c:v>
                </c:pt>
                <c:pt idx="234">
                  <c:v>6168.83</c:v>
                </c:pt>
                <c:pt idx="235">
                  <c:v>6187.26</c:v>
                </c:pt>
                <c:pt idx="236">
                  <c:v>6211.97</c:v>
                </c:pt>
                <c:pt idx="237">
                  <c:v>6225.75</c:v>
                </c:pt>
                <c:pt idx="238">
                  <c:v>6212.74</c:v>
                </c:pt>
                <c:pt idx="239">
                  <c:v>6197.78</c:v>
                </c:pt>
                <c:pt idx="240">
                  <c:v>6197.53</c:v>
                </c:pt>
                <c:pt idx="241">
                  <c:v>6229.67</c:v>
                </c:pt>
                <c:pt idx="242">
                  <c:v>6279.44</c:v>
                </c:pt>
                <c:pt idx="243">
                  <c:v>6281.55</c:v>
                </c:pt>
                <c:pt idx="244">
                  <c:v>6277.35</c:v>
                </c:pt>
                <c:pt idx="245">
                  <c:v>6265.18</c:v>
                </c:pt>
                <c:pt idx="246">
                  <c:v>6279.7</c:v>
                </c:pt>
                <c:pt idx="247">
                  <c:v>6136.35</c:v>
                </c:pt>
                <c:pt idx="248">
                  <c:v>6029.47</c:v>
                </c:pt>
                <c:pt idx="249">
                  <c:v>6091.54</c:v>
                </c:pt>
                <c:pt idx="250">
                  <c:v>6154.66</c:v>
                </c:pt>
                <c:pt idx="251">
                  <c:v>6181.85</c:v>
                </c:pt>
                <c:pt idx="252">
                  <c:v>6381.26</c:v>
                </c:pt>
                <c:pt idx="253">
                  <c:v>6332.57</c:v>
                </c:pt>
                <c:pt idx="254">
                  <c:v>6625.57</c:v>
                </c:pt>
                <c:pt idx="255">
                  <c:v>6801.65</c:v>
                </c:pt>
                <c:pt idx="256">
                  <c:v>6832.05</c:v>
                </c:pt>
                <c:pt idx="257">
                  <c:v>7015.9</c:v>
                </c:pt>
                <c:pt idx="258">
                  <c:v>7246.59</c:v>
                </c:pt>
                <c:pt idx="259">
                  <c:v>7215.49</c:v>
                </c:pt>
                <c:pt idx="260">
                  <c:v>7079.12</c:v>
                </c:pt>
                <c:pt idx="261">
                  <c:v>7048.49</c:v>
                </c:pt>
                <c:pt idx="262">
                  <c:v>6590.92</c:v>
                </c:pt>
                <c:pt idx="263">
                  <c:v>6448.59</c:v>
                </c:pt>
                <c:pt idx="264">
                  <c:v>6361.4</c:v>
                </c:pt>
                <c:pt idx="265">
                  <c:v>6181.88</c:v>
                </c:pt>
                <c:pt idx="266">
                  <c:v>6178.7</c:v>
                </c:pt>
                <c:pt idx="267">
                  <c:v>6162.58</c:v>
                </c:pt>
                <c:pt idx="268">
                  <c:v>6168.9</c:v>
                </c:pt>
                <c:pt idx="269">
                  <c:v>6147.95</c:v>
                </c:pt>
                <c:pt idx="270">
                  <c:v>6093.82</c:v>
                </c:pt>
                <c:pt idx="271">
                  <c:v>6008.93</c:v>
                </c:pt>
                <c:pt idx="272">
                  <c:v>5997.47</c:v>
                </c:pt>
                <c:pt idx="273">
                  <c:v>5955.82</c:v>
                </c:pt>
                <c:pt idx="274">
                  <c:v>5958.52</c:v>
                </c:pt>
                <c:pt idx="275">
                  <c:v>5972.11</c:v>
                </c:pt>
                <c:pt idx="276">
                  <c:v>5987.15</c:v>
                </c:pt>
                <c:pt idx="277">
                  <c:v>6004.14</c:v>
                </c:pt>
                <c:pt idx="278">
                  <c:v>5995.86</c:v>
                </c:pt>
                <c:pt idx="279">
                  <c:v>5962.39</c:v>
                </c:pt>
                <c:pt idx="280">
                  <c:v>5950.71</c:v>
                </c:pt>
                <c:pt idx="281">
                  <c:v>6002.53</c:v>
                </c:pt>
                <c:pt idx="282">
                  <c:v>6023.43</c:v>
                </c:pt>
                <c:pt idx="283">
                  <c:v>6035.25</c:v>
                </c:pt>
                <c:pt idx="284">
                  <c:v>6004.93</c:v>
                </c:pt>
                <c:pt idx="285">
                  <c:v>5899.42</c:v>
                </c:pt>
                <c:pt idx="286">
                  <c:v>5815.49</c:v>
                </c:pt>
                <c:pt idx="287">
                  <c:v>5793.84</c:v>
                </c:pt>
                <c:pt idx="288">
                  <c:v>5784.09</c:v>
                </c:pt>
                <c:pt idx="289">
                  <c:v>5763.45</c:v>
                </c:pt>
                <c:pt idx="290">
                  <c:v>5687.31</c:v>
                </c:pt>
                <c:pt idx="291">
                  <c:v>5691.49</c:v>
                </c:pt>
                <c:pt idx="292">
                  <c:v>5679.75</c:v>
                </c:pt>
                <c:pt idx="293">
                  <c:v>5684.96</c:v>
                </c:pt>
                <c:pt idx="294">
                  <c:v>5692.57</c:v>
                </c:pt>
                <c:pt idx="295">
                  <c:v>5625.8</c:v>
                </c:pt>
                <c:pt idx="296">
                  <c:v>5623.61</c:v>
                </c:pt>
                <c:pt idx="297">
                  <c:v>5621.3</c:v>
                </c:pt>
                <c:pt idx="298">
                  <c:v>5630.78</c:v>
                </c:pt>
                <c:pt idx="299">
                  <c:v>5653.9</c:v>
                </c:pt>
                <c:pt idx="300">
                  <c:v>5656.17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71-471D-AE2E-061A50F2C4A5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冷轧板卷</c:v>
                </c:pt>
              </c:strCache>
            </c:strRef>
          </c:tx>
          <c:spPr>
            <a:ln w="19050" cap="rnd">
              <a:solidFill>
                <a:srgbClr val="4BACC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导出数据!$A$3:$A$303</c:f>
              <c:numCache>
                <c:formatCode>yyyy\-mm\-dd</c:formatCode>
                <c:ptCount val="301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</c:numCache>
            </c:numRef>
          </c:cat>
          <c:val>
            <c:numRef>
              <c:f>导出数据!$F$3:$F$303</c:f>
              <c:numCache>
                <c:formatCode>0_ </c:formatCode>
                <c:ptCount val="301"/>
                <c:pt idx="0">
                  <c:v>4820.22</c:v>
                </c:pt>
                <c:pt idx="1">
                  <c:v>4810.38</c:v>
                </c:pt>
                <c:pt idx="2">
                  <c:v>4888.7</c:v>
                </c:pt>
                <c:pt idx="3">
                  <c:v>4902.25</c:v>
                </c:pt>
                <c:pt idx="4">
                  <c:v>4862.16</c:v>
                </c:pt>
                <c:pt idx="5">
                  <c:v>4890.13</c:v>
                </c:pt>
                <c:pt idx="6">
                  <c:v>4943.71</c:v>
                </c:pt>
                <c:pt idx="7">
                  <c:v>4942.96</c:v>
                </c:pt>
                <c:pt idx="8">
                  <c:v>4944.03</c:v>
                </c:pt>
                <c:pt idx="9">
                  <c:v>4950.49</c:v>
                </c:pt>
                <c:pt idx="10">
                  <c:v>4971.08</c:v>
                </c:pt>
                <c:pt idx="11">
                  <c:v>4916.54</c:v>
                </c:pt>
                <c:pt idx="12">
                  <c:v>4975.6499999999996</c:v>
                </c:pt>
                <c:pt idx="13">
                  <c:v>5042.1400000000003</c:v>
                </c:pt>
                <c:pt idx="14">
                  <c:v>5075.75</c:v>
                </c:pt>
                <c:pt idx="15">
                  <c:v>5160.57</c:v>
                </c:pt>
                <c:pt idx="16">
                  <c:v>5099.51</c:v>
                </c:pt>
                <c:pt idx="17">
                  <c:v>5085.2700000000004</c:v>
                </c:pt>
                <c:pt idx="18">
                  <c:v>5089.66</c:v>
                </c:pt>
                <c:pt idx="19">
                  <c:v>5069.0600000000004</c:v>
                </c:pt>
                <c:pt idx="20">
                  <c:v>5079.99</c:v>
                </c:pt>
                <c:pt idx="21">
                  <c:v>5146.29</c:v>
                </c:pt>
                <c:pt idx="22">
                  <c:v>5198.66</c:v>
                </c:pt>
                <c:pt idx="23">
                  <c:v>5230.09</c:v>
                </c:pt>
                <c:pt idx="24">
                  <c:v>5247.42</c:v>
                </c:pt>
                <c:pt idx="25">
                  <c:v>5235.66</c:v>
                </c:pt>
                <c:pt idx="26">
                  <c:v>5229.66</c:v>
                </c:pt>
                <c:pt idx="27">
                  <c:v>5240.8900000000003</c:v>
                </c:pt>
                <c:pt idx="28">
                  <c:v>5221.41</c:v>
                </c:pt>
                <c:pt idx="29">
                  <c:v>5202.1000000000004</c:v>
                </c:pt>
                <c:pt idx="30">
                  <c:v>5216.78</c:v>
                </c:pt>
                <c:pt idx="31">
                  <c:v>5183.45</c:v>
                </c:pt>
                <c:pt idx="32">
                  <c:v>5266.75</c:v>
                </c:pt>
                <c:pt idx="33">
                  <c:v>5287.45</c:v>
                </c:pt>
                <c:pt idx="34">
                  <c:v>5315.22</c:v>
                </c:pt>
                <c:pt idx="35">
                  <c:v>5310.5</c:v>
                </c:pt>
                <c:pt idx="36">
                  <c:v>5276.25</c:v>
                </c:pt>
                <c:pt idx="37">
                  <c:v>5237.62</c:v>
                </c:pt>
                <c:pt idx="38">
                  <c:v>5232.78</c:v>
                </c:pt>
                <c:pt idx="39">
                  <c:v>5241.63</c:v>
                </c:pt>
                <c:pt idx="40">
                  <c:v>5256.06</c:v>
                </c:pt>
                <c:pt idx="41">
                  <c:v>5211.8500000000004</c:v>
                </c:pt>
                <c:pt idx="42">
                  <c:v>5182.13</c:v>
                </c:pt>
                <c:pt idx="43">
                  <c:v>5161.1400000000003</c:v>
                </c:pt>
                <c:pt idx="44">
                  <c:v>5169.78</c:v>
                </c:pt>
                <c:pt idx="45">
                  <c:v>5152.84</c:v>
                </c:pt>
                <c:pt idx="46">
                  <c:v>5135.12</c:v>
                </c:pt>
                <c:pt idx="47">
                  <c:v>5102.03</c:v>
                </c:pt>
                <c:pt idx="48">
                  <c:v>5086.05</c:v>
                </c:pt>
                <c:pt idx="49">
                  <c:v>5030</c:v>
                </c:pt>
                <c:pt idx="50">
                  <c:v>5060.97</c:v>
                </c:pt>
                <c:pt idx="51">
                  <c:v>5143.03</c:v>
                </c:pt>
                <c:pt idx="52">
                  <c:v>5126.2299999999996</c:v>
                </c:pt>
                <c:pt idx="53">
                  <c:v>5181.2700000000004</c:v>
                </c:pt>
                <c:pt idx="54">
                  <c:v>5245.35</c:v>
                </c:pt>
                <c:pt idx="55">
                  <c:v>5290.22</c:v>
                </c:pt>
                <c:pt idx="56">
                  <c:v>5160.1400000000003</c:v>
                </c:pt>
                <c:pt idx="57">
                  <c:v>5173.84</c:v>
                </c:pt>
                <c:pt idx="58">
                  <c:v>5102.79</c:v>
                </c:pt>
                <c:pt idx="59">
                  <c:v>5061.4399999999996</c:v>
                </c:pt>
                <c:pt idx="60">
                  <c:v>4981.07</c:v>
                </c:pt>
                <c:pt idx="61">
                  <c:v>4912.8100000000004</c:v>
                </c:pt>
                <c:pt idx="62">
                  <c:v>4945.5600000000004</c:v>
                </c:pt>
                <c:pt idx="63">
                  <c:v>4986.72</c:v>
                </c:pt>
                <c:pt idx="64">
                  <c:v>4983.84</c:v>
                </c:pt>
                <c:pt idx="65">
                  <c:v>5000.41</c:v>
                </c:pt>
                <c:pt idx="66">
                  <c:v>4970.17</c:v>
                </c:pt>
                <c:pt idx="67">
                  <c:v>4958.0200000000004</c:v>
                </c:pt>
                <c:pt idx="68">
                  <c:v>4991.2700000000004</c:v>
                </c:pt>
                <c:pt idx="69">
                  <c:v>4965.96</c:v>
                </c:pt>
                <c:pt idx="70">
                  <c:v>5037.3900000000003</c:v>
                </c:pt>
                <c:pt idx="71">
                  <c:v>5096.66</c:v>
                </c:pt>
                <c:pt idx="72">
                  <c:v>5060.76</c:v>
                </c:pt>
                <c:pt idx="73">
                  <c:v>5049.05</c:v>
                </c:pt>
                <c:pt idx="74">
                  <c:v>5066.7700000000004</c:v>
                </c:pt>
                <c:pt idx="75">
                  <c:v>5002.87</c:v>
                </c:pt>
                <c:pt idx="76">
                  <c:v>4902.32</c:v>
                </c:pt>
                <c:pt idx="77">
                  <c:v>4902.32</c:v>
                </c:pt>
                <c:pt idx="78">
                  <c:v>4902.32</c:v>
                </c:pt>
                <c:pt idx="79">
                  <c:v>4901.13</c:v>
                </c:pt>
                <c:pt idx="80">
                  <c:v>4901.08</c:v>
                </c:pt>
                <c:pt idx="81">
                  <c:v>4899.57</c:v>
                </c:pt>
                <c:pt idx="82">
                  <c:v>4899.6099999999997</c:v>
                </c:pt>
                <c:pt idx="83">
                  <c:v>4890.17</c:v>
                </c:pt>
                <c:pt idx="84">
                  <c:v>4884.42</c:v>
                </c:pt>
                <c:pt idx="85">
                  <c:v>4890.3500000000004</c:v>
                </c:pt>
                <c:pt idx="86">
                  <c:v>4844.3</c:v>
                </c:pt>
                <c:pt idx="87">
                  <c:v>4842.47</c:v>
                </c:pt>
                <c:pt idx="88">
                  <c:v>4870.68</c:v>
                </c:pt>
                <c:pt idx="89">
                  <c:v>4874.63</c:v>
                </c:pt>
                <c:pt idx="90">
                  <c:v>4853.9399999999996</c:v>
                </c:pt>
                <c:pt idx="91">
                  <c:v>4832.68</c:v>
                </c:pt>
                <c:pt idx="92">
                  <c:v>4823.6099999999997</c:v>
                </c:pt>
                <c:pt idx="93">
                  <c:v>4831.66</c:v>
                </c:pt>
                <c:pt idx="94">
                  <c:v>4832.58</c:v>
                </c:pt>
                <c:pt idx="95">
                  <c:v>4824.76</c:v>
                </c:pt>
                <c:pt idx="96">
                  <c:v>4794.4799999999996</c:v>
                </c:pt>
                <c:pt idx="97">
                  <c:v>4776.8900000000003</c:v>
                </c:pt>
                <c:pt idx="98">
                  <c:v>4783.4399999999996</c:v>
                </c:pt>
                <c:pt idx="99">
                  <c:v>4785.2700000000004</c:v>
                </c:pt>
                <c:pt idx="100">
                  <c:v>4781.45</c:v>
                </c:pt>
                <c:pt idx="101">
                  <c:v>4786.43</c:v>
                </c:pt>
                <c:pt idx="102">
                  <c:v>4861.22</c:v>
                </c:pt>
                <c:pt idx="103">
                  <c:v>4844.04</c:v>
                </c:pt>
                <c:pt idx="104">
                  <c:v>4849.8500000000004</c:v>
                </c:pt>
                <c:pt idx="105">
                  <c:v>4861.99</c:v>
                </c:pt>
                <c:pt idx="106">
                  <c:v>4887.97</c:v>
                </c:pt>
                <c:pt idx="107">
                  <c:v>4874.43</c:v>
                </c:pt>
                <c:pt idx="108">
                  <c:v>4859.53</c:v>
                </c:pt>
                <c:pt idx="109">
                  <c:v>4834.2</c:v>
                </c:pt>
                <c:pt idx="110">
                  <c:v>4821.2</c:v>
                </c:pt>
                <c:pt idx="111">
                  <c:v>4810.58</c:v>
                </c:pt>
                <c:pt idx="112">
                  <c:v>4786.37</c:v>
                </c:pt>
                <c:pt idx="113">
                  <c:v>4804.6899999999996</c:v>
                </c:pt>
                <c:pt idx="114">
                  <c:v>4842.34</c:v>
                </c:pt>
                <c:pt idx="115">
                  <c:v>4864.07</c:v>
                </c:pt>
                <c:pt idx="116">
                  <c:v>4837.3100000000004</c:v>
                </c:pt>
                <c:pt idx="117">
                  <c:v>4818.28</c:v>
                </c:pt>
                <c:pt idx="118">
                  <c:v>4800.68</c:v>
                </c:pt>
                <c:pt idx="119">
                  <c:v>4794.2700000000004</c:v>
                </c:pt>
                <c:pt idx="120">
                  <c:v>4757.76</c:v>
                </c:pt>
                <c:pt idx="121">
                  <c:v>4756.58</c:v>
                </c:pt>
                <c:pt idx="122">
                  <c:v>4773.84</c:v>
                </c:pt>
                <c:pt idx="123">
                  <c:v>4810</c:v>
                </c:pt>
                <c:pt idx="124">
                  <c:v>4788.7299999999996</c:v>
                </c:pt>
                <c:pt idx="125">
                  <c:v>4731.1000000000004</c:v>
                </c:pt>
                <c:pt idx="126">
                  <c:v>4723.5600000000004</c:v>
                </c:pt>
                <c:pt idx="127">
                  <c:v>4701.13</c:v>
                </c:pt>
                <c:pt idx="128">
                  <c:v>4716.05</c:v>
                </c:pt>
                <c:pt idx="129">
                  <c:v>4754.92</c:v>
                </c:pt>
                <c:pt idx="130">
                  <c:v>4769.6400000000003</c:v>
                </c:pt>
                <c:pt idx="131">
                  <c:v>4775.4799999999996</c:v>
                </c:pt>
                <c:pt idx="132">
                  <c:v>4886.04</c:v>
                </c:pt>
                <c:pt idx="133">
                  <c:v>4934.46</c:v>
                </c:pt>
                <c:pt idx="134">
                  <c:v>4796.21</c:v>
                </c:pt>
                <c:pt idx="135">
                  <c:v>5008.0600000000004</c:v>
                </c:pt>
                <c:pt idx="136">
                  <c:v>5054.16</c:v>
                </c:pt>
                <c:pt idx="137">
                  <c:v>5060.51</c:v>
                </c:pt>
                <c:pt idx="138">
                  <c:v>5127.7299999999996</c:v>
                </c:pt>
                <c:pt idx="139">
                  <c:v>5177</c:v>
                </c:pt>
                <c:pt idx="140">
                  <c:v>5145.29</c:v>
                </c:pt>
                <c:pt idx="141">
                  <c:v>5326.77</c:v>
                </c:pt>
                <c:pt idx="142">
                  <c:v>5398.95</c:v>
                </c:pt>
                <c:pt idx="143">
                  <c:v>5376.34</c:v>
                </c:pt>
                <c:pt idx="144">
                  <c:v>5470.55</c:v>
                </c:pt>
                <c:pt idx="145">
                  <c:v>5586.01</c:v>
                </c:pt>
                <c:pt idx="146">
                  <c:v>5609.47</c:v>
                </c:pt>
                <c:pt idx="147">
                  <c:v>5621.07</c:v>
                </c:pt>
                <c:pt idx="148">
                  <c:v>5699.01</c:v>
                </c:pt>
                <c:pt idx="149">
                  <c:v>5764.69</c:v>
                </c:pt>
                <c:pt idx="150">
                  <c:v>5814.1</c:v>
                </c:pt>
                <c:pt idx="151">
                  <c:v>5800.69</c:v>
                </c:pt>
                <c:pt idx="152">
                  <c:v>5824.64</c:v>
                </c:pt>
                <c:pt idx="153">
                  <c:v>5802.71</c:v>
                </c:pt>
                <c:pt idx="154">
                  <c:v>5794.2</c:v>
                </c:pt>
                <c:pt idx="155">
                  <c:v>5820.4</c:v>
                </c:pt>
                <c:pt idx="156">
                  <c:v>5888.74</c:v>
                </c:pt>
                <c:pt idx="157">
                  <c:v>5909.09</c:v>
                </c:pt>
                <c:pt idx="158">
                  <c:v>5883</c:v>
                </c:pt>
                <c:pt idx="159">
                  <c:v>5794.9</c:v>
                </c:pt>
                <c:pt idx="160">
                  <c:v>5786.06</c:v>
                </c:pt>
                <c:pt idx="161">
                  <c:v>5765.02</c:v>
                </c:pt>
                <c:pt idx="162">
                  <c:v>5755.94</c:v>
                </c:pt>
                <c:pt idx="163">
                  <c:v>5751.85</c:v>
                </c:pt>
                <c:pt idx="164">
                  <c:v>5730.56</c:v>
                </c:pt>
                <c:pt idx="165">
                  <c:v>5762.55</c:v>
                </c:pt>
                <c:pt idx="166">
                  <c:v>5779.78</c:v>
                </c:pt>
                <c:pt idx="167">
                  <c:v>5770.67</c:v>
                </c:pt>
                <c:pt idx="168">
                  <c:v>5758.02</c:v>
                </c:pt>
                <c:pt idx="169">
                  <c:v>5786.59</c:v>
                </c:pt>
                <c:pt idx="170">
                  <c:v>5751.78</c:v>
                </c:pt>
                <c:pt idx="171">
                  <c:v>5773.2</c:v>
                </c:pt>
                <c:pt idx="172">
                  <c:v>5827.48</c:v>
                </c:pt>
                <c:pt idx="173">
                  <c:v>5836.22</c:v>
                </c:pt>
                <c:pt idx="174">
                  <c:v>5818.35</c:v>
                </c:pt>
                <c:pt idx="175">
                  <c:v>5775.7</c:v>
                </c:pt>
                <c:pt idx="176">
                  <c:v>5799.83</c:v>
                </c:pt>
                <c:pt idx="177">
                  <c:v>5784.67</c:v>
                </c:pt>
                <c:pt idx="178">
                  <c:v>5770.69</c:v>
                </c:pt>
                <c:pt idx="179">
                  <c:v>5686.32</c:v>
                </c:pt>
                <c:pt idx="180">
                  <c:v>5674.91</c:v>
                </c:pt>
                <c:pt idx="181">
                  <c:v>5700.02</c:v>
                </c:pt>
                <c:pt idx="182">
                  <c:v>5715.73</c:v>
                </c:pt>
                <c:pt idx="183">
                  <c:v>5649.21</c:v>
                </c:pt>
                <c:pt idx="184">
                  <c:v>5654.66</c:v>
                </c:pt>
                <c:pt idx="185">
                  <c:v>5701.12</c:v>
                </c:pt>
                <c:pt idx="186">
                  <c:v>5706.6</c:v>
                </c:pt>
                <c:pt idx="187">
                  <c:v>5680.25</c:v>
                </c:pt>
                <c:pt idx="188">
                  <c:v>5642.14</c:v>
                </c:pt>
                <c:pt idx="189">
                  <c:v>5622.67</c:v>
                </c:pt>
                <c:pt idx="190">
                  <c:v>5688.6</c:v>
                </c:pt>
                <c:pt idx="191">
                  <c:v>5747.89</c:v>
                </c:pt>
                <c:pt idx="192">
                  <c:v>5738.56</c:v>
                </c:pt>
                <c:pt idx="193">
                  <c:v>5743.94</c:v>
                </c:pt>
                <c:pt idx="194">
                  <c:v>5773.6</c:v>
                </c:pt>
                <c:pt idx="195">
                  <c:v>5810.35</c:v>
                </c:pt>
                <c:pt idx="196">
                  <c:v>5761.55</c:v>
                </c:pt>
                <c:pt idx="197">
                  <c:v>5728.34</c:v>
                </c:pt>
                <c:pt idx="198">
                  <c:v>5757.69</c:v>
                </c:pt>
                <c:pt idx="199">
                  <c:v>5770.46</c:v>
                </c:pt>
                <c:pt idx="200">
                  <c:v>5776.23</c:v>
                </c:pt>
                <c:pt idx="201">
                  <c:v>5693.11</c:v>
                </c:pt>
                <c:pt idx="202">
                  <c:v>5786.62</c:v>
                </c:pt>
                <c:pt idx="203">
                  <c:v>5943.17</c:v>
                </c:pt>
                <c:pt idx="204">
                  <c:v>5885.92</c:v>
                </c:pt>
                <c:pt idx="205">
                  <c:v>5841.83</c:v>
                </c:pt>
                <c:pt idx="206">
                  <c:v>5859.15</c:v>
                </c:pt>
                <c:pt idx="207">
                  <c:v>5858.87</c:v>
                </c:pt>
                <c:pt idx="208">
                  <c:v>5824.55</c:v>
                </c:pt>
                <c:pt idx="209">
                  <c:v>5797.94</c:v>
                </c:pt>
                <c:pt idx="210">
                  <c:v>5822.05</c:v>
                </c:pt>
                <c:pt idx="211">
                  <c:v>5814.01</c:v>
                </c:pt>
                <c:pt idx="212">
                  <c:v>5851</c:v>
                </c:pt>
                <c:pt idx="213">
                  <c:v>5815.2</c:v>
                </c:pt>
                <c:pt idx="214">
                  <c:v>5814.19</c:v>
                </c:pt>
                <c:pt idx="215">
                  <c:v>5800.12</c:v>
                </c:pt>
                <c:pt idx="216">
                  <c:v>5744.59</c:v>
                </c:pt>
                <c:pt idx="217">
                  <c:v>5759.27</c:v>
                </c:pt>
                <c:pt idx="218">
                  <c:v>5650.22</c:v>
                </c:pt>
                <c:pt idx="219">
                  <c:v>5652.64</c:v>
                </c:pt>
                <c:pt idx="220">
                  <c:v>5594.08</c:v>
                </c:pt>
                <c:pt idx="221">
                  <c:v>5521.2</c:v>
                </c:pt>
                <c:pt idx="222">
                  <c:v>5444.07</c:v>
                </c:pt>
                <c:pt idx="223">
                  <c:v>5401.38</c:v>
                </c:pt>
                <c:pt idx="224">
                  <c:v>5424.57</c:v>
                </c:pt>
                <c:pt idx="225">
                  <c:v>5410.25</c:v>
                </c:pt>
                <c:pt idx="226">
                  <c:v>5387.51</c:v>
                </c:pt>
                <c:pt idx="227">
                  <c:v>5374.09</c:v>
                </c:pt>
                <c:pt idx="228">
                  <c:v>5370.76</c:v>
                </c:pt>
                <c:pt idx="229">
                  <c:v>5324.92</c:v>
                </c:pt>
                <c:pt idx="230">
                  <c:v>5314.87</c:v>
                </c:pt>
                <c:pt idx="231">
                  <c:v>5325.64</c:v>
                </c:pt>
                <c:pt idx="232">
                  <c:v>5405.81</c:v>
                </c:pt>
                <c:pt idx="233">
                  <c:v>5503.62</c:v>
                </c:pt>
                <c:pt idx="234">
                  <c:v>5494.27</c:v>
                </c:pt>
                <c:pt idx="235">
                  <c:v>5491.01</c:v>
                </c:pt>
                <c:pt idx="236">
                  <c:v>5553.6</c:v>
                </c:pt>
                <c:pt idx="237">
                  <c:v>5604.63</c:v>
                </c:pt>
                <c:pt idx="238">
                  <c:v>5549.87</c:v>
                </c:pt>
                <c:pt idx="239">
                  <c:v>5507.86</c:v>
                </c:pt>
                <c:pt idx="240">
                  <c:v>5467.16</c:v>
                </c:pt>
                <c:pt idx="241">
                  <c:v>5495.03</c:v>
                </c:pt>
                <c:pt idx="242">
                  <c:v>5566.79</c:v>
                </c:pt>
                <c:pt idx="243">
                  <c:v>5582.06</c:v>
                </c:pt>
                <c:pt idx="244">
                  <c:v>5533.62</c:v>
                </c:pt>
                <c:pt idx="245">
                  <c:v>5548.53</c:v>
                </c:pt>
                <c:pt idx="246">
                  <c:v>5597.09</c:v>
                </c:pt>
                <c:pt idx="247">
                  <c:v>5443.67</c:v>
                </c:pt>
                <c:pt idx="248">
                  <c:v>5293.76</c:v>
                </c:pt>
                <c:pt idx="249">
                  <c:v>5265.47</c:v>
                </c:pt>
                <c:pt idx="250">
                  <c:v>5422.88</c:v>
                </c:pt>
                <c:pt idx="251">
                  <c:v>5443.46</c:v>
                </c:pt>
                <c:pt idx="252">
                  <c:v>5695.87</c:v>
                </c:pt>
                <c:pt idx="253">
                  <c:v>5695.42</c:v>
                </c:pt>
                <c:pt idx="254">
                  <c:v>5925.71</c:v>
                </c:pt>
                <c:pt idx="255">
                  <c:v>6144.76</c:v>
                </c:pt>
                <c:pt idx="256">
                  <c:v>6150.28</c:v>
                </c:pt>
                <c:pt idx="257">
                  <c:v>6356.86</c:v>
                </c:pt>
                <c:pt idx="258">
                  <c:v>6616.89</c:v>
                </c:pt>
                <c:pt idx="259">
                  <c:v>6713.56</c:v>
                </c:pt>
                <c:pt idx="260">
                  <c:v>6597.91</c:v>
                </c:pt>
                <c:pt idx="261">
                  <c:v>6566.29</c:v>
                </c:pt>
                <c:pt idx="262">
                  <c:v>6179.42</c:v>
                </c:pt>
                <c:pt idx="263">
                  <c:v>6024.99</c:v>
                </c:pt>
                <c:pt idx="264">
                  <c:v>5949.39</c:v>
                </c:pt>
                <c:pt idx="265">
                  <c:v>5745.21</c:v>
                </c:pt>
                <c:pt idx="266">
                  <c:v>5758.49</c:v>
                </c:pt>
                <c:pt idx="267">
                  <c:v>5721.82</c:v>
                </c:pt>
                <c:pt idx="268">
                  <c:v>5759.59</c:v>
                </c:pt>
                <c:pt idx="269">
                  <c:v>5746.52</c:v>
                </c:pt>
                <c:pt idx="270">
                  <c:v>5705.11</c:v>
                </c:pt>
                <c:pt idx="271">
                  <c:v>5618.89</c:v>
                </c:pt>
                <c:pt idx="272">
                  <c:v>5603.48</c:v>
                </c:pt>
                <c:pt idx="273">
                  <c:v>5541.63</c:v>
                </c:pt>
                <c:pt idx="274">
                  <c:v>5522.3</c:v>
                </c:pt>
                <c:pt idx="275">
                  <c:v>5527.07</c:v>
                </c:pt>
                <c:pt idx="276">
                  <c:v>5535.55</c:v>
                </c:pt>
                <c:pt idx="277">
                  <c:v>5539.81</c:v>
                </c:pt>
                <c:pt idx="278">
                  <c:v>5543.75</c:v>
                </c:pt>
                <c:pt idx="279">
                  <c:v>5513.66</c:v>
                </c:pt>
                <c:pt idx="280">
                  <c:v>5458.11</c:v>
                </c:pt>
                <c:pt idx="281">
                  <c:v>5546.6</c:v>
                </c:pt>
                <c:pt idx="282">
                  <c:v>5566.49</c:v>
                </c:pt>
                <c:pt idx="283">
                  <c:v>5613.6</c:v>
                </c:pt>
                <c:pt idx="284">
                  <c:v>5601.56</c:v>
                </c:pt>
                <c:pt idx="285">
                  <c:v>5518.43</c:v>
                </c:pt>
                <c:pt idx="286">
                  <c:v>5390.15</c:v>
                </c:pt>
                <c:pt idx="287">
                  <c:v>5338.89</c:v>
                </c:pt>
                <c:pt idx="288">
                  <c:v>5316.59</c:v>
                </c:pt>
                <c:pt idx="289">
                  <c:v>5283.11</c:v>
                </c:pt>
                <c:pt idx="290">
                  <c:v>5135.1000000000004</c:v>
                </c:pt>
                <c:pt idx="291">
                  <c:v>5115.47</c:v>
                </c:pt>
                <c:pt idx="292">
                  <c:v>5093.75</c:v>
                </c:pt>
                <c:pt idx="293">
                  <c:v>5084.22</c:v>
                </c:pt>
                <c:pt idx="294">
                  <c:v>5099.99</c:v>
                </c:pt>
                <c:pt idx="295">
                  <c:v>5000.8100000000004</c:v>
                </c:pt>
                <c:pt idx="296">
                  <c:v>4980.32</c:v>
                </c:pt>
                <c:pt idx="297">
                  <c:v>4962.93</c:v>
                </c:pt>
                <c:pt idx="298">
                  <c:v>4957.6499999999996</c:v>
                </c:pt>
                <c:pt idx="299">
                  <c:v>4975.03</c:v>
                </c:pt>
                <c:pt idx="300">
                  <c:v>4958.37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71-471D-AE2E-061A50F2C4A5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中板</c:v>
                </c:pt>
              </c:strCache>
            </c:strRef>
          </c:tx>
          <c:spPr>
            <a:ln w="19050" cap="rnd">
              <a:solidFill>
                <a:srgbClr val="F7964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导出数据!$A$3:$A$303</c:f>
              <c:numCache>
                <c:formatCode>yyyy\-mm\-dd</c:formatCode>
                <c:ptCount val="301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</c:numCache>
            </c:numRef>
          </c:cat>
          <c:val>
            <c:numRef>
              <c:f>导出数据!$G$3:$G$303</c:f>
              <c:numCache>
                <c:formatCode>0_ </c:formatCode>
                <c:ptCount val="301"/>
                <c:pt idx="0">
                  <c:v>5066.1000000000004</c:v>
                </c:pt>
                <c:pt idx="1">
                  <c:v>5084.25</c:v>
                </c:pt>
                <c:pt idx="2">
                  <c:v>5104.1499999999996</c:v>
                </c:pt>
                <c:pt idx="3">
                  <c:v>5112.82</c:v>
                </c:pt>
                <c:pt idx="4">
                  <c:v>5107.5</c:v>
                </c:pt>
                <c:pt idx="5">
                  <c:v>5135.01</c:v>
                </c:pt>
                <c:pt idx="6">
                  <c:v>5155.1899999999996</c:v>
                </c:pt>
                <c:pt idx="7">
                  <c:v>5160.33</c:v>
                </c:pt>
                <c:pt idx="8">
                  <c:v>5165.43</c:v>
                </c:pt>
                <c:pt idx="9">
                  <c:v>5175.75</c:v>
                </c:pt>
                <c:pt idx="10">
                  <c:v>5175.6400000000003</c:v>
                </c:pt>
                <c:pt idx="11">
                  <c:v>5174.25</c:v>
                </c:pt>
                <c:pt idx="12">
                  <c:v>5198.8999999999996</c:v>
                </c:pt>
                <c:pt idx="13">
                  <c:v>5221.88</c:v>
                </c:pt>
                <c:pt idx="14">
                  <c:v>5236.3999999999996</c:v>
                </c:pt>
                <c:pt idx="15">
                  <c:v>5250.53</c:v>
                </c:pt>
                <c:pt idx="16">
                  <c:v>5211.01</c:v>
                </c:pt>
                <c:pt idx="17">
                  <c:v>5209.1099999999997</c:v>
                </c:pt>
                <c:pt idx="18">
                  <c:v>5208.54</c:v>
                </c:pt>
                <c:pt idx="19">
                  <c:v>5204</c:v>
                </c:pt>
                <c:pt idx="20">
                  <c:v>5217.3900000000003</c:v>
                </c:pt>
                <c:pt idx="21">
                  <c:v>5242.09</c:v>
                </c:pt>
                <c:pt idx="22">
                  <c:v>5265.41</c:v>
                </c:pt>
                <c:pt idx="23">
                  <c:v>5281.32</c:v>
                </c:pt>
                <c:pt idx="24">
                  <c:v>5281.14</c:v>
                </c:pt>
                <c:pt idx="25">
                  <c:v>5277.86</c:v>
                </c:pt>
                <c:pt idx="26">
                  <c:v>5274.86</c:v>
                </c:pt>
                <c:pt idx="27">
                  <c:v>5275.56</c:v>
                </c:pt>
                <c:pt idx="28">
                  <c:v>5271.7</c:v>
                </c:pt>
                <c:pt idx="29">
                  <c:v>5276.99</c:v>
                </c:pt>
                <c:pt idx="30">
                  <c:v>5266.57</c:v>
                </c:pt>
                <c:pt idx="31">
                  <c:v>5265.42</c:v>
                </c:pt>
                <c:pt idx="32">
                  <c:v>5299.99</c:v>
                </c:pt>
                <c:pt idx="33">
                  <c:v>5305.48</c:v>
                </c:pt>
                <c:pt idx="34">
                  <c:v>5307.59</c:v>
                </c:pt>
                <c:pt idx="35">
                  <c:v>5285.05</c:v>
                </c:pt>
                <c:pt idx="36">
                  <c:v>5261.22</c:v>
                </c:pt>
                <c:pt idx="37">
                  <c:v>5247.68</c:v>
                </c:pt>
                <c:pt idx="38">
                  <c:v>5243.06</c:v>
                </c:pt>
                <c:pt idx="39">
                  <c:v>5245.79</c:v>
                </c:pt>
                <c:pt idx="40">
                  <c:v>5244.28</c:v>
                </c:pt>
                <c:pt idx="41">
                  <c:v>5199.7700000000004</c:v>
                </c:pt>
                <c:pt idx="42">
                  <c:v>5192.8900000000003</c:v>
                </c:pt>
                <c:pt idx="43">
                  <c:v>5178.37</c:v>
                </c:pt>
                <c:pt idx="44">
                  <c:v>5182.95</c:v>
                </c:pt>
                <c:pt idx="45">
                  <c:v>5173.7700000000004</c:v>
                </c:pt>
                <c:pt idx="46">
                  <c:v>5160.9799999999996</c:v>
                </c:pt>
                <c:pt idx="47">
                  <c:v>5151.92</c:v>
                </c:pt>
                <c:pt idx="48">
                  <c:v>5140.45</c:v>
                </c:pt>
                <c:pt idx="49">
                  <c:v>5120.6899999999996</c:v>
                </c:pt>
                <c:pt idx="50">
                  <c:v>5157.5600000000004</c:v>
                </c:pt>
                <c:pt idx="51">
                  <c:v>5201.3999999999996</c:v>
                </c:pt>
                <c:pt idx="52">
                  <c:v>5202.78</c:v>
                </c:pt>
                <c:pt idx="53">
                  <c:v>5242.43</c:v>
                </c:pt>
                <c:pt idx="54">
                  <c:v>5263.85</c:v>
                </c:pt>
                <c:pt idx="55">
                  <c:v>5275.26</c:v>
                </c:pt>
                <c:pt idx="56">
                  <c:v>5199.28</c:v>
                </c:pt>
                <c:pt idx="57">
                  <c:v>5186.84</c:v>
                </c:pt>
                <c:pt idx="58">
                  <c:v>5167.6099999999997</c:v>
                </c:pt>
                <c:pt idx="59">
                  <c:v>5147.09</c:v>
                </c:pt>
                <c:pt idx="60">
                  <c:v>5108.47</c:v>
                </c:pt>
                <c:pt idx="61">
                  <c:v>5108.17</c:v>
                </c:pt>
                <c:pt idx="62">
                  <c:v>5131.9799999999996</c:v>
                </c:pt>
                <c:pt idx="63">
                  <c:v>5143.83</c:v>
                </c:pt>
                <c:pt idx="64">
                  <c:v>5154.37</c:v>
                </c:pt>
                <c:pt idx="65">
                  <c:v>5145.8599999999997</c:v>
                </c:pt>
                <c:pt idx="66">
                  <c:v>5140.66</c:v>
                </c:pt>
                <c:pt idx="67">
                  <c:v>5151.78</c:v>
                </c:pt>
                <c:pt idx="68">
                  <c:v>5162.3100000000004</c:v>
                </c:pt>
                <c:pt idx="69">
                  <c:v>5173.7700000000004</c:v>
                </c:pt>
                <c:pt idx="70">
                  <c:v>5202.17</c:v>
                </c:pt>
                <c:pt idx="71">
                  <c:v>5228.21</c:v>
                </c:pt>
                <c:pt idx="72">
                  <c:v>5209.51</c:v>
                </c:pt>
                <c:pt idx="73">
                  <c:v>5216.9399999999996</c:v>
                </c:pt>
                <c:pt idx="74">
                  <c:v>5215.3500000000004</c:v>
                </c:pt>
                <c:pt idx="75">
                  <c:v>5129.76</c:v>
                </c:pt>
                <c:pt idx="76">
                  <c:v>5042.38</c:v>
                </c:pt>
                <c:pt idx="77">
                  <c:v>5042.38</c:v>
                </c:pt>
                <c:pt idx="78">
                  <c:v>5042.38</c:v>
                </c:pt>
                <c:pt idx="79">
                  <c:v>5042.25</c:v>
                </c:pt>
                <c:pt idx="80">
                  <c:v>5041.6400000000003</c:v>
                </c:pt>
                <c:pt idx="81">
                  <c:v>5040.29</c:v>
                </c:pt>
                <c:pt idx="82">
                  <c:v>5031.29</c:v>
                </c:pt>
                <c:pt idx="83">
                  <c:v>4999.28</c:v>
                </c:pt>
                <c:pt idx="84">
                  <c:v>4986.88</c:v>
                </c:pt>
                <c:pt idx="85">
                  <c:v>4981.1899999999996</c:v>
                </c:pt>
                <c:pt idx="86">
                  <c:v>4959.6000000000004</c:v>
                </c:pt>
                <c:pt idx="87">
                  <c:v>4966.68</c:v>
                </c:pt>
                <c:pt idx="88">
                  <c:v>4973.32</c:v>
                </c:pt>
                <c:pt idx="89">
                  <c:v>4972.78</c:v>
                </c:pt>
                <c:pt idx="90">
                  <c:v>4964.1899999999996</c:v>
                </c:pt>
                <c:pt idx="91">
                  <c:v>4963.3</c:v>
                </c:pt>
                <c:pt idx="92">
                  <c:v>4979.42</c:v>
                </c:pt>
                <c:pt idx="93">
                  <c:v>4999.3500000000004</c:v>
                </c:pt>
                <c:pt idx="94">
                  <c:v>5015.71</c:v>
                </c:pt>
                <c:pt idx="95">
                  <c:v>5020.17</c:v>
                </c:pt>
                <c:pt idx="96">
                  <c:v>5025.49</c:v>
                </c:pt>
                <c:pt idx="97">
                  <c:v>5039.33</c:v>
                </c:pt>
                <c:pt idx="98">
                  <c:v>5044.8599999999997</c:v>
                </c:pt>
                <c:pt idx="99">
                  <c:v>5050.12</c:v>
                </c:pt>
                <c:pt idx="100">
                  <c:v>5059.57</c:v>
                </c:pt>
                <c:pt idx="101">
                  <c:v>5067.26</c:v>
                </c:pt>
                <c:pt idx="102">
                  <c:v>5091.8999999999996</c:v>
                </c:pt>
                <c:pt idx="103">
                  <c:v>5090.18</c:v>
                </c:pt>
                <c:pt idx="104">
                  <c:v>5095.93</c:v>
                </c:pt>
                <c:pt idx="105">
                  <c:v>5099.1400000000003</c:v>
                </c:pt>
                <c:pt idx="106">
                  <c:v>5107.6099999999997</c:v>
                </c:pt>
                <c:pt idx="107">
                  <c:v>5100.38</c:v>
                </c:pt>
                <c:pt idx="108">
                  <c:v>5096.28</c:v>
                </c:pt>
                <c:pt idx="109">
                  <c:v>5093.84</c:v>
                </c:pt>
                <c:pt idx="110">
                  <c:v>5091.8599999999997</c:v>
                </c:pt>
                <c:pt idx="111">
                  <c:v>5089.7700000000004</c:v>
                </c:pt>
                <c:pt idx="112">
                  <c:v>5089.9399999999996</c:v>
                </c:pt>
                <c:pt idx="113">
                  <c:v>5100.17</c:v>
                </c:pt>
                <c:pt idx="114">
                  <c:v>5113.3999999999996</c:v>
                </c:pt>
                <c:pt idx="115">
                  <c:v>5116.0600000000004</c:v>
                </c:pt>
                <c:pt idx="116">
                  <c:v>5107.62</c:v>
                </c:pt>
                <c:pt idx="117">
                  <c:v>5100.26</c:v>
                </c:pt>
                <c:pt idx="118">
                  <c:v>5100.68</c:v>
                </c:pt>
                <c:pt idx="119">
                  <c:v>5094.4799999999996</c:v>
                </c:pt>
                <c:pt idx="120">
                  <c:v>5080.8100000000004</c:v>
                </c:pt>
                <c:pt idx="121">
                  <c:v>5086.79</c:v>
                </c:pt>
                <c:pt idx="122">
                  <c:v>5099.66</c:v>
                </c:pt>
                <c:pt idx="123">
                  <c:v>5115.17</c:v>
                </c:pt>
                <c:pt idx="124">
                  <c:v>5086.93</c:v>
                </c:pt>
                <c:pt idx="125">
                  <c:v>5067.68</c:v>
                </c:pt>
                <c:pt idx="126">
                  <c:v>5076.0200000000004</c:v>
                </c:pt>
                <c:pt idx="127">
                  <c:v>5045.74</c:v>
                </c:pt>
                <c:pt idx="128">
                  <c:v>5082.22</c:v>
                </c:pt>
                <c:pt idx="129">
                  <c:v>5112.68</c:v>
                </c:pt>
                <c:pt idx="130">
                  <c:v>5136.6400000000003</c:v>
                </c:pt>
                <c:pt idx="131">
                  <c:v>5156.9399999999996</c:v>
                </c:pt>
                <c:pt idx="132">
                  <c:v>5234.4399999999996</c:v>
                </c:pt>
                <c:pt idx="133">
                  <c:v>5221.57</c:v>
                </c:pt>
                <c:pt idx="134">
                  <c:v>5190.0200000000004</c:v>
                </c:pt>
                <c:pt idx="135">
                  <c:v>5340.69</c:v>
                </c:pt>
                <c:pt idx="136">
                  <c:v>5381.64</c:v>
                </c:pt>
                <c:pt idx="137">
                  <c:v>5415.15</c:v>
                </c:pt>
                <c:pt idx="138">
                  <c:v>5493.56</c:v>
                </c:pt>
                <c:pt idx="139">
                  <c:v>5520.94</c:v>
                </c:pt>
                <c:pt idx="140">
                  <c:v>5553.07</c:v>
                </c:pt>
                <c:pt idx="141">
                  <c:v>5625.52</c:v>
                </c:pt>
                <c:pt idx="142">
                  <c:v>5656</c:v>
                </c:pt>
                <c:pt idx="143">
                  <c:v>5653.19</c:v>
                </c:pt>
                <c:pt idx="144">
                  <c:v>5709.68</c:v>
                </c:pt>
                <c:pt idx="145">
                  <c:v>5738.16</c:v>
                </c:pt>
                <c:pt idx="146">
                  <c:v>5756.27</c:v>
                </c:pt>
                <c:pt idx="147">
                  <c:v>5772.21</c:v>
                </c:pt>
                <c:pt idx="148">
                  <c:v>5817.24</c:v>
                </c:pt>
                <c:pt idx="149">
                  <c:v>5838.04</c:v>
                </c:pt>
                <c:pt idx="150">
                  <c:v>5844.78</c:v>
                </c:pt>
                <c:pt idx="151">
                  <c:v>5841.07</c:v>
                </c:pt>
                <c:pt idx="152">
                  <c:v>5853.43</c:v>
                </c:pt>
                <c:pt idx="153">
                  <c:v>5846.17</c:v>
                </c:pt>
                <c:pt idx="154">
                  <c:v>5841.79</c:v>
                </c:pt>
                <c:pt idx="155">
                  <c:v>5869.75</c:v>
                </c:pt>
                <c:pt idx="156">
                  <c:v>5886.23</c:v>
                </c:pt>
                <c:pt idx="157">
                  <c:v>5879.54</c:v>
                </c:pt>
                <c:pt idx="158">
                  <c:v>5853.64</c:v>
                </c:pt>
                <c:pt idx="159">
                  <c:v>5751.15</c:v>
                </c:pt>
                <c:pt idx="160">
                  <c:v>5743.44</c:v>
                </c:pt>
                <c:pt idx="161">
                  <c:v>5723.77</c:v>
                </c:pt>
                <c:pt idx="162">
                  <c:v>5712.48</c:v>
                </c:pt>
                <c:pt idx="163">
                  <c:v>5700.21</c:v>
                </c:pt>
                <c:pt idx="164">
                  <c:v>5697.95</c:v>
                </c:pt>
                <c:pt idx="165">
                  <c:v>5712.3</c:v>
                </c:pt>
                <c:pt idx="166">
                  <c:v>5705.62</c:v>
                </c:pt>
                <c:pt idx="167">
                  <c:v>5697.54</c:v>
                </c:pt>
                <c:pt idx="168">
                  <c:v>5697.14</c:v>
                </c:pt>
                <c:pt idx="169">
                  <c:v>5705.85</c:v>
                </c:pt>
                <c:pt idx="170">
                  <c:v>5688.7</c:v>
                </c:pt>
                <c:pt idx="171">
                  <c:v>5706.56</c:v>
                </c:pt>
                <c:pt idx="172">
                  <c:v>5724.96</c:v>
                </c:pt>
                <c:pt idx="173">
                  <c:v>5715.33</c:v>
                </c:pt>
                <c:pt idx="174">
                  <c:v>5686.26</c:v>
                </c:pt>
                <c:pt idx="175">
                  <c:v>5669.5</c:v>
                </c:pt>
                <c:pt idx="176">
                  <c:v>5680.82</c:v>
                </c:pt>
                <c:pt idx="177">
                  <c:v>5667.5</c:v>
                </c:pt>
                <c:pt idx="178">
                  <c:v>5654.21</c:v>
                </c:pt>
                <c:pt idx="179">
                  <c:v>5617.13</c:v>
                </c:pt>
                <c:pt idx="180">
                  <c:v>5615.93</c:v>
                </c:pt>
                <c:pt idx="181">
                  <c:v>5628.17</c:v>
                </c:pt>
                <c:pt idx="182">
                  <c:v>5621.53</c:v>
                </c:pt>
                <c:pt idx="183">
                  <c:v>5600.89</c:v>
                </c:pt>
                <c:pt idx="184">
                  <c:v>5619.16</c:v>
                </c:pt>
                <c:pt idx="185">
                  <c:v>5636.85</c:v>
                </c:pt>
                <c:pt idx="186">
                  <c:v>5629.44</c:v>
                </c:pt>
                <c:pt idx="187">
                  <c:v>5615.23</c:v>
                </c:pt>
                <c:pt idx="188">
                  <c:v>5598.4</c:v>
                </c:pt>
                <c:pt idx="189">
                  <c:v>5595.31</c:v>
                </c:pt>
                <c:pt idx="190">
                  <c:v>5643.66</c:v>
                </c:pt>
                <c:pt idx="191">
                  <c:v>5672.78</c:v>
                </c:pt>
                <c:pt idx="192">
                  <c:v>5675.43</c:v>
                </c:pt>
                <c:pt idx="193">
                  <c:v>5676.49</c:v>
                </c:pt>
                <c:pt idx="194">
                  <c:v>5708.21</c:v>
                </c:pt>
                <c:pt idx="195">
                  <c:v>5725.61</c:v>
                </c:pt>
                <c:pt idx="196">
                  <c:v>5685.03</c:v>
                </c:pt>
                <c:pt idx="197">
                  <c:v>5671.88</c:v>
                </c:pt>
                <c:pt idx="198">
                  <c:v>5693.26</c:v>
                </c:pt>
                <c:pt idx="199">
                  <c:v>5702.59</c:v>
                </c:pt>
                <c:pt idx="200">
                  <c:v>5689.79</c:v>
                </c:pt>
                <c:pt idx="201">
                  <c:v>5652.3</c:v>
                </c:pt>
                <c:pt idx="202">
                  <c:v>5708.6</c:v>
                </c:pt>
                <c:pt idx="203">
                  <c:v>5786.47</c:v>
                </c:pt>
                <c:pt idx="204">
                  <c:v>5722.25</c:v>
                </c:pt>
                <c:pt idx="205">
                  <c:v>5699.89</c:v>
                </c:pt>
                <c:pt idx="206">
                  <c:v>5705.68</c:v>
                </c:pt>
                <c:pt idx="207">
                  <c:v>5681.19</c:v>
                </c:pt>
                <c:pt idx="208">
                  <c:v>5643.83</c:v>
                </c:pt>
                <c:pt idx="209">
                  <c:v>5624.05</c:v>
                </c:pt>
                <c:pt idx="210">
                  <c:v>5641.67</c:v>
                </c:pt>
                <c:pt idx="211">
                  <c:v>5628.22</c:v>
                </c:pt>
                <c:pt idx="212">
                  <c:v>5663.18</c:v>
                </c:pt>
                <c:pt idx="213">
                  <c:v>5617.42</c:v>
                </c:pt>
                <c:pt idx="214">
                  <c:v>5607.95</c:v>
                </c:pt>
                <c:pt idx="215">
                  <c:v>5580.07</c:v>
                </c:pt>
                <c:pt idx="216">
                  <c:v>5557.42</c:v>
                </c:pt>
                <c:pt idx="217">
                  <c:v>5566.42</c:v>
                </c:pt>
                <c:pt idx="218">
                  <c:v>5448.9</c:v>
                </c:pt>
                <c:pt idx="219">
                  <c:v>5458.27</c:v>
                </c:pt>
                <c:pt idx="220">
                  <c:v>5401.46</c:v>
                </c:pt>
                <c:pt idx="221">
                  <c:v>5357.71</c:v>
                </c:pt>
                <c:pt idx="222">
                  <c:v>5310.49</c:v>
                </c:pt>
                <c:pt idx="223">
                  <c:v>5309.45</c:v>
                </c:pt>
                <c:pt idx="224">
                  <c:v>5320.82</c:v>
                </c:pt>
                <c:pt idx="225">
                  <c:v>5310.95</c:v>
                </c:pt>
                <c:pt idx="226">
                  <c:v>5326.82</c:v>
                </c:pt>
                <c:pt idx="227">
                  <c:v>5323.54</c:v>
                </c:pt>
                <c:pt idx="228">
                  <c:v>5334.28</c:v>
                </c:pt>
                <c:pt idx="229">
                  <c:v>5332.62</c:v>
                </c:pt>
                <c:pt idx="230">
                  <c:v>5326.03</c:v>
                </c:pt>
                <c:pt idx="231">
                  <c:v>5349.71</c:v>
                </c:pt>
                <c:pt idx="232">
                  <c:v>5415.77</c:v>
                </c:pt>
                <c:pt idx="233">
                  <c:v>5468.44</c:v>
                </c:pt>
                <c:pt idx="234">
                  <c:v>5461.67</c:v>
                </c:pt>
                <c:pt idx="235">
                  <c:v>5482.16</c:v>
                </c:pt>
                <c:pt idx="236">
                  <c:v>5520.76</c:v>
                </c:pt>
                <c:pt idx="237">
                  <c:v>5530.58</c:v>
                </c:pt>
                <c:pt idx="238">
                  <c:v>5515.9</c:v>
                </c:pt>
                <c:pt idx="239">
                  <c:v>5497.5</c:v>
                </c:pt>
                <c:pt idx="240">
                  <c:v>5481.6</c:v>
                </c:pt>
                <c:pt idx="241">
                  <c:v>5535.26</c:v>
                </c:pt>
                <c:pt idx="242">
                  <c:v>5595.3</c:v>
                </c:pt>
                <c:pt idx="243">
                  <c:v>5596.05</c:v>
                </c:pt>
                <c:pt idx="244">
                  <c:v>5579.33</c:v>
                </c:pt>
                <c:pt idx="245">
                  <c:v>5617.47</c:v>
                </c:pt>
                <c:pt idx="246">
                  <c:v>5675.47</c:v>
                </c:pt>
                <c:pt idx="247">
                  <c:v>5489.57</c:v>
                </c:pt>
                <c:pt idx="248">
                  <c:v>5390.38</c:v>
                </c:pt>
                <c:pt idx="249">
                  <c:v>5444.58</c:v>
                </c:pt>
                <c:pt idx="250">
                  <c:v>5539.82</c:v>
                </c:pt>
                <c:pt idx="251">
                  <c:v>5575.38</c:v>
                </c:pt>
                <c:pt idx="252">
                  <c:v>5828.71</c:v>
                </c:pt>
                <c:pt idx="253">
                  <c:v>5827.16</c:v>
                </c:pt>
                <c:pt idx="254">
                  <c:v>6127.02</c:v>
                </c:pt>
                <c:pt idx="255">
                  <c:v>6273.21</c:v>
                </c:pt>
                <c:pt idx="256">
                  <c:v>6296.83</c:v>
                </c:pt>
                <c:pt idx="257">
                  <c:v>6435.53</c:v>
                </c:pt>
                <c:pt idx="258">
                  <c:v>6586.81</c:v>
                </c:pt>
                <c:pt idx="259">
                  <c:v>6565.11</c:v>
                </c:pt>
                <c:pt idx="260">
                  <c:v>6490.9</c:v>
                </c:pt>
                <c:pt idx="261">
                  <c:v>6444.53</c:v>
                </c:pt>
                <c:pt idx="262">
                  <c:v>6070.92</c:v>
                </c:pt>
                <c:pt idx="263">
                  <c:v>5959.15</c:v>
                </c:pt>
                <c:pt idx="264">
                  <c:v>5891.8</c:v>
                </c:pt>
                <c:pt idx="265">
                  <c:v>5682.86</c:v>
                </c:pt>
                <c:pt idx="266">
                  <c:v>5677.41</c:v>
                </c:pt>
                <c:pt idx="267">
                  <c:v>5666.43</c:v>
                </c:pt>
                <c:pt idx="268">
                  <c:v>5673</c:v>
                </c:pt>
                <c:pt idx="269">
                  <c:v>5653.64</c:v>
                </c:pt>
                <c:pt idx="270">
                  <c:v>5628.96</c:v>
                </c:pt>
                <c:pt idx="271">
                  <c:v>5570.14</c:v>
                </c:pt>
                <c:pt idx="272">
                  <c:v>5567.83</c:v>
                </c:pt>
                <c:pt idx="273">
                  <c:v>5538.74</c:v>
                </c:pt>
                <c:pt idx="274">
                  <c:v>5537.59</c:v>
                </c:pt>
                <c:pt idx="275">
                  <c:v>5548.95</c:v>
                </c:pt>
                <c:pt idx="276">
                  <c:v>5560.53</c:v>
                </c:pt>
                <c:pt idx="277">
                  <c:v>5567.55</c:v>
                </c:pt>
                <c:pt idx="278">
                  <c:v>5570.78</c:v>
                </c:pt>
                <c:pt idx="279">
                  <c:v>5536.39</c:v>
                </c:pt>
                <c:pt idx="280">
                  <c:v>5524.26</c:v>
                </c:pt>
                <c:pt idx="281">
                  <c:v>5582.95</c:v>
                </c:pt>
                <c:pt idx="282">
                  <c:v>5594.48</c:v>
                </c:pt>
                <c:pt idx="283">
                  <c:v>5607.24</c:v>
                </c:pt>
                <c:pt idx="284">
                  <c:v>5575.55</c:v>
                </c:pt>
                <c:pt idx="285">
                  <c:v>5449.19</c:v>
                </c:pt>
                <c:pt idx="286">
                  <c:v>5305.54</c:v>
                </c:pt>
                <c:pt idx="287">
                  <c:v>5307.32</c:v>
                </c:pt>
                <c:pt idx="288">
                  <c:v>5288.01</c:v>
                </c:pt>
                <c:pt idx="289">
                  <c:v>5250.15</c:v>
                </c:pt>
                <c:pt idx="290">
                  <c:v>5120.78</c:v>
                </c:pt>
                <c:pt idx="291">
                  <c:v>5103.82</c:v>
                </c:pt>
                <c:pt idx="292">
                  <c:v>5074.47</c:v>
                </c:pt>
                <c:pt idx="293">
                  <c:v>5077.32</c:v>
                </c:pt>
                <c:pt idx="294">
                  <c:v>5083.6400000000003</c:v>
                </c:pt>
                <c:pt idx="295">
                  <c:v>4998.96</c:v>
                </c:pt>
                <c:pt idx="296">
                  <c:v>4987.84</c:v>
                </c:pt>
                <c:pt idx="297">
                  <c:v>4980</c:v>
                </c:pt>
                <c:pt idx="298">
                  <c:v>4986.38</c:v>
                </c:pt>
                <c:pt idx="299">
                  <c:v>4985.3</c:v>
                </c:pt>
                <c:pt idx="300">
                  <c:v>4983.29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71-471D-AE2E-061A50F2C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131968"/>
        <c:axId val="1"/>
      </c:lineChart>
      <c:dateAx>
        <c:axId val="13131968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313196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8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Sheet2!$B$2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Sheet2!$A$3:$A$327</c:f>
              <c:numCache>
                <c:formatCode>yyyy\-mm\-dd</c:formatCode>
                <c:ptCount val="325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  <c:pt idx="301">
                  <c:v>44266</c:v>
                </c:pt>
                <c:pt idx="302">
                  <c:v>44265</c:v>
                </c:pt>
                <c:pt idx="303">
                  <c:v>44264</c:v>
                </c:pt>
                <c:pt idx="304">
                  <c:v>44263</c:v>
                </c:pt>
                <c:pt idx="305">
                  <c:v>44260</c:v>
                </c:pt>
                <c:pt idx="306">
                  <c:v>44259</c:v>
                </c:pt>
                <c:pt idx="307">
                  <c:v>44258</c:v>
                </c:pt>
                <c:pt idx="308">
                  <c:v>44257</c:v>
                </c:pt>
                <c:pt idx="309">
                  <c:v>44256</c:v>
                </c:pt>
                <c:pt idx="310">
                  <c:v>44253</c:v>
                </c:pt>
                <c:pt idx="311">
                  <c:v>44252</c:v>
                </c:pt>
                <c:pt idx="312">
                  <c:v>44251</c:v>
                </c:pt>
                <c:pt idx="313">
                  <c:v>44250</c:v>
                </c:pt>
                <c:pt idx="314">
                  <c:v>44249</c:v>
                </c:pt>
                <c:pt idx="315">
                  <c:v>44247</c:v>
                </c:pt>
                <c:pt idx="316">
                  <c:v>44246</c:v>
                </c:pt>
                <c:pt idx="317">
                  <c:v>44245</c:v>
                </c:pt>
                <c:pt idx="318">
                  <c:v>44237</c:v>
                </c:pt>
                <c:pt idx="319">
                  <c:v>44236</c:v>
                </c:pt>
                <c:pt idx="320">
                  <c:v>44235</c:v>
                </c:pt>
                <c:pt idx="321">
                  <c:v>44234</c:v>
                </c:pt>
                <c:pt idx="322">
                  <c:v>44232</c:v>
                </c:pt>
                <c:pt idx="323">
                  <c:v>44231</c:v>
                </c:pt>
                <c:pt idx="324">
                  <c:v>44230</c:v>
                </c:pt>
              </c:numCache>
            </c:numRef>
          </c:cat>
          <c:val>
            <c:numRef>
              <c:f>Sheet2!$B$3:$B$327</c:f>
              <c:numCache>
                <c:formatCode>General</c:formatCode>
                <c:ptCount val="325"/>
                <c:pt idx="0">
                  <c:v>3420.5</c:v>
                </c:pt>
                <c:pt idx="1">
                  <c:v>3421.1</c:v>
                </c:pt>
                <c:pt idx="2">
                  <c:v>3425.6</c:v>
                </c:pt>
                <c:pt idx="3">
                  <c:v>3425.6</c:v>
                </c:pt>
                <c:pt idx="4">
                  <c:v>3425.6</c:v>
                </c:pt>
                <c:pt idx="5">
                  <c:v>3432.3</c:v>
                </c:pt>
                <c:pt idx="6">
                  <c:v>3620.3</c:v>
                </c:pt>
                <c:pt idx="7">
                  <c:v>3620.3</c:v>
                </c:pt>
                <c:pt idx="8">
                  <c:v>3620.9</c:v>
                </c:pt>
                <c:pt idx="9">
                  <c:v>3620.9</c:v>
                </c:pt>
                <c:pt idx="10">
                  <c:v>3671.3</c:v>
                </c:pt>
                <c:pt idx="11">
                  <c:v>3805.3</c:v>
                </c:pt>
                <c:pt idx="12">
                  <c:v>3813.5</c:v>
                </c:pt>
                <c:pt idx="13">
                  <c:v>3828.9</c:v>
                </c:pt>
                <c:pt idx="14">
                  <c:v>3996.4</c:v>
                </c:pt>
                <c:pt idx="15">
                  <c:v>3996.4</c:v>
                </c:pt>
                <c:pt idx="16">
                  <c:v>3990.9</c:v>
                </c:pt>
                <c:pt idx="17">
                  <c:v>3990.9</c:v>
                </c:pt>
                <c:pt idx="18">
                  <c:v>3990.9</c:v>
                </c:pt>
                <c:pt idx="19">
                  <c:v>3990.9</c:v>
                </c:pt>
                <c:pt idx="20">
                  <c:v>3990.9</c:v>
                </c:pt>
                <c:pt idx="21">
                  <c:v>3990.9</c:v>
                </c:pt>
                <c:pt idx="22">
                  <c:v>3990.9</c:v>
                </c:pt>
                <c:pt idx="23">
                  <c:v>3990.9</c:v>
                </c:pt>
                <c:pt idx="24">
                  <c:v>3808.1</c:v>
                </c:pt>
                <c:pt idx="25">
                  <c:v>3808.1</c:v>
                </c:pt>
                <c:pt idx="26">
                  <c:v>3805.2</c:v>
                </c:pt>
                <c:pt idx="27">
                  <c:v>3805.2</c:v>
                </c:pt>
                <c:pt idx="28">
                  <c:v>3805.2</c:v>
                </c:pt>
                <c:pt idx="29">
                  <c:v>3805.2</c:v>
                </c:pt>
                <c:pt idx="30">
                  <c:v>3805.2</c:v>
                </c:pt>
                <c:pt idx="31">
                  <c:v>3805.2</c:v>
                </c:pt>
                <c:pt idx="32">
                  <c:v>3619.9</c:v>
                </c:pt>
                <c:pt idx="33">
                  <c:v>3619.9</c:v>
                </c:pt>
                <c:pt idx="34">
                  <c:v>3608.6</c:v>
                </c:pt>
                <c:pt idx="35">
                  <c:v>3602.1</c:v>
                </c:pt>
                <c:pt idx="36">
                  <c:v>3602.1</c:v>
                </c:pt>
                <c:pt idx="37">
                  <c:v>3586.6</c:v>
                </c:pt>
                <c:pt idx="38">
                  <c:v>3585.9</c:v>
                </c:pt>
                <c:pt idx="39">
                  <c:v>3585.9</c:v>
                </c:pt>
                <c:pt idx="40">
                  <c:v>3585.9</c:v>
                </c:pt>
                <c:pt idx="41">
                  <c:v>3585.2</c:v>
                </c:pt>
                <c:pt idx="42">
                  <c:v>3585.2</c:v>
                </c:pt>
                <c:pt idx="43">
                  <c:v>3580</c:v>
                </c:pt>
                <c:pt idx="44">
                  <c:v>3580</c:v>
                </c:pt>
                <c:pt idx="45">
                  <c:v>3580</c:v>
                </c:pt>
                <c:pt idx="46">
                  <c:v>3580</c:v>
                </c:pt>
                <c:pt idx="47">
                  <c:v>3580</c:v>
                </c:pt>
                <c:pt idx="48">
                  <c:v>3554.5</c:v>
                </c:pt>
                <c:pt idx="49">
                  <c:v>3459.5</c:v>
                </c:pt>
                <c:pt idx="50">
                  <c:v>3380.1</c:v>
                </c:pt>
                <c:pt idx="51">
                  <c:v>3378.9</c:v>
                </c:pt>
                <c:pt idx="52">
                  <c:v>3378.3</c:v>
                </c:pt>
                <c:pt idx="53">
                  <c:v>3373.1</c:v>
                </c:pt>
                <c:pt idx="54">
                  <c:v>3325.9</c:v>
                </c:pt>
                <c:pt idx="55">
                  <c:v>3192.3</c:v>
                </c:pt>
                <c:pt idx="56">
                  <c:v>3192.3</c:v>
                </c:pt>
                <c:pt idx="57">
                  <c:v>3186.6</c:v>
                </c:pt>
                <c:pt idx="58">
                  <c:v>3002.9</c:v>
                </c:pt>
                <c:pt idx="59">
                  <c:v>3001.8</c:v>
                </c:pt>
                <c:pt idx="60">
                  <c:v>2994.3</c:v>
                </c:pt>
                <c:pt idx="61">
                  <c:v>2993.4</c:v>
                </c:pt>
                <c:pt idx="62">
                  <c:v>2706.7</c:v>
                </c:pt>
                <c:pt idx="63">
                  <c:v>2687.5</c:v>
                </c:pt>
                <c:pt idx="64">
                  <c:v>2687.5</c:v>
                </c:pt>
                <c:pt idx="65">
                  <c:v>2687.5</c:v>
                </c:pt>
                <c:pt idx="66">
                  <c:v>2687.5</c:v>
                </c:pt>
                <c:pt idx="67">
                  <c:v>2687.5</c:v>
                </c:pt>
                <c:pt idx="68">
                  <c:v>2687.5</c:v>
                </c:pt>
                <c:pt idx="69">
                  <c:v>2687.5</c:v>
                </c:pt>
                <c:pt idx="70">
                  <c:v>2687.5</c:v>
                </c:pt>
                <c:pt idx="71">
                  <c:v>2687.5</c:v>
                </c:pt>
                <c:pt idx="72">
                  <c:v>2687.5</c:v>
                </c:pt>
                <c:pt idx="73">
                  <c:v>2687.5</c:v>
                </c:pt>
                <c:pt idx="74">
                  <c:v>2858.5</c:v>
                </c:pt>
                <c:pt idx="75">
                  <c:v>2858.5</c:v>
                </c:pt>
                <c:pt idx="76">
                  <c:v>3033.9</c:v>
                </c:pt>
                <c:pt idx="77">
                  <c:v>3033.9</c:v>
                </c:pt>
                <c:pt idx="78">
                  <c:v>3033.9</c:v>
                </c:pt>
                <c:pt idx="79">
                  <c:v>3033.9</c:v>
                </c:pt>
                <c:pt idx="80">
                  <c:v>3033.9</c:v>
                </c:pt>
                <c:pt idx="81">
                  <c:v>3033.9</c:v>
                </c:pt>
                <c:pt idx="82">
                  <c:v>3033.9</c:v>
                </c:pt>
                <c:pt idx="83">
                  <c:v>3033.9</c:v>
                </c:pt>
                <c:pt idx="84">
                  <c:v>3033.9</c:v>
                </c:pt>
                <c:pt idx="85">
                  <c:v>3033.9</c:v>
                </c:pt>
                <c:pt idx="86">
                  <c:v>3033.9</c:v>
                </c:pt>
                <c:pt idx="87">
                  <c:v>3033.9</c:v>
                </c:pt>
                <c:pt idx="88">
                  <c:v>3019.9</c:v>
                </c:pt>
                <c:pt idx="89">
                  <c:v>3019.9</c:v>
                </c:pt>
                <c:pt idx="90">
                  <c:v>3019.9</c:v>
                </c:pt>
                <c:pt idx="91">
                  <c:v>3019.9</c:v>
                </c:pt>
                <c:pt idx="92">
                  <c:v>2999.3</c:v>
                </c:pt>
                <c:pt idx="93">
                  <c:v>2850.2</c:v>
                </c:pt>
                <c:pt idx="94">
                  <c:v>2834.7</c:v>
                </c:pt>
                <c:pt idx="95">
                  <c:v>2691.3</c:v>
                </c:pt>
                <c:pt idx="96">
                  <c:v>2669.3</c:v>
                </c:pt>
                <c:pt idx="97">
                  <c:v>2583.1999999999998</c:v>
                </c:pt>
                <c:pt idx="98">
                  <c:v>2583.1999999999998</c:v>
                </c:pt>
                <c:pt idx="99">
                  <c:v>2583.1999999999998</c:v>
                </c:pt>
                <c:pt idx="100">
                  <c:v>2583.1999999999998</c:v>
                </c:pt>
                <c:pt idx="101">
                  <c:v>2583.1999999999998</c:v>
                </c:pt>
                <c:pt idx="102">
                  <c:v>2583.1999999999998</c:v>
                </c:pt>
                <c:pt idx="103">
                  <c:v>2583.1999999999998</c:v>
                </c:pt>
                <c:pt idx="104">
                  <c:v>2583.1999999999998</c:v>
                </c:pt>
                <c:pt idx="105">
                  <c:v>2583.1999999999998</c:v>
                </c:pt>
                <c:pt idx="106">
                  <c:v>2580</c:v>
                </c:pt>
                <c:pt idx="107">
                  <c:v>2580</c:v>
                </c:pt>
                <c:pt idx="108">
                  <c:v>2580</c:v>
                </c:pt>
                <c:pt idx="109">
                  <c:v>2580</c:v>
                </c:pt>
                <c:pt idx="110">
                  <c:v>2580</c:v>
                </c:pt>
                <c:pt idx="111">
                  <c:v>2580</c:v>
                </c:pt>
                <c:pt idx="112">
                  <c:v>2580</c:v>
                </c:pt>
                <c:pt idx="113">
                  <c:v>2580</c:v>
                </c:pt>
                <c:pt idx="114">
                  <c:v>2580</c:v>
                </c:pt>
                <c:pt idx="115">
                  <c:v>2580</c:v>
                </c:pt>
                <c:pt idx="116">
                  <c:v>2674</c:v>
                </c:pt>
                <c:pt idx="117">
                  <c:v>2674</c:v>
                </c:pt>
                <c:pt idx="118">
                  <c:v>2674</c:v>
                </c:pt>
                <c:pt idx="119">
                  <c:v>2674</c:v>
                </c:pt>
                <c:pt idx="120">
                  <c:v>2775.6</c:v>
                </c:pt>
                <c:pt idx="121">
                  <c:v>2775.6</c:v>
                </c:pt>
                <c:pt idx="122">
                  <c:v>2775.6</c:v>
                </c:pt>
                <c:pt idx="123">
                  <c:v>2944.2</c:v>
                </c:pt>
                <c:pt idx="124">
                  <c:v>2944.2</c:v>
                </c:pt>
                <c:pt idx="125">
                  <c:v>2944.2</c:v>
                </c:pt>
                <c:pt idx="126">
                  <c:v>3106.5</c:v>
                </c:pt>
                <c:pt idx="127">
                  <c:v>3119.3</c:v>
                </c:pt>
                <c:pt idx="128">
                  <c:v>3281.5</c:v>
                </c:pt>
                <c:pt idx="129">
                  <c:v>3365.6</c:v>
                </c:pt>
                <c:pt idx="130">
                  <c:v>3479.6</c:v>
                </c:pt>
                <c:pt idx="131">
                  <c:v>3520.7</c:v>
                </c:pt>
                <c:pt idx="132">
                  <c:v>3672.7</c:v>
                </c:pt>
                <c:pt idx="133">
                  <c:v>3672.7</c:v>
                </c:pt>
                <c:pt idx="134">
                  <c:v>3807</c:v>
                </c:pt>
                <c:pt idx="135">
                  <c:v>3807</c:v>
                </c:pt>
                <c:pt idx="136">
                  <c:v>3859.5</c:v>
                </c:pt>
                <c:pt idx="137">
                  <c:v>3969.2</c:v>
                </c:pt>
                <c:pt idx="138">
                  <c:v>3978.4</c:v>
                </c:pt>
                <c:pt idx="139">
                  <c:v>4071.9</c:v>
                </c:pt>
                <c:pt idx="140">
                  <c:v>4090.5</c:v>
                </c:pt>
                <c:pt idx="141">
                  <c:v>4090.5</c:v>
                </c:pt>
                <c:pt idx="142">
                  <c:v>4073.1</c:v>
                </c:pt>
                <c:pt idx="143">
                  <c:v>4073.1</c:v>
                </c:pt>
                <c:pt idx="144">
                  <c:v>4073.1</c:v>
                </c:pt>
                <c:pt idx="145">
                  <c:v>4073.1</c:v>
                </c:pt>
                <c:pt idx="146">
                  <c:v>4073.1</c:v>
                </c:pt>
                <c:pt idx="147">
                  <c:v>4073.1</c:v>
                </c:pt>
                <c:pt idx="148">
                  <c:v>4073.1</c:v>
                </c:pt>
                <c:pt idx="149">
                  <c:v>4073.1</c:v>
                </c:pt>
                <c:pt idx="150">
                  <c:v>4073.1</c:v>
                </c:pt>
                <c:pt idx="151">
                  <c:v>4073.1</c:v>
                </c:pt>
                <c:pt idx="152">
                  <c:v>4073.1</c:v>
                </c:pt>
                <c:pt idx="153">
                  <c:v>4073.1</c:v>
                </c:pt>
                <c:pt idx="154">
                  <c:v>4073.1</c:v>
                </c:pt>
                <c:pt idx="155">
                  <c:v>4073.1</c:v>
                </c:pt>
                <c:pt idx="156">
                  <c:v>4073.1</c:v>
                </c:pt>
                <c:pt idx="157">
                  <c:v>4073.1</c:v>
                </c:pt>
                <c:pt idx="158">
                  <c:v>4073.1</c:v>
                </c:pt>
                <c:pt idx="159">
                  <c:v>3978.2</c:v>
                </c:pt>
                <c:pt idx="160">
                  <c:v>3978.2</c:v>
                </c:pt>
                <c:pt idx="161">
                  <c:v>3978.2</c:v>
                </c:pt>
                <c:pt idx="162">
                  <c:v>3978.2</c:v>
                </c:pt>
                <c:pt idx="163">
                  <c:v>3978.2</c:v>
                </c:pt>
                <c:pt idx="164">
                  <c:v>3978.2</c:v>
                </c:pt>
                <c:pt idx="165">
                  <c:v>3978.2</c:v>
                </c:pt>
                <c:pt idx="166">
                  <c:v>3978.2</c:v>
                </c:pt>
                <c:pt idx="167">
                  <c:v>3978.2</c:v>
                </c:pt>
                <c:pt idx="168">
                  <c:v>3978.2</c:v>
                </c:pt>
                <c:pt idx="169">
                  <c:v>3978.2</c:v>
                </c:pt>
                <c:pt idx="170">
                  <c:v>3859.9</c:v>
                </c:pt>
                <c:pt idx="171">
                  <c:v>3808.7</c:v>
                </c:pt>
                <c:pt idx="172">
                  <c:v>3808.7</c:v>
                </c:pt>
                <c:pt idx="173">
                  <c:v>3808.7</c:v>
                </c:pt>
                <c:pt idx="174">
                  <c:v>3667.7</c:v>
                </c:pt>
                <c:pt idx="175">
                  <c:v>3644.3</c:v>
                </c:pt>
                <c:pt idx="176">
                  <c:v>3644.3</c:v>
                </c:pt>
                <c:pt idx="177">
                  <c:v>3644.3</c:v>
                </c:pt>
                <c:pt idx="178">
                  <c:v>3547.2</c:v>
                </c:pt>
                <c:pt idx="179">
                  <c:v>3503.8</c:v>
                </c:pt>
                <c:pt idx="180">
                  <c:v>3374.9</c:v>
                </c:pt>
                <c:pt idx="181">
                  <c:v>3354.3</c:v>
                </c:pt>
                <c:pt idx="182">
                  <c:v>3348.2</c:v>
                </c:pt>
                <c:pt idx="183">
                  <c:v>3262.7</c:v>
                </c:pt>
                <c:pt idx="184">
                  <c:v>3228.6</c:v>
                </c:pt>
                <c:pt idx="185">
                  <c:v>3228.6</c:v>
                </c:pt>
                <c:pt idx="186">
                  <c:v>3176.7</c:v>
                </c:pt>
                <c:pt idx="187">
                  <c:v>3128.5</c:v>
                </c:pt>
                <c:pt idx="188">
                  <c:v>3086</c:v>
                </c:pt>
                <c:pt idx="189">
                  <c:v>3029.8</c:v>
                </c:pt>
                <c:pt idx="190">
                  <c:v>3029.8</c:v>
                </c:pt>
                <c:pt idx="191">
                  <c:v>2946</c:v>
                </c:pt>
                <c:pt idx="192">
                  <c:v>2924.6</c:v>
                </c:pt>
                <c:pt idx="193">
                  <c:v>2857.5</c:v>
                </c:pt>
                <c:pt idx="194">
                  <c:v>2836.5</c:v>
                </c:pt>
                <c:pt idx="195">
                  <c:v>2836.5</c:v>
                </c:pt>
                <c:pt idx="196">
                  <c:v>2836.5</c:v>
                </c:pt>
                <c:pt idx="197">
                  <c:v>2836.5</c:v>
                </c:pt>
                <c:pt idx="198">
                  <c:v>2775.6</c:v>
                </c:pt>
                <c:pt idx="199">
                  <c:v>2754.6</c:v>
                </c:pt>
                <c:pt idx="200">
                  <c:v>2754.6</c:v>
                </c:pt>
                <c:pt idx="201">
                  <c:v>2754.6</c:v>
                </c:pt>
                <c:pt idx="202">
                  <c:v>2734.3</c:v>
                </c:pt>
                <c:pt idx="203">
                  <c:v>2664.5</c:v>
                </c:pt>
                <c:pt idx="204">
                  <c:v>2660.5</c:v>
                </c:pt>
                <c:pt idx="205">
                  <c:v>2660.5</c:v>
                </c:pt>
                <c:pt idx="206">
                  <c:v>2660.5</c:v>
                </c:pt>
                <c:pt idx="207">
                  <c:v>2660.5</c:v>
                </c:pt>
                <c:pt idx="208">
                  <c:v>2660.5</c:v>
                </c:pt>
                <c:pt idx="209">
                  <c:v>2660.5</c:v>
                </c:pt>
                <c:pt idx="210">
                  <c:v>2660.5</c:v>
                </c:pt>
                <c:pt idx="211">
                  <c:v>2660.5</c:v>
                </c:pt>
                <c:pt idx="212">
                  <c:v>2660.5</c:v>
                </c:pt>
                <c:pt idx="213">
                  <c:v>2669.7</c:v>
                </c:pt>
                <c:pt idx="214">
                  <c:v>2717.3</c:v>
                </c:pt>
                <c:pt idx="215">
                  <c:v>2745.3</c:v>
                </c:pt>
                <c:pt idx="216">
                  <c:v>2752.6</c:v>
                </c:pt>
                <c:pt idx="217">
                  <c:v>2758.1</c:v>
                </c:pt>
                <c:pt idx="218">
                  <c:v>2768.7</c:v>
                </c:pt>
                <c:pt idx="219">
                  <c:v>2768.7</c:v>
                </c:pt>
                <c:pt idx="220">
                  <c:v>2768.7</c:v>
                </c:pt>
                <c:pt idx="221">
                  <c:v>2768.7</c:v>
                </c:pt>
                <c:pt idx="222">
                  <c:v>2768.7</c:v>
                </c:pt>
                <c:pt idx="223">
                  <c:v>2768.7</c:v>
                </c:pt>
                <c:pt idx="224">
                  <c:v>2768.7</c:v>
                </c:pt>
                <c:pt idx="225">
                  <c:v>2766.8</c:v>
                </c:pt>
                <c:pt idx="226">
                  <c:v>2766.8</c:v>
                </c:pt>
                <c:pt idx="227">
                  <c:v>2766.8</c:v>
                </c:pt>
                <c:pt idx="228">
                  <c:v>2763.2</c:v>
                </c:pt>
                <c:pt idx="229">
                  <c:v>2763.2</c:v>
                </c:pt>
                <c:pt idx="230">
                  <c:v>2738.7</c:v>
                </c:pt>
                <c:pt idx="231">
                  <c:v>2738.7</c:v>
                </c:pt>
                <c:pt idx="232">
                  <c:v>2738.7</c:v>
                </c:pt>
                <c:pt idx="233">
                  <c:v>2744.3</c:v>
                </c:pt>
                <c:pt idx="234">
                  <c:v>2744.3</c:v>
                </c:pt>
                <c:pt idx="235">
                  <c:v>2744.3</c:v>
                </c:pt>
                <c:pt idx="236">
                  <c:v>2744.3</c:v>
                </c:pt>
                <c:pt idx="237">
                  <c:v>2744.3</c:v>
                </c:pt>
                <c:pt idx="238">
                  <c:v>2744.3</c:v>
                </c:pt>
                <c:pt idx="239">
                  <c:v>2744.3</c:v>
                </c:pt>
                <c:pt idx="240">
                  <c:v>2744.3</c:v>
                </c:pt>
                <c:pt idx="241">
                  <c:v>2744.3</c:v>
                </c:pt>
                <c:pt idx="242">
                  <c:v>2744.3</c:v>
                </c:pt>
                <c:pt idx="243">
                  <c:v>2744.3</c:v>
                </c:pt>
                <c:pt idx="244">
                  <c:v>2744.3</c:v>
                </c:pt>
                <c:pt idx="245">
                  <c:v>2750</c:v>
                </c:pt>
                <c:pt idx="246">
                  <c:v>2795.2</c:v>
                </c:pt>
                <c:pt idx="247">
                  <c:v>2795.2</c:v>
                </c:pt>
                <c:pt idx="248">
                  <c:v>2795.2</c:v>
                </c:pt>
                <c:pt idx="249">
                  <c:v>2795.2</c:v>
                </c:pt>
                <c:pt idx="250">
                  <c:v>2795.2</c:v>
                </c:pt>
                <c:pt idx="251">
                  <c:v>2792.6</c:v>
                </c:pt>
                <c:pt idx="252">
                  <c:v>2790.2</c:v>
                </c:pt>
                <c:pt idx="253">
                  <c:v>2790.2</c:v>
                </c:pt>
                <c:pt idx="254">
                  <c:v>2790.2</c:v>
                </c:pt>
                <c:pt idx="255">
                  <c:v>2676.4</c:v>
                </c:pt>
                <c:pt idx="256">
                  <c:v>2676.4</c:v>
                </c:pt>
                <c:pt idx="257">
                  <c:v>2623.9</c:v>
                </c:pt>
                <c:pt idx="258">
                  <c:v>2553.1999999999998</c:v>
                </c:pt>
                <c:pt idx="259">
                  <c:v>2551</c:v>
                </c:pt>
                <c:pt idx="260">
                  <c:v>2514.5</c:v>
                </c:pt>
                <c:pt idx="261">
                  <c:v>2466.5</c:v>
                </c:pt>
                <c:pt idx="262">
                  <c:v>2460.1999999999998</c:v>
                </c:pt>
                <c:pt idx="263">
                  <c:v>2432.4</c:v>
                </c:pt>
                <c:pt idx="264">
                  <c:v>2377.3000000000002</c:v>
                </c:pt>
                <c:pt idx="265">
                  <c:v>2266.5</c:v>
                </c:pt>
                <c:pt idx="266">
                  <c:v>2266.5</c:v>
                </c:pt>
                <c:pt idx="267">
                  <c:v>2250.5</c:v>
                </c:pt>
                <c:pt idx="268">
                  <c:v>2193</c:v>
                </c:pt>
                <c:pt idx="269">
                  <c:v>2193</c:v>
                </c:pt>
                <c:pt idx="270">
                  <c:v>2193</c:v>
                </c:pt>
                <c:pt idx="271">
                  <c:v>2115.9</c:v>
                </c:pt>
                <c:pt idx="272">
                  <c:v>2115.9</c:v>
                </c:pt>
                <c:pt idx="273">
                  <c:v>2115.9</c:v>
                </c:pt>
                <c:pt idx="274">
                  <c:v>2115.9</c:v>
                </c:pt>
                <c:pt idx="275">
                  <c:v>2081.1999999999998</c:v>
                </c:pt>
                <c:pt idx="276">
                  <c:v>2033.9</c:v>
                </c:pt>
                <c:pt idx="277">
                  <c:v>2033.9</c:v>
                </c:pt>
                <c:pt idx="278">
                  <c:v>2033.9</c:v>
                </c:pt>
                <c:pt idx="279">
                  <c:v>2033.9</c:v>
                </c:pt>
                <c:pt idx="280">
                  <c:v>2043.8</c:v>
                </c:pt>
                <c:pt idx="281">
                  <c:v>2047</c:v>
                </c:pt>
                <c:pt idx="282">
                  <c:v>2047</c:v>
                </c:pt>
                <c:pt idx="283">
                  <c:v>2047</c:v>
                </c:pt>
                <c:pt idx="284">
                  <c:v>2047</c:v>
                </c:pt>
                <c:pt idx="285">
                  <c:v>2047</c:v>
                </c:pt>
                <c:pt idx="286">
                  <c:v>2047</c:v>
                </c:pt>
                <c:pt idx="287">
                  <c:v>2068.8000000000002</c:v>
                </c:pt>
                <c:pt idx="288">
                  <c:v>2095.1</c:v>
                </c:pt>
                <c:pt idx="289">
                  <c:v>2154.3000000000002</c:v>
                </c:pt>
                <c:pt idx="290">
                  <c:v>2154.3000000000002</c:v>
                </c:pt>
                <c:pt idx="291">
                  <c:v>2154.3000000000002</c:v>
                </c:pt>
                <c:pt idx="292">
                  <c:v>2176.6</c:v>
                </c:pt>
                <c:pt idx="293">
                  <c:v>2244.1</c:v>
                </c:pt>
                <c:pt idx="294">
                  <c:v>2244.1</c:v>
                </c:pt>
                <c:pt idx="295">
                  <c:v>2275.4</c:v>
                </c:pt>
                <c:pt idx="296">
                  <c:v>2325.8000000000002</c:v>
                </c:pt>
                <c:pt idx="297">
                  <c:v>2325.8000000000002</c:v>
                </c:pt>
                <c:pt idx="298">
                  <c:v>2367.5</c:v>
                </c:pt>
                <c:pt idx="299">
                  <c:v>2422.9</c:v>
                </c:pt>
                <c:pt idx="300">
                  <c:v>2456.1</c:v>
                </c:pt>
                <c:pt idx="301">
                  <c:v>2501.4</c:v>
                </c:pt>
                <c:pt idx="302">
                  <c:v>2501.4</c:v>
                </c:pt>
                <c:pt idx="303">
                  <c:v>2501.4</c:v>
                </c:pt>
                <c:pt idx="304">
                  <c:v>2525.8000000000002</c:v>
                </c:pt>
                <c:pt idx="305">
                  <c:v>2579.3000000000002</c:v>
                </c:pt>
                <c:pt idx="306">
                  <c:v>2579.3000000000002</c:v>
                </c:pt>
                <c:pt idx="307">
                  <c:v>2579.3000000000002</c:v>
                </c:pt>
                <c:pt idx="308">
                  <c:v>2579.3000000000002</c:v>
                </c:pt>
                <c:pt idx="309">
                  <c:v>2644.5</c:v>
                </c:pt>
                <c:pt idx="310">
                  <c:v>2647</c:v>
                </c:pt>
                <c:pt idx="311">
                  <c:v>2649.5</c:v>
                </c:pt>
                <c:pt idx="312">
                  <c:v>2649.5</c:v>
                </c:pt>
                <c:pt idx="313">
                  <c:v>2680.1</c:v>
                </c:pt>
                <c:pt idx="314">
                  <c:v>2712.3</c:v>
                </c:pt>
                <c:pt idx="315">
                  <c:v>2712.3</c:v>
                </c:pt>
                <c:pt idx="316">
                  <c:v>2712.3</c:v>
                </c:pt>
                <c:pt idx="317">
                  <c:v>2712.3</c:v>
                </c:pt>
                <c:pt idx="318">
                  <c:v>2710.9</c:v>
                </c:pt>
                <c:pt idx="319">
                  <c:v>2710.9</c:v>
                </c:pt>
                <c:pt idx="320">
                  <c:v>2710.9</c:v>
                </c:pt>
                <c:pt idx="321">
                  <c:v>2710.9</c:v>
                </c:pt>
                <c:pt idx="322">
                  <c:v>2710.9</c:v>
                </c:pt>
                <c:pt idx="323">
                  <c:v>2710.9</c:v>
                </c:pt>
                <c:pt idx="324">
                  <c:v>2710.9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AE-40C4-98E4-7E78CFE0510A}"/>
            </c:ext>
          </c:extLst>
        </c:ser>
        <c:ser>
          <c:idx val="1"/>
          <c:order val="1"/>
          <c:tx>
            <c:strRef>
              <c:f>Sheet2!$C$2</c:f>
              <c:strCache>
                <c:ptCount val="1"/>
                <c:pt idx="0">
                  <c:v>铁矿石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Sheet2!$A$3:$A$327</c:f>
              <c:numCache>
                <c:formatCode>yyyy\-mm\-dd</c:formatCode>
                <c:ptCount val="325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  <c:pt idx="301">
                  <c:v>44266</c:v>
                </c:pt>
                <c:pt idx="302">
                  <c:v>44265</c:v>
                </c:pt>
                <c:pt idx="303">
                  <c:v>44264</c:v>
                </c:pt>
                <c:pt idx="304">
                  <c:v>44263</c:v>
                </c:pt>
                <c:pt idx="305">
                  <c:v>44260</c:v>
                </c:pt>
                <c:pt idx="306">
                  <c:v>44259</c:v>
                </c:pt>
                <c:pt idx="307">
                  <c:v>44258</c:v>
                </c:pt>
                <c:pt idx="308">
                  <c:v>44257</c:v>
                </c:pt>
                <c:pt idx="309">
                  <c:v>44256</c:v>
                </c:pt>
                <c:pt idx="310">
                  <c:v>44253</c:v>
                </c:pt>
                <c:pt idx="311">
                  <c:v>44252</c:v>
                </c:pt>
                <c:pt idx="312">
                  <c:v>44251</c:v>
                </c:pt>
                <c:pt idx="313">
                  <c:v>44250</c:v>
                </c:pt>
                <c:pt idx="314">
                  <c:v>44249</c:v>
                </c:pt>
                <c:pt idx="315">
                  <c:v>44247</c:v>
                </c:pt>
                <c:pt idx="316">
                  <c:v>44246</c:v>
                </c:pt>
                <c:pt idx="317">
                  <c:v>44245</c:v>
                </c:pt>
                <c:pt idx="318">
                  <c:v>44237</c:v>
                </c:pt>
                <c:pt idx="319">
                  <c:v>44236</c:v>
                </c:pt>
                <c:pt idx="320">
                  <c:v>44235</c:v>
                </c:pt>
                <c:pt idx="321">
                  <c:v>44234</c:v>
                </c:pt>
                <c:pt idx="322">
                  <c:v>44232</c:v>
                </c:pt>
                <c:pt idx="323">
                  <c:v>44231</c:v>
                </c:pt>
                <c:pt idx="324">
                  <c:v>44230</c:v>
                </c:pt>
              </c:numCache>
            </c:numRef>
          </c:cat>
          <c:val>
            <c:numRef>
              <c:f>Sheet2!$C$3:$C$327</c:f>
              <c:numCache>
                <c:formatCode>General</c:formatCode>
                <c:ptCount val="325"/>
                <c:pt idx="0">
                  <c:v>1007</c:v>
                </c:pt>
                <c:pt idx="1">
                  <c:v>1019.86</c:v>
                </c:pt>
                <c:pt idx="2">
                  <c:v>1033.83</c:v>
                </c:pt>
                <c:pt idx="3">
                  <c:v>1004.57</c:v>
                </c:pt>
                <c:pt idx="4">
                  <c:v>988.3</c:v>
                </c:pt>
                <c:pt idx="5">
                  <c:v>1007.52</c:v>
                </c:pt>
                <c:pt idx="6">
                  <c:v>1010.49</c:v>
                </c:pt>
                <c:pt idx="7">
                  <c:v>1008.26</c:v>
                </c:pt>
                <c:pt idx="8">
                  <c:v>994.6</c:v>
                </c:pt>
                <c:pt idx="9">
                  <c:v>1020.3</c:v>
                </c:pt>
                <c:pt idx="10">
                  <c:v>997.94</c:v>
                </c:pt>
                <c:pt idx="11">
                  <c:v>1001.26</c:v>
                </c:pt>
                <c:pt idx="12">
                  <c:v>1029.0899999999999</c:v>
                </c:pt>
                <c:pt idx="13">
                  <c:v>1036.96</c:v>
                </c:pt>
                <c:pt idx="14">
                  <c:v>1054.21</c:v>
                </c:pt>
                <c:pt idx="15">
                  <c:v>1055.6099999999999</c:v>
                </c:pt>
                <c:pt idx="16">
                  <c:v>1041.67</c:v>
                </c:pt>
                <c:pt idx="17">
                  <c:v>1037.25</c:v>
                </c:pt>
                <c:pt idx="18">
                  <c:v>1028.94</c:v>
                </c:pt>
                <c:pt idx="19">
                  <c:v>1015.08</c:v>
                </c:pt>
                <c:pt idx="20">
                  <c:v>1037.95</c:v>
                </c:pt>
                <c:pt idx="21">
                  <c:v>1060.43</c:v>
                </c:pt>
                <c:pt idx="22">
                  <c:v>1083.98</c:v>
                </c:pt>
                <c:pt idx="23">
                  <c:v>1071.7</c:v>
                </c:pt>
                <c:pt idx="24">
                  <c:v>1072.43</c:v>
                </c:pt>
                <c:pt idx="25">
                  <c:v>1083.76</c:v>
                </c:pt>
                <c:pt idx="26">
                  <c:v>1086.3</c:v>
                </c:pt>
                <c:pt idx="27">
                  <c:v>1081.8900000000001</c:v>
                </c:pt>
                <c:pt idx="28">
                  <c:v>1073.45</c:v>
                </c:pt>
                <c:pt idx="29">
                  <c:v>1090.6199999999999</c:v>
                </c:pt>
                <c:pt idx="30">
                  <c:v>1073.32</c:v>
                </c:pt>
                <c:pt idx="31">
                  <c:v>1085.08</c:v>
                </c:pt>
                <c:pt idx="32">
                  <c:v>1100.95</c:v>
                </c:pt>
                <c:pt idx="33">
                  <c:v>1112.8</c:v>
                </c:pt>
                <c:pt idx="34">
                  <c:v>1099.2</c:v>
                </c:pt>
                <c:pt idx="35">
                  <c:v>1094.32</c:v>
                </c:pt>
                <c:pt idx="36">
                  <c:v>1084.53</c:v>
                </c:pt>
                <c:pt idx="37">
                  <c:v>1080.42</c:v>
                </c:pt>
                <c:pt idx="38">
                  <c:v>1064.5</c:v>
                </c:pt>
                <c:pt idx="39">
                  <c:v>1062.03</c:v>
                </c:pt>
                <c:pt idx="40">
                  <c:v>1048.95</c:v>
                </c:pt>
                <c:pt idx="41">
                  <c:v>1025.21</c:v>
                </c:pt>
                <c:pt idx="42">
                  <c:v>1022.99</c:v>
                </c:pt>
                <c:pt idx="43">
                  <c:v>1012.44</c:v>
                </c:pt>
                <c:pt idx="44">
                  <c:v>1028.56</c:v>
                </c:pt>
                <c:pt idx="45">
                  <c:v>1029.4100000000001</c:v>
                </c:pt>
                <c:pt idx="46">
                  <c:v>1017.25</c:v>
                </c:pt>
                <c:pt idx="47">
                  <c:v>1014.89</c:v>
                </c:pt>
                <c:pt idx="48">
                  <c:v>983.99</c:v>
                </c:pt>
                <c:pt idx="49">
                  <c:v>1010.81</c:v>
                </c:pt>
                <c:pt idx="50">
                  <c:v>1042.42</c:v>
                </c:pt>
                <c:pt idx="51">
                  <c:v>1058.78</c:v>
                </c:pt>
                <c:pt idx="52">
                  <c:v>1031.17</c:v>
                </c:pt>
                <c:pt idx="53">
                  <c:v>1056.8699999999999</c:v>
                </c:pt>
                <c:pt idx="54">
                  <c:v>1054.1099999999999</c:v>
                </c:pt>
                <c:pt idx="55">
                  <c:v>1026.8800000000001</c:v>
                </c:pt>
                <c:pt idx="56">
                  <c:v>1023.01</c:v>
                </c:pt>
                <c:pt idx="57">
                  <c:v>981.17</c:v>
                </c:pt>
                <c:pt idx="58">
                  <c:v>972.46</c:v>
                </c:pt>
                <c:pt idx="59">
                  <c:v>968.01</c:v>
                </c:pt>
                <c:pt idx="60">
                  <c:v>936.14</c:v>
                </c:pt>
                <c:pt idx="61">
                  <c:v>936.62</c:v>
                </c:pt>
                <c:pt idx="62">
                  <c:v>943.35</c:v>
                </c:pt>
                <c:pt idx="63">
                  <c:v>934.22</c:v>
                </c:pt>
                <c:pt idx="64">
                  <c:v>945.65</c:v>
                </c:pt>
                <c:pt idx="65">
                  <c:v>925.95</c:v>
                </c:pt>
                <c:pt idx="66">
                  <c:v>914.93</c:v>
                </c:pt>
                <c:pt idx="67">
                  <c:v>940.07</c:v>
                </c:pt>
                <c:pt idx="68">
                  <c:v>934.09</c:v>
                </c:pt>
                <c:pt idx="69">
                  <c:v>972.85</c:v>
                </c:pt>
                <c:pt idx="70">
                  <c:v>990.89</c:v>
                </c:pt>
                <c:pt idx="71">
                  <c:v>1026.24</c:v>
                </c:pt>
                <c:pt idx="72">
                  <c:v>997.58</c:v>
                </c:pt>
                <c:pt idx="73">
                  <c:v>987.28</c:v>
                </c:pt>
                <c:pt idx="74">
                  <c:v>1010.39</c:v>
                </c:pt>
                <c:pt idx="75">
                  <c:v>990.94</c:v>
                </c:pt>
                <c:pt idx="76">
                  <c:v>990.46</c:v>
                </c:pt>
                <c:pt idx="77">
                  <c:v>996.96</c:v>
                </c:pt>
                <c:pt idx="78">
                  <c:v>969.69</c:v>
                </c:pt>
                <c:pt idx="79">
                  <c:v>967.05</c:v>
                </c:pt>
                <c:pt idx="80">
                  <c:v>960.99</c:v>
                </c:pt>
                <c:pt idx="81">
                  <c:v>941.88</c:v>
                </c:pt>
                <c:pt idx="82">
                  <c:v>951.39</c:v>
                </c:pt>
                <c:pt idx="83">
                  <c:v>948.31</c:v>
                </c:pt>
                <c:pt idx="84">
                  <c:v>928.94</c:v>
                </c:pt>
                <c:pt idx="85">
                  <c:v>922.4</c:v>
                </c:pt>
                <c:pt idx="86">
                  <c:v>913.11</c:v>
                </c:pt>
                <c:pt idx="87">
                  <c:v>915.95</c:v>
                </c:pt>
                <c:pt idx="88">
                  <c:v>926.49</c:v>
                </c:pt>
                <c:pt idx="89">
                  <c:v>930.7</c:v>
                </c:pt>
                <c:pt idx="90">
                  <c:v>920.47</c:v>
                </c:pt>
                <c:pt idx="91">
                  <c:v>916.69</c:v>
                </c:pt>
                <c:pt idx="92">
                  <c:v>907.29</c:v>
                </c:pt>
                <c:pt idx="93">
                  <c:v>907.26</c:v>
                </c:pt>
                <c:pt idx="94">
                  <c:v>903.17</c:v>
                </c:pt>
                <c:pt idx="95">
                  <c:v>889.59</c:v>
                </c:pt>
                <c:pt idx="96">
                  <c:v>881.86</c:v>
                </c:pt>
                <c:pt idx="97">
                  <c:v>876.15</c:v>
                </c:pt>
                <c:pt idx="98">
                  <c:v>864.64</c:v>
                </c:pt>
                <c:pt idx="99">
                  <c:v>869.08</c:v>
                </c:pt>
                <c:pt idx="100">
                  <c:v>877.7</c:v>
                </c:pt>
                <c:pt idx="101">
                  <c:v>888.74</c:v>
                </c:pt>
                <c:pt idx="102">
                  <c:v>873.82</c:v>
                </c:pt>
                <c:pt idx="103">
                  <c:v>857.28</c:v>
                </c:pt>
                <c:pt idx="104">
                  <c:v>864.94</c:v>
                </c:pt>
                <c:pt idx="105">
                  <c:v>855.71</c:v>
                </c:pt>
                <c:pt idx="106">
                  <c:v>816.97</c:v>
                </c:pt>
                <c:pt idx="107">
                  <c:v>814.14</c:v>
                </c:pt>
                <c:pt idx="108">
                  <c:v>792.39</c:v>
                </c:pt>
                <c:pt idx="109">
                  <c:v>789.04</c:v>
                </c:pt>
                <c:pt idx="110">
                  <c:v>795.45</c:v>
                </c:pt>
                <c:pt idx="111">
                  <c:v>783.72</c:v>
                </c:pt>
                <c:pt idx="112">
                  <c:v>766.98</c:v>
                </c:pt>
                <c:pt idx="113">
                  <c:v>771.17</c:v>
                </c:pt>
                <c:pt idx="114">
                  <c:v>778.54</c:v>
                </c:pt>
                <c:pt idx="115">
                  <c:v>756</c:v>
                </c:pt>
                <c:pt idx="116">
                  <c:v>737.72</c:v>
                </c:pt>
                <c:pt idx="117">
                  <c:v>738.79</c:v>
                </c:pt>
                <c:pt idx="118">
                  <c:v>745.49</c:v>
                </c:pt>
                <c:pt idx="119">
                  <c:v>739.79</c:v>
                </c:pt>
                <c:pt idx="120">
                  <c:v>738.94</c:v>
                </c:pt>
                <c:pt idx="121">
                  <c:v>715.98</c:v>
                </c:pt>
                <c:pt idx="122">
                  <c:v>721.22</c:v>
                </c:pt>
                <c:pt idx="123">
                  <c:v>748.13</c:v>
                </c:pt>
                <c:pt idx="124">
                  <c:v>726.91</c:v>
                </c:pt>
                <c:pt idx="125">
                  <c:v>722.23</c:v>
                </c:pt>
                <c:pt idx="126">
                  <c:v>680.61</c:v>
                </c:pt>
                <c:pt idx="127">
                  <c:v>682.21</c:v>
                </c:pt>
                <c:pt idx="128">
                  <c:v>700.6</c:v>
                </c:pt>
                <c:pt idx="129">
                  <c:v>715.37</c:v>
                </c:pt>
                <c:pt idx="130">
                  <c:v>717.07</c:v>
                </c:pt>
                <c:pt idx="131">
                  <c:v>738.68</c:v>
                </c:pt>
                <c:pt idx="132">
                  <c:v>752.56</c:v>
                </c:pt>
                <c:pt idx="133">
                  <c:v>745.82</c:v>
                </c:pt>
                <c:pt idx="134">
                  <c:v>760.53</c:v>
                </c:pt>
                <c:pt idx="135">
                  <c:v>789.19</c:v>
                </c:pt>
                <c:pt idx="136">
                  <c:v>794</c:v>
                </c:pt>
                <c:pt idx="137">
                  <c:v>803.3</c:v>
                </c:pt>
                <c:pt idx="138">
                  <c:v>812.5</c:v>
                </c:pt>
                <c:pt idx="139">
                  <c:v>812.6</c:v>
                </c:pt>
                <c:pt idx="140">
                  <c:v>833.7</c:v>
                </c:pt>
                <c:pt idx="141">
                  <c:v>866.4</c:v>
                </c:pt>
                <c:pt idx="142">
                  <c:v>893.8</c:v>
                </c:pt>
                <c:pt idx="143">
                  <c:v>902.4</c:v>
                </c:pt>
                <c:pt idx="144">
                  <c:v>923.7</c:v>
                </c:pt>
                <c:pt idx="145">
                  <c:v>921.6</c:v>
                </c:pt>
                <c:pt idx="146">
                  <c:v>921.6</c:v>
                </c:pt>
                <c:pt idx="147">
                  <c:v>918.4</c:v>
                </c:pt>
                <c:pt idx="148">
                  <c:v>957.1</c:v>
                </c:pt>
                <c:pt idx="149">
                  <c:v>955.1</c:v>
                </c:pt>
                <c:pt idx="150">
                  <c:v>947.7</c:v>
                </c:pt>
                <c:pt idx="151">
                  <c:v>958.1</c:v>
                </c:pt>
                <c:pt idx="152">
                  <c:v>963.4</c:v>
                </c:pt>
                <c:pt idx="153">
                  <c:v>968.8</c:v>
                </c:pt>
                <c:pt idx="154">
                  <c:v>970</c:v>
                </c:pt>
                <c:pt idx="155">
                  <c:v>990.9</c:v>
                </c:pt>
                <c:pt idx="156">
                  <c:v>968.9</c:v>
                </c:pt>
                <c:pt idx="157">
                  <c:v>957.9</c:v>
                </c:pt>
                <c:pt idx="158">
                  <c:v>923.2</c:v>
                </c:pt>
                <c:pt idx="159">
                  <c:v>910.8</c:v>
                </c:pt>
                <c:pt idx="160">
                  <c:v>892.9</c:v>
                </c:pt>
                <c:pt idx="161">
                  <c:v>887.3</c:v>
                </c:pt>
                <c:pt idx="162">
                  <c:v>891.2</c:v>
                </c:pt>
                <c:pt idx="163">
                  <c:v>882.1</c:v>
                </c:pt>
                <c:pt idx="164">
                  <c:v>857.8</c:v>
                </c:pt>
                <c:pt idx="165">
                  <c:v>845</c:v>
                </c:pt>
                <c:pt idx="166">
                  <c:v>863.4</c:v>
                </c:pt>
                <c:pt idx="167">
                  <c:v>921.9</c:v>
                </c:pt>
                <c:pt idx="168">
                  <c:v>975.3</c:v>
                </c:pt>
                <c:pt idx="169">
                  <c:v>1024.0999999999999</c:v>
                </c:pt>
                <c:pt idx="170">
                  <c:v>1047.2</c:v>
                </c:pt>
                <c:pt idx="171">
                  <c:v>1069.7</c:v>
                </c:pt>
                <c:pt idx="172">
                  <c:v>1080.3</c:v>
                </c:pt>
                <c:pt idx="173">
                  <c:v>1102.5999999999999</c:v>
                </c:pt>
                <c:pt idx="174">
                  <c:v>1109.9000000000001</c:v>
                </c:pt>
                <c:pt idx="175">
                  <c:v>1120.8</c:v>
                </c:pt>
                <c:pt idx="176">
                  <c:v>1119.0999999999999</c:v>
                </c:pt>
                <c:pt idx="177">
                  <c:v>1125.5999999999999</c:v>
                </c:pt>
                <c:pt idx="178">
                  <c:v>1137.0999999999999</c:v>
                </c:pt>
                <c:pt idx="179">
                  <c:v>1135.8</c:v>
                </c:pt>
                <c:pt idx="180">
                  <c:v>1152.7</c:v>
                </c:pt>
                <c:pt idx="181">
                  <c:v>1167.5</c:v>
                </c:pt>
                <c:pt idx="182">
                  <c:v>1143.2</c:v>
                </c:pt>
                <c:pt idx="183">
                  <c:v>1122.5999999999999</c:v>
                </c:pt>
                <c:pt idx="184">
                  <c:v>1108.7</c:v>
                </c:pt>
                <c:pt idx="185">
                  <c:v>1099.3</c:v>
                </c:pt>
                <c:pt idx="186">
                  <c:v>1092.0999999999999</c:v>
                </c:pt>
                <c:pt idx="187">
                  <c:v>1106.5</c:v>
                </c:pt>
                <c:pt idx="188">
                  <c:v>1112.0999999999999</c:v>
                </c:pt>
                <c:pt idx="189">
                  <c:v>1147.9000000000001</c:v>
                </c:pt>
                <c:pt idx="190">
                  <c:v>1186.8</c:v>
                </c:pt>
                <c:pt idx="191">
                  <c:v>1196</c:v>
                </c:pt>
                <c:pt idx="192">
                  <c:v>1196</c:v>
                </c:pt>
                <c:pt idx="193">
                  <c:v>1215.4000000000001</c:v>
                </c:pt>
                <c:pt idx="194">
                  <c:v>1237.7</c:v>
                </c:pt>
                <c:pt idx="195">
                  <c:v>1252</c:v>
                </c:pt>
                <c:pt idx="196">
                  <c:v>1261.9000000000001</c:v>
                </c:pt>
                <c:pt idx="197">
                  <c:v>1307.8</c:v>
                </c:pt>
                <c:pt idx="198">
                  <c:v>1325.9</c:v>
                </c:pt>
                <c:pt idx="199">
                  <c:v>1335.1</c:v>
                </c:pt>
                <c:pt idx="200">
                  <c:v>1356.3</c:v>
                </c:pt>
                <c:pt idx="201">
                  <c:v>1362</c:v>
                </c:pt>
                <c:pt idx="202">
                  <c:v>1377.1</c:v>
                </c:pt>
                <c:pt idx="203">
                  <c:v>1418.4</c:v>
                </c:pt>
                <c:pt idx="204">
                  <c:v>1461</c:v>
                </c:pt>
                <c:pt idx="205">
                  <c:v>1459</c:v>
                </c:pt>
                <c:pt idx="206">
                  <c:v>1474.3</c:v>
                </c:pt>
                <c:pt idx="207">
                  <c:v>1481.2</c:v>
                </c:pt>
                <c:pt idx="208">
                  <c:v>1486.6</c:v>
                </c:pt>
                <c:pt idx="209">
                  <c:v>1508.7</c:v>
                </c:pt>
                <c:pt idx="210">
                  <c:v>1523.2</c:v>
                </c:pt>
                <c:pt idx="211">
                  <c:v>1540.9</c:v>
                </c:pt>
                <c:pt idx="212">
                  <c:v>1541.8</c:v>
                </c:pt>
                <c:pt idx="213">
                  <c:v>1541.6</c:v>
                </c:pt>
                <c:pt idx="214">
                  <c:v>1535.3</c:v>
                </c:pt>
                <c:pt idx="215">
                  <c:v>1542.4</c:v>
                </c:pt>
                <c:pt idx="216">
                  <c:v>1545.7</c:v>
                </c:pt>
                <c:pt idx="217">
                  <c:v>1538.8</c:v>
                </c:pt>
                <c:pt idx="218">
                  <c:v>1540.9</c:v>
                </c:pt>
                <c:pt idx="219">
                  <c:v>1552.7</c:v>
                </c:pt>
                <c:pt idx="220">
                  <c:v>1556.7</c:v>
                </c:pt>
                <c:pt idx="221">
                  <c:v>1555.8</c:v>
                </c:pt>
                <c:pt idx="222">
                  <c:v>1539.3</c:v>
                </c:pt>
                <c:pt idx="223">
                  <c:v>1530.2</c:v>
                </c:pt>
                <c:pt idx="224">
                  <c:v>1519.9</c:v>
                </c:pt>
                <c:pt idx="225">
                  <c:v>1511.4</c:v>
                </c:pt>
                <c:pt idx="226">
                  <c:v>1521.6</c:v>
                </c:pt>
                <c:pt idx="227">
                  <c:v>1515</c:v>
                </c:pt>
                <c:pt idx="228">
                  <c:v>1509</c:v>
                </c:pt>
                <c:pt idx="229">
                  <c:v>1513.5</c:v>
                </c:pt>
                <c:pt idx="230">
                  <c:v>1505.5</c:v>
                </c:pt>
                <c:pt idx="231">
                  <c:v>1496.2</c:v>
                </c:pt>
                <c:pt idx="232">
                  <c:v>1521.2</c:v>
                </c:pt>
                <c:pt idx="233">
                  <c:v>1537</c:v>
                </c:pt>
                <c:pt idx="234">
                  <c:v>1522.3</c:v>
                </c:pt>
                <c:pt idx="235">
                  <c:v>1528.4</c:v>
                </c:pt>
                <c:pt idx="236">
                  <c:v>1518.3</c:v>
                </c:pt>
                <c:pt idx="237">
                  <c:v>1497.5</c:v>
                </c:pt>
                <c:pt idx="238">
                  <c:v>1476.3</c:v>
                </c:pt>
                <c:pt idx="239">
                  <c:v>1468.6</c:v>
                </c:pt>
                <c:pt idx="240">
                  <c:v>1446.4</c:v>
                </c:pt>
                <c:pt idx="241">
                  <c:v>1450.9</c:v>
                </c:pt>
                <c:pt idx="242">
                  <c:v>1455.1</c:v>
                </c:pt>
                <c:pt idx="243">
                  <c:v>1445.8</c:v>
                </c:pt>
                <c:pt idx="244">
                  <c:v>1435</c:v>
                </c:pt>
                <c:pt idx="245">
                  <c:v>1414.7</c:v>
                </c:pt>
                <c:pt idx="246">
                  <c:v>1383</c:v>
                </c:pt>
                <c:pt idx="247">
                  <c:v>1362</c:v>
                </c:pt>
                <c:pt idx="248">
                  <c:v>1348.3</c:v>
                </c:pt>
                <c:pt idx="249">
                  <c:v>1395.4</c:v>
                </c:pt>
                <c:pt idx="250">
                  <c:v>1404.9</c:v>
                </c:pt>
                <c:pt idx="251">
                  <c:v>1439.7</c:v>
                </c:pt>
                <c:pt idx="252">
                  <c:v>1492</c:v>
                </c:pt>
                <c:pt idx="253">
                  <c:v>1513.5</c:v>
                </c:pt>
                <c:pt idx="254">
                  <c:v>1573.2</c:v>
                </c:pt>
                <c:pt idx="255">
                  <c:v>1573.4</c:v>
                </c:pt>
                <c:pt idx="256">
                  <c:v>1553.8</c:v>
                </c:pt>
                <c:pt idx="257">
                  <c:v>1601.9</c:v>
                </c:pt>
                <c:pt idx="258">
                  <c:v>1633.2</c:v>
                </c:pt>
                <c:pt idx="259">
                  <c:v>1634.3</c:v>
                </c:pt>
                <c:pt idx="260">
                  <c:v>1616.6</c:v>
                </c:pt>
                <c:pt idx="261">
                  <c:v>1573.1</c:v>
                </c:pt>
                <c:pt idx="262">
                  <c:v>1459.9</c:v>
                </c:pt>
                <c:pt idx="263">
                  <c:v>1417.4</c:v>
                </c:pt>
                <c:pt idx="264">
                  <c:v>1365.7</c:v>
                </c:pt>
                <c:pt idx="265">
                  <c:v>1341.9</c:v>
                </c:pt>
                <c:pt idx="266">
                  <c:v>1339.4</c:v>
                </c:pt>
                <c:pt idx="267">
                  <c:v>1333.7</c:v>
                </c:pt>
                <c:pt idx="268">
                  <c:v>1331.8</c:v>
                </c:pt>
                <c:pt idx="269">
                  <c:v>1319.1</c:v>
                </c:pt>
                <c:pt idx="270">
                  <c:v>1290.9000000000001</c:v>
                </c:pt>
                <c:pt idx="271">
                  <c:v>1284.5</c:v>
                </c:pt>
                <c:pt idx="272">
                  <c:v>1273.2</c:v>
                </c:pt>
                <c:pt idx="273">
                  <c:v>1261.4000000000001</c:v>
                </c:pt>
                <c:pt idx="274">
                  <c:v>1244</c:v>
                </c:pt>
                <c:pt idx="275">
                  <c:v>1225.5</c:v>
                </c:pt>
                <c:pt idx="276">
                  <c:v>1214.8</c:v>
                </c:pt>
                <c:pt idx="277">
                  <c:v>1203.0999999999999</c:v>
                </c:pt>
                <c:pt idx="278">
                  <c:v>1186.3</c:v>
                </c:pt>
                <c:pt idx="279">
                  <c:v>1178.0999999999999</c:v>
                </c:pt>
                <c:pt idx="280">
                  <c:v>1167.2</c:v>
                </c:pt>
                <c:pt idx="281">
                  <c:v>1160.8</c:v>
                </c:pt>
                <c:pt idx="282">
                  <c:v>1160.5999999999999</c:v>
                </c:pt>
                <c:pt idx="283">
                  <c:v>1160.0999999999999</c:v>
                </c:pt>
                <c:pt idx="284">
                  <c:v>1159.8</c:v>
                </c:pt>
                <c:pt idx="285">
                  <c:v>1155.8</c:v>
                </c:pt>
                <c:pt idx="286">
                  <c:v>1148.5999999999999</c:v>
                </c:pt>
                <c:pt idx="287">
                  <c:v>1153.2</c:v>
                </c:pt>
                <c:pt idx="288">
                  <c:v>1157.5</c:v>
                </c:pt>
                <c:pt idx="289">
                  <c:v>1161.0999999999999</c:v>
                </c:pt>
                <c:pt idx="290">
                  <c:v>1154.4000000000001</c:v>
                </c:pt>
                <c:pt idx="291">
                  <c:v>1158.2</c:v>
                </c:pt>
                <c:pt idx="292">
                  <c:v>1156.7</c:v>
                </c:pt>
                <c:pt idx="293">
                  <c:v>1156.8</c:v>
                </c:pt>
                <c:pt idx="294">
                  <c:v>1189.2</c:v>
                </c:pt>
                <c:pt idx="295">
                  <c:v>1215.5999999999999</c:v>
                </c:pt>
                <c:pt idx="296">
                  <c:v>1209.9000000000001</c:v>
                </c:pt>
                <c:pt idx="297">
                  <c:v>1212.5</c:v>
                </c:pt>
                <c:pt idx="298">
                  <c:v>1205.5999999999999</c:v>
                </c:pt>
                <c:pt idx="299">
                  <c:v>1211.5999999999999</c:v>
                </c:pt>
                <c:pt idx="300">
                  <c:v>1224.3</c:v>
                </c:pt>
                <c:pt idx="301">
                  <c:v>1204.9000000000001</c:v>
                </c:pt>
                <c:pt idx="302">
                  <c:v>1205.5999999999999</c:v>
                </c:pt>
                <c:pt idx="303">
                  <c:v>1239.3</c:v>
                </c:pt>
                <c:pt idx="304">
                  <c:v>1245.7</c:v>
                </c:pt>
                <c:pt idx="305">
                  <c:v>1241.3</c:v>
                </c:pt>
                <c:pt idx="306">
                  <c:v>1243</c:v>
                </c:pt>
                <c:pt idx="307">
                  <c:v>1236.9000000000001</c:v>
                </c:pt>
                <c:pt idx="308">
                  <c:v>1225.4000000000001</c:v>
                </c:pt>
                <c:pt idx="309">
                  <c:v>1233</c:v>
                </c:pt>
                <c:pt idx="310">
                  <c:v>1230.9000000000001</c:v>
                </c:pt>
                <c:pt idx="311">
                  <c:v>1218.3</c:v>
                </c:pt>
                <c:pt idx="312">
                  <c:v>1215.7</c:v>
                </c:pt>
                <c:pt idx="313">
                  <c:v>1221.9000000000001</c:v>
                </c:pt>
                <c:pt idx="314">
                  <c:v>1224.5999999999999</c:v>
                </c:pt>
                <c:pt idx="315">
                  <c:v>1206.5</c:v>
                </c:pt>
                <c:pt idx="316">
                  <c:v>1201.5999999999999</c:v>
                </c:pt>
                <c:pt idx="317">
                  <c:v>1193.2</c:v>
                </c:pt>
                <c:pt idx="318">
                  <c:v>1169.5999999999999</c:v>
                </c:pt>
                <c:pt idx="319">
                  <c:v>1157.7</c:v>
                </c:pt>
                <c:pt idx="320">
                  <c:v>1150.3</c:v>
                </c:pt>
                <c:pt idx="321">
                  <c:v>1150.3</c:v>
                </c:pt>
                <c:pt idx="322">
                  <c:v>1142.0999999999999</c:v>
                </c:pt>
                <c:pt idx="323">
                  <c:v>1131.8</c:v>
                </c:pt>
                <c:pt idx="324">
                  <c:v>1130.5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AE-40C4-98E4-7E78CFE0510A}"/>
            </c:ext>
          </c:extLst>
        </c:ser>
        <c:ser>
          <c:idx val="2"/>
          <c:order val="2"/>
          <c:tx>
            <c:strRef>
              <c:f>Sheet2!$D$2</c:f>
              <c:strCache>
                <c:ptCount val="1"/>
                <c:pt idx="0">
                  <c:v>废钢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Sheet2!$A$3:$A$327</c:f>
              <c:numCache>
                <c:formatCode>yyyy\-mm\-dd</c:formatCode>
                <c:ptCount val="325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  <c:pt idx="301">
                  <c:v>44266</c:v>
                </c:pt>
                <c:pt idx="302">
                  <c:v>44265</c:v>
                </c:pt>
                <c:pt idx="303">
                  <c:v>44264</c:v>
                </c:pt>
                <c:pt idx="304">
                  <c:v>44263</c:v>
                </c:pt>
                <c:pt idx="305">
                  <c:v>44260</c:v>
                </c:pt>
                <c:pt idx="306">
                  <c:v>44259</c:v>
                </c:pt>
                <c:pt idx="307">
                  <c:v>44258</c:v>
                </c:pt>
                <c:pt idx="308">
                  <c:v>44257</c:v>
                </c:pt>
                <c:pt idx="309">
                  <c:v>44256</c:v>
                </c:pt>
                <c:pt idx="310">
                  <c:v>44253</c:v>
                </c:pt>
                <c:pt idx="311">
                  <c:v>44252</c:v>
                </c:pt>
                <c:pt idx="312">
                  <c:v>44251</c:v>
                </c:pt>
                <c:pt idx="313">
                  <c:v>44250</c:v>
                </c:pt>
                <c:pt idx="314">
                  <c:v>44249</c:v>
                </c:pt>
                <c:pt idx="315">
                  <c:v>44247</c:v>
                </c:pt>
                <c:pt idx="316">
                  <c:v>44246</c:v>
                </c:pt>
                <c:pt idx="317">
                  <c:v>44245</c:v>
                </c:pt>
                <c:pt idx="318">
                  <c:v>44237</c:v>
                </c:pt>
                <c:pt idx="319">
                  <c:v>44236</c:v>
                </c:pt>
                <c:pt idx="320">
                  <c:v>44235</c:v>
                </c:pt>
                <c:pt idx="321">
                  <c:v>44234</c:v>
                </c:pt>
                <c:pt idx="322">
                  <c:v>44232</c:v>
                </c:pt>
                <c:pt idx="323">
                  <c:v>44231</c:v>
                </c:pt>
                <c:pt idx="324">
                  <c:v>44230</c:v>
                </c:pt>
              </c:numCache>
            </c:numRef>
          </c:cat>
          <c:val>
            <c:numRef>
              <c:f>Sheet2!$D$3:$D$327</c:f>
              <c:numCache>
                <c:formatCode>General</c:formatCode>
                <c:ptCount val="325"/>
                <c:pt idx="0">
                  <c:v>3760.2</c:v>
                </c:pt>
                <c:pt idx="1">
                  <c:v>3815.1</c:v>
                </c:pt>
                <c:pt idx="2">
                  <c:v>3817.6</c:v>
                </c:pt>
                <c:pt idx="3">
                  <c:v>3839.7</c:v>
                </c:pt>
                <c:pt idx="4">
                  <c:v>3843.9</c:v>
                </c:pt>
                <c:pt idx="5">
                  <c:v>3858.9</c:v>
                </c:pt>
                <c:pt idx="6">
                  <c:v>3866.6</c:v>
                </c:pt>
                <c:pt idx="7">
                  <c:v>3869.2</c:v>
                </c:pt>
                <c:pt idx="8">
                  <c:v>3869.2</c:v>
                </c:pt>
                <c:pt idx="9">
                  <c:v>3879.1</c:v>
                </c:pt>
                <c:pt idx="10">
                  <c:v>3879.1</c:v>
                </c:pt>
                <c:pt idx="11">
                  <c:v>3879.3</c:v>
                </c:pt>
                <c:pt idx="12">
                  <c:v>3911.5</c:v>
                </c:pt>
                <c:pt idx="13">
                  <c:v>3912.3</c:v>
                </c:pt>
                <c:pt idx="14">
                  <c:v>3907.6</c:v>
                </c:pt>
                <c:pt idx="15">
                  <c:v>3898.9</c:v>
                </c:pt>
                <c:pt idx="16">
                  <c:v>3893.2</c:v>
                </c:pt>
                <c:pt idx="17">
                  <c:v>3892.6</c:v>
                </c:pt>
                <c:pt idx="18">
                  <c:v>3892.6</c:v>
                </c:pt>
                <c:pt idx="19">
                  <c:v>3892.6</c:v>
                </c:pt>
                <c:pt idx="20">
                  <c:v>3900.2</c:v>
                </c:pt>
                <c:pt idx="21">
                  <c:v>3905.6</c:v>
                </c:pt>
                <c:pt idx="22">
                  <c:v>3906.2</c:v>
                </c:pt>
                <c:pt idx="23">
                  <c:v>3906.2</c:v>
                </c:pt>
                <c:pt idx="24">
                  <c:v>3900.3</c:v>
                </c:pt>
                <c:pt idx="25">
                  <c:v>3900.3</c:v>
                </c:pt>
                <c:pt idx="26">
                  <c:v>3895.3</c:v>
                </c:pt>
                <c:pt idx="27">
                  <c:v>3895.3</c:v>
                </c:pt>
                <c:pt idx="28">
                  <c:v>3882.6</c:v>
                </c:pt>
                <c:pt idx="29">
                  <c:v>3882.6</c:v>
                </c:pt>
                <c:pt idx="30">
                  <c:v>3882.6</c:v>
                </c:pt>
                <c:pt idx="31">
                  <c:v>3886.9</c:v>
                </c:pt>
                <c:pt idx="32">
                  <c:v>3890.3</c:v>
                </c:pt>
                <c:pt idx="33">
                  <c:v>3890.3</c:v>
                </c:pt>
                <c:pt idx="34">
                  <c:v>3872.1</c:v>
                </c:pt>
                <c:pt idx="35">
                  <c:v>3869.5</c:v>
                </c:pt>
                <c:pt idx="36">
                  <c:v>3863.6</c:v>
                </c:pt>
                <c:pt idx="37">
                  <c:v>3846.2</c:v>
                </c:pt>
                <c:pt idx="38">
                  <c:v>3843.7</c:v>
                </c:pt>
                <c:pt idx="39">
                  <c:v>3842.6</c:v>
                </c:pt>
                <c:pt idx="40">
                  <c:v>3813.5</c:v>
                </c:pt>
                <c:pt idx="41">
                  <c:v>3812.2</c:v>
                </c:pt>
                <c:pt idx="42">
                  <c:v>3812.2</c:v>
                </c:pt>
                <c:pt idx="43">
                  <c:v>3801.1</c:v>
                </c:pt>
                <c:pt idx="44">
                  <c:v>3740.6</c:v>
                </c:pt>
                <c:pt idx="45">
                  <c:v>3735.2</c:v>
                </c:pt>
                <c:pt idx="46">
                  <c:v>3726.6</c:v>
                </c:pt>
                <c:pt idx="47">
                  <c:v>3719.3</c:v>
                </c:pt>
                <c:pt idx="48">
                  <c:v>3712.5</c:v>
                </c:pt>
                <c:pt idx="49">
                  <c:v>3703.2</c:v>
                </c:pt>
                <c:pt idx="50">
                  <c:v>3703.6</c:v>
                </c:pt>
                <c:pt idx="51">
                  <c:v>3700.2</c:v>
                </c:pt>
                <c:pt idx="52">
                  <c:v>3700.9</c:v>
                </c:pt>
                <c:pt idx="53">
                  <c:v>3704.1</c:v>
                </c:pt>
                <c:pt idx="54">
                  <c:v>3705.3</c:v>
                </c:pt>
                <c:pt idx="55">
                  <c:v>3705.3</c:v>
                </c:pt>
                <c:pt idx="56">
                  <c:v>3646.9</c:v>
                </c:pt>
                <c:pt idx="57">
                  <c:v>3641.2</c:v>
                </c:pt>
                <c:pt idx="58">
                  <c:v>3630.1</c:v>
                </c:pt>
                <c:pt idx="59">
                  <c:v>3626.7</c:v>
                </c:pt>
                <c:pt idx="60">
                  <c:v>3651.3</c:v>
                </c:pt>
                <c:pt idx="61">
                  <c:v>3651.3</c:v>
                </c:pt>
                <c:pt idx="62">
                  <c:v>3652.2</c:v>
                </c:pt>
                <c:pt idx="63">
                  <c:v>3653.6</c:v>
                </c:pt>
                <c:pt idx="64">
                  <c:v>3653.6</c:v>
                </c:pt>
                <c:pt idx="65">
                  <c:v>3654.8</c:v>
                </c:pt>
                <c:pt idx="66">
                  <c:v>3654.8</c:v>
                </c:pt>
                <c:pt idx="67">
                  <c:v>3655.9</c:v>
                </c:pt>
                <c:pt idx="68">
                  <c:v>3655.9</c:v>
                </c:pt>
                <c:pt idx="69">
                  <c:v>3654.8</c:v>
                </c:pt>
                <c:pt idx="70">
                  <c:v>3651.2</c:v>
                </c:pt>
                <c:pt idx="71">
                  <c:v>3648.3</c:v>
                </c:pt>
                <c:pt idx="72">
                  <c:v>3640.3</c:v>
                </c:pt>
                <c:pt idx="73">
                  <c:v>3640.3</c:v>
                </c:pt>
                <c:pt idx="74">
                  <c:v>3639</c:v>
                </c:pt>
                <c:pt idx="75">
                  <c:v>3633</c:v>
                </c:pt>
                <c:pt idx="76">
                  <c:v>3632.2</c:v>
                </c:pt>
                <c:pt idx="77">
                  <c:v>3632.2</c:v>
                </c:pt>
                <c:pt idx="78">
                  <c:v>3632.2</c:v>
                </c:pt>
                <c:pt idx="79">
                  <c:v>3632.2</c:v>
                </c:pt>
                <c:pt idx="80">
                  <c:v>3632.2</c:v>
                </c:pt>
                <c:pt idx="81">
                  <c:v>3632.2</c:v>
                </c:pt>
                <c:pt idx="82">
                  <c:v>3632.2</c:v>
                </c:pt>
                <c:pt idx="83">
                  <c:v>3632.2</c:v>
                </c:pt>
                <c:pt idx="84">
                  <c:v>3632.5</c:v>
                </c:pt>
                <c:pt idx="85">
                  <c:v>3632.5</c:v>
                </c:pt>
                <c:pt idx="86">
                  <c:v>3633.2</c:v>
                </c:pt>
                <c:pt idx="87">
                  <c:v>3633.2</c:v>
                </c:pt>
                <c:pt idx="88">
                  <c:v>3632</c:v>
                </c:pt>
                <c:pt idx="89">
                  <c:v>3633.6</c:v>
                </c:pt>
                <c:pt idx="90">
                  <c:v>3633.6</c:v>
                </c:pt>
                <c:pt idx="91">
                  <c:v>3629.5</c:v>
                </c:pt>
                <c:pt idx="92">
                  <c:v>3625.9</c:v>
                </c:pt>
                <c:pt idx="93">
                  <c:v>3620.2</c:v>
                </c:pt>
                <c:pt idx="94">
                  <c:v>3581.2</c:v>
                </c:pt>
                <c:pt idx="95">
                  <c:v>3567</c:v>
                </c:pt>
                <c:pt idx="96">
                  <c:v>3563.5</c:v>
                </c:pt>
                <c:pt idx="97">
                  <c:v>3562.3</c:v>
                </c:pt>
                <c:pt idx="98">
                  <c:v>3562.3</c:v>
                </c:pt>
                <c:pt idx="99">
                  <c:v>3568.6</c:v>
                </c:pt>
                <c:pt idx="100">
                  <c:v>3576.9</c:v>
                </c:pt>
                <c:pt idx="101">
                  <c:v>3576.9</c:v>
                </c:pt>
                <c:pt idx="102">
                  <c:v>3576.9</c:v>
                </c:pt>
                <c:pt idx="103">
                  <c:v>3576.9</c:v>
                </c:pt>
                <c:pt idx="104">
                  <c:v>3557.2</c:v>
                </c:pt>
                <c:pt idx="105">
                  <c:v>3543.5</c:v>
                </c:pt>
                <c:pt idx="106">
                  <c:v>3465.5</c:v>
                </c:pt>
                <c:pt idx="107">
                  <c:v>3465.5</c:v>
                </c:pt>
                <c:pt idx="108">
                  <c:v>3463.8</c:v>
                </c:pt>
                <c:pt idx="109">
                  <c:v>3423.6</c:v>
                </c:pt>
                <c:pt idx="110">
                  <c:v>3419.2</c:v>
                </c:pt>
                <c:pt idx="111">
                  <c:v>3419.2</c:v>
                </c:pt>
                <c:pt idx="112">
                  <c:v>3370.2</c:v>
                </c:pt>
                <c:pt idx="113">
                  <c:v>3370.2</c:v>
                </c:pt>
                <c:pt idx="114">
                  <c:v>3365.3</c:v>
                </c:pt>
                <c:pt idx="115">
                  <c:v>3342.5</c:v>
                </c:pt>
                <c:pt idx="116">
                  <c:v>3331.6</c:v>
                </c:pt>
                <c:pt idx="117">
                  <c:v>3306.1</c:v>
                </c:pt>
                <c:pt idx="118">
                  <c:v>3289.5</c:v>
                </c:pt>
                <c:pt idx="119">
                  <c:v>3280.8</c:v>
                </c:pt>
                <c:pt idx="120">
                  <c:v>3262.3</c:v>
                </c:pt>
                <c:pt idx="121">
                  <c:v>3254.7</c:v>
                </c:pt>
                <c:pt idx="122">
                  <c:v>3254.7</c:v>
                </c:pt>
                <c:pt idx="123">
                  <c:v>3245.4</c:v>
                </c:pt>
                <c:pt idx="124">
                  <c:v>3238.4</c:v>
                </c:pt>
                <c:pt idx="125">
                  <c:v>3236.1</c:v>
                </c:pt>
                <c:pt idx="126">
                  <c:v>3225.7</c:v>
                </c:pt>
                <c:pt idx="127">
                  <c:v>3213.3</c:v>
                </c:pt>
                <c:pt idx="128">
                  <c:v>3248.8</c:v>
                </c:pt>
                <c:pt idx="129">
                  <c:v>3265</c:v>
                </c:pt>
                <c:pt idx="130">
                  <c:v>3286.2</c:v>
                </c:pt>
                <c:pt idx="131">
                  <c:v>3334.4</c:v>
                </c:pt>
                <c:pt idx="132">
                  <c:v>3418.7</c:v>
                </c:pt>
                <c:pt idx="133">
                  <c:v>3472.7</c:v>
                </c:pt>
                <c:pt idx="134">
                  <c:v>3482.4</c:v>
                </c:pt>
                <c:pt idx="135">
                  <c:v>3514.9</c:v>
                </c:pt>
                <c:pt idx="136">
                  <c:v>3520.6</c:v>
                </c:pt>
                <c:pt idx="137">
                  <c:v>3556.7</c:v>
                </c:pt>
                <c:pt idx="138">
                  <c:v>3596.7</c:v>
                </c:pt>
                <c:pt idx="139">
                  <c:v>3626.6</c:v>
                </c:pt>
                <c:pt idx="140">
                  <c:v>3652</c:v>
                </c:pt>
                <c:pt idx="141">
                  <c:v>3653.1</c:v>
                </c:pt>
                <c:pt idx="142">
                  <c:v>3660.8</c:v>
                </c:pt>
                <c:pt idx="143">
                  <c:v>3667.9</c:v>
                </c:pt>
                <c:pt idx="144">
                  <c:v>3721.6</c:v>
                </c:pt>
                <c:pt idx="145">
                  <c:v>3734.8</c:v>
                </c:pt>
                <c:pt idx="146">
                  <c:v>3736</c:v>
                </c:pt>
                <c:pt idx="147">
                  <c:v>3755.6</c:v>
                </c:pt>
                <c:pt idx="148">
                  <c:v>3795.8</c:v>
                </c:pt>
                <c:pt idx="149">
                  <c:v>3795</c:v>
                </c:pt>
                <c:pt idx="150">
                  <c:v>3791.5</c:v>
                </c:pt>
                <c:pt idx="151">
                  <c:v>3792.1</c:v>
                </c:pt>
                <c:pt idx="152">
                  <c:v>3791.6</c:v>
                </c:pt>
                <c:pt idx="153">
                  <c:v>3792.6</c:v>
                </c:pt>
                <c:pt idx="154">
                  <c:v>3793.1</c:v>
                </c:pt>
                <c:pt idx="155">
                  <c:v>3773.8</c:v>
                </c:pt>
                <c:pt idx="156">
                  <c:v>3726.3</c:v>
                </c:pt>
                <c:pt idx="157">
                  <c:v>3722.4</c:v>
                </c:pt>
                <c:pt idx="158">
                  <c:v>3722.2</c:v>
                </c:pt>
                <c:pt idx="159">
                  <c:v>3715.8</c:v>
                </c:pt>
                <c:pt idx="160">
                  <c:v>3719.2</c:v>
                </c:pt>
                <c:pt idx="161">
                  <c:v>3715.3</c:v>
                </c:pt>
                <c:pt idx="162">
                  <c:v>3715.3</c:v>
                </c:pt>
                <c:pt idx="163">
                  <c:v>3691.3</c:v>
                </c:pt>
                <c:pt idx="164">
                  <c:v>3695.3</c:v>
                </c:pt>
                <c:pt idx="165">
                  <c:v>3695.2</c:v>
                </c:pt>
                <c:pt idx="166">
                  <c:v>3686.1</c:v>
                </c:pt>
                <c:pt idx="167">
                  <c:v>3707.9</c:v>
                </c:pt>
                <c:pt idx="168">
                  <c:v>3713.6</c:v>
                </c:pt>
                <c:pt idx="169">
                  <c:v>3755.3</c:v>
                </c:pt>
                <c:pt idx="170">
                  <c:v>3760.1</c:v>
                </c:pt>
                <c:pt idx="171">
                  <c:v>3760.1</c:v>
                </c:pt>
                <c:pt idx="172">
                  <c:v>3756.3</c:v>
                </c:pt>
                <c:pt idx="173">
                  <c:v>3757.8</c:v>
                </c:pt>
                <c:pt idx="174">
                  <c:v>3758.9</c:v>
                </c:pt>
                <c:pt idx="175">
                  <c:v>3758.9</c:v>
                </c:pt>
                <c:pt idx="176">
                  <c:v>3758.9</c:v>
                </c:pt>
                <c:pt idx="177">
                  <c:v>3750.2</c:v>
                </c:pt>
                <c:pt idx="178">
                  <c:v>3748.5</c:v>
                </c:pt>
                <c:pt idx="179">
                  <c:v>3716.5</c:v>
                </c:pt>
                <c:pt idx="180">
                  <c:v>3712.2</c:v>
                </c:pt>
                <c:pt idx="181">
                  <c:v>3709.8</c:v>
                </c:pt>
                <c:pt idx="182">
                  <c:v>3703</c:v>
                </c:pt>
                <c:pt idx="183">
                  <c:v>3695.2</c:v>
                </c:pt>
                <c:pt idx="184">
                  <c:v>3694.7</c:v>
                </c:pt>
                <c:pt idx="185">
                  <c:v>3692.5</c:v>
                </c:pt>
                <c:pt idx="186">
                  <c:v>3692.5</c:v>
                </c:pt>
                <c:pt idx="187">
                  <c:v>3691.8</c:v>
                </c:pt>
                <c:pt idx="188">
                  <c:v>3691.4</c:v>
                </c:pt>
                <c:pt idx="189">
                  <c:v>3699.8</c:v>
                </c:pt>
                <c:pt idx="190">
                  <c:v>3723.5</c:v>
                </c:pt>
                <c:pt idx="191">
                  <c:v>3720</c:v>
                </c:pt>
                <c:pt idx="192">
                  <c:v>3717.9</c:v>
                </c:pt>
                <c:pt idx="193">
                  <c:v>3728.7</c:v>
                </c:pt>
                <c:pt idx="194">
                  <c:v>3728.6</c:v>
                </c:pt>
                <c:pt idx="195">
                  <c:v>3728</c:v>
                </c:pt>
                <c:pt idx="196">
                  <c:v>3727.8</c:v>
                </c:pt>
                <c:pt idx="197">
                  <c:v>3740.8</c:v>
                </c:pt>
                <c:pt idx="198">
                  <c:v>3739.4</c:v>
                </c:pt>
                <c:pt idx="199">
                  <c:v>3755.6</c:v>
                </c:pt>
                <c:pt idx="200">
                  <c:v>3756.9</c:v>
                </c:pt>
                <c:pt idx="201">
                  <c:v>3752.5</c:v>
                </c:pt>
                <c:pt idx="202">
                  <c:v>3743.3</c:v>
                </c:pt>
                <c:pt idx="203">
                  <c:v>3745</c:v>
                </c:pt>
                <c:pt idx="204">
                  <c:v>3745.9</c:v>
                </c:pt>
                <c:pt idx="205">
                  <c:v>3730.5</c:v>
                </c:pt>
                <c:pt idx="206">
                  <c:v>3732.2</c:v>
                </c:pt>
                <c:pt idx="207">
                  <c:v>3736.8</c:v>
                </c:pt>
                <c:pt idx="208">
                  <c:v>3738.1</c:v>
                </c:pt>
                <c:pt idx="209">
                  <c:v>3738.2</c:v>
                </c:pt>
                <c:pt idx="210">
                  <c:v>3740.3</c:v>
                </c:pt>
                <c:pt idx="211">
                  <c:v>3740.3</c:v>
                </c:pt>
                <c:pt idx="212">
                  <c:v>3739.9</c:v>
                </c:pt>
                <c:pt idx="213">
                  <c:v>3727.5</c:v>
                </c:pt>
                <c:pt idx="214">
                  <c:v>3727.5</c:v>
                </c:pt>
                <c:pt idx="215">
                  <c:v>3725.2</c:v>
                </c:pt>
                <c:pt idx="216">
                  <c:v>3725.3</c:v>
                </c:pt>
                <c:pt idx="217">
                  <c:v>3721.2</c:v>
                </c:pt>
                <c:pt idx="218">
                  <c:v>3712.6</c:v>
                </c:pt>
                <c:pt idx="219">
                  <c:v>3712.6</c:v>
                </c:pt>
                <c:pt idx="220">
                  <c:v>3709.3</c:v>
                </c:pt>
                <c:pt idx="221">
                  <c:v>3706.4</c:v>
                </c:pt>
                <c:pt idx="222">
                  <c:v>3703.8</c:v>
                </c:pt>
                <c:pt idx="223">
                  <c:v>3702.2</c:v>
                </c:pt>
                <c:pt idx="224">
                  <c:v>3702.5</c:v>
                </c:pt>
                <c:pt idx="225">
                  <c:v>3703.5</c:v>
                </c:pt>
                <c:pt idx="226">
                  <c:v>3703.5</c:v>
                </c:pt>
                <c:pt idx="227">
                  <c:v>3700.8</c:v>
                </c:pt>
                <c:pt idx="228">
                  <c:v>3700.8</c:v>
                </c:pt>
                <c:pt idx="229">
                  <c:v>3700.8</c:v>
                </c:pt>
                <c:pt idx="230">
                  <c:v>3706.5</c:v>
                </c:pt>
                <c:pt idx="231">
                  <c:v>3709.8</c:v>
                </c:pt>
                <c:pt idx="232">
                  <c:v>3719.3</c:v>
                </c:pt>
                <c:pt idx="233">
                  <c:v>3715.7</c:v>
                </c:pt>
                <c:pt idx="234">
                  <c:v>3715.2</c:v>
                </c:pt>
                <c:pt idx="235">
                  <c:v>3699.4</c:v>
                </c:pt>
                <c:pt idx="236">
                  <c:v>3667.5</c:v>
                </c:pt>
                <c:pt idx="237">
                  <c:v>3628.6</c:v>
                </c:pt>
                <c:pt idx="238">
                  <c:v>3594.4</c:v>
                </c:pt>
                <c:pt idx="239">
                  <c:v>3594.4</c:v>
                </c:pt>
                <c:pt idx="240">
                  <c:v>3595.8</c:v>
                </c:pt>
                <c:pt idx="241">
                  <c:v>3593.9</c:v>
                </c:pt>
                <c:pt idx="242">
                  <c:v>3574.9</c:v>
                </c:pt>
                <c:pt idx="243">
                  <c:v>3572.6</c:v>
                </c:pt>
                <c:pt idx="244">
                  <c:v>3565.4</c:v>
                </c:pt>
                <c:pt idx="245">
                  <c:v>3541.4</c:v>
                </c:pt>
                <c:pt idx="246">
                  <c:v>3517.1</c:v>
                </c:pt>
                <c:pt idx="247">
                  <c:v>3493.4</c:v>
                </c:pt>
                <c:pt idx="248">
                  <c:v>3495.3</c:v>
                </c:pt>
                <c:pt idx="249">
                  <c:v>3509.7</c:v>
                </c:pt>
                <c:pt idx="250">
                  <c:v>3546.2</c:v>
                </c:pt>
                <c:pt idx="251">
                  <c:v>3587.6</c:v>
                </c:pt>
                <c:pt idx="252">
                  <c:v>3748.8</c:v>
                </c:pt>
                <c:pt idx="253">
                  <c:v>3821.7</c:v>
                </c:pt>
                <c:pt idx="254">
                  <c:v>3897.4</c:v>
                </c:pt>
                <c:pt idx="255">
                  <c:v>3903.1</c:v>
                </c:pt>
                <c:pt idx="256">
                  <c:v>3942.4</c:v>
                </c:pt>
                <c:pt idx="257">
                  <c:v>4043.3</c:v>
                </c:pt>
                <c:pt idx="258">
                  <c:v>4040.4</c:v>
                </c:pt>
                <c:pt idx="259">
                  <c:v>3763.6</c:v>
                </c:pt>
                <c:pt idx="260">
                  <c:v>3645.2</c:v>
                </c:pt>
                <c:pt idx="261">
                  <c:v>3614.8</c:v>
                </c:pt>
                <c:pt idx="262">
                  <c:v>3601.1</c:v>
                </c:pt>
                <c:pt idx="263">
                  <c:v>3582.9</c:v>
                </c:pt>
                <c:pt idx="264">
                  <c:v>3506.8</c:v>
                </c:pt>
                <c:pt idx="265">
                  <c:v>3473.1</c:v>
                </c:pt>
                <c:pt idx="266">
                  <c:v>3473.1</c:v>
                </c:pt>
                <c:pt idx="267">
                  <c:v>3435</c:v>
                </c:pt>
                <c:pt idx="268">
                  <c:v>3428.6</c:v>
                </c:pt>
                <c:pt idx="269">
                  <c:v>3422.5</c:v>
                </c:pt>
                <c:pt idx="270">
                  <c:v>3413.7</c:v>
                </c:pt>
                <c:pt idx="271">
                  <c:v>3413.7</c:v>
                </c:pt>
                <c:pt idx="272">
                  <c:v>3401.9</c:v>
                </c:pt>
                <c:pt idx="273">
                  <c:v>3370</c:v>
                </c:pt>
                <c:pt idx="274">
                  <c:v>3353.9</c:v>
                </c:pt>
                <c:pt idx="275">
                  <c:v>3353.9</c:v>
                </c:pt>
                <c:pt idx="276">
                  <c:v>3351.9</c:v>
                </c:pt>
                <c:pt idx="277">
                  <c:v>3352.9</c:v>
                </c:pt>
                <c:pt idx="278">
                  <c:v>3353.5</c:v>
                </c:pt>
                <c:pt idx="279">
                  <c:v>3353.5</c:v>
                </c:pt>
                <c:pt idx="280">
                  <c:v>3350.9</c:v>
                </c:pt>
                <c:pt idx="281">
                  <c:v>3312.6</c:v>
                </c:pt>
                <c:pt idx="282">
                  <c:v>3307.5</c:v>
                </c:pt>
                <c:pt idx="283">
                  <c:v>3286.6</c:v>
                </c:pt>
                <c:pt idx="284">
                  <c:v>3272</c:v>
                </c:pt>
                <c:pt idx="285">
                  <c:v>3261.9</c:v>
                </c:pt>
                <c:pt idx="286">
                  <c:v>3253.8</c:v>
                </c:pt>
                <c:pt idx="287">
                  <c:v>3249.2</c:v>
                </c:pt>
                <c:pt idx="288">
                  <c:v>3248.2</c:v>
                </c:pt>
                <c:pt idx="289">
                  <c:v>3244.8</c:v>
                </c:pt>
                <c:pt idx="290">
                  <c:v>3244.8</c:v>
                </c:pt>
                <c:pt idx="291">
                  <c:v>3244.8</c:v>
                </c:pt>
                <c:pt idx="292">
                  <c:v>3244.8</c:v>
                </c:pt>
                <c:pt idx="293">
                  <c:v>3247.6</c:v>
                </c:pt>
                <c:pt idx="294">
                  <c:v>3256.8</c:v>
                </c:pt>
                <c:pt idx="295">
                  <c:v>3263.5</c:v>
                </c:pt>
                <c:pt idx="296">
                  <c:v>3267.2</c:v>
                </c:pt>
                <c:pt idx="297">
                  <c:v>3267.2</c:v>
                </c:pt>
                <c:pt idx="298">
                  <c:v>3267.2</c:v>
                </c:pt>
                <c:pt idx="299">
                  <c:v>3268.9</c:v>
                </c:pt>
                <c:pt idx="300">
                  <c:v>3254.4</c:v>
                </c:pt>
                <c:pt idx="301">
                  <c:v>3256.6</c:v>
                </c:pt>
                <c:pt idx="302">
                  <c:v>3258.3</c:v>
                </c:pt>
                <c:pt idx="303">
                  <c:v>3261.8</c:v>
                </c:pt>
                <c:pt idx="304">
                  <c:v>3259.2</c:v>
                </c:pt>
                <c:pt idx="305">
                  <c:v>3262.3</c:v>
                </c:pt>
                <c:pt idx="306">
                  <c:v>3259.7</c:v>
                </c:pt>
                <c:pt idx="307">
                  <c:v>3254.2</c:v>
                </c:pt>
                <c:pt idx="308">
                  <c:v>3169.8</c:v>
                </c:pt>
                <c:pt idx="309">
                  <c:v>3134</c:v>
                </c:pt>
                <c:pt idx="310">
                  <c:v>3136.9</c:v>
                </c:pt>
                <c:pt idx="311">
                  <c:v>3135.4</c:v>
                </c:pt>
                <c:pt idx="312">
                  <c:v>3126.2</c:v>
                </c:pt>
                <c:pt idx="313">
                  <c:v>3105.1</c:v>
                </c:pt>
                <c:pt idx="314">
                  <c:v>3093.3</c:v>
                </c:pt>
                <c:pt idx="315">
                  <c:v>3083.7</c:v>
                </c:pt>
                <c:pt idx="316">
                  <c:v>3073</c:v>
                </c:pt>
                <c:pt idx="317">
                  <c:v>3060.5</c:v>
                </c:pt>
                <c:pt idx="318">
                  <c:v>3060.5</c:v>
                </c:pt>
                <c:pt idx="319">
                  <c:v>3060.5</c:v>
                </c:pt>
                <c:pt idx="320">
                  <c:v>3060.5</c:v>
                </c:pt>
                <c:pt idx="322">
                  <c:v>3060.5</c:v>
                </c:pt>
                <c:pt idx="323">
                  <c:v>3060.5</c:v>
                </c:pt>
                <c:pt idx="324">
                  <c:v>3060.5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AE-40C4-98E4-7E78CFE0510A}"/>
            </c:ext>
          </c:extLst>
        </c:ser>
        <c:ser>
          <c:idx val="3"/>
          <c:order val="3"/>
          <c:tx>
            <c:strRef>
              <c:f>Sheet2!$E$2</c:f>
              <c:strCache>
                <c:ptCount val="1"/>
                <c:pt idx="0">
                  <c:v>主焦煤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Sheet2!$A$3:$A$327</c:f>
              <c:numCache>
                <c:formatCode>yyyy\-mm\-dd</c:formatCode>
                <c:ptCount val="325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  <c:pt idx="301">
                  <c:v>44266</c:v>
                </c:pt>
                <c:pt idx="302">
                  <c:v>44265</c:v>
                </c:pt>
                <c:pt idx="303">
                  <c:v>44264</c:v>
                </c:pt>
                <c:pt idx="304">
                  <c:v>44263</c:v>
                </c:pt>
                <c:pt idx="305">
                  <c:v>44260</c:v>
                </c:pt>
                <c:pt idx="306">
                  <c:v>44259</c:v>
                </c:pt>
                <c:pt idx="307">
                  <c:v>44258</c:v>
                </c:pt>
                <c:pt idx="308">
                  <c:v>44257</c:v>
                </c:pt>
                <c:pt idx="309">
                  <c:v>44256</c:v>
                </c:pt>
                <c:pt idx="310">
                  <c:v>44253</c:v>
                </c:pt>
                <c:pt idx="311">
                  <c:v>44252</c:v>
                </c:pt>
                <c:pt idx="312">
                  <c:v>44251</c:v>
                </c:pt>
                <c:pt idx="313">
                  <c:v>44250</c:v>
                </c:pt>
                <c:pt idx="314">
                  <c:v>44249</c:v>
                </c:pt>
                <c:pt idx="315">
                  <c:v>44247</c:v>
                </c:pt>
                <c:pt idx="316">
                  <c:v>44246</c:v>
                </c:pt>
                <c:pt idx="317">
                  <c:v>44245</c:v>
                </c:pt>
                <c:pt idx="318">
                  <c:v>44237</c:v>
                </c:pt>
                <c:pt idx="319">
                  <c:v>44236</c:v>
                </c:pt>
                <c:pt idx="320">
                  <c:v>44235</c:v>
                </c:pt>
                <c:pt idx="321">
                  <c:v>44234</c:v>
                </c:pt>
                <c:pt idx="322">
                  <c:v>44232</c:v>
                </c:pt>
                <c:pt idx="323">
                  <c:v>44231</c:v>
                </c:pt>
                <c:pt idx="324">
                  <c:v>44230</c:v>
                </c:pt>
              </c:numCache>
            </c:numRef>
          </c:cat>
          <c:val>
            <c:numRef>
              <c:f>Sheet2!$E$3:$E$327</c:f>
              <c:numCache>
                <c:formatCode>General</c:formatCode>
                <c:ptCount val="325"/>
                <c:pt idx="0">
                  <c:v>3000</c:v>
                </c:pt>
                <c:pt idx="1">
                  <c:v>3000</c:v>
                </c:pt>
                <c:pt idx="2">
                  <c:v>3000</c:v>
                </c:pt>
                <c:pt idx="3">
                  <c:v>3000</c:v>
                </c:pt>
                <c:pt idx="4">
                  <c:v>3000</c:v>
                </c:pt>
                <c:pt idx="5">
                  <c:v>3000</c:v>
                </c:pt>
                <c:pt idx="6">
                  <c:v>3000</c:v>
                </c:pt>
                <c:pt idx="7">
                  <c:v>3150</c:v>
                </c:pt>
                <c:pt idx="8">
                  <c:v>3250</c:v>
                </c:pt>
                <c:pt idx="9">
                  <c:v>3250</c:v>
                </c:pt>
                <c:pt idx="10">
                  <c:v>3250</c:v>
                </c:pt>
                <c:pt idx="11">
                  <c:v>3250</c:v>
                </c:pt>
                <c:pt idx="12">
                  <c:v>3400</c:v>
                </c:pt>
                <c:pt idx="13">
                  <c:v>3400</c:v>
                </c:pt>
                <c:pt idx="14">
                  <c:v>3400</c:v>
                </c:pt>
                <c:pt idx="15">
                  <c:v>3400</c:v>
                </c:pt>
                <c:pt idx="16">
                  <c:v>3550</c:v>
                </c:pt>
                <c:pt idx="17">
                  <c:v>3550</c:v>
                </c:pt>
                <c:pt idx="18">
                  <c:v>3550</c:v>
                </c:pt>
                <c:pt idx="19">
                  <c:v>3550</c:v>
                </c:pt>
                <c:pt idx="20">
                  <c:v>3550</c:v>
                </c:pt>
                <c:pt idx="21">
                  <c:v>3450</c:v>
                </c:pt>
                <c:pt idx="22">
                  <c:v>3450</c:v>
                </c:pt>
                <c:pt idx="23">
                  <c:v>3450</c:v>
                </c:pt>
                <c:pt idx="24">
                  <c:v>3450</c:v>
                </c:pt>
                <c:pt idx="25">
                  <c:v>3450</c:v>
                </c:pt>
                <c:pt idx="26">
                  <c:v>3450</c:v>
                </c:pt>
                <c:pt idx="27">
                  <c:v>3450</c:v>
                </c:pt>
                <c:pt idx="28">
                  <c:v>3450</c:v>
                </c:pt>
                <c:pt idx="29">
                  <c:v>3450</c:v>
                </c:pt>
                <c:pt idx="30">
                  <c:v>3450</c:v>
                </c:pt>
                <c:pt idx="31">
                  <c:v>3450</c:v>
                </c:pt>
                <c:pt idx="32">
                  <c:v>3450</c:v>
                </c:pt>
                <c:pt idx="33">
                  <c:v>3450</c:v>
                </c:pt>
                <c:pt idx="34">
                  <c:v>3450</c:v>
                </c:pt>
                <c:pt idx="35">
                  <c:v>3400</c:v>
                </c:pt>
                <c:pt idx="36">
                  <c:v>3400</c:v>
                </c:pt>
                <c:pt idx="37">
                  <c:v>3250</c:v>
                </c:pt>
                <c:pt idx="38">
                  <c:v>3250</c:v>
                </c:pt>
                <c:pt idx="39">
                  <c:v>3250</c:v>
                </c:pt>
                <c:pt idx="40">
                  <c:v>3250</c:v>
                </c:pt>
                <c:pt idx="41">
                  <c:v>3300</c:v>
                </c:pt>
                <c:pt idx="42">
                  <c:v>3300</c:v>
                </c:pt>
                <c:pt idx="43">
                  <c:v>3300</c:v>
                </c:pt>
                <c:pt idx="44">
                  <c:v>3300</c:v>
                </c:pt>
                <c:pt idx="45">
                  <c:v>3300</c:v>
                </c:pt>
                <c:pt idx="46">
                  <c:v>3500</c:v>
                </c:pt>
                <c:pt idx="47">
                  <c:v>3500</c:v>
                </c:pt>
                <c:pt idx="48">
                  <c:v>3500</c:v>
                </c:pt>
                <c:pt idx="49">
                  <c:v>3500</c:v>
                </c:pt>
                <c:pt idx="50">
                  <c:v>3500</c:v>
                </c:pt>
                <c:pt idx="51">
                  <c:v>3500</c:v>
                </c:pt>
                <c:pt idx="52">
                  <c:v>3500</c:v>
                </c:pt>
                <c:pt idx="53">
                  <c:v>3500</c:v>
                </c:pt>
                <c:pt idx="54">
                  <c:v>3500</c:v>
                </c:pt>
                <c:pt idx="55">
                  <c:v>3500</c:v>
                </c:pt>
                <c:pt idx="56">
                  <c:v>2500</c:v>
                </c:pt>
                <c:pt idx="57">
                  <c:v>2500</c:v>
                </c:pt>
                <c:pt idx="58">
                  <c:v>2500</c:v>
                </c:pt>
                <c:pt idx="59">
                  <c:v>2500</c:v>
                </c:pt>
                <c:pt idx="60">
                  <c:v>2500</c:v>
                </c:pt>
                <c:pt idx="61">
                  <c:v>2500</c:v>
                </c:pt>
                <c:pt idx="62">
                  <c:v>2500</c:v>
                </c:pt>
                <c:pt idx="63">
                  <c:v>2500</c:v>
                </c:pt>
                <c:pt idx="64">
                  <c:v>2500</c:v>
                </c:pt>
                <c:pt idx="65">
                  <c:v>2500</c:v>
                </c:pt>
                <c:pt idx="66">
                  <c:v>2500</c:v>
                </c:pt>
                <c:pt idx="67">
                  <c:v>2500</c:v>
                </c:pt>
                <c:pt idx="68">
                  <c:v>2500</c:v>
                </c:pt>
                <c:pt idx="69">
                  <c:v>2500</c:v>
                </c:pt>
                <c:pt idx="70">
                  <c:v>2500</c:v>
                </c:pt>
                <c:pt idx="71">
                  <c:v>2500</c:v>
                </c:pt>
                <c:pt idx="72">
                  <c:v>2500</c:v>
                </c:pt>
                <c:pt idx="73">
                  <c:v>2500</c:v>
                </c:pt>
                <c:pt idx="74">
                  <c:v>2500</c:v>
                </c:pt>
                <c:pt idx="75">
                  <c:v>2500</c:v>
                </c:pt>
                <c:pt idx="76">
                  <c:v>2820</c:v>
                </c:pt>
                <c:pt idx="77">
                  <c:v>2820</c:v>
                </c:pt>
                <c:pt idx="78">
                  <c:v>2820</c:v>
                </c:pt>
                <c:pt idx="79">
                  <c:v>2820</c:v>
                </c:pt>
                <c:pt idx="80">
                  <c:v>2820</c:v>
                </c:pt>
                <c:pt idx="81">
                  <c:v>2820</c:v>
                </c:pt>
                <c:pt idx="82">
                  <c:v>2820</c:v>
                </c:pt>
                <c:pt idx="83">
                  <c:v>2820</c:v>
                </c:pt>
                <c:pt idx="84">
                  <c:v>2800</c:v>
                </c:pt>
                <c:pt idx="85">
                  <c:v>2800</c:v>
                </c:pt>
                <c:pt idx="86">
                  <c:v>2800</c:v>
                </c:pt>
                <c:pt idx="87">
                  <c:v>2800</c:v>
                </c:pt>
                <c:pt idx="88">
                  <c:v>2800</c:v>
                </c:pt>
                <c:pt idx="89">
                  <c:v>2800</c:v>
                </c:pt>
                <c:pt idx="90">
                  <c:v>2700</c:v>
                </c:pt>
                <c:pt idx="91">
                  <c:v>2700</c:v>
                </c:pt>
                <c:pt idx="92">
                  <c:v>2700</c:v>
                </c:pt>
                <c:pt idx="93">
                  <c:v>2700</c:v>
                </c:pt>
                <c:pt idx="94">
                  <c:v>2700</c:v>
                </c:pt>
                <c:pt idx="95">
                  <c:v>2600</c:v>
                </c:pt>
                <c:pt idx="96">
                  <c:v>2500</c:v>
                </c:pt>
                <c:pt idx="97">
                  <c:v>2500</c:v>
                </c:pt>
                <c:pt idx="98">
                  <c:v>2500</c:v>
                </c:pt>
                <c:pt idx="99">
                  <c:v>2500</c:v>
                </c:pt>
                <c:pt idx="100">
                  <c:v>2500</c:v>
                </c:pt>
                <c:pt idx="101">
                  <c:v>2500</c:v>
                </c:pt>
                <c:pt idx="102">
                  <c:v>2500</c:v>
                </c:pt>
                <c:pt idx="103">
                  <c:v>2500</c:v>
                </c:pt>
                <c:pt idx="104">
                  <c:v>2500</c:v>
                </c:pt>
                <c:pt idx="105">
                  <c:v>2500</c:v>
                </c:pt>
                <c:pt idx="106">
                  <c:v>2400</c:v>
                </c:pt>
                <c:pt idx="107">
                  <c:v>2400</c:v>
                </c:pt>
                <c:pt idx="108">
                  <c:v>2400</c:v>
                </c:pt>
                <c:pt idx="109">
                  <c:v>2400</c:v>
                </c:pt>
                <c:pt idx="110">
                  <c:v>2400</c:v>
                </c:pt>
                <c:pt idx="111">
                  <c:v>2400</c:v>
                </c:pt>
                <c:pt idx="112">
                  <c:v>2400</c:v>
                </c:pt>
                <c:pt idx="113">
                  <c:v>2400</c:v>
                </c:pt>
                <c:pt idx="114">
                  <c:v>2400</c:v>
                </c:pt>
                <c:pt idx="115">
                  <c:v>2400</c:v>
                </c:pt>
                <c:pt idx="116">
                  <c:v>2400</c:v>
                </c:pt>
                <c:pt idx="117">
                  <c:v>2400</c:v>
                </c:pt>
                <c:pt idx="118">
                  <c:v>2400</c:v>
                </c:pt>
                <c:pt idx="119">
                  <c:v>2500</c:v>
                </c:pt>
                <c:pt idx="120">
                  <c:v>2500</c:v>
                </c:pt>
                <c:pt idx="121">
                  <c:v>2500</c:v>
                </c:pt>
                <c:pt idx="122">
                  <c:v>2500</c:v>
                </c:pt>
                <c:pt idx="123">
                  <c:v>2500</c:v>
                </c:pt>
                <c:pt idx="124">
                  <c:v>2600</c:v>
                </c:pt>
                <c:pt idx="125">
                  <c:v>2600</c:v>
                </c:pt>
                <c:pt idx="126">
                  <c:v>2600</c:v>
                </c:pt>
                <c:pt idx="127">
                  <c:v>2800</c:v>
                </c:pt>
                <c:pt idx="128">
                  <c:v>2800</c:v>
                </c:pt>
                <c:pt idx="129">
                  <c:v>3100</c:v>
                </c:pt>
                <c:pt idx="130">
                  <c:v>3100</c:v>
                </c:pt>
                <c:pt idx="131">
                  <c:v>3650</c:v>
                </c:pt>
                <c:pt idx="132">
                  <c:v>3650</c:v>
                </c:pt>
                <c:pt idx="133">
                  <c:v>3650</c:v>
                </c:pt>
                <c:pt idx="134">
                  <c:v>3650</c:v>
                </c:pt>
                <c:pt idx="135">
                  <c:v>3650</c:v>
                </c:pt>
                <c:pt idx="136">
                  <c:v>3900</c:v>
                </c:pt>
                <c:pt idx="137">
                  <c:v>3900</c:v>
                </c:pt>
                <c:pt idx="138">
                  <c:v>3900</c:v>
                </c:pt>
                <c:pt idx="139">
                  <c:v>3900</c:v>
                </c:pt>
                <c:pt idx="140">
                  <c:v>4050</c:v>
                </c:pt>
                <c:pt idx="141">
                  <c:v>4050</c:v>
                </c:pt>
                <c:pt idx="142">
                  <c:v>4050</c:v>
                </c:pt>
                <c:pt idx="143">
                  <c:v>4050</c:v>
                </c:pt>
                <c:pt idx="144">
                  <c:v>4050</c:v>
                </c:pt>
                <c:pt idx="145">
                  <c:v>4050</c:v>
                </c:pt>
                <c:pt idx="146">
                  <c:v>4050</c:v>
                </c:pt>
                <c:pt idx="147">
                  <c:v>4050</c:v>
                </c:pt>
                <c:pt idx="148">
                  <c:v>4050</c:v>
                </c:pt>
                <c:pt idx="149">
                  <c:v>4050</c:v>
                </c:pt>
                <c:pt idx="150">
                  <c:v>4050</c:v>
                </c:pt>
                <c:pt idx="151">
                  <c:v>4050</c:v>
                </c:pt>
                <c:pt idx="152">
                  <c:v>3950</c:v>
                </c:pt>
                <c:pt idx="153">
                  <c:v>3950</c:v>
                </c:pt>
                <c:pt idx="154">
                  <c:v>3950</c:v>
                </c:pt>
                <c:pt idx="155">
                  <c:v>3950</c:v>
                </c:pt>
                <c:pt idx="156">
                  <c:v>3950</c:v>
                </c:pt>
                <c:pt idx="157">
                  <c:v>4100</c:v>
                </c:pt>
                <c:pt idx="158">
                  <c:v>4100</c:v>
                </c:pt>
                <c:pt idx="159">
                  <c:v>4250</c:v>
                </c:pt>
                <c:pt idx="160">
                  <c:v>4250</c:v>
                </c:pt>
                <c:pt idx="161">
                  <c:v>4250</c:v>
                </c:pt>
                <c:pt idx="162">
                  <c:v>4250</c:v>
                </c:pt>
                <c:pt idx="163">
                  <c:v>4250</c:v>
                </c:pt>
                <c:pt idx="164">
                  <c:v>4250</c:v>
                </c:pt>
                <c:pt idx="165">
                  <c:v>4400</c:v>
                </c:pt>
                <c:pt idx="166">
                  <c:v>4400</c:v>
                </c:pt>
                <c:pt idx="167">
                  <c:v>4600</c:v>
                </c:pt>
                <c:pt idx="168">
                  <c:v>4600</c:v>
                </c:pt>
                <c:pt idx="169">
                  <c:v>4600</c:v>
                </c:pt>
                <c:pt idx="170">
                  <c:v>4600</c:v>
                </c:pt>
                <c:pt idx="171">
                  <c:v>4600</c:v>
                </c:pt>
                <c:pt idx="172">
                  <c:v>4600</c:v>
                </c:pt>
                <c:pt idx="173">
                  <c:v>4100</c:v>
                </c:pt>
                <c:pt idx="174">
                  <c:v>4100</c:v>
                </c:pt>
                <c:pt idx="175">
                  <c:v>4100</c:v>
                </c:pt>
                <c:pt idx="176">
                  <c:v>4100</c:v>
                </c:pt>
                <c:pt idx="177">
                  <c:v>4100</c:v>
                </c:pt>
                <c:pt idx="178">
                  <c:v>4100</c:v>
                </c:pt>
                <c:pt idx="179">
                  <c:v>3700</c:v>
                </c:pt>
                <c:pt idx="180">
                  <c:v>3700</c:v>
                </c:pt>
                <c:pt idx="181">
                  <c:v>3700</c:v>
                </c:pt>
                <c:pt idx="182">
                  <c:v>3700</c:v>
                </c:pt>
                <c:pt idx="183">
                  <c:v>3700</c:v>
                </c:pt>
                <c:pt idx="184">
                  <c:v>3700</c:v>
                </c:pt>
                <c:pt idx="185">
                  <c:v>3700</c:v>
                </c:pt>
                <c:pt idx="186">
                  <c:v>3600</c:v>
                </c:pt>
                <c:pt idx="187">
                  <c:v>3600</c:v>
                </c:pt>
                <c:pt idx="188">
                  <c:v>3550</c:v>
                </c:pt>
                <c:pt idx="189">
                  <c:v>3550</c:v>
                </c:pt>
                <c:pt idx="190">
                  <c:v>3350</c:v>
                </c:pt>
                <c:pt idx="191">
                  <c:v>3150</c:v>
                </c:pt>
                <c:pt idx="192">
                  <c:v>3150</c:v>
                </c:pt>
                <c:pt idx="193">
                  <c:v>3150</c:v>
                </c:pt>
                <c:pt idx="194">
                  <c:v>3150</c:v>
                </c:pt>
                <c:pt idx="195">
                  <c:v>3150</c:v>
                </c:pt>
                <c:pt idx="196">
                  <c:v>2850</c:v>
                </c:pt>
                <c:pt idx="197">
                  <c:v>2850</c:v>
                </c:pt>
                <c:pt idx="198">
                  <c:v>2850</c:v>
                </c:pt>
                <c:pt idx="199">
                  <c:v>2850</c:v>
                </c:pt>
                <c:pt idx="200">
                  <c:v>2850</c:v>
                </c:pt>
                <c:pt idx="201">
                  <c:v>2750</c:v>
                </c:pt>
                <c:pt idx="202">
                  <c:v>2750</c:v>
                </c:pt>
                <c:pt idx="203">
                  <c:v>2750</c:v>
                </c:pt>
                <c:pt idx="204">
                  <c:v>2750</c:v>
                </c:pt>
                <c:pt idx="205">
                  <c:v>2750</c:v>
                </c:pt>
                <c:pt idx="206">
                  <c:v>2750</c:v>
                </c:pt>
                <c:pt idx="207">
                  <c:v>2750</c:v>
                </c:pt>
                <c:pt idx="208">
                  <c:v>2500</c:v>
                </c:pt>
                <c:pt idx="209">
                  <c:v>2500</c:v>
                </c:pt>
                <c:pt idx="210">
                  <c:v>2500</c:v>
                </c:pt>
                <c:pt idx="211">
                  <c:v>2500</c:v>
                </c:pt>
                <c:pt idx="212">
                  <c:v>2500</c:v>
                </c:pt>
                <c:pt idx="213">
                  <c:v>2500</c:v>
                </c:pt>
                <c:pt idx="214">
                  <c:v>2400</c:v>
                </c:pt>
                <c:pt idx="215">
                  <c:v>2400</c:v>
                </c:pt>
                <c:pt idx="216">
                  <c:v>2400</c:v>
                </c:pt>
                <c:pt idx="217">
                  <c:v>2400</c:v>
                </c:pt>
                <c:pt idx="218">
                  <c:v>2400</c:v>
                </c:pt>
                <c:pt idx="219">
                  <c:v>2400</c:v>
                </c:pt>
                <c:pt idx="220">
                  <c:v>2400</c:v>
                </c:pt>
                <c:pt idx="221">
                  <c:v>2400</c:v>
                </c:pt>
                <c:pt idx="222">
                  <c:v>2400</c:v>
                </c:pt>
                <c:pt idx="223">
                  <c:v>2400</c:v>
                </c:pt>
                <c:pt idx="224">
                  <c:v>2400</c:v>
                </c:pt>
                <c:pt idx="225">
                  <c:v>2400</c:v>
                </c:pt>
                <c:pt idx="226">
                  <c:v>2400</c:v>
                </c:pt>
                <c:pt idx="227">
                  <c:v>2000</c:v>
                </c:pt>
                <c:pt idx="228">
                  <c:v>2000</c:v>
                </c:pt>
                <c:pt idx="229">
                  <c:v>2000</c:v>
                </c:pt>
                <c:pt idx="230">
                  <c:v>2000</c:v>
                </c:pt>
                <c:pt idx="231">
                  <c:v>2000</c:v>
                </c:pt>
                <c:pt idx="232">
                  <c:v>2000</c:v>
                </c:pt>
                <c:pt idx="233">
                  <c:v>2000</c:v>
                </c:pt>
                <c:pt idx="234">
                  <c:v>2000</c:v>
                </c:pt>
                <c:pt idx="235">
                  <c:v>2000</c:v>
                </c:pt>
                <c:pt idx="236">
                  <c:v>1950</c:v>
                </c:pt>
                <c:pt idx="237">
                  <c:v>1950</c:v>
                </c:pt>
                <c:pt idx="238">
                  <c:v>1950</c:v>
                </c:pt>
                <c:pt idx="239">
                  <c:v>1900</c:v>
                </c:pt>
                <c:pt idx="240">
                  <c:v>2000</c:v>
                </c:pt>
                <c:pt idx="241">
                  <c:v>2000</c:v>
                </c:pt>
                <c:pt idx="242">
                  <c:v>2150</c:v>
                </c:pt>
                <c:pt idx="243">
                  <c:v>2150</c:v>
                </c:pt>
                <c:pt idx="244">
                  <c:v>2150</c:v>
                </c:pt>
                <c:pt idx="245">
                  <c:v>2150</c:v>
                </c:pt>
                <c:pt idx="246">
                  <c:v>2200</c:v>
                </c:pt>
                <c:pt idx="247">
                  <c:v>2200</c:v>
                </c:pt>
                <c:pt idx="248">
                  <c:v>2200</c:v>
                </c:pt>
                <c:pt idx="249">
                  <c:v>2200</c:v>
                </c:pt>
                <c:pt idx="250">
                  <c:v>2200</c:v>
                </c:pt>
                <c:pt idx="251">
                  <c:v>2200</c:v>
                </c:pt>
                <c:pt idx="252">
                  <c:v>2200</c:v>
                </c:pt>
                <c:pt idx="253">
                  <c:v>2200</c:v>
                </c:pt>
                <c:pt idx="254">
                  <c:v>2200</c:v>
                </c:pt>
                <c:pt idx="255">
                  <c:v>2100</c:v>
                </c:pt>
                <c:pt idx="256">
                  <c:v>2100</c:v>
                </c:pt>
                <c:pt idx="257">
                  <c:v>2100</c:v>
                </c:pt>
                <c:pt idx="258">
                  <c:v>2000</c:v>
                </c:pt>
                <c:pt idx="259">
                  <c:v>1900</c:v>
                </c:pt>
                <c:pt idx="260">
                  <c:v>1900</c:v>
                </c:pt>
                <c:pt idx="261">
                  <c:v>1900</c:v>
                </c:pt>
                <c:pt idx="262">
                  <c:v>1850</c:v>
                </c:pt>
                <c:pt idx="263">
                  <c:v>1780</c:v>
                </c:pt>
                <c:pt idx="264">
                  <c:v>1780</c:v>
                </c:pt>
                <c:pt idx="265">
                  <c:v>1750</c:v>
                </c:pt>
                <c:pt idx="266">
                  <c:v>1750</c:v>
                </c:pt>
                <c:pt idx="267">
                  <c:v>1750</c:v>
                </c:pt>
                <c:pt idx="268">
                  <c:v>1750</c:v>
                </c:pt>
                <c:pt idx="269">
                  <c:v>1730</c:v>
                </c:pt>
                <c:pt idx="270">
                  <c:v>1730</c:v>
                </c:pt>
                <c:pt idx="271">
                  <c:v>1730</c:v>
                </c:pt>
                <c:pt idx="272">
                  <c:v>1700</c:v>
                </c:pt>
                <c:pt idx="273">
                  <c:v>1650</c:v>
                </c:pt>
                <c:pt idx="274">
                  <c:v>1650</c:v>
                </c:pt>
                <c:pt idx="275">
                  <c:v>1630</c:v>
                </c:pt>
                <c:pt idx="276">
                  <c:v>1630</c:v>
                </c:pt>
                <c:pt idx="277">
                  <c:v>1630</c:v>
                </c:pt>
                <c:pt idx="278">
                  <c:v>1600</c:v>
                </c:pt>
                <c:pt idx="279">
                  <c:v>1600</c:v>
                </c:pt>
                <c:pt idx="280">
                  <c:v>1550</c:v>
                </c:pt>
                <c:pt idx="281">
                  <c:v>1520</c:v>
                </c:pt>
                <c:pt idx="282">
                  <c:v>1520</c:v>
                </c:pt>
                <c:pt idx="283">
                  <c:v>1520</c:v>
                </c:pt>
                <c:pt idx="284">
                  <c:v>1520</c:v>
                </c:pt>
                <c:pt idx="285">
                  <c:v>1520</c:v>
                </c:pt>
                <c:pt idx="286">
                  <c:v>1520</c:v>
                </c:pt>
                <c:pt idx="287">
                  <c:v>1520</c:v>
                </c:pt>
                <c:pt idx="288">
                  <c:v>1520</c:v>
                </c:pt>
                <c:pt idx="289">
                  <c:v>1520</c:v>
                </c:pt>
                <c:pt idx="290">
                  <c:v>1520</c:v>
                </c:pt>
                <c:pt idx="291">
                  <c:v>1520</c:v>
                </c:pt>
                <c:pt idx="292">
                  <c:v>1520</c:v>
                </c:pt>
                <c:pt idx="293">
                  <c:v>1520</c:v>
                </c:pt>
                <c:pt idx="294">
                  <c:v>1520</c:v>
                </c:pt>
                <c:pt idx="295">
                  <c:v>1520</c:v>
                </c:pt>
                <c:pt idx="296">
                  <c:v>1520</c:v>
                </c:pt>
                <c:pt idx="297">
                  <c:v>1520</c:v>
                </c:pt>
                <c:pt idx="298">
                  <c:v>1520</c:v>
                </c:pt>
                <c:pt idx="299">
                  <c:v>1520</c:v>
                </c:pt>
                <c:pt idx="300">
                  <c:v>1520</c:v>
                </c:pt>
                <c:pt idx="301">
                  <c:v>1520</c:v>
                </c:pt>
                <c:pt idx="302">
                  <c:v>1520</c:v>
                </c:pt>
                <c:pt idx="303">
                  <c:v>1520</c:v>
                </c:pt>
                <c:pt idx="304">
                  <c:v>1520</c:v>
                </c:pt>
                <c:pt idx="305">
                  <c:v>1520</c:v>
                </c:pt>
                <c:pt idx="306">
                  <c:v>1520</c:v>
                </c:pt>
                <c:pt idx="307">
                  <c:v>1520</c:v>
                </c:pt>
                <c:pt idx="308">
                  <c:v>1520</c:v>
                </c:pt>
                <c:pt idx="309">
                  <c:v>1520</c:v>
                </c:pt>
                <c:pt idx="310">
                  <c:v>1520</c:v>
                </c:pt>
                <c:pt idx="311">
                  <c:v>1520</c:v>
                </c:pt>
                <c:pt idx="312">
                  <c:v>1520</c:v>
                </c:pt>
                <c:pt idx="313">
                  <c:v>1520</c:v>
                </c:pt>
                <c:pt idx="314">
                  <c:v>1520</c:v>
                </c:pt>
                <c:pt idx="315">
                  <c:v>1520</c:v>
                </c:pt>
                <c:pt idx="316">
                  <c:v>1580</c:v>
                </c:pt>
                <c:pt idx="317">
                  <c:v>1580</c:v>
                </c:pt>
                <c:pt idx="318">
                  <c:v>1580</c:v>
                </c:pt>
                <c:pt idx="319">
                  <c:v>1580</c:v>
                </c:pt>
                <c:pt idx="320">
                  <c:v>1580</c:v>
                </c:pt>
                <c:pt idx="321">
                  <c:v>1580</c:v>
                </c:pt>
                <c:pt idx="322">
                  <c:v>1580</c:v>
                </c:pt>
                <c:pt idx="323">
                  <c:v>1580</c:v>
                </c:pt>
                <c:pt idx="324">
                  <c:v>1580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AE-40C4-98E4-7E78CFE05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4429999"/>
        <c:axId val="1174431247"/>
      </c:lineChart>
      <c:dateAx>
        <c:axId val="117442999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4431247"/>
        <c:crosses val="autoZero"/>
        <c:auto val="1"/>
        <c:lblOffset val="100"/>
        <c:baseTimeUnit val="days"/>
      </c:dateAx>
      <c:valAx>
        <c:axId val="1174431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4429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MyCpic焦炭绝对价格指数：综合（日）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导出数据!$A$3:$A$121</c:f>
              <c:numCache>
                <c:formatCode>yyyy\-mm\-dd</c:formatCode>
                <c:ptCount val="119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</c:numCache>
            </c:numRef>
          </c:cat>
          <c:val>
            <c:numRef>
              <c:f>导出数据!$B$3:$B$121</c:f>
            </c:numRef>
          </c:val>
          <c:smooth val="0"/>
          <c:extLst>
            <c:ext xmlns:c16="http://schemas.microsoft.com/office/drawing/2014/chart" uri="{C3380CC4-5D6E-409C-BE32-E72D297353CC}">
              <c16:uniqueId val="{00000000-0242-4DA0-A916-F46A67E64CF8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MyIpic铁矿石绝对价格指数：综合（日）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导出数据!$A$3:$A$121</c:f>
              <c:numCache>
                <c:formatCode>yyyy\-mm\-dd</c:formatCode>
                <c:ptCount val="119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</c:numCache>
            </c:numRef>
          </c:cat>
          <c:val>
            <c:numRef>
              <c:f>导出数据!$C$3:$C$121</c:f>
            </c:numRef>
          </c:val>
          <c:smooth val="0"/>
          <c:extLst>
            <c:ext xmlns:c16="http://schemas.microsoft.com/office/drawing/2014/chart" uri="{C3380CC4-5D6E-409C-BE32-E72D297353CC}">
              <c16:uniqueId val="{00000001-0242-4DA0-A916-F46A67E64CF8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Mysteel废钢价格指数：综合绝对价格指数（日）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导出数据!$A$3:$A$121</c:f>
              <c:numCache>
                <c:formatCode>yyyy\-mm\-dd</c:formatCode>
                <c:ptCount val="119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</c:numCache>
            </c:numRef>
          </c:cat>
          <c:val>
            <c:numRef>
              <c:f>导出数据!$D$3:$D$121</c:f>
            </c:numRef>
          </c:val>
          <c:smooth val="0"/>
          <c:extLst>
            <c:ext xmlns:c16="http://schemas.microsoft.com/office/drawing/2014/chart" uri="{C3380CC4-5D6E-409C-BE32-E72D297353CC}">
              <c16:uniqueId val="{00000002-0242-4DA0-A916-F46A67E64CF8}"/>
            </c:ext>
          </c:extLst>
        </c:ser>
        <c:ser>
          <c:idx val="5"/>
          <c:order val="4"/>
          <c:tx>
            <c:strRef>
              <c:f>导出数据!$F$2</c:f>
              <c:strCache>
                <c:ptCount val="1"/>
                <c:pt idx="0">
                  <c:v>硅铁</c:v>
                </c:pt>
              </c:strCache>
            </c:strRef>
          </c:tx>
          <c:marker>
            <c:symbol val="none"/>
          </c:marker>
          <c:cat>
            <c:numRef>
              <c:f>导出数据!$A$3:$A$121</c:f>
              <c:numCache>
                <c:formatCode>yyyy\-mm\-dd</c:formatCode>
                <c:ptCount val="119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</c:numCache>
            </c:numRef>
          </c:cat>
          <c:val>
            <c:numRef>
              <c:f>导出数据!$F$3:$F$121</c:f>
              <c:numCache>
                <c:formatCode>General</c:formatCode>
                <c:ptCount val="119"/>
                <c:pt idx="0">
                  <c:v>8750.94</c:v>
                </c:pt>
                <c:pt idx="1">
                  <c:v>8750.94</c:v>
                </c:pt>
                <c:pt idx="2">
                  <c:v>8737.73</c:v>
                </c:pt>
                <c:pt idx="3">
                  <c:v>8737.73</c:v>
                </c:pt>
                <c:pt idx="4">
                  <c:v>8675.3799999999992</c:v>
                </c:pt>
                <c:pt idx="5">
                  <c:v>8737.73</c:v>
                </c:pt>
                <c:pt idx="6">
                  <c:v>8737.73</c:v>
                </c:pt>
                <c:pt idx="7">
                  <c:v>8737.73</c:v>
                </c:pt>
                <c:pt idx="8">
                  <c:v>8813.0400000000009</c:v>
                </c:pt>
                <c:pt idx="9">
                  <c:v>8850.7000000000007</c:v>
                </c:pt>
                <c:pt idx="10">
                  <c:v>8962.2199999999993</c:v>
                </c:pt>
                <c:pt idx="11">
                  <c:v>9070.9699999999993</c:v>
                </c:pt>
                <c:pt idx="12">
                  <c:v>9382.2000000000007</c:v>
                </c:pt>
                <c:pt idx="13">
                  <c:v>9563.6200000000008</c:v>
                </c:pt>
                <c:pt idx="14">
                  <c:v>9670.06</c:v>
                </c:pt>
                <c:pt idx="15">
                  <c:v>9729.58</c:v>
                </c:pt>
                <c:pt idx="16">
                  <c:v>9923.4500000000007</c:v>
                </c:pt>
                <c:pt idx="17">
                  <c:v>10011.59</c:v>
                </c:pt>
                <c:pt idx="18">
                  <c:v>10050.629999999999</c:v>
                </c:pt>
                <c:pt idx="19">
                  <c:v>10175.379999999999</c:v>
                </c:pt>
                <c:pt idx="20">
                  <c:v>10188.299999999999</c:v>
                </c:pt>
                <c:pt idx="21">
                  <c:v>10188.299999999999</c:v>
                </c:pt>
                <c:pt idx="22">
                  <c:v>10188.299999999999</c:v>
                </c:pt>
                <c:pt idx="23">
                  <c:v>10188.299999999999</c:v>
                </c:pt>
                <c:pt idx="24">
                  <c:v>10100.07</c:v>
                </c:pt>
                <c:pt idx="25">
                  <c:v>10100.07</c:v>
                </c:pt>
                <c:pt idx="26">
                  <c:v>10100.07</c:v>
                </c:pt>
                <c:pt idx="27">
                  <c:v>9843.59</c:v>
                </c:pt>
                <c:pt idx="28">
                  <c:v>9781.24</c:v>
                </c:pt>
                <c:pt idx="29">
                  <c:v>9781.24</c:v>
                </c:pt>
                <c:pt idx="30">
                  <c:v>9817.4500000000007</c:v>
                </c:pt>
                <c:pt idx="31">
                  <c:v>9817.4500000000007</c:v>
                </c:pt>
                <c:pt idx="32">
                  <c:v>9717.4500000000007</c:v>
                </c:pt>
                <c:pt idx="33">
                  <c:v>9681.2199999999993</c:v>
                </c:pt>
                <c:pt idx="34">
                  <c:v>9567.17</c:v>
                </c:pt>
                <c:pt idx="35">
                  <c:v>9429.58</c:v>
                </c:pt>
                <c:pt idx="36">
                  <c:v>9354.27</c:v>
                </c:pt>
                <c:pt idx="37">
                  <c:v>9291.92</c:v>
                </c:pt>
                <c:pt idx="38">
                  <c:v>9291.92</c:v>
                </c:pt>
                <c:pt idx="39">
                  <c:v>9254.27</c:v>
                </c:pt>
                <c:pt idx="40">
                  <c:v>9236.2999999999993</c:v>
                </c:pt>
                <c:pt idx="41">
                  <c:v>9119.76</c:v>
                </c:pt>
                <c:pt idx="42">
                  <c:v>9124.83</c:v>
                </c:pt>
                <c:pt idx="43">
                  <c:v>9137.73</c:v>
                </c:pt>
                <c:pt idx="44">
                  <c:v>9137.73</c:v>
                </c:pt>
                <c:pt idx="45">
                  <c:v>9137.73</c:v>
                </c:pt>
                <c:pt idx="46">
                  <c:v>9137.73</c:v>
                </c:pt>
                <c:pt idx="47">
                  <c:v>9137.73</c:v>
                </c:pt>
                <c:pt idx="48">
                  <c:v>9137.73</c:v>
                </c:pt>
                <c:pt idx="49">
                  <c:v>9306.84</c:v>
                </c:pt>
                <c:pt idx="50">
                  <c:v>9319.76</c:v>
                </c:pt>
                <c:pt idx="51">
                  <c:v>9319.76</c:v>
                </c:pt>
                <c:pt idx="52">
                  <c:v>9225.94</c:v>
                </c:pt>
                <c:pt idx="53">
                  <c:v>9155.69</c:v>
                </c:pt>
                <c:pt idx="54">
                  <c:v>8973.94</c:v>
                </c:pt>
                <c:pt idx="55">
                  <c:v>8791.92</c:v>
                </c:pt>
                <c:pt idx="56">
                  <c:v>8654.27</c:v>
                </c:pt>
                <c:pt idx="57">
                  <c:v>8654.27</c:v>
                </c:pt>
                <c:pt idx="58">
                  <c:v>8641.3700000000008</c:v>
                </c:pt>
                <c:pt idx="59">
                  <c:v>8641.3700000000008</c:v>
                </c:pt>
                <c:pt idx="60">
                  <c:v>8641.3700000000008</c:v>
                </c:pt>
                <c:pt idx="61">
                  <c:v>8662.41</c:v>
                </c:pt>
                <c:pt idx="62">
                  <c:v>8662.41</c:v>
                </c:pt>
                <c:pt idx="63">
                  <c:v>8662.41</c:v>
                </c:pt>
                <c:pt idx="64">
                  <c:v>8662.41</c:v>
                </c:pt>
                <c:pt idx="65">
                  <c:v>8567.48</c:v>
                </c:pt>
                <c:pt idx="66">
                  <c:v>8505.14</c:v>
                </c:pt>
                <c:pt idx="67">
                  <c:v>8505.14</c:v>
                </c:pt>
                <c:pt idx="68">
                  <c:v>8505.14</c:v>
                </c:pt>
                <c:pt idx="69">
                  <c:v>8524.49</c:v>
                </c:pt>
                <c:pt idx="70">
                  <c:v>8536.15</c:v>
                </c:pt>
                <c:pt idx="71">
                  <c:v>8538.68</c:v>
                </c:pt>
                <c:pt idx="72">
                  <c:v>8502.4699999999993</c:v>
                </c:pt>
                <c:pt idx="73">
                  <c:v>8422.1</c:v>
                </c:pt>
                <c:pt idx="74">
                  <c:v>8413.1</c:v>
                </c:pt>
                <c:pt idx="75">
                  <c:v>8337.5499999999993</c:v>
                </c:pt>
                <c:pt idx="76">
                  <c:v>8382.2199999999993</c:v>
                </c:pt>
                <c:pt idx="77">
                  <c:v>8382.2199999999993</c:v>
                </c:pt>
                <c:pt idx="78">
                  <c:v>8382.2199999999993</c:v>
                </c:pt>
                <c:pt idx="79">
                  <c:v>8382.2199999999993</c:v>
                </c:pt>
                <c:pt idx="80">
                  <c:v>8382.2199999999993</c:v>
                </c:pt>
                <c:pt idx="81">
                  <c:v>8382.2199999999993</c:v>
                </c:pt>
                <c:pt idx="82">
                  <c:v>8382.2199999999993</c:v>
                </c:pt>
                <c:pt idx="83">
                  <c:v>8384.75</c:v>
                </c:pt>
                <c:pt idx="84">
                  <c:v>8387.2800000000007</c:v>
                </c:pt>
                <c:pt idx="85">
                  <c:v>8330.9599999999991</c:v>
                </c:pt>
                <c:pt idx="86">
                  <c:v>8323.36</c:v>
                </c:pt>
                <c:pt idx="87">
                  <c:v>8375.02</c:v>
                </c:pt>
                <c:pt idx="88">
                  <c:v>8377.5499999999993</c:v>
                </c:pt>
                <c:pt idx="89">
                  <c:v>8359.57</c:v>
                </c:pt>
                <c:pt idx="90">
                  <c:v>8277.68</c:v>
                </c:pt>
                <c:pt idx="91">
                  <c:v>8221.9500000000007</c:v>
                </c:pt>
                <c:pt idx="92">
                  <c:v>8190.78</c:v>
                </c:pt>
                <c:pt idx="93">
                  <c:v>8190.78</c:v>
                </c:pt>
                <c:pt idx="94">
                  <c:v>8190.78</c:v>
                </c:pt>
                <c:pt idx="95">
                  <c:v>8190.78</c:v>
                </c:pt>
                <c:pt idx="96">
                  <c:v>8190.78</c:v>
                </c:pt>
                <c:pt idx="97">
                  <c:v>8190.78</c:v>
                </c:pt>
                <c:pt idx="98">
                  <c:v>8184.33</c:v>
                </c:pt>
                <c:pt idx="99">
                  <c:v>8184.33</c:v>
                </c:pt>
                <c:pt idx="100">
                  <c:v>8197.39</c:v>
                </c:pt>
                <c:pt idx="101">
                  <c:v>8213.14</c:v>
                </c:pt>
                <c:pt idx="102">
                  <c:v>8213.14</c:v>
                </c:pt>
                <c:pt idx="103">
                  <c:v>8213.14</c:v>
                </c:pt>
                <c:pt idx="104">
                  <c:v>8213.14</c:v>
                </c:pt>
                <c:pt idx="105">
                  <c:v>8226.0400000000009</c:v>
                </c:pt>
                <c:pt idx="106">
                  <c:v>8226.0400000000009</c:v>
                </c:pt>
                <c:pt idx="107">
                  <c:v>8244.14</c:v>
                </c:pt>
                <c:pt idx="108">
                  <c:v>8244.14</c:v>
                </c:pt>
                <c:pt idx="109">
                  <c:v>8275.31</c:v>
                </c:pt>
                <c:pt idx="110">
                  <c:v>8275.31</c:v>
                </c:pt>
                <c:pt idx="111">
                  <c:v>8275.31</c:v>
                </c:pt>
                <c:pt idx="112">
                  <c:v>8275.31</c:v>
                </c:pt>
                <c:pt idx="113">
                  <c:v>8275.31</c:v>
                </c:pt>
                <c:pt idx="114">
                  <c:v>8375.17</c:v>
                </c:pt>
                <c:pt idx="115">
                  <c:v>8513.2800000000007</c:v>
                </c:pt>
                <c:pt idx="116">
                  <c:v>8513.2800000000007</c:v>
                </c:pt>
                <c:pt idx="117">
                  <c:v>8513.2800000000007</c:v>
                </c:pt>
                <c:pt idx="118">
                  <c:v>8513.2800000000007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42-4DA0-A916-F46A67E64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33632"/>
        <c:axId val="1"/>
      </c:lineChart>
      <c:lineChart>
        <c:grouping val="standard"/>
        <c:varyColors val="0"/>
        <c:ser>
          <c:idx val="3"/>
          <c:order val="3"/>
          <c:tx>
            <c:strRef>
              <c:f>导出数据!$E$2</c:f>
              <c:strCache>
                <c:ptCount val="1"/>
                <c:pt idx="0">
                  <c:v>硅锰</c:v>
                </c:pt>
              </c:strCache>
            </c:strRef>
          </c:tx>
          <c:marker>
            <c:symbol val="none"/>
          </c:marker>
          <c:cat>
            <c:numRef>
              <c:f>导出数据!$A$3:$A$121</c:f>
              <c:numCache>
                <c:formatCode>yyyy\-mm\-dd</c:formatCode>
                <c:ptCount val="119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</c:numCache>
            </c:numRef>
          </c:cat>
          <c:val>
            <c:numRef>
              <c:f>导出数据!$E$3:$E$121</c:f>
              <c:numCache>
                <c:formatCode>General</c:formatCode>
                <c:ptCount val="119"/>
                <c:pt idx="0">
                  <c:v>8116.14</c:v>
                </c:pt>
                <c:pt idx="1">
                  <c:v>8140.38</c:v>
                </c:pt>
                <c:pt idx="2">
                  <c:v>8140.38</c:v>
                </c:pt>
                <c:pt idx="3">
                  <c:v>8140.38</c:v>
                </c:pt>
                <c:pt idx="4">
                  <c:v>8174.24</c:v>
                </c:pt>
                <c:pt idx="5">
                  <c:v>8240.3799999999992</c:v>
                </c:pt>
                <c:pt idx="6">
                  <c:v>8274.24</c:v>
                </c:pt>
                <c:pt idx="7">
                  <c:v>8274.24</c:v>
                </c:pt>
                <c:pt idx="8">
                  <c:v>8274.24</c:v>
                </c:pt>
                <c:pt idx="9">
                  <c:v>8274.24</c:v>
                </c:pt>
                <c:pt idx="10">
                  <c:v>8300</c:v>
                </c:pt>
                <c:pt idx="11">
                  <c:v>8316.14</c:v>
                </c:pt>
                <c:pt idx="12">
                  <c:v>8332.2800000000007</c:v>
                </c:pt>
                <c:pt idx="13">
                  <c:v>8366.14</c:v>
                </c:pt>
                <c:pt idx="14">
                  <c:v>8382.2800000000007</c:v>
                </c:pt>
                <c:pt idx="15">
                  <c:v>8382.2800000000007</c:v>
                </c:pt>
                <c:pt idx="16">
                  <c:v>8366.14</c:v>
                </c:pt>
                <c:pt idx="17">
                  <c:v>8366.14</c:v>
                </c:pt>
                <c:pt idx="18">
                  <c:v>8366.14</c:v>
                </c:pt>
                <c:pt idx="19">
                  <c:v>8366.14</c:v>
                </c:pt>
                <c:pt idx="20">
                  <c:v>8390.3799999999992</c:v>
                </c:pt>
                <c:pt idx="21">
                  <c:v>8424.24</c:v>
                </c:pt>
                <c:pt idx="22">
                  <c:v>8448.31</c:v>
                </c:pt>
                <c:pt idx="23">
                  <c:v>8448.31</c:v>
                </c:pt>
                <c:pt idx="24">
                  <c:v>8464.4500000000007</c:v>
                </c:pt>
                <c:pt idx="25">
                  <c:v>8464.4500000000007</c:v>
                </c:pt>
                <c:pt idx="26">
                  <c:v>8432.17</c:v>
                </c:pt>
                <c:pt idx="27">
                  <c:v>8390.44</c:v>
                </c:pt>
                <c:pt idx="28">
                  <c:v>8348.7199999999993</c:v>
                </c:pt>
                <c:pt idx="29">
                  <c:v>8348.7199999999993</c:v>
                </c:pt>
                <c:pt idx="30">
                  <c:v>8348.7199999999993</c:v>
                </c:pt>
                <c:pt idx="31">
                  <c:v>8398.48</c:v>
                </c:pt>
                <c:pt idx="32">
                  <c:v>8398.31</c:v>
                </c:pt>
                <c:pt idx="33">
                  <c:v>8398.31</c:v>
                </c:pt>
                <c:pt idx="34">
                  <c:v>8382.34</c:v>
                </c:pt>
                <c:pt idx="35">
                  <c:v>8366.3799999999992</c:v>
                </c:pt>
                <c:pt idx="36">
                  <c:v>8366.3799999999992</c:v>
                </c:pt>
                <c:pt idx="37">
                  <c:v>8366.3799999999992</c:v>
                </c:pt>
                <c:pt idx="38">
                  <c:v>8409.92</c:v>
                </c:pt>
                <c:pt idx="39">
                  <c:v>8448.31</c:v>
                </c:pt>
                <c:pt idx="40">
                  <c:v>8448.31</c:v>
                </c:pt>
                <c:pt idx="41">
                  <c:v>8432.34</c:v>
                </c:pt>
                <c:pt idx="42">
                  <c:v>8450.24</c:v>
                </c:pt>
                <c:pt idx="43">
                  <c:v>8450.24</c:v>
                </c:pt>
                <c:pt idx="44">
                  <c:v>8476</c:v>
                </c:pt>
                <c:pt idx="45">
                  <c:v>8492.14</c:v>
                </c:pt>
                <c:pt idx="46">
                  <c:v>8492.14</c:v>
                </c:pt>
                <c:pt idx="47">
                  <c:v>8492.14</c:v>
                </c:pt>
                <c:pt idx="48">
                  <c:v>8492.14</c:v>
                </c:pt>
                <c:pt idx="49">
                  <c:v>8508.1</c:v>
                </c:pt>
                <c:pt idx="50">
                  <c:v>8508.1</c:v>
                </c:pt>
                <c:pt idx="51">
                  <c:v>8458.1</c:v>
                </c:pt>
                <c:pt idx="52">
                  <c:v>8400</c:v>
                </c:pt>
                <c:pt idx="53">
                  <c:v>8341.9599999999991</c:v>
                </c:pt>
                <c:pt idx="54">
                  <c:v>8251.52</c:v>
                </c:pt>
                <c:pt idx="55">
                  <c:v>8167.9</c:v>
                </c:pt>
                <c:pt idx="56">
                  <c:v>8135.73</c:v>
                </c:pt>
                <c:pt idx="57">
                  <c:v>8135.73</c:v>
                </c:pt>
                <c:pt idx="58">
                  <c:v>8135.73</c:v>
                </c:pt>
                <c:pt idx="59">
                  <c:v>8109.8</c:v>
                </c:pt>
                <c:pt idx="60">
                  <c:v>8067.9</c:v>
                </c:pt>
                <c:pt idx="61">
                  <c:v>8084.04</c:v>
                </c:pt>
                <c:pt idx="62">
                  <c:v>8067.9</c:v>
                </c:pt>
                <c:pt idx="63">
                  <c:v>8059.8</c:v>
                </c:pt>
                <c:pt idx="64">
                  <c:v>8059.8</c:v>
                </c:pt>
                <c:pt idx="65">
                  <c:v>8019.59</c:v>
                </c:pt>
                <c:pt idx="66">
                  <c:v>8019.59</c:v>
                </c:pt>
                <c:pt idx="67">
                  <c:v>8019.59</c:v>
                </c:pt>
                <c:pt idx="68">
                  <c:v>8003.39</c:v>
                </c:pt>
                <c:pt idx="69">
                  <c:v>8003.39</c:v>
                </c:pt>
                <c:pt idx="70">
                  <c:v>8051.7</c:v>
                </c:pt>
                <c:pt idx="71">
                  <c:v>8067.84</c:v>
                </c:pt>
                <c:pt idx="72">
                  <c:v>8067.84</c:v>
                </c:pt>
                <c:pt idx="73">
                  <c:v>8051.87</c:v>
                </c:pt>
                <c:pt idx="74">
                  <c:v>8051.87</c:v>
                </c:pt>
                <c:pt idx="75">
                  <c:v>8051.87</c:v>
                </c:pt>
                <c:pt idx="76">
                  <c:v>8003.8</c:v>
                </c:pt>
                <c:pt idx="77">
                  <c:v>8003.8</c:v>
                </c:pt>
                <c:pt idx="78">
                  <c:v>8003.8</c:v>
                </c:pt>
                <c:pt idx="79">
                  <c:v>8003.8</c:v>
                </c:pt>
                <c:pt idx="80">
                  <c:v>8003.8</c:v>
                </c:pt>
                <c:pt idx="81">
                  <c:v>8003.8</c:v>
                </c:pt>
                <c:pt idx="82">
                  <c:v>8068.01</c:v>
                </c:pt>
                <c:pt idx="83">
                  <c:v>8083.98</c:v>
                </c:pt>
                <c:pt idx="84">
                  <c:v>8099.94</c:v>
                </c:pt>
                <c:pt idx="85">
                  <c:v>8116.08</c:v>
                </c:pt>
                <c:pt idx="86">
                  <c:v>8132.28</c:v>
                </c:pt>
                <c:pt idx="87">
                  <c:v>8172.66</c:v>
                </c:pt>
                <c:pt idx="88">
                  <c:v>8140.03</c:v>
                </c:pt>
                <c:pt idx="89">
                  <c:v>8064.1</c:v>
                </c:pt>
                <c:pt idx="90">
                  <c:v>8015.97</c:v>
                </c:pt>
                <c:pt idx="91">
                  <c:v>7991.9</c:v>
                </c:pt>
                <c:pt idx="92">
                  <c:v>7991.9</c:v>
                </c:pt>
                <c:pt idx="93">
                  <c:v>7890.21</c:v>
                </c:pt>
                <c:pt idx="94">
                  <c:v>7890.21</c:v>
                </c:pt>
                <c:pt idx="95">
                  <c:v>7890.21</c:v>
                </c:pt>
                <c:pt idx="96">
                  <c:v>7898.31</c:v>
                </c:pt>
                <c:pt idx="97">
                  <c:v>7898.31</c:v>
                </c:pt>
                <c:pt idx="98">
                  <c:v>7888.51</c:v>
                </c:pt>
                <c:pt idx="99">
                  <c:v>7816.2</c:v>
                </c:pt>
                <c:pt idx="100">
                  <c:v>7816.03</c:v>
                </c:pt>
                <c:pt idx="101">
                  <c:v>7790.09</c:v>
                </c:pt>
                <c:pt idx="102">
                  <c:v>7790.09</c:v>
                </c:pt>
                <c:pt idx="103">
                  <c:v>7797.96</c:v>
                </c:pt>
                <c:pt idx="104">
                  <c:v>7846.03</c:v>
                </c:pt>
                <c:pt idx="105">
                  <c:v>7829.89</c:v>
                </c:pt>
                <c:pt idx="106">
                  <c:v>7805.59</c:v>
                </c:pt>
                <c:pt idx="107">
                  <c:v>7700</c:v>
                </c:pt>
                <c:pt idx="108">
                  <c:v>7700</c:v>
                </c:pt>
                <c:pt idx="109">
                  <c:v>7715.97</c:v>
                </c:pt>
                <c:pt idx="110">
                  <c:v>7709.8</c:v>
                </c:pt>
                <c:pt idx="111">
                  <c:v>7717.9</c:v>
                </c:pt>
                <c:pt idx="112">
                  <c:v>7734.04</c:v>
                </c:pt>
                <c:pt idx="113">
                  <c:v>7791.9</c:v>
                </c:pt>
                <c:pt idx="114">
                  <c:v>7916.2</c:v>
                </c:pt>
                <c:pt idx="115">
                  <c:v>7964.45</c:v>
                </c:pt>
                <c:pt idx="116">
                  <c:v>8036.93</c:v>
                </c:pt>
                <c:pt idx="117">
                  <c:v>8064.62</c:v>
                </c:pt>
                <c:pt idx="118">
                  <c:v>8064.62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242-4DA0-A916-F46A67E64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1313363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3133632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Sheet2!$G$2</c:f>
              <c:strCache>
                <c:ptCount val="1"/>
                <c:pt idx="0">
                  <c:v>冷轧板卷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  <c:pt idx="301">
                  <c:v>44266</c:v>
                </c:pt>
                <c:pt idx="302">
                  <c:v>44265</c:v>
                </c:pt>
                <c:pt idx="303">
                  <c:v>44264</c:v>
                </c:pt>
                <c:pt idx="304">
                  <c:v>44263</c:v>
                </c:pt>
                <c:pt idx="305">
                  <c:v>44260</c:v>
                </c:pt>
                <c:pt idx="306">
                  <c:v>44259</c:v>
                </c:pt>
                <c:pt idx="307">
                  <c:v>44258</c:v>
                </c:pt>
                <c:pt idx="308">
                  <c:v>44257</c:v>
                </c:pt>
                <c:pt idx="309">
                  <c:v>44256</c:v>
                </c:pt>
                <c:pt idx="310">
                  <c:v>44253</c:v>
                </c:pt>
                <c:pt idx="311">
                  <c:v>44252</c:v>
                </c:pt>
                <c:pt idx="312">
                  <c:v>44251</c:v>
                </c:pt>
                <c:pt idx="313">
                  <c:v>44250</c:v>
                </c:pt>
                <c:pt idx="314">
                  <c:v>44249</c:v>
                </c:pt>
                <c:pt idx="315">
                  <c:v>44247</c:v>
                </c:pt>
                <c:pt idx="316">
                  <c:v>44246</c:v>
                </c:pt>
                <c:pt idx="317">
                  <c:v>44245</c:v>
                </c:pt>
                <c:pt idx="318">
                  <c:v>44239</c:v>
                </c:pt>
                <c:pt idx="319">
                  <c:v>44238</c:v>
                </c:pt>
                <c:pt idx="320">
                  <c:v>44237</c:v>
                </c:pt>
                <c:pt idx="321">
                  <c:v>44236</c:v>
                </c:pt>
                <c:pt idx="322">
                  <c:v>44235</c:v>
                </c:pt>
                <c:pt idx="323">
                  <c:v>44234</c:v>
                </c:pt>
                <c:pt idx="324">
                  <c:v>44232</c:v>
                </c:pt>
                <c:pt idx="325">
                  <c:v>44231</c:v>
                </c:pt>
                <c:pt idx="326">
                  <c:v>44230</c:v>
                </c:pt>
                <c:pt idx="327">
                  <c:v>44229</c:v>
                </c:pt>
                <c:pt idx="328">
                  <c:v>44228</c:v>
                </c:pt>
                <c:pt idx="329">
                  <c:v>44225</c:v>
                </c:pt>
                <c:pt idx="330">
                  <c:v>44224</c:v>
                </c:pt>
                <c:pt idx="331">
                  <c:v>44223</c:v>
                </c:pt>
                <c:pt idx="332">
                  <c:v>44222</c:v>
                </c:pt>
                <c:pt idx="333">
                  <c:v>44221</c:v>
                </c:pt>
                <c:pt idx="334">
                  <c:v>44218</c:v>
                </c:pt>
                <c:pt idx="335">
                  <c:v>44217</c:v>
                </c:pt>
                <c:pt idx="336">
                  <c:v>44216</c:v>
                </c:pt>
                <c:pt idx="337">
                  <c:v>44215</c:v>
                </c:pt>
                <c:pt idx="338">
                  <c:v>44214</c:v>
                </c:pt>
                <c:pt idx="339">
                  <c:v>44211</c:v>
                </c:pt>
                <c:pt idx="340">
                  <c:v>44210</c:v>
                </c:pt>
                <c:pt idx="341">
                  <c:v>44209</c:v>
                </c:pt>
                <c:pt idx="342">
                  <c:v>44208</c:v>
                </c:pt>
                <c:pt idx="343">
                  <c:v>44207</c:v>
                </c:pt>
                <c:pt idx="344">
                  <c:v>44204</c:v>
                </c:pt>
                <c:pt idx="345">
                  <c:v>44203</c:v>
                </c:pt>
                <c:pt idx="346">
                  <c:v>44202</c:v>
                </c:pt>
                <c:pt idx="347">
                  <c:v>44201</c:v>
                </c:pt>
                <c:pt idx="348">
                  <c:v>44200</c:v>
                </c:pt>
                <c:pt idx="349">
                  <c:v>44196</c:v>
                </c:pt>
                <c:pt idx="350">
                  <c:v>44195</c:v>
                </c:pt>
                <c:pt idx="351">
                  <c:v>44194</c:v>
                </c:pt>
                <c:pt idx="352">
                  <c:v>44193</c:v>
                </c:pt>
                <c:pt idx="353">
                  <c:v>44190</c:v>
                </c:pt>
                <c:pt idx="354">
                  <c:v>44189</c:v>
                </c:pt>
                <c:pt idx="355">
                  <c:v>44188</c:v>
                </c:pt>
                <c:pt idx="356">
                  <c:v>44187</c:v>
                </c:pt>
                <c:pt idx="357">
                  <c:v>44186</c:v>
                </c:pt>
                <c:pt idx="358">
                  <c:v>44183</c:v>
                </c:pt>
                <c:pt idx="359">
                  <c:v>44182</c:v>
                </c:pt>
                <c:pt idx="360">
                  <c:v>44181</c:v>
                </c:pt>
                <c:pt idx="361">
                  <c:v>44180</c:v>
                </c:pt>
                <c:pt idx="362">
                  <c:v>44179</c:v>
                </c:pt>
                <c:pt idx="363">
                  <c:v>44176</c:v>
                </c:pt>
                <c:pt idx="364">
                  <c:v>44175</c:v>
                </c:pt>
                <c:pt idx="365">
                  <c:v>44174</c:v>
                </c:pt>
                <c:pt idx="366">
                  <c:v>44173</c:v>
                </c:pt>
                <c:pt idx="367">
                  <c:v>44172</c:v>
                </c:pt>
                <c:pt idx="368">
                  <c:v>44169</c:v>
                </c:pt>
                <c:pt idx="369">
                  <c:v>44168</c:v>
                </c:pt>
                <c:pt idx="370">
                  <c:v>44167</c:v>
                </c:pt>
                <c:pt idx="371">
                  <c:v>44166</c:v>
                </c:pt>
                <c:pt idx="372">
                  <c:v>44165</c:v>
                </c:pt>
                <c:pt idx="373">
                  <c:v>44162</c:v>
                </c:pt>
                <c:pt idx="374">
                  <c:v>44161</c:v>
                </c:pt>
                <c:pt idx="375">
                  <c:v>44160</c:v>
                </c:pt>
                <c:pt idx="376">
                  <c:v>44159</c:v>
                </c:pt>
                <c:pt idx="377">
                  <c:v>44158</c:v>
                </c:pt>
                <c:pt idx="378">
                  <c:v>44155</c:v>
                </c:pt>
                <c:pt idx="379">
                  <c:v>44154</c:v>
                </c:pt>
                <c:pt idx="380">
                  <c:v>44153</c:v>
                </c:pt>
                <c:pt idx="381">
                  <c:v>44152</c:v>
                </c:pt>
                <c:pt idx="382">
                  <c:v>44151</c:v>
                </c:pt>
                <c:pt idx="383">
                  <c:v>44148</c:v>
                </c:pt>
                <c:pt idx="384">
                  <c:v>44147</c:v>
                </c:pt>
                <c:pt idx="385">
                  <c:v>44146</c:v>
                </c:pt>
                <c:pt idx="386">
                  <c:v>44145</c:v>
                </c:pt>
                <c:pt idx="387">
                  <c:v>44144</c:v>
                </c:pt>
                <c:pt idx="388">
                  <c:v>44141</c:v>
                </c:pt>
                <c:pt idx="389">
                  <c:v>44140</c:v>
                </c:pt>
                <c:pt idx="390">
                  <c:v>44139</c:v>
                </c:pt>
                <c:pt idx="391">
                  <c:v>44138</c:v>
                </c:pt>
                <c:pt idx="392">
                  <c:v>44137</c:v>
                </c:pt>
                <c:pt idx="393">
                  <c:v>44134</c:v>
                </c:pt>
                <c:pt idx="394">
                  <c:v>44133</c:v>
                </c:pt>
                <c:pt idx="395">
                  <c:v>44132</c:v>
                </c:pt>
                <c:pt idx="396">
                  <c:v>44131</c:v>
                </c:pt>
                <c:pt idx="397">
                  <c:v>44130</c:v>
                </c:pt>
                <c:pt idx="398">
                  <c:v>44127</c:v>
                </c:pt>
                <c:pt idx="399">
                  <c:v>44126</c:v>
                </c:pt>
                <c:pt idx="400">
                  <c:v>44125</c:v>
                </c:pt>
                <c:pt idx="401">
                  <c:v>44124</c:v>
                </c:pt>
                <c:pt idx="402">
                  <c:v>44123</c:v>
                </c:pt>
                <c:pt idx="403">
                  <c:v>44120</c:v>
                </c:pt>
                <c:pt idx="404">
                  <c:v>44119</c:v>
                </c:pt>
                <c:pt idx="405">
                  <c:v>44118</c:v>
                </c:pt>
                <c:pt idx="406">
                  <c:v>44117</c:v>
                </c:pt>
                <c:pt idx="407">
                  <c:v>44116</c:v>
                </c:pt>
                <c:pt idx="408">
                  <c:v>44114</c:v>
                </c:pt>
                <c:pt idx="409">
                  <c:v>44113</c:v>
                </c:pt>
                <c:pt idx="410">
                  <c:v>44104</c:v>
                </c:pt>
                <c:pt idx="411">
                  <c:v>44103</c:v>
                </c:pt>
                <c:pt idx="412">
                  <c:v>44102</c:v>
                </c:pt>
                <c:pt idx="413">
                  <c:v>44101</c:v>
                </c:pt>
                <c:pt idx="414">
                  <c:v>44099</c:v>
                </c:pt>
                <c:pt idx="415">
                  <c:v>44098</c:v>
                </c:pt>
                <c:pt idx="416">
                  <c:v>44097</c:v>
                </c:pt>
                <c:pt idx="417">
                  <c:v>44096</c:v>
                </c:pt>
                <c:pt idx="418">
                  <c:v>44095</c:v>
                </c:pt>
                <c:pt idx="419">
                  <c:v>44092</c:v>
                </c:pt>
                <c:pt idx="420">
                  <c:v>44091</c:v>
                </c:pt>
                <c:pt idx="421">
                  <c:v>44090</c:v>
                </c:pt>
                <c:pt idx="422">
                  <c:v>44089</c:v>
                </c:pt>
                <c:pt idx="423">
                  <c:v>44088</c:v>
                </c:pt>
                <c:pt idx="424">
                  <c:v>44085</c:v>
                </c:pt>
                <c:pt idx="425">
                  <c:v>44084</c:v>
                </c:pt>
                <c:pt idx="426">
                  <c:v>44083</c:v>
                </c:pt>
                <c:pt idx="427">
                  <c:v>44082</c:v>
                </c:pt>
                <c:pt idx="428">
                  <c:v>44081</c:v>
                </c:pt>
                <c:pt idx="429">
                  <c:v>44078</c:v>
                </c:pt>
                <c:pt idx="430">
                  <c:v>44077</c:v>
                </c:pt>
                <c:pt idx="431">
                  <c:v>44076</c:v>
                </c:pt>
                <c:pt idx="432">
                  <c:v>44075</c:v>
                </c:pt>
                <c:pt idx="433">
                  <c:v>44074</c:v>
                </c:pt>
                <c:pt idx="434">
                  <c:v>44071</c:v>
                </c:pt>
                <c:pt idx="435">
                  <c:v>44070</c:v>
                </c:pt>
                <c:pt idx="436">
                  <c:v>44069</c:v>
                </c:pt>
                <c:pt idx="437">
                  <c:v>44068</c:v>
                </c:pt>
                <c:pt idx="438">
                  <c:v>44067</c:v>
                </c:pt>
                <c:pt idx="439">
                  <c:v>44064</c:v>
                </c:pt>
                <c:pt idx="440">
                  <c:v>44063</c:v>
                </c:pt>
                <c:pt idx="441">
                  <c:v>44062</c:v>
                </c:pt>
                <c:pt idx="442">
                  <c:v>44061</c:v>
                </c:pt>
                <c:pt idx="443">
                  <c:v>44060</c:v>
                </c:pt>
                <c:pt idx="444">
                  <c:v>44057</c:v>
                </c:pt>
                <c:pt idx="445">
                  <c:v>44056</c:v>
                </c:pt>
                <c:pt idx="446">
                  <c:v>44055</c:v>
                </c:pt>
                <c:pt idx="447">
                  <c:v>44054</c:v>
                </c:pt>
                <c:pt idx="448">
                  <c:v>44053</c:v>
                </c:pt>
                <c:pt idx="449">
                  <c:v>44050</c:v>
                </c:pt>
                <c:pt idx="450">
                  <c:v>44049</c:v>
                </c:pt>
                <c:pt idx="451">
                  <c:v>44048</c:v>
                </c:pt>
                <c:pt idx="452">
                  <c:v>44047</c:v>
                </c:pt>
                <c:pt idx="453">
                  <c:v>44046</c:v>
                </c:pt>
                <c:pt idx="454">
                  <c:v>44043</c:v>
                </c:pt>
                <c:pt idx="455">
                  <c:v>44042</c:v>
                </c:pt>
                <c:pt idx="456">
                  <c:v>44041</c:v>
                </c:pt>
                <c:pt idx="457">
                  <c:v>44040</c:v>
                </c:pt>
                <c:pt idx="458">
                  <c:v>44039</c:v>
                </c:pt>
                <c:pt idx="459">
                  <c:v>44036</c:v>
                </c:pt>
                <c:pt idx="460">
                  <c:v>44035</c:v>
                </c:pt>
                <c:pt idx="461">
                  <c:v>44034</c:v>
                </c:pt>
                <c:pt idx="462">
                  <c:v>44033</c:v>
                </c:pt>
                <c:pt idx="463">
                  <c:v>44032</c:v>
                </c:pt>
                <c:pt idx="464">
                  <c:v>44029</c:v>
                </c:pt>
                <c:pt idx="465">
                  <c:v>44028</c:v>
                </c:pt>
                <c:pt idx="466">
                  <c:v>44027</c:v>
                </c:pt>
                <c:pt idx="467">
                  <c:v>44026</c:v>
                </c:pt>
                <c:pt idx="468">
                  <c:v>44025</c:v>
                </c:pt>
                <c:pt idx="469">
                  <c:v>44022</c:v>
                </c:pt>
                <c:pt idx="470">
                  <c:v>44021</c:v>
                </c:pt>
                <c:pt idx="471">
                  <c:v>44020</c:v>
                </c:pt>
                <c:pt idx="472">
                  <c:v>44019</c:v>
                </c:pt>
                <c:pt idx="473">
                  <c:v>44018</c:v>
                </c:pt>
                <c:pt idx="474">
                  <c:v>44015</c:v>
                </c:pt>
                <c:pt idx="475">
                  <c:v>44014</c:v>
                </c:pt>
                <c:pt idx="476">
                  <c:v>44013</c:v>
                </c:pt>
                <c:pt idx="477">
                  <c:v>44012</c:v>
                </c:pt>
                <c:pt idx="478">
                  <c:v>44011</c:v>
                </c:pt>
                <c:pt idx="479">
                  <c:v>44010</c:v>
                </c:pt>
                <c:pt idx="480">
                  <c:v>44006</c:v>
                </c:pt>
                <c:pt idx="481">
                  <c:v>44005</c:v>
                </c:pt>
                <c:pt idx="482">
                  <c:v>44004</c:v>
                </c:pt>
                <c:pt idx="483">
                  <c:v>44001</c:v>
                </c:pt>
                <c:pt idx="484">
                  <c:v>44000</c:v>
                </c:pt>
                <c:pt idx="485">
                  <c:v>43999</c:v>
                </c:pt>
                <c:pt idx="486">
                  <c:v>43998</c:v>
                </c:pt>
                <c:pt idx="487">
                  <c:v>43997</c:v>
                </c:pt>
                <c:pt idx="488">
                  <c:v>43994</c:v>
                </c:pt>
                <c:pt idx="489">
                  <c:v>43993</c:v>
                </c:pt>
                <c:pt idx="490">
                  <c:v>43992</c:v>
                </c:pt>
                <c:pt idx="491">
                  <c:v>43991</c:v>
                </c:pt>
                <c:pt idx="492">
                  <c:v>43990</c:v>
                </c:pt>
                <c:pt idx="493">
                  <c:v>43987</c:v>
                </c:pt>
                <c:pt idx="494">
                  <c:v>43986</c:v>
                </c:pt>
                <c:pt idx="495">
                  <c:v>43985</c:v>
                </c:pt>
                <c:pt idx="496">
                  <c:v>43984</c:v>
                </c:pt>
                <c:pt idx="497">
                  <c:v>43983</c:v>
                </c:pt>
                <c:pt idx="498">
                  <c:v>43980</c:v>
                </c:pt>
                <c:pt idx="499">
                  <c:v>43979</c:v>
                </c:pt>
                <c:pt idx="500">
                  <c:v>43978</c:v>
                </c:pt>
                <c:pt idx="501">
                  <c:v>43977</c:v>
                </c:pt>
                <c:pt idx="502">
                  <c:v>43976</c:v>
                </c:pt>
                <c:pt idx="503">
                  <c:v>43973</c:v>
                </c:pt>
                <c:pt idx="504">
                  <c:v>43972</c:v>
                </c:pt>
                <c:pt idx="505">
                  <c:v>43971</c:v>
                </c:pt>
                <c:pt idx="506">
                  <c:v>43970</c:v>
                </c:pt>
                <c:pt idx="507">
                  <c:v>43969</c:v>
                </c:pt>
                <c:pt idx="508">
                  <c:v>43966</c:v>
                </c:pt>
                <c:pt idx="509">
                  <c:v>43965</c:v>
                </c:pt>
                <c:pt idx="510">
                  <c:v>43964</c:v>
                </c:pt>
                <c:pt idx="511">
                  <c:v>43963</c:v>
                </c:pt>
                <c:pt idx="512">
                  <c:v>43962</c:v>
                </c:pt>
                <c:pt idx="513">
                  <c:v>43960</c:v>
                </c:pt>
                <c:pt idx="514">
                  <c:v>43959</c:v>
                </c:pt>
                <c:pt idx="515">
                  <c:v>43958</c:v>
                </c:pt>
                <c:pt idx="516">
                  <c:v>43957</c:v>
                </c:pt>
                <c:pt idx="517">
                  <c:v>43951</c:v>
                </c:pt>
                <c:pt idx="518">
                  <c:v>43950</c:v>
                </c:pt>
                <c:pt idx="519">
                  <c:v>43949</c:v>
                </c:pt>
                <c:pt idx="520">
                  <c:v>43948</c:v>
                </c:pt>
                <c:pt idx="521">
                  <c:v>43947</c:v>
                </c:pt>
                <c:pt idx="522">
                  <c:v>43945</c:v>
                </c:pt>
                <c:pt idx="523">
                  <c:v>43944</c:v>
                </c:pt>
                <c:pt idx="524">
                  <c:v>43943</c:v>
                </c:pt>
                <c:pt idx="525">
                  <c:v>43942</c:v>
                </c:pt>
                <c:pt idx="526">
                  <c:v>43941</c:v>
                </c:pt>
                <c:pt idx="527">
                  <c:v>43938</c:v>
                </c:pt>
                <c:pt idx="528">
                  <c:v>43937</c:v>
                </c:pt>
                <c:pt idx="529">
                  <c:v>43936</c:v>
                </c:pt>
                <c:pt idx="530">
                  <c:v>43935</c:v>
                </c:pt>
                <c:pt idx="531">
                  <c:v>43934</c:v>
                </c:pt>
                <c:pt idx="532">
                  <c:v>43931</c:v>
                </c:pt>
                <c:pt idx="533">
                  <c:v>43930</c:v>
                </c:pt>
                <c:pt idx="534">
                  <c:v>43929</c:v>
                </c:pt>
                <c:pt idx="535">
                  <c:v>43928</c:v>
                </c:pt>
                <c:pt idx="536">
                  <c:v>43924</c:v>
                </c:pt>
                <c:pt idx="537">
                  <c:v>43923</c:v>
                </c:pt>
                <c:pt idx="538">
                  <c:v>43922</c:v>
                </c:pt>
                <c:pt idx="539">
                  <c:v>43921</c:v>
                </c:pt>
                <c:pt idx="540">
                  <c:v>43920</c:v>
                </c:pt>
                <c:pt idx="541">
                  <c:v>43917</c:v>
                </c:pt>
                <c:pt idx="542">
                  <c:v>43916</c:v>
                </c:pt>
                <c:pt idx="543">
                  <c:v>43915</c:v>
                </c:pt>
                <c:pt idx="544">
                  <c:v>43914</c:v>
                </c:pt>
                <c:pt idx="545">
                  <c:v>43913</c:v>
                </c:pt>
                <c:pt idx="546">
                  <c:v>43910</c:v>
                </c:pt>
                <c:pt idx="547">
                  <c:v>43909</c:v>
                </c:pt>
                <c:pt idx="548">
                  <c:v>43908</c:v>
                </c:pt>
                <c:pt idx="549">
                  <c:v>43907</c:v>
                </c:pt>
                <c:pt idx="550">
                  <c:v>43906</c:v>
                </c:pt>
                <c:pt idx="551">
                  <c:v>43903</c:v>
                </c:pt>
                <c:pt idx="552">
                  <c:v>43902</c:v>
                </c:pt>
                <c:pt idx="553">
                  <c:v>43901</c:v>
                </c:pt>
                <c:pt idx="554">
                  <c:v>43900</c:v>
                </c:pt>
                <c:pt idx="555">
                  <c:v>43899</c:v>
                </c:pt>
                <c:pt idx="556">
                  <c:v>43896</c:v>
                </c:pt>
                <c:pt idx="557">
                  <c:v>43895</c:v>
                </c:pt>
                <c:pt idx="558">
                  <c:v>43894</c:v>
                </c:pt>
                <c:pt idx="559">
                  <c:v>43893</c:v>
                </c:pt>
                <c:pt idx="560">
                  <c:v>43892</c:v>
                </c:pt>
                <c:pt idx="561">
                  <c:v>43889</c:v>
                </c:pt>
                <c:pt idx="562">
                  <c:v>43888</c:v>
                </c:pt>
                <c:pt idx="563">
                  <c:v>43887</c:v>
                </c:pt>
                <c:pt idx="564">
                  <c:v>43886</c:v>
                </c:pt>
                <c:pt idx="565">
                  <c:v>43885</c:v>
                </c:pt>
                <c:pt idx="566">
                  <c:v>43882</c:v>
                </c:pt>
                <c:pt idx="567">
                  <c:v>43881</c:v>
                </c:pt>
                <c:pt idx="568">
                  <c:v>43880</c:v>
                </c:pt>
                <c:pt idx="569">
                  <c:v>43879</c:v>
                </c:pt>
                <c:pt idx="570">
                  <c:v>43878</c:v>
                </c:pt>
                <c:pt idx="571">
                  <c:v>43875</c:v>
                </c:pt>
                <c:pt idx="572">
                  <c:v>43874</c:v>
                </c:pt>
                <c:pt idx="573">
                  <c:v>43873</c:v>
                </c:pt>
                <c:pt idx="574">
                  <c:v>43872</c:v>
                </c:pt>
                <c:pt idx="575">
                  <c:v>43871</c:v>
                </c:pt>
                <c:pt idx="576">
                  <c:v>43868</c:v>
                </c:pt>
                <c:pt idx="577">
                  <c:v>43867</c:v>
                </c:pt>
                <c:pt idx="578">
                  <c:v>43866</c:v>
                </c:pt>
                <c:pt idx="579">
                  <c:v>43865</c:v>
                </c:pt>
                <c:pt idx="580">
                  <c:v>43864</c:v>
                </c:pt>
                <c:pt idx="581">
                  <c:v>43853</c:v>
                </c:pt>
                <c:pt idx="582">
                  <c:v>43852</c:v>
                </c:pt>
                <c:pt idx="583">
                  <c:v>43851</c:v>
                </c:pt>
                <c:pt idx="584">
                  <c:v>43850</c:v>
                </c:pt>
                <c:pt idx="585">
                  <c:v>43849</c:v>
                </c:pt>
                <c:pt idx="586">
                  <c:v>43847</c:v>
                </c:pt>
                <c:pt idx="587">
                  <c:v>43846</c:v>
                </c:pt>
                <c:pt idx="588">
                  <c:v>43845</c:v>
                </c:pt>
                <c:pt idx="589">
                  <c:v>43844</c:v>
                </c:pt>
                <c:pt idx="590">
                  <c:v>43843</c:v>
                </c:pt>
                <c:pt idx="591">
                  <c:v>43840</c:v>
                </c:pt>
                <c:pt idx="592">
                  <c:v>43839</c:v>
                </c:pt>
                <c:pt idx="593">
                  <c:v>43838</c:v>
                </c:pt>
                <c:pt idx="594">
                  <c:v>43837</c:v>
                </c:pt>
                <c:pt idx="595">
                  <c:v>43836</c:v>
                </c:pt>
                <c:pt idx="596">
                  <c:v>43833</c:v>
                </c:pt>
                <c:pt idx="597">
                  <c:v>43832</c:v>
                </c:pt>
              </c:numCache>
            </c:numRef>
          </c:cat>
          <c:val>
            <c:numRef>
              <c:f>Sheet2!$G$3:$G$600</c:f>
              <c:numCache>
                <c:formatCode>General</c:formatCode>
                <c:ptCount val="598"/>
                <c:pt idx="0">
                  <c:v>-220.67000000000002</c:v>
                </c:pt>
                <c:pt idx="1">
                  <c:v>-198.95</c:v>
                </c:pt>
                <c:pt idx="2">
                  <c:v>-222.9</c:v>
                </c:pt>
                <c:pt idx="3">
                  <c:v>-203.54000000000002</c:v>
                </c:pt>
                <c:pt idx="4">
                  <c:v>-184.26999999999998</c:v>
                </c:pt>
                <c:pt idx="5">
                  <c:v>-167.64</c:v>
                </c:pt>
                <c:pt idx="6">
                  <c:v>-218.91</c:v>
                </c:pt>
                <c:pt idx="7">
                  <c:v>-225.47</c:v>
                </c:pt>
                <c:pt idx="8">
                  <c:v>-242.51</c:v>
                </c:pt>
                <c:pt idx="9">
                  <c:v>-213.36</c:v>
                </c:pt>
                <c:pt idx="10">
                  <c:v>-228.24</c:v>
                </c:pt>
                <c:pt idx="11">
                  <c:v>-236.74</c:v>
                </c:pt>
                <c:pt idx="12">
                  <c:v>-254.76</c:v>
                </c:pt>
                <c:pt idx="13">
                  <c:v>-243.13</c:v>
                </c:pt>
                <c:pt idx="14">
                  <c:v>-243.18</c:v>
                </c:pt>
                <c:pt idx="15">
                  <c:v>-253.67000000000002</c:v>
                </c:pt>
                <c:pt idx="16">
                  <c:v>-273.13</c:v>
                </c:pt>
                <c:pt idx="17">
                  <c:v>-255.04</c:v>
                </c:pt>
                <c:pt idx="18">
                  <c:v>-234.8</c:v>
                </c:pt>
                <c:pt idx="19">
                  <c:v>-228.20999999999998</c:v>
                </c:pt>
                <c:pt idx="20">
                  <c:v>-204.57999999999998</c:v>
                </c:pt>
                <c:pt idx="21">
                  <c:v>-176.3</c:v>
                </c:pt>
                <c:pt idx="22">
                  <c:v>-212.98000000000002</c:v>
                </c:pt>
                <c:pt idx="23">
                  <c:v>-209.03</c:v>
                </c:pt>
                <c:pt idx="24">
                  <c:v>-157.47</c:v>
                </c:pt>
                <c:pt idx="25">
                  <c:v>-161.33000000000001</c:v>
                </c:pt>
                <c:pt idx="26">
                  <c:v>-180.63</c:v>
                </c:pt>
                <c:pt idx="27">
                  <c:v>-182.01</c:v>
                </c:pt>
                <c:pt idx="28">
                  <c:v>-127.66</c:v>
                </c:pt>
                <c:pt idx="29">
                  <c:v>-114.5</c:v>
                </c:pt>
                <c:pt idx="30">
                  <c:v>-149.38999999999999</c:v>
                </c:pt>
                <c:pt idx="31">
                  <c:v>-105.28</c:v>
                </c:pt>
                <c:pt idx="32">
                  <c:v>-91.4</c:v>
                </c:pt>
                <c:pt idx="33">
                  <c:v>-89.84</c:v>
                </c:pt>
                <c:pt idx="34">
                  <c:v>-98.37</c:v>
                </c:pt>
                <c:pt idx="35">
                  <c:v>-96.37</c:v>
                </c:pt>
                <c:pt idx="36">
                  <c:v>-114.72</c:v>
                </c:pt>
                <c:pt idx="37">
                  <c:v>-92.12</c:v>
                </c:pt>
                <c:pt idx="38">
                  <c:v>-87.59</c:v>
                </c:pt>
                <c:pt idx="39">
                  <c:v>-57.56</c:v>
                </c:pt>
                <c:pt idx="40">
                  <c:v>-48.330000000000013</c:v>
                </c:pt>
                <c:pt idx="41">
                  <c:v>-74.28</c:v>
                </c:pt>
                <c:pt idx="42">
                  <c:v>-63.34</c:v>
                </c:pt>
                <c:pt idx="43">
                  <c:v>-69.080000000000013</c:v>
                </c:pt>
                <c:pt idx="44">
                  <c:v>-30.379999999999995</c:v>
                </c:pt>
                <c:pt idx="45">
                  <c:v>-71.77000000000001</c:v>
                </c:pt>
                <c:pt idx="46">
                  <c:v>-93.580000000000013</c:v>
                </c:pt>
                <c:pt idx="47">
                  <c:v>-80.550000000000011</c:v>
                </c:pt>
                <c:pt idx="48">
                  <c:v>-98.31</c:v>
                </c:pt>
                <c:pt idx="49">
                  <c:v>-17.829999999999984</c:v>
                </c:pt>
                <c:pt idx="50">
                  <c:v>2.4399999999999977</c:v>
                </c:pt>
                <c:pt idx="51">
                  <c:v>-11.860000000000014</c:v>
                </c:pt>
                <c:pt idx="52">
                  <c:v>2.9999999999972715E-2</c:v>
                </c:pt>
                <c:pt idx="53">
                  <c:v>57.569999999999993</c:v>
                </c:pt>
                <c:pt idx="54">
                  <c:v>67.490000000000009</c:v>
                </c:pt>
                <c:pt idx="55">
                  <c:v>126.91000000000003</c:v>
                </c:pt>
                <c:pt idx="56">
                  <c:v>100.35000000000002</c:v>
                </c:pt>
                <c:pt idx="57">
                  <c:v>84.62</c:v>
                </c:pt>
                <c:pt idx="58">
                  <c:v>171.89999999999998</c:v>
                </c:pt>
                <c:pt idx="59">
                  <c:v>169.17000000000002</c:v>
                </c:pt>
                <c:pt idx="60">
                  <c:v>211.37</c:v>
                </c:pt>
                <c:pt idx="61">
                  <c:v>222.54999999999995</c:v>
                </c:pt>
                <c:pt idx="62">
                  <c:v>292.65999999999997</c:v>
                </c:pt>
                <c:pt idx="63">
                  <c:v>329.79999999999995</c:v>
                </c:pt>
                <c:pt idx="64">
                  <c:v>350.87</c:v>
                </c:pt>
                <c:pt idx="65">
                  <c:v>326.26</c:v>
                </c:pt>
                <c:pt idx="66">
                  <c:v>339.76</c:v>
                </c:pt>
                <c:pt idx="67">
                  <c:v>347.89</c:v>
                </c:pt>
                <c:pt idx="68">
                  <c:v>311.24</c:v>
                </c:pt>
                <c:pt idx="69">
                  <c:v>346.95000000000005</c:v>
                </c:pt>
                <c:pt idx="70">
                  <c:v>274.28999999999996</c:v>
                </c:pt>
                <c:pt idx="71">
                  <c:v>263.42999999999995</c:v>
                </c:pt>
                <c:pt idx="72">
                  <c:v>176.45999999999998</c:v>
                </c:pt>
                <c:pt idx="73">
                  <c:v>225.40999999999997</c:v>
                </c:pt>
                <c:pt idx="74">
                  <c:v>133.87</c:v>
                </c:pt>
                <c:pt idx="75">
                  <c:v>79.839999999999975</c:v>
                </c:pt>
                <c:pt idx="76">
                  <c:v>10.470000000000027</c:v>
                </c:pt>
                <c:pt idx="77">
                  <c:v>10.470000000000027</c:v>
                </c:pt>
                <c:pt idx="78">
                  <c:v>-0.69999999999998863</c:v>
                </c:pt>
                <c:pt idx="79">
                  <c:v>65.87</c:v>
                </c:pt>
                <c:pt idx="80">
                  <c:v>70.62</c:v>
                </c:pt>
                <c:pt idx="81">
                  <c:v>87.230000000000018</c:v>
                </c:pt>
                <c:pt idx="82">
                  <c:v>123.18</c:v>
                </c:pt>
                <c:pt idx="83">
                  <c:v>103.19999999999999</c:v>
                </c:pt>
                <c:pt idx="84">
                  <c:v>124.33999999999997</c:v>
                </c:pt>
                <c:pt idx="85">
                  <c:v>138.27999999999997</c:v>
                </c:pt>
                <c:pt idx="86">
                  <c:v>155.44999999999999</c:v>
                </c:pt>
                <c:pt idx="87">
                  <c:v>175.41000000000003</c:v>
                </c:pt>
                <c:pt idx="88">
                  <c:v>207.85000000000002</c:v>
                </c:pt>
                <c:pt idx="89">
                  <c:v>192.81</c:v>
                </c:pt>
                <c:pt idx="90">
                  <c:v>173.89</c:v>
                </c:pt>
                <c:pt idx="91">
                  <c:v>181.82</c:v>
                </c:pt>
                <c:pt idx="92">
                  <c:v>225.41999999999996</c:v>
                </c:pt>
                <c:pt idx="93">
                  <c:v>259.77</c:v>
                </c:pt>
                <c:pt idx="94">
                  <c:v>276.87</c:v>
                </c:pt>
                <c:pt idx="95">
                  <c:v>350.29999999999995</c:v>
                </c:pt>
                <c:pt idx="96">
                  <c:v>363.08000000000004</c:v>
                </c:pt>
                <c:pt idx="97">
                  <c:v>392.05999999999995</c:v>
                </c:pt>
                <c:pt idx="98">
                  <c:v>409.24</c:v>
                </c:pt>
                <c:pt idx="99">
                  <c:v>428.78999999999996</c:v>
                </c:pt>
                <c:pt idx="100">
                  <c:v>425.20000000000005</c:v>
                </c:pt>
                <c:pt idx="101">
                  <c:v>431.16999999999996</c:v>
                </c:pt>
                <c:pt idx="102">
                  <c:v>435.28999999999996</c:v>
                </c:pt>
                <c:pt idx="103">
                  <c:v>470.15</c:v>
                </c:pt>
                <c:pt idx="104">
                  <c:v>480.16999999999996</c:v>
                </c:pt>
                <c:pt idx="105">
                  <c:v>491.76</c:v>
                </c:pt>
                <c:pt idx="106">
                  <c:v>559.03</c:v>
                </c:pt>
                <c:pt idx="107">
                  <c:v>587.71</c:v>
                </c:pt>
                <c:pt idx="108">
                  <c:v>586.66999999999996</c:v>
                </c:pt>
                <c:pt idx="109">
                  <c:v>617.39</c:v>
                </c:pt>
                <c:pt idx="110">
                  <c:v>615.73</c:v>
                </c:pt>
                <c:pt idx="111">
                  <c:v>571.66</c:v>
                </c:pt>
                <c:pt idx="112">
                  <c:v>618.72</c:v>
                </c:pt>
                <c:pt idx="113">
                  <c:v>626.48</c:v>
                </c:pt>
                <c:pt idx="114">
                  <c:v>624.77</c:v>
                </c:pt>
                <c:pt idx="115">
                  <c:v>610.80999999999995</c:v>
                </c:pt>
                <c:pt idx="116">
                  <c:v>663.18</c:v>
                </c:pt>
                <c:pt idx="117">
                  <c:v>673.22</c:v>
                </c:pt>
                <c:pt idx="118">
                  <c:v>664.56</c:v>
                </c:pt>
                <c:pt idx="119">
                  <c:v>640.69000000000005</c:v>
                </c:pt>
                <c:pt idx="120">
                  <c:v>639.34</c:v>
                </c:pt>
                <c:pt idx="121">
                  <c:v>644.24</c:v>
                </c:pt>
                <c:pt idx="122">
                  <c:v>641.80999999999995</c:v>
                </c:pt>
                <c:pt idx="123">
                  <c:v>555.32000000000005</c:v>
                </c:pt>
                <c:pt idx="124">
                  <c:v>547.39</c:v>
                </c:pt>
                <c:pt idx="125">
                  <c:v>528.62</c:v>
                </c:pt>
                <c:pt idx="126">
                  <c:v>554.77</c:v>
                </c:pt>
                <c:pt idx="127">
                  <c:v>575.41999999999996</c:v>
                </c:pt>
                <c:pt idx="128">
                  <c:v>599.66</c:v>
                </c:pt>
                <c:pt idx="129">
                  <c:v>586.53</c:v>
                </c:pt>
                <c:pt idx="130">
                  <c:v>529.71</c:v>
                </c:pt>
                <c:pt idx="131">
                  <c:v>477.85</c:v>
                </c:pt>
                <c:pt idx="132">
                  <c:v>509.29999999999995</c:v>
                </c:pt>
                <c:pt idx="133">
                  <c:v>431.87</c:v>
                </c:pt>
                <c:pt idx="134">
                  <c:v>387.38</c:v>
                </c:pt>
                <c:pt idx="135">
                  <c:v>467.84000000000003</c:v>
                </c:pt>
                <c:pt idx="136">
                  <c:v>475.55999999999995</c:v>
                </c:pt>
                <c:pt idx="137">
                  <c:v>462.35</c:v>
                </c:pt>
                <c:pt idx="138">
                  <c:v>484.48</c:v>
                </c:pt>
                <c:pt idx="139">
                  <c:v>482.44000000000005</c:v>
                </c:pt>
                <c:pt idx="140">
                  <c:v>538.17999999999995</c:v>
                </c:pt>
                <c:pt idx="141">
                  <c:v>531.62</c:v>
                </c:pt>
                <c:pt idx="142">
                  <c:v>465.04999999999995</c:v>
                </c:pt>
                <c:pt idx="143">
                  <c:v>397.39</c:v>
                </c:pt>
                <c:pt idx="144">
                  <c:v>456.15999999999997</c:v>
                </c:pt>
                <c:pt idx="145">
                  <c:v>513.36</c:v>
                </c:pt>
                <c:pt idx="146">
                  <c:v>561.16999999999996</c:v>
                </c:pt>
                <c:pt idx="147">
                  <c:v>588.78</c:v>
                </c:pt>
                <c:pt idx="148">
                  <c:v>646</c:v>
                </c:pt>
                <c:pt idx="149">
                  <c:v>611.92999999999995</c:v>
                </c:pt>
                <c:pt idx="150">
                  <c:v>633.32000000000005</c:v>
                </c:pt>
                <c:pt idx="151">
                  <c:v>706.58</c:v>
                </c:pt>
                <c:pt idx="152">
                  <c:v>706.96</c:v>
                </c:pt>
                <c:pt idx="153">
                  <c:v>713.11</c:v>
                </c:pt>
                <c:pt idx="154">
                  <c:v>711.22</c:v>
                </c:pt>
                <c:pt idx="155">
                  <c:v>703.93</c:v>
                </c:pt>
                <c:pt idx="156">
                  <c:v>761.29</c:v>
                </c:pt>
                <c:pt idx="157">
                  <c:v>811.3599999999999</c:v>
                </c:pt>
                <c:pt idx="158">
                  <c:v>819.40000000000009</c:v>
                </c:pt>
                <c:pt idx="159">
                  <c:v>865.47</c:v>
                </c:pt>
                <c:pt idx="160">
                  <c:v>882.28</c:v>
                </c:pt>
                <c:pt idx="161">
                  <c:v>893.75</c:v>
                </c:pt>
                <c:pt idx="162">
                  <c:v>864.79</c:v>
                </c:pt>
                <c:pt idx="163">
                  <c:v>895.41000000000008</c:v>
                </c:pt>
                <c:pt idx="164">
                  <c:v>930.17000000000007</c:v>
                </c:pt>
                <c:pt idx="165">
                  <c:v>993.76</c:v>
                </c:pt>
                <c:pt idx="166">
                  <c:v>990.3900000000001</c:v>
                </c:pt>
                <c:pt idx="167">
                  <c:v>992.86999999999989</c:v>
                </c:pt>
                <c:pt idx="168">
                  <c:v>925.24</c:v>
                </c:pt>
                <c:pt idx="169">
                  <c:v>804.8599999999999</c:v>
                </c:pt>
                <c:pt idx="170">
                  <c:v>755.01</c:v>
                </c:pt>
                <c:pt idx="171">
                  <c:v>775.77</c:v>
                </c:pt>
                <c:pt idx="172">
                  <c:v>775.24</c:v>
                </c:pt>
                <c:pt idx="173">
                  <c:v>734.47</c:v>
                </c:pt>
                <c:pt idx="174">
                  <c:v>733.23</c:v>
                </c:pt>
                <c:pt idx="175">
                  <c:v>765.56</c:v>
                </c:pt>
                <c:pt idx="176">
                  <c:v>735.66000000000008</c:v>
                </c:pt>
                <c:pt idx="177">
                  <c:v>733.52</c:v>
                </c:pt>
                <c:pt idx="178">
                  <c:v>720.22</c:v>
                </c:pt>
                <c:pt idx="179">
                  <c:v>745.98</c:v>
                </c:pt>
                <c:pt idx="180">
                  <c:v>809</c:v>
                </c:pt>
                <c:pt idx="181">
                  <c:v>761.24</c:v>
                </c:pt>
                <c:pt idx="182">
                  <c:v>740.83999999999992</c:v>
                </c:pt>
                <c:pt idx="183">
                  <c:v>795.38000000000011</c:v>
                </c:pt>
                <c:pt idx="184">
                  <c:v>826.98</c:v>
                </c:pt>
                <c:pt idx="185">
                  <c:v>848.7</c:v>
                </c:pt>
                <c:pt idx="186">
                  <c:v>856.3900000000001</c:v>
                </c:pt>
                <c:pt idx="187">
                  <c:v>888.61999999999989</c:v>
                </c:pt>
                <c:pt idx="188">
                  <c:v>885.46</c:v>
                </c:pt>
                <c:pt idx="189">
                  <c:v>918.07999999999993</c:v>
                </c:pt>
                <c:pt idx="190">
                  <c:v>836.61999999999989</c:v>
                </c:pt>
                <c:pt idx="191">
                  <c:v>847.51</c:v>
                </c:pt>
                <c:pt idx="192">
                  <c:v>840.55</c:v>
                </c:pt>
                <c:pt idx="193">
                  <c:v>865.27</c:v>
                </c:pt>
                <c:pt idx="194">
                  <c:v>872.06999999999994</c:v>
                </c:pt>
                <c:pt idx="195">
                  <c:v>845.15000000000009</c:v>
                </c:pt>
                <c:pt idx="196">
                  <c:v>813.81999999999994</c:v>
                </c:pt>
                <c:pt idx="197">
                  <c:v>781.67000000000007</c:v>
                </c:pt>
                <c:pt idx="198">
                  <c:v>743.01</c:v>
                </c:pt>
                <c:pt idx="199">
                  <c:v>752.11999999999989</c:v>
                </c:pt>
                <c:pt idx="200">
                  <c:v>657.13</c:v>
                </c:pt>
                <c:pt idx="201">
                  <c:v>637.25</c:v>
                </c:pt>
                <c:pt idx="202">
                  <c:v>703.8</c:v>
                </c:pt>
                <c:pt idx="203">
                  <c:v>785.5</c:v>
                </c:pt>
                <c:pt idx="204">
                  <c:v>631.41999999999996</c:v>
                </c:pt>
                <c:pt idx="205">
                  <c:v>589.16</c:v>
                </c:pt>
                <c:pt idx="206">
                  <c:v>601.34</c:v>
                </c:pt>
                <c:pt idx="207">
                  <c:v>537.69000000000005</c:v>
                </c:pt>
                <c:pt idx="208">
                  <c:v>525.66999999999996</c:v>
                </c:pt>
                <c:pt idx="209">
                  <c:v>500.47</c:v>
                </c:pt>
                <c:pt idx="210">
                  <c:v>469.21000000000004</c:v>
                </c:pt>
                <c:pt idx="211">
                  <c:v>438.51</c:v>
                </c:pt>
                <c:pt idx="212">
                  <c:v>448.05999999999995</c:v>
                </c:pt>
                <c:pt idx="213">
                  <c:v>399.86</c:v>
                </c:pt>
                <c:pt idx="214">
                  <c:v>391.21000000000004</c:v>
                </c:pt>
                <c:pt idx="215">
                  <c:v>369.88</c:v>
                </c:pt>
                <c:pt idx="216">
                  <c:v>298.37</c:v>
                </c:pt>
                <c:pt idx="217">
                  <c:v>320.99</c:v>
                </c:pt>
                <c:pt idx="218">
                  <c:v>168.25</c:v>
                </c:pt>
                <c:pt idx="219">
                  <c:v>143.45999999999998</c:v>
                </c:pt>
                <c:pt idx="220">
                  <c:v>56.490000000000009</c:v>
                </c:pt>
                <c:pt idx="221">
                  <c:v>1.2699999999999818</c:v>
                </c:pt>
                <c:pt idx="222">
                  <c:v>-31.720000000000027</c:v>
                </c:pt>
                <c:pt idx="223">
                  <c:v>1.8500000000000227</c:v>
                </c:pt>
                <c:pt idx="224">
                  <c:v>21.689999999999998</c:v>
                </c:pt>
                <c:pt idx="225">
                  <c:v>35.180000000000007</c:v>
                </c:pt>
                <c:pt idx="226">
                  <c:v>40.06</c:v>
                </c:pt>
                <c:pt idx="227">
                  <c:v>10.75</c:v>
                </c:pt>
                <c:pt idx="228">
                  <c:v>37.149999999999977</c:v>
                </c:pt>
                <c:pt idx="229">
                  <c:v>61.920000000000016</c:v>
                </c:pt>
                <c:pt idx="230">
                  <c:v>60.949999999999989</c:v>
                </c:pt>
                <c:pt idx="231">
                  <c:v>87.32</c:v>
                </c:pt>
                <c:pt idx="232">
                  <c:v>150.77999999999997</c:v>
                </c:pt>
                <c:pt idx="233">
                  <c:v>141.81</c:v>
                </c:pt>
                <c:pt idx="234">
                  <c:v>126.25999999999999</c:v>
                </c:pt>
                <c:pt idx="235">
                  <c:v>167.99</c:v>
                </c:pt>
                <c:pt idx="236">
                  <c:v>198.62</c:v>
                </c:pt>
                <c:pt idx="237">
                  <c:v>219.39999999999998</c:v>
                </c:pt>
                <c:pt idx="238">
                  <c:v>284.55999999999995</c:v>
                </c:pt>
                <c:pt idx="239">
                  <c:v>277.98</c:v>
                </c:pt>
                <c:pt idx="240">
                  <c:v>309.89</c:v>
                </c:pt>
                <c:pt idx="241">
                  <c:v>361.34000000000003</c:v>
                </c:pt>
                <c:pt idx="242">
                  <c:v>396.28999999999996</c:v>
                </c:pt>
                <c:pt idx="243">
                  <c:v>394.62</c:v>
                </c:pt>
                <c:pt idx="244">
                  <c:v>413.5</c:v>
                </c:pt>
                <c:pt idx="245">
                  <c:v>411.94000000000005</c:v>
                </c:pt>
                <c:pt idx="246">
                  <c:v>470.28</c:v>
                </c:pt>
                <c:pt idx="247">
                  <c:v>403.6</c:v>
                </c:pt>
                <c:pt idx="248">
                  <c:v>290.62</c:v>
                </c:pt>
                <c:pt idx="249">
                  <c:v>357.75</c:v>
                </c:pt>
                <c:pt idx="250">
                  <c:v>330.30999999999995</c:v>
                </c:pt>
                <c:pt idx="251">
                  <c:v>325.37</c:v>
                </c:pt>
                <c:pt idx="252">
                  <c:v>398.66999999999996</c:v>
                </c:pt>
                <c:pt idx="253">
                  <c:v>296.33000000000004</c:v>
                </c:pt>
                <c:pt idx="254">
                  <c:v>478.05999999999995</c:v>
                </c:pt>
                <c:pt idx="255">
                  <c:v>637.66</c:v>
                </c:pt>
                <c:pt idx="256">
                  <c:v>720.89</c:v>
                </c:pt>
                <c:pt idx="257">
                  <c:v>942.73</c:v>
                </c:pt>
                <c:pt idx="258">
                  <c:v>1083.93</c:v>
                </c:pt>
                <c:pt idx="259">
                  <c:v>1072.27</c:v>
                </c:pt>
                <c:pt idx="260">
                  <c:v>1001.72</c:v>
                </c:pt>
                <c:pt idx="261">
                  <c:v>999.51</c:v>
                </c:pt>
                <c:pt idx="262">
                  <c:v>764.04</c:v>
                </c:pt>
                <c:pt idx="263">
                  <c:v>710.77</c:v>
                </c:pt>
                <c:pt idx="264">
                  <c:v>753.22</c:v>
                </c:pt>
                <c:pt idx="265">
                  <c:v>716.62</c:v>
                </c:pt>
                <c:pt idx="266">
                  <c:v>699.6</c:v>
                </c:pt>
                <c:pt idx="267">
                  <c:v>702.55</c:v>
                </c:pt>
                <c:pt idx="268">
                  <c:v>719.83</c:v>
                </c:pt>
                <c:pt idx="269">
                  <c:v>721.67</c:v>
                </c:pt>
                <c:pt idx="270">
                  <c:v>716.64</c:v>
                </c:pt>
                <c:pt idx="271">
                  <c:v>685.64</c:v>
                </c:pt>
                <c:pt idx="272">
                  <c:v>684.27</c:v>
                </c:pt>
                <c:pt idx="273">
                  <c:v>661.67</c:v>
                </c:pt>
                <c:pt idx="274">
                  <c:v>679.3</c:v>
                </c:pt>
                <c:pt idx="275">
                  <c:v>734.97</c:v>
                </c:pt>
                <c:pt idx="276">
                  <c:v>783.66000000000008</c:v>
                </c:pt>
                <c:pt idx="277">
                  <c:v>804.56</c:v>
                </c:pt>
                <c:pt idx="278">
                  <c:v>830.40000000000009</c:v>
                </c:pt>
                <c:pt idx="279">
                  <c:v>798.3599999999999</c:v>
                </c:pt>
                <c:pt idx="280">
                  <c:v>794.33999999999992</c:v>
                </c:pt>
                <c:pt idx="281">
                  <c:v>853.55</c:v>
                </c:pt>
                <c:pt idx="282">
                  <c:v>881.43000000000006</c:v>
                </c:pt>
                <c:pt idx="283">
                  <c:v>895.86999999999989</c:v>
                </c:pt>
                <c:pt idx="284">
                  <c:v>860.45</c:v>
                </c:pt>
                <c:pt idx="285">
                  <c:v>760.45</c:v>
                </c:pt>
                <c:pt idx="286">
                  <c:v>681.56</c:v>
                </c:pt>
                <c:pt idx="287">
                  <c:v>667.12</c:v>
                </c:pt>
                <c:pt idx="288">
                  <c:v>643.42999999999995</c:v>
                </c:pt>
                <c:pt idx="289">
                  <c:v>600.87</c:v>
                </c:pt>
                <c:pt idx="290">
                  <c:v>532.1</c:v>
                </c:pt>
                <c:pt idx="291">
                  <c:v>544.49</c:v>
                </c:pt>
                <c:pt idx="292">
                  <c:v>530.26</c:v>
                </c:pt>
                <c:pt idx="293">
                  <c:v>520.29</c:v>
                </c:pt>
                <c:pt idx="294">
                  <c:v>522.66</c:v>
                </c:pt>
                <c:pt idx="295">
                  <c:v>405.62</c:v>
                </c:pt>
                <c:pt idx="296">
                  <c:v>366.14</c:v>
                </c:pt>
                <c:pt idx="297">
                  <c:v>374.48</c:v>
                </c:pt>
                <c:pt idx="298">
                  <c:v>356.63</c:v>
                </c:pt>
                <c:pt idx="299">
                  <c:v>393.05999999999995</c:v>
                </c:pt>
                <c:pt idx="300">
                  <c:v>378.83000000000004</c:v>
                </c:pt>
                <c:pt idx="301">
                  <c:v>308.26</c:v>
                </c:pt>
                <c:pt idx="302">
                  <c:v>358.46000000000004</c:v>
                </c:pt>
                <c:pt idx="303">
                  <c:v>397.03999999999996</c:v>
                </c:pt>
                <c:pt idx="304">
                  <c:v>355.99</c:v>
                </c:pt>
                <c:pt idx="305">
                  <c:v>308.88</c:v>
                </c:pt>
                <c:pt idx="306">
                  <c:v>337.90999999999997</c:v>
                </c:pt>
                <c:pt idx="307">
                  <c:v>352.54999999999995</c:v>
                </c:pt>
                <c:pt idx="308">
                  <c:v>296.40999999999997</c:v>
                </c:pt>
                <c:pt idx="309">
                  <c:v>308.25</c:v>
                </c:pt>
                <c:pt idx="310">
                  <c:v>289.97000000000003</c:v>
                </c:pt>
                <c:pt idx="311">
                  <c:v>272.55999999999995</c:v>
                </c:pt>
                <c:pt idx="312">
                  <c:v>268.20000000000005</c:v>
                </c:pt>
                <c:pt idx="313">
                  <c:v>277.61</c:v>
                </c:pt>
                <c:pt idx="314">
                  <c:v>233.26999999999998</c:v>
                </c:pt>
                <c:pt idx="315">
                  <c:v>131.05000000000001</c:v>
                </c:pt>
                <c:pt idx="316">
                  <c:v>124.19</c:v>
                </c:pt>
                <c:pt idx="317">
                  <c:v>48.399999999999977</c:v>
                </c:pt>
                <c:pt idx="318">
                  <c:v>-300</c:v>
                </c:pt>
                <c:pt idx="319">
                  <c:v>-300</c:v>
                </c:pt>
                <c:pt idx="320">
                  <c:v>44.980000000000018</c:v>
                </c:pt>
                <c:pt idx="321">
                  <c:v>44.980000000000018</c:v>
                </c:pt>
                <c:pt idx="322">
                  <c:v>68.699999999999989</c:v>
                </c:pt>
                <c:pt idx="323">
                  <c:v>-300</c:v>
                </c:pt>
                <c:pt idx="324">
                  <c:v>82.519999999999982</c:v>
                </c:pt>
                <c:pt idx="325">
                  <c:v>96.68</c:v>
                </c:pt>
                <c:pt idx="326">
                  <c:v>122.31</c:v>
                </c:pt>
                <c:pt idx="327">
                  <c:v>153.85000000000002</c:v>
                </c:pt>
                <c:pt idx="328">
                  <c:v>132.60000000000002</c:v>
                </c:pt>
                <c:pt idx="329">
                  <c:v>120.91000000000003</c:v>
                </c:pt>
                <c:pt idx="330">
                  <c:v>125.92000000000002</c:v>
                </c:pt>
                <c:pt idx="331">
                  <c:v>108.49000000000001</c:v>
                </c:pt>
                <c:pt idx="332">
                  <c:v>87.82</c:v>
                </c:pt>
                <c:pt idx="333">
                  <c:v>39.329999999999984</c:v>
                </c:pt>
                <c:pt idx="334">
                  <c:v>58.529999999999973</c:v>
                </c:pt>
                <c:pt idx="335">
                  <c:v>58.100000000000023</c:v>
                </c:pt>
                <c:pt idx="336">
                  <c:v>86.610000000000014</c:v>
                </c:pt>
                <c:pt idx="337">
                  <c:v>147.49</c:v>
                </c:pt>
                <c:pt idx="338">
                  <c:v>168.39</c:v>
                </c:pt>
                <c:pt idx="339">
                  <c:v>203.77999999999997</c:v>
                </c:pt>
                <c:pt idx="340">
                  <c:v>238.36</c:v>
                </c:pt>
                <c:pt idx="341">
                  <c:v>305.36</c:v>
                </c:pt>
                <c:pt idx="342">
                  <c:v>363.54999999999995</c:v>
                </c:pt>
                <c:pt idx="343">
                  <c:v>429.39</c:v>
                </c:pt>
                <c:pt idx="344">
                  <c:v>514.13</c:v>
                </c:pt>
                <c:pt idx="345">
                  <c:v>532.82000000000005</c:v>
                </c:pt>
                <c:pt idx="346">
                  <c:v>594.14</c:v>
                </c:pt>
                <c:pt idx="347">
                  <c:v>638.88</c:v>
                </c:pt>
                <c:pt idx="348">
                  <c:v>677.42</c:v>
                </c:pt>
                <c:pt idx="349">
                  <c:v>723.47</c:v>
                </c:pt>
                <c:pt idx="350">
                  <c:v>747.15000000000009</c:v>
                </c:pt>
                <c:pt idx="351">
                  <c:v>776.76</c:v>
                </c:pt>
                <c:pt idx="352">
                  <c:v>934.66000000000008</c:v>
                </c:pt>
                <c:pt idx="353">
                  <c:v>972.72</c:v>
                </c:pt>
                <c:pt idx="354">
                  <c:v>1099.42</c:v>
                </c:pt>
                <c:pt idx="355">
                  <c:v>1134.02</c:v>
                </c:pt>
                <c:pt idx="356">
                  <c:v>1132.96</c:v>
                </c:pt>
                <c:pt idx="357">
                  <c:v>929.47</c:v>
                </c:pt>
                <c:pt idx="358">
                  <c:v>762.83999999999992</c:v>
                </c:pt>
                <c:pt idx="359">
                  <c:v>750.6400000000001</c:v>
                </c:pt>
                <c:pt idx="360">
                  <c:v>744.82999999999993</c:v>
                </c:pt>
                <c:pt idx="361">
                  <c:v>725.08999999999992</c:v>
                </c:pt>
                <c:pt idx="362">
                  <c:v>754.3900000000001</c:v>
                </c:pt>
                <c:pt idx="363">
                  <c:v>736.52</c:v>
                </c:pt>
                <c:pt idx="364">
                  <c:v>670.48</c:v>
                </c:pt>
                <c:pt idx="365">
                  <c:v>618.15</c:v>
                </c:pt>
                <c:pt idx="366">
                  <c:v>622.61</c:v>
                </c:pt>
                <c:pt idx="367">
                  <c:v>607.72</c:v>
                </c:pt>
                <c:pt idx="368">
                  <c:v>579.13</c:v>
                </c:pt>
                <c:pt idx="369">
                  <c:v>596.6</c:v>
                </c:pt>
                <c:pt idx="370">
                  <c:v>586.47</c:v>
                </c:pt>
                <c:pt idx="371">
                  <c:v>576.04</c:v>
                </c:pt>
                <c:pt idx="372">
                  <c:v>573.69000000000005</c:v>
                </c:pt>
                <c:pt idx="373">
                  <c:v>567.52</c:v>
                </c:pt>
                <c:pt idx="374">
                  <c:v>559.12</c:v>
                </c:pt>
                <c:pt idx="375">
                  <c:v>579.74</c:v>
                </c:pt>
                <c:pt idx="376">
                  <c:v>579.49</c:v>
                </c:pt>
                <c:pt idx="377">
                  <c:v>577.4</c:v>
                </c:pt>
                <c:pt idx="378">
                  <c:v>539.46</c:v>
                </c:pt>
                <c:pt idx="379">
                  <c:v>518.30999999999995</c:v>
                </c:pt>
                <c:pt idx="380">
                  <c:v>513.72</c:v>
                </c:pt>
                <c:pt idx="381">
                  <c:v>514.02</c:v>
                </c:pt>
                <c:pt idx="382">
                  <c:v>504.85</c:v>
                </c:pt>
                <c:pt idx="383">
                  <c:v>503.98</c:v>
                </c:pt>
                <c:pt idx="384">
                  <c:v>497.12</c:v>
                </c:pt>
                <c:pt idx="385">
                  <c:v>487.11</c:v>
                </c:pt>
                <c:pt idx="386">
                  <c:v>481.84000000000003</c:v>
                </c:pt>
                <c:pt idx="387">
                  <c:v>461.1</c:v>
                </c:pt>
                <c:pt idx="388">
                  <c:v>414.16999999999996</c:v>
                </c:pt>
                <c:pt idx="389">
                  <c:v>403.61</c:v>
                </c:pt>
                <c:pt idx="390">
                  <c:v>387.21000000000004</c:v>
                </c:pt>
                <c:pt idx="391">
                  <c:v>370.28</c:v>
                </c:pt>
                <c:pt idx="392">
                  <c:v>358.15999999999997</c:v>
                </c:pt>
                <c:pt idx="393">
                  <c:v>355.53999999999996</c:v>
                </c:pt>
                <c:pt idx="394">
                  <c:v>350.88</c:v>
                </c:pt>
                <c:pt idx="395">
                  <c:v>350.34000000000003</c:v>
                </c:pt>
                <c:pt idx="396">
                  <c:v>347.86</c:v>
                </c:pt>
                <c:pt idx="397">
                  <c:v>345.53</c:v>
                </c:pt>
                <c:pt idx="398">
                  <c:v>339.49</c:v>
                </c:pt>
                <c:pt idx="399">
                  <c:v>325.71000000000004</c:v>
                </c:pt>
                <c:pt idx="400">
                  <c:v>307.69000000000005</c:v>
                </c:pt>
                <c:pt idx="401">
                  <c:v>319.63</c:v>
                </c:pt>
                <c:pt idx="402">
                  <c:v>313.10000000000002</c:v>
                </c:pt>
                <c:pt idx="403">
                  <c:v>299.34000000000003</c:v>
                </c:pt>
                <c:pt idx="404">
                  <c:v>313.33000000000004</c:v>
                </c:pt>
                <c:pt idx="405">
                  <c:v>295.34000000000003</c:v>
                </c:pt>
                <c:pt idx="406">
                  <c:v>283.88</c:v>
                </c:pt>
                <c:pt idx="407">
                  <c:v>263.01</c:v>
                </c:pt>
                <c:pt idx="408">
                  <c:v>253.01999999999998</c:v>
                </c:pt>
                <c:pt idx="409">
                  <c:v>246.14</c:v>
                </c:pt>
                <c:pt idx="410">
                  <c:v>210.79000000000002</c:v>
                </c:pt>
                <c:pt idx="411">
                  <c:v>234.80999999999995</c:v>
                </c:pt>
                <c:pt idx="412">
                  <c:v>234.61</c:v>
                </c:pt>
                <c:pt idx="413">
                  <c:v>236.11</c:v>
                </c:pt>
                <c:pt idx="414">
                  <c:v>238.83000000000004</c:v>
                </c:pt>
                <c:pt idx="415">
                  <c:v>249.26999999999998</c:v>
                </c:pt>
                <c:pt idx="416">
                  <c:v>249.86</c:v>
                </c:pt>
                <c:pt idx="417">
                  <c:v>244.38</c:v>
                </c:pt>
                <c:pt idx="418">
                  <c:v>258.23</c:v>
                </c:pt>
                <c:pt idx="419">
                  <c:v>241.02999999999997</c:v>
                </c:pt>
                <c:pt idx="420">
                  <c:v>244.64</c:v>
                </c:pt>
                <c:pt idx="421">
                  <c:v>252.90999999999997</c:v>
                </c:pt>
                <c:pt idx="422">
                  <c:v>247.17999999999995</c:v>
                </c:pt>
                <c:pt idx="423">
                  <c:v>236.90999999999997</c:v>
                </c:pt>
                <c:pt idx="424">
                  <c:v>227.75</c:v>
                </c:pt>
                <c:pt idx="425">
                  <c:v>232.67999999999995</c:v>
                </c:pt>
                <c:pt idx="426">
                  <c:v>233.46000000000004</c:v>
                </c:pt>
                <c:pt idx="427">
                  <c:v>226.29999999999995</c:v>
                </c:pt>
                <c:pt idx="428">
                  <c:v>231.74</c:v>
                </c:pt>
                <c:pt idx="429">
                  <c:v>223.17999999999995</c:v>
                </c:pt>
                <c:pt idx="430">
                  <c:v>222.42999999999995</c:v>
                </c:pt>
                <c:pt idx="431">
                  <c:v>221.71000000000004</c:v>
                </c:pt>
                <c:pt idx="432">
                  <c:v>207.91000000000003</c:v>
                </c:pt>
                <c:pt idx="433">
                  <c:v>158.02999999999997</c:v>
                </c:pt>
                <c:pt idx="434">
                  <c:v>145.36000000000001</c:v>
                </c:pt>
                <c:pt idx="435">
                  <c:v>144.81</c:v>
                </c:pt>
                <c:pt idx="436">
                  <c:v>136.69</c:v>
                </c:pt>
                <c:pt idx="437">
                  <c:v>138.57999999999998</c:v>
                </c:pt>
                <c:pt idx="438">
                  <c:v>123.88999999999999</c:v>
                </c:pt>
                <c:pt idx="439">
                  <c:v>114.54000000000002</c:v>
                </c:pt>
                <c:pt idx="440">
                  <c:v>103.30000000000001</c:v>
                </c:pt>
                <c:pt idx="441">
                  <c:v>89.18</c:v>
                </c:pt>
                <c:pt idx="442">
                  <c:v>83.980000000000018</c:v>
                </c:pt>
                <c:pt idx="443">
                  <c:v>78.04000000000002</c:v>
                </c:pt>
                <c:pt idx="444">
                  <c:v>58.170000000000016</c:v>
                </c:pt>
                <c:pt idx="445">
                  <c:v>63.480000000000018</c:v>
                </c:pt>
                <c:pt idx="446">
                  <c:v>62.149999999999977</c:v>
                </c:pt>
                <c:pt idx="447">
                  <c:v>63</c:v>
                </c:pt>
                <c:pt idx="448">
                  <c:v>51.639999999999986</c:v>
                </c:pt>
                <c:pt idx="449">
                  <c:v>47.569999999999993</c:v>
                </c:pt>
                <c:pt idx="450">
                  <c:v>38.519999999999982</c:v>
                </c:pt>
                <c:pt idx="451">
                  <c:v>55.06</c:v>
                </c:pt>
                <c:pt idx="452">
                  <c:v>54.329999999999984</c:v>
                </c:pt>
                <c:pt idx="453">
                  <c:v>52.920000000000016</c:v>
                </c:pt>
                <c:pt idx="454">
                  <c:v>26.129999999999995</c:v>
                </c:pt>
                <c:pt idx="455">
                  <c:v>28.470000000000027</c:v>
                </c:pt>
                <c:pt idx="456">
                  <c:v>27.560000000000002</c:v>
                </c:pt>
                <c:pt idx="457">
                  <c:v>38.180000000000007</c:v>
                </c:pt>
                <c:pt idx="458">
                  <c:v>46.759999999999991</c:v>
                </c:pt>
                <c:pt idx="459">
                  <c:v>43.44</c:v>
                </c:pt>
                <c:pt idx="460">
                  <c:v>29.370000000000005</c:v>
                </c:pt>
                <c:pt idx="461">
                  <c:v>23.379999999999995</c:v>
                </c:pt>
                <c:pt idx="462">
                  <c:v>-2.8600000000000136</c:v>
                </c:pt>
                <c:pt idx="463">
                  <c:v>15.360000000000014</c:v>
                </c:pt>
                <c:pt idx="464">
                  <c:v>-1.1100000000000136</c:v>
                </c:pt>
                <c:pt idx="465">
                  <c:v>9.1700000000000159</c:v>
                </c:pt>
                <c:pt idx="466">
                  <c:v>-6.5500000000000114</c:v>
                </c:pt>
                <c:pt idx="467">
                  <c:v>-20.509999999999991</c:v>
                </c:pt>
                <c:pt idx="468">
                  <c:v>-25.189999999999998</c:v>
                </c:pt>
                <c:pt idx="469">
                  <c:v>-13.120000000000005</c:v>
                </c:pt>
                <c:pt idx="470">
                  <c:v>-20.399999999999977</c:v>
                </c:pt>
                <c:pt idx="471">
                  <c:v>-47.09</c:v>
                </c:pt>
                <c:pt idx="472">
                  <c:v>-56.150000000000006</c:v>
                </c:pt>
                <c:pt idx="473">
                  <c:v>-69.47999999999999</c:v>
                </c:pt>
                <c:pt idx="474">
                  <c:v>-75.72999999999999</c:v>
                </c:pt>
                <c:pt idx="475">
                  <c:v>-77.069999999999993</c:v>
                </c:pt>
                <c:pt idx="476">
                  <c:v>-75.930000000000007</c:v>
                </c:pt>
                <c:pt idx="477">
                  <c:v>-80.740000000000009</c:v>
                </c:pt>
                <c:pt idx="478">
                  <c:v>-73.150000000000006</c:v>
                </c:pt>
                <c:pt idx="479">
                  <c:v>-85.68</c:v>
                </c:pt>
                <c:pt idx="480">
                  <c:v>-76.81</c:v>
                </c:pt>
                <c:pt idx="481">
                  <c:v>-60.789999999999992</c:v>
                </c:pt>
                <c:pt idx="482">
                  <c:v>-55.460000000000008</c:v>
                </c:pt>
                <c:pt idx="483">
                  <c:v>-81.949999999999989</c:v>
                </c:pt>
                <c:pt idx="484">
                  <c:v>-94.449999999999989</c:v>
                </c:pt>
                <c:pt idx="485">
                  <c:v>-100.34</c:v>
                </c:pt>
                <c:pt idx="486">
                  <c:v>-113.43</c:v>
                </c:pt>
                <c:pt idx="487">
                  <c:v>-113.56</c:v>
                </c:pt>
                <c:pt idx="488">
                  <c:v>-139.43</c:v>
                </c:pt>
                <c:pt idx="489">
                  <c:v>-131.38999999999999</c:v>
                </c:pt>
                <c:pt idx="490">
                  <c:v>-135.85</c:v>
                </c:pt>
                <c:pt idx="491">
                  <c:v>-146.61000000000001</c:v>
                </c:pt>
                <c:pt idx="492">
                  <c:v>-160.77000000000001</c:v>
                </c:pt>
                <c:pt idx="493">
                  <c:v>-119.05000000000001</c:v>
                </c:pt>
                <c:pt idx="494">
                  <c:v>-98.860000000000014</c:v>
                </c:pt>
                <c:pt idx="495">
                  <c:v>-113.30000000000001</c:v>
                </c:pt>
                <c:pt idx="496">
                  <c:v>-114.66999999999999</c:v>
                </c:pt>
                <c:pt idx="497">
                  <c:v>-123.97</c:v>
                </c:pt>
                <c:pt idx="498">
                  <c:v>-165.22</c:v>
                </c:pt>
                <c:pt idx="499">
                  <c:v>-144.85</c:v>
                </c:pt>
                <c:pt idx="500">
                  <c:v>-147.91</c:v>
                </c:pt>
                <c:pt idx="501">
                  <c:v>-140.5</c:v>
                </c:pt>
                <c:pt idx="502">
                  <c:v>-145.30000000000001</c:v>
                </c:pt>
                <c:pt idx="503">
                  <c:v>-115.30000000000001</c:v>
                </c:pt>
                <c:pt idx="504">
                  <c:v>-108.09</c:v>
                </c:pt>
                <c:pt idx="505">
                  <c:v>-80.759999999999991</c:v>
                </c:pt>
                <c:pt idx="506">
                  <c:v>-73.210000000000008</c:v>
                </c:pt>
                <c:pt idx="507">
                  <c:v>-118.72999999999999</c:v>
                </c:pt>
                <c:pt idx="508">
                  <c:v>-194.37</c:v>
                </c:pt>
                <c:pt idx="509">
                  <c:v>-197.92000000000002</c:v>
                </c:pt>
                <c:pt idx="510">
                  <c:v>-218.2</c:v>
                </c:pt>
                <c:pt idx="511">
                  <c:v>-215.11</c:v>
                </c:pt>
                <c:pt idx="512">
                  <c:v>-205.14</c:v>
                </c:pt>
                <c:pt idx="513">
                  <c:v>-224.86</c:v>
                </c:pt>
                <c:pt idx="514">
                  <c:v>-226.13</c:v>
                </c:pt>
                <c:pt idx="515">
                  <c:v>-245.9</c:v>
                </c:pt>
                <c:pt idx="516">
                  <c:v>-273.55</c:v>
                </c:pt>
                <c:pt idx="517">
                  <c:v>-291.99</c:v>
                </c:pt>
                <c:pt idx="518">
                  <c:v>-286.20999999999998</c:v>
                </c:pt>
                <c:pt idx="519">
                  <c:v>-279.63</c:v>
                </c:pt>
                <c:pt idx="520">
                  <c:v>-286.66000000000003</c:v>
                </c:pt>
                <c:pt idx="521">
                  <c:v>-279.43</c:v>
                </c:pt>
                <c:pt idx="522">
                  <c:v>-282.55</c:v>
                </c:pt>
                <c:pt idx="523">
                  <c:v>-276.10000000000002</c:v>
                </c:pt>
                <c:pt idx="524">
                  <c:v>-278.93</c:v>
                </c:pt>
                <c:pt idx="525">
                  <c:v>-262.51</c:v>
                </c:pt>
                <c:pt idx="526">
                  <c:v>-268.04000000000002</c:v>
                </c:pt>
                <c:pt idx="527">
                  <c:v>-252.38</c:v>
                </c:pt>
                <c:pt idx="528">
                  <c:v>-249.88</c:v>
                </c:pt>
                <c:pt idx="529">
                  <c:v>-241.51</c:v>
                </c:pt>
                <c:pt idx="530">
                  <c:v>-234.82</c:v>
                </c:pt>
                <c:pt idx="531">
                  <c:v>-240.12</c:v>
                </c:pt>
                <c:pt idx="532">
                  <c:v>-264.52999999999997</c:v>
                </c:pt>
                <c:pt idx="533">
                  <c:v>-267.45999999999998</c:v>
                </c:pt>
                <c:pt idx="534">
                  <c:v>-255.7</c:v>
                </c:pt>
                <c:pt idx="535">
                  <c:v>-235.32999999999998</c:v>
                </c:pt>
                <c:pt idx="536">
                  <c:v>-250.15</c:v>
                </c:pt>
                <c:pt idx="537">
                  <c:v>-257.90999999999997</c:v>
                </c:pt>
                <c:pt idx="538">
                  <c:v>-188.9</c:v>
                </c:pt>
                <c:pt idx="539">
                  <c:v>-168.4</c:v>
                </c:pt>
                <c:pt idx="540">
                  <c:v>-111.81</c:v>
                </c:pt>
                <c:pt idx="541">
                  <c:v>-72.349999999999994</c:v>
                </c:pt>
                <c:pt idx="542">
                  <c:v>-51.66</c:v>
                </c:pt>
                <c:pt idx="543">
                  <c:v>-35.819999999999993</c:v>
                </c:pt>
                <c:pt idx="544">
                  <c:v>-9.0299999999999727</c:v>
                </c:pt>
                <c:pt idx="545">
                  <c:v>20.819999999999993</c:v>
                </c:pt>
                <c:pt idx="546">
                  <c:v>23.04000000000002</c:v>
                </c:pt>
                <c:pt idx="547">
                  <c:v>5.4499999999999886</c:v>
                </c:pt>
                <c:pt idx="548">
                  <c:v>12.189999999999998</c:v>
                </c:pt>
                <c:pt idx="549">
                  <c:v>18.730000000000018</c:v>
                </c:pt>
                <c:pt idx="550">
                  <c:v>34.620000000000005</c:v>
                </c:pt>
                <c:pt idx="551">
                  <c:v>10.509999999999991</c:v>
                </c:pt>
                <c:pt idx="552">
                  <c:v>25.75</c:v>
                </c:pt>
                <c:pt idx="553">
                  <c:v>26.310000000000002</c:v>
                </c:pt>
                <c:pt idx="554">
                  <c:v>18.490000000000009</c:v>
                </c:pt>
                <c:pt idx="555">
                  <c:v>37.389999999999986</c:v>
                </c:pt>
                <c:pt idx="556">
                  <c:v>31.019999999999982</c:v>
                </c:pt>
                <c:pt idx="557">
                  <c:v>27.720000000000027</c:v>
                </c:pt>
                <c:pt idx="558">
                  <c:v>41.350000000000023</c:v>
                </c:pt>
                <c:pt idx="559">
                  <c:v>54.240000000000009</c:v>
                </c:pt>
                <c:pt idx="560">
                  <c:v>39.990000000000009</c:v>
                </c:pt>
                <c:pt idx="561">
                  <c:v>97.38</c:v>
                </c:pt>
                <c:pt idx="562">
                  <c:v>88.269999999999982</c:v>
                </c:pt>
                <c:pt idx="563">
                  <c:v>85.420000000000016</c:v>
                </c:pt>
                <c:pt idx="564">
                  <c:v>78.680000000000007</c:v>
                </c:pt>
                <c:pt idx="565">
                  <c:v>80.920000000000016</c:v>
                </c:pt>
                <c:pt idx="566">
                  <c:v>53.740000000000009</c:v>
                </c:pt>
                <c:pt idx="567">
                  <c:v>50.930000000000007</c:v>
                </c:pt>
                <c:pt idx="568">
                  <c:v>84.660000000000025</c:v>
                </c:pt>
                <c:pt idx="569">
                  <c:v>106.48000000000002</c:v>
                </c:pt>
                <c:pt idx="570">
                  <c:v>139.99</c:v>
                </c:pt>
                <c:pt idx="571">
                  <c:v>178.93</c:v>
                </c:pt>
                <c:pt idx="572">
                  <c:v>210.92000000000002</c:v>
                </c:pt>
                <c:pt idx="573">
                  <c:v>219.26</c:v>
                </c:pt>
                <c:pt idx="574">
                  <c:v>255.24</c:v>
                </c:pt>
                <c:pt idx="575">
                  <c:v>300.59000000000003</c:v>
                </c:pt>
                <c:pt idx="576">
                  <c:v>309.86</c:v>
                </c:pt>
                <c:pt idx="577">
                  <c:v>316.52999999999997</c:v>
                </c:pt>
                <c:pt idx="578">
                  <c:v>298.52</c:v>
                </c:pt>
                <c:pt idx="579">
                  <c:v>313.45000000000005</c:v>
                </c:pt>
                <c:pt idx="580">
                  <c:v>300.36</c:v>
                </c:pt>
                <c:pt idx="581">
                  <c:v>258.89</c:v>
                </c:pt>
                <c:pt idx="582">
                  <c:v>258.89</c:v>
                </c:pt>
                <c:pt idx="583">
                  <c:v>258.99</c:v>
                </c:pt>
                <c:pt idx="584">
                  <c:v>259.35000000000002</c:v>
                </c:pt>
                <c:pt idx="585">
                  <c:v>261.82000000000005</c:v>
                </c:pt>
                <c:pt idx="586">
                  <c:v>263.52</c:v>
                </c:pt>
                <c:pt idx="587">
                  <c:v>270.54999999999995</c:v>
                </c:pt>
                <c:pt idx="588">
                  <c:v>265.79999999999995</c:v>
                </c:pt>
                <c:pt idx="589">
                  <c:v>269.53999999999996</c:v>
                </c:pt>
                <c:pt idx="590">
                  <c:v>279.5</c:v>
                </c:pt>
                <c:pt idx="591">
                  <c:v>283.59000000000003</c:v>
                </c:pt>
                <c:pt idx="592">
                  <c:v>271.5</c:v>
                </c:pt>
                <c:pt idx="593">
                  <c:v>262.14999999999998</c:v>
                </c:pt>
                <c:pt idx="594">
                  <c:v>267.63</c:v>
                </c:pt>
                <c:pt idx="595">
                  <c:v>264.5</c:v>
                </c:pt>
                <c:pt idx="596">
                  <c:v>269.55999999999995</c:v>
                </c:pt>
                <c:pt idx="597">
                  <c:v>280.15999999999997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34-42D3-A763-EAA74A59DF56}"/>
            </c:ext>
          </c:extLst>
        </c:ser>
        <c:ser>
          <c:idx val="1"/>
          <c:order val="1"/>
          <c:tx>
            <c:strRef>
              <c:f>Sheet2!$H$2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  <c:pt idx="301">
                  <c:v>44266</c:v>
                </c:pt>
                <c:pt idx="302">
                  <c:v>44265</c:v>
                </c:pt>
                <c:pt idx="303">
                  <c:v>44264</c:v>
                </c:pt>
                <c:pt idx="304">
                  <c:v>44263</c:v>
                </c:pt>
                <c:pt idx="305">
                  <c:v>44260</c:v>
                </c:pt>
                <c:pt idx="306">
                  <c:v>44259</c:v>
                </c:pt>
                <c:pt idx="307">
                  <c:v>44258</c:v>
                </c:pt>
                <c:pt idx="308">
                  <c:v>44257</c:v>
                </c:pt>
                <c:pt idx="309">
                  <c:v>44256</c:v>
                </c:pt>
                <c:pt idx="310">
                  <c:v>44253</c:v>
                </c:pt>
                <c:pt idx="311">
                  <c:v>44252</c:v>
                </c:pt>
                <c:pt idx="312">
                  <c:v>44251</c:v>
                </c:pt>
                <c:pt idx="313">
                  <c:v>44250</c:v>
                </c:pt>
                <c:pt idx="314">
                  <c:v>44249</c:v>
                </c:pt>
                <c:pt idx="315">
                  <c:v>44247</c:v>
                </c:pt>
                <c:pt idx="316">
                  <c:v>44246</c:v>
                </c:pt>
                <c:pt idx="317">
                  <c:v>44245</c:v>
                </c:pt>
                <c:pt idx="318">
                  <c:v>44239</c:v>
                </c:pt>
                <c:pt idx="319">
                  <c:v>44238</c:v>
                </c:pt>
                <c:pt idx="320">
                  <c:v>44237</c:v>
                </c:pt>
                <c:pt idx="321">
                  <c:v>44236</c:v>
                </c:pt>
                <c:pt idx="322">
                  <c:v>44235</c:v>
                </c:pt>
                <c:pt idx="323">
                  <c:v>44234</c:v>
                </c:pt>
                <c:pt idx="324">
                  <c:v>44232</c:v>
                </c:pt>
                <c:pt idx="325">
                  <c:v>44231</c:v>
                </c:pt>
                <c:pt idx="326">
                  <c:v>44230</c:v>
                </c:pt>
                <c:pt idx="327">
                  <c:v>44229</c:v>
                </c:pt>
                <c:pt idx="328">
                  <c:v>44228</c:v>
                </c:pt>
                <c:pt idx="329">
                  <c:v>44225</c:v>
                </c:pt>
                <c:pt idx="330">
                  <c:v>44224</c:v>
                </c:pt>
                <c:pt idx="331">
                  <c:v>44223</c:v>
                </c:pt>
                <c:pt idx="332">
                  <c:v>44222</c:v>
                </c:pt>
                <c:pt idx="333">
                  <c:v>44221</c:v>
                </c:pt>
                <c:pt idx="334">
                  <c:v>44218</c:v>
                </c:pt>
                <c:pt idx="335">
                  <c:v>44217</c:v>
                </c:pt>
                <c:pt idx="336">
                  <c:v>44216</c:v>
                </c:pt>
                <c:pt idx="337">
                  <c:v>44215</c:v>
                </c:pt>
                <c:pt idx="338">
                  <c:v>44214</c:v>
                </c:pt>
                <c:pt idx="339">
                  <c:v>44211</c:v>
                </c:pt>
                <c:pt idx="340">
                  <c:v>44210</c:v>
                </c:pt>
                <c:pt idx="341">
                  <c:v>44209</c:v>
                </c:pt>
                <c:pt idx="342">
                  <c:v>44208</c:v>
                </c:pt>
                <c:pt idx="343">
                  <c:v>44207</c:v>
                </c:pt>
                <c:pt idx="344">
                  <c:v>44204</c:v>
                </c:pt>
                <c:pt idx="345">
                  <c:v>44203</c:v>
                </c:pt>
                <c:pt idx="346">
                  <c:v>44202</c:v>
                </c:pt>
                <c:pt idx="347">
                  <c:v>44201</c:v>
                </c:pt>
                <c:pt idx="348">
                  <c:v>44200</c:v>
                </c:pt>
                <c:pt idx="349">
                  <c:v>44196</c:v>
                </c:pt>
                <c:pt idx="350">
                  <c:v>44195</c:v>
                </c:pt>
                <c:pt idx="351">
                  <c:v>44194</c:v>
                </c:pt>
                <c:pt idx="352">
                  <c:v>44193</c:v>
                </c:pt>
                <c:pt idx="353">
                  <c:v>44190</c:v>
                </c:pt>
                <c:pt idx="354">
                  <c:v>44189</c:v>
                </c:pt>
                <c:pt idx="355">
                  <c:v>44188</c:v>
                </c:pt>
                <c:pt idx="356">
                  <c:v>44187</c:v>
                </c:pt>
                <c:pt idx="357">
                  <c:v>44186</c:v>
                </c:pt>
                <c:pt idx="358">
                  <c:v>44183</c:v>
                </c:pt>
                <c:pt idx="359">
                  <c:v>44182</c:v>
                </c:pt>
                <c:pt idx="360">
                  <c:v>44181</c:v>
                </c:pt>
                <c:pt idx="361">
                  <c:v>44180</c:v>
                </c:pt>
                <c:pt idx="362">
                  <c:v>44179</c:v>
                </c:pt>
                <c:pt idx="363">
                  <c:v>44176</c:v>
                </c:pt>
                <c:pt idx="364">
                  <c:v>44175</c:v>
                </c:pt>
                <c:pt idx="365">
                  <c:v>44174</c:v>
                </c:pt>
                <c:pt idx="366">
                  <c:v>44173</c:v>
                </c:pt>
                <c:pt idx="367">
                  <c:v>44172</c:v>
                </c:pt>
                <c:pt idx="368">
                  <c:v>44169</c:v>
                </c:pt>
                <c:pt idx="369">
                  <c:v>44168</c:v>
                </c:pt>
                <c:pt idx="370">
                  <c:v>44167</c:v>
                </c:pt>
                <c:pt idx="371">
                  <c:v>44166</c:v>
                </c:pt>
                <c:pt idx="372">
                  <c:v>44165</c:v>
                </c:pt>
                <c:pt idx="373">
                  <c:v>44162</c:v>
                </c:pt>
                <c:pt idx="374">
                  <c:v>44161</c:v>
                </c:pt>
                <c:pt idx="375">
                  <c:v>44160</c:v>
                </c:pt>
                <c:pt idx="376">
                  <c:v>44159</c:v>
                </c:pt>
                <c:pt idx="377">
                  <c:v>44158</c:v>
                </c:pt>
                <c:pt idx="378">
                  <c:v>44155</c:v>
                </c:pt>
                <c:pt idx="379">
                  <c:v>44154</c:v>
                </c:pt>
                <c:pt idx="380">
                  <c:v>44153</c:v>
                </c:pt>
                <c:pt idx="381">
                  <c:v>44152</c:v>
                </c:pt>
                <c:pt idx="382">
                  <c:v>44151</c:v>
                </c:pt>
                <c:pt idx="383">
                  <c:v>44148</c:v>
                </c:pt>
                <c:pt idx="384">
                  <c:v>44147</c:v>
                </c:pt>
                <c:pt idx="385">
                  <c:v>44146</c:v>
                </c:pt>
                <c:pt idx="386">
                  <c:v>44145</c:v>
                </c:pt>
                <c:pt idx="387">
                  <c:v>44144</c:v>
                </c:pt>
                <c:pt idx="388">
                  <c:v>44141</c:v>
                </c:pt>
                <c:pt idx="389">
                  <c:v>44140</c:v>
                </c:pt>
                <c:pt idx="390">
                  <c:v>44139</c:v>
                </c:pt>
                <c:pt idx="391">
                  <c:v>44138</c:v>
                </c:pt>
                <c:pt idx="392">
                  <c:v>44137</c:v>
                </c:pt>
                <c:pt idx="393">
                  <c:v>44134</c:v>
                </c:pt>
                <c:pt idx="394">
                  <c:v>44133</c:v>
                </c:pt>
                <c:pt idx="395">
                  <c:v>44132</c:v>
                </c:pt>
                <c:pt idx="396">
                  <c:v>44131</c:v>
                </c:pt>
                <c:pt idx="397">
                  <c:v>44130</c:v>
                </c:pt>
                <c:pt idx="398">
                  <c:v>44127</c:v>
                </c:pt>
                <c:pt idx="399">
                  <c:v>44126</c:v>
                </c:pt>
                <c:pt idx="400">
                  <c:v>44125</c:v>
                </c:pt>
                <c:pt idx="401">
                  <c:v>44124</c:v>
                </c:pt>
                <c:pt idx="402">
                  <c:v>44123</c:v>
                </c:pt>
                <c:pt idx="403">
                  <c:v>44120</c:v>
                </c:pt>
                <c:pt idx="404">
                  <c:v>44119</c:v>
                </c:pt>
                <c:pt idx="405">
                  <c:v>44118</c:v>
                </c:pt>
                <c:pt idx="406">
                  <c:v>44117</c:v>
                </c:pt>
                <c:pt idx="407">
                  <c:v>44116</c:v>
                </c:pt>
                <c:pt idx="408">
                  <c:v>44114</c:v>
                </c:pt>
                <c:pt idx="409">
                  <c:v>44113</c:v>
                </c:pt>
                <c:pt idx="410">
                  <c:v>44104</c:v>
                </c:pt>
                <c:pt idx="411">
                  <c:v>44103</c:v>
                </c:pt>
                <c:pt idx="412">
                  <c:v>44102</c:v>
                </c:pt>
                <c:pt idx="413">
                  <c:v>44101</c:v>
                </c:pt>
                <c:pt idx="414">
                  <c:v>44099</c:v>
                </c:pt>
                <c:pt idx="415">
                  <c:v>44098</c:v>
                </c:pt>
                <c:pt idx="416">
                  <c:v>44097</c:v>
                </c:pt>
                <c:pt idx="417">
                  <c:v>44096</c:v>
                </c:pt>
                <c:pt idx="418">
                  <c:v>44095</c:v>
                </c:pt>
                <c:pt idx="419">
                  <c:v>44092</c:v>
                </c:pt>
                <c:pt idx="420">
                  <c:v>44091</c:v>
                </c:pt>
                <c:pt idx="421">
                  <c:v>44090</c:v>
                </c:pt>
                <c:pt idx="422">
                  <c:v>44089</c:v>
                </c:pt>
                <c:pt idx="423">
                  <c:v>44088</c:v>
                </c:pt>
                <c:pt idx="424">
                  <c:v>44085</c:v>
                </c:pt>
                <c:pt idx="425">
                  <c:v>44084</c:v>
                </c:pt>
                <c:pt idx="426">
                  <c:v>44083</c:v>
                </c:pt>
                <c:pt idx="427">
                  <c:v>44082</c:v>
                </c:pt>
                <c:pt idx="428">
                  <c:v>44081</c:v>
                </c:pt>
                <c:pt idx="429">
                  <c:v>44078</c:v>
                </c:pt>
                <c:pt idx="430">
                  <c:v>44077</c:v>
                </c:pt>
                <c:pt idx="431">
                  <c:v>44076</c:v>
                </c:pt>
                <c:pt idx="432">
                  <c:v>44075</c:v>
                </c:pt>
                <c:pt idx="433">
                  <c:v>44074</c:v>
                </c:pt>
                <c:pt idx="434">
                  <c:v>44071</c:v>
                </c:pt>
                <c:pt idx="435">
                  <c:v>44070</c:v>
                </c:pt>
                <c:pt idx="436">
                  <c:v>44069</c:v>
                </c:pt>
                <c:pt idx="437">
                  <c:v>44068</c:v>
                </c:pt>
                <c:pt idx="438">
                  <c:v>44067</c:v>
                </c:pt>
                <c:pt idx="439">
                  <c:v>44064</c:v>
                </c:pt>
                <c:pt idx="440">
                  <c:v>44063</c:v>
                </c:pt>
                <c:pt idx="441">
                  <c:v>44062</c:v>
                </c:pt>
                <c:pt idx="442">
                  <c:v>44061</c:v>
                </c:pt>
                <c:pt idx="443">
                  <c:v>44060</c:v>
                </c:pt>
                <c:pt idx="444">
                  <c:v>44057</c:v>
                </c:pt>
                <c:pt idx="445">
                  <c:v>44056</c:v>
                </c:pt>
                <c:pt idx="446">
                  <c:v>44055</c:v>
                </c:pt>
                <c:pt idx="447">
                  <c:v>44054</c:v>
                </c:pt>
                <c:pt idx="448">
                  <c:v>44053</c:v>
                </c:pt>
                <c:pt idx="449">
                  <c:v>44050</c:v>
                </c:pt>
                <c:pt idx="450">
                  <c:v>44049</c:v>
                </c:pt>
                <c:pt idx="451">
                  <c:v>44048</c:v>
                </c:pt>
                <c:pt idx="452">
                  <c:v>44047</c:v>
                </c:pt>
                <c:pt idx="453">
                  <c:v>44046</c:v>
                </c:pt>
                <c:pt idx="454">
                  <c:v>44043</c:v>
                </c:pt>
                <c:pt idx="455">
                  <c:v>44042</c:v>
                </c:pt>
                <c:pt idx="456">
                  <c:v>44041</c:v>
                </c:pt>
                <c:pt idx="457">
                  <c:v>44040</c:v>
                </c:pt>
                <c:pt idx="458">
                  <c:v>44039</c:v>
                </c:pt>
                <c:pt idx="459">
                  <c:v>44036</c:v>
                </c:pt>
                <c:pt idx="460">
                  <c:v>44035</c:v>
                </c:pt>
                <c:pt idx="461">
                  <c:v>44034</c:v>
                </c:pt>
                <c:pt idx="462">
                  <c:v>44033</c:v>
                </c:pt>
                <c:pt idx="463">
                  <c:v>44032</c:v>
                </c:pt>
                <c:pt idx="464">
                  <c:v>44029</c:v>
                </c:pt>
                <c:pt idx="465">
                  <c:v>44028</c:v>
                </c:pt>
                <c:pt idx="466">
                  <c:v>44027</c:v>
                </c:pt>
                <c:pt idx="467">
                  <c:v>44026</c:v>
                </c:pt>
                <c:pt idx="468">
                  <c:v>44025</c:v>
                </c:pt>
                <c:pt idx="469">
                  <c:v>44022</c:v>
                </c:pt>
                <c:pt idx="470">
                  <c:v>44021</c:v>
                </c:pt>
                <c:pt idx="471">
                  <c:v>44020</c:v>
                </c:pt>
                <c:pt idx="472">
                  <c:v>44019</c:v>
                </c:pt>
                <c:pt idx="473">
                  <c:v>44018</c:v>
                </c:pt>
                <c:pt idx="474">
                  <c:v>44015</c:v>
                </c:pt>
                <c:pt idx="475">
                  <c:v>44014</c:v>
                </c:pt>
                <c:pt idx="476">
                  <c:v>44013</c:v>
                </c:pt>
                <c:pt idx="477">
                  <c:v>44012</c:v>
                </c:pt>
                <c:pt idx="478">
                  <c:v>44011</c:v>
                </c:pt>
                <c:pt idx="479">
                  <c:v>44010</c:v>
                </c:pt>
                <c:pt idx="480">
                  <c:v>44006</c:v>
                </c:pt>
                <c:pt idx="481">
                  <c:v>44005</c:v>
                </c:pt>
                <c:pt idx="482">
                  <c:v>44004</c:v>
                </c:pt>
                <c:pt idx="483">
                  <c:v>44001</c:v>
                </c:pt>
                <c:pt idx="484">
                  <c:v>44000</c:v>
                </c:pt>
                <c:pt idx="485">
                  <c:v>43999</c:v>
                </c:pt>
                <c:pt idx="486">
                  <c:v>43998</c:v>
                </c:pt>
                <c:pt idx="487">
                  <c:v>43997</c:v>
                </c:pt>
                <c:pt idx="488">
                  <c:v>43994</c:v>
                </c:pt>
                <c:pt idx="489">
                  <c:v>43993</c:v>
                </c:pt>
                <c:pt idx="490">
                  <c:v>43992</c:v>
                </c:pt>
                <c:pt idx="491">
                  <c:v>43991</c:v>
                </c:pt>
                <c:pt idx="492">
                  <c:v>43990</c:v>
                </c:pt>
                <c:pt idx="493">
                  <c:v>43987</c:v>
                </c:pt>
                <c:pt idx="494">
                  <c:v>43986</c:v>
                </c:pt>
                <c:pt idx="495">
                  <c:v>43985</c:v>
                </c:pt>
                <c:pt idx="496">
                  <c:v>43984</c:v>
                </c:pt>
                <c:pt idx="497">
                  <c:v>43983</c:v>
                </c:pt>
                <c:pt idx="498">
                  <c:v>43980</c:v>
                </c:pt>
                <c:pt idx="499">
                  <c:v>43979</c:v>
                </c:pt>
                <c:pt idx="500">
                  <c:v>43978</c:v>
                </c:pt>
                <c:pt idx="501">
                  <c:v>43977</c:v>
                </c:pt>
                <c:pt idx="502">
                  <c:v>43976</c:v>
                </c:pt>
                <c:pt idx="503">
                  <c:v>43973</c:v>
                </c:pt>
                <c:pt idx="504">
                  <c:v>43972</c:v>
                </c:pt>
                <c:pt idx="505">
                  <c:v>43971</c:v>
                </c:pt>
                <c:pt idx="506">
                  <c:v>43970</c:v>
                </c:pt>
                <c:pt idx="507">
                  <c:v>43969</c:v>
                </c:pt>
                <c:pt idx="508">
                  <c:v>43966</c:v>
                </c:pt>
                <c:pt idx="509">
                  <c:v>43965</c:v>
                </c:pt>
                <c:pt idx="510">
                  <c:v>43964</c:v>
                </c:pt>
                <c:pt idx="511">
                  <c:v>43963</c:v>
                </c:pt>
                <c:pt idx="512">
                  <c:v>43962</c:v>
                </c:pt>
                <c:pt idx="513">
                  <c:v>43960</c:v>
                </c:pt>
                <c:pt idx="514">
                  <c:v>43959</c:v>
                </c:pt>
                <c:pt idx="515">
                  <c:v>43958</c:v>
                </c:pt>
                <c:pt idx="516">
                  <c:v>43957</c:v>
                </c:pt>
                <c:pt idx="517">
                  <c:v>43951</c:v>
                </c:pt>
                <c:pt idx="518">
                  <c:v>43950</c:v>
                </c:pt>
                <c:pt idx="519">
                  <c:v>43949</c:v>
                </c:pt>
                <c:pt idx="520">
                  <c:v>43948</c:v>
                </c:pt>
                <c:pt idx="521">
                  <c:v>43947</c:v>
                </c:pt>
                <c:pt idx="522">
                  <c:v>43945</c:v>
                </c:pt>
                <c:pt idx="523">
                  <c:v>43944</c:v>
                </c:pt>
                <c:pt idx="524">
                  <c:v>43943</c:v>
                </c:pt>
                <c:pt idx="525">
                  <c:v>43942</c:v>
                </c:pt>
                <c:pt idx="526">
                  <c:v>43941</c:v>
                </c:pt>
                <c:pt idx="527">
                  <c:v>43938</c:v>
                </c:pt>
                <c:pt idx="528">
                  <c:v>43937</c:v>
                </c:pt>
                <c:pt idx="529">
                  <c:v>43936</c:v>
                </c:pt>
                <c:pt idx="530">
                  <c:v>43935</c:v>
                </c:pt>
                <c:pt idx="531">
                  <c:v>43934</c:v>
                </c:pt>
                <c:pt idx="532">
                  <c:v>43931</c:v>
                </c:pt>
                <c:pt idx="533">
                  <c:v>43930</c:v>
                </c:pt>
                <c:pt idx="534">
                  <c:v>43929</c:v>
                </c:pt>
                <c:pt idx="535">
                  <c:v>43928</c:v>
                </c:pt>
                <c:pt idx="536">
                  <c:v>43924</c:v>
                </c:pt>
                <c:pt idx="537">
                  <c:v>43923</c:v>
                </c:pt>
                <c:pt idx="538">
                  <c:v>43922</c:v>
                </c:pt>
                <c:pt idx="539">
                  <c:v>43921</c:v>
                </c:pt>
                <c:pt idx="540">
                  <c:v>43920</c:v>
                </c:pt>
                <c:pt idx="541">
                  <c:v>43917</c:v>
                </c:pt>
                <c:pt idx="542">
                  <c:v>43916</c:v>
                </c:pt>
                <c:pt idx="543">
                  <c:v>43915</c:v>
                </c:pt>
                <c:pt idx="544">
                  <c:v>43914</c:v>
                </c:pt>
                <c:pt idx="545">
                  <c:v>43913</c:v>
                </c:pt>
                <c:pt idx="546">
                  <c:v>43910</c:v>
                </c:pt>
                <c:pt idx="547">
                  <c:v>43909</c:v>
                </c:pt>
                <c:pt idx="548">
                  <c:v>43908</c:v>
                </c:pt>
                <c:pt idx="549">
                  <c:v>43907</c:v>
                </c:pt>
                <c:pt idx="550">
                  <c:v>43906</c:v>
                </c:pt>
                <c:pt idx="551">
                  <c:v>43903</c:v>
                </c:pt>
                <c:pt idx="552">
                  <c:v>43902</c:v>
                </c:pt>
                <c:pt idx="553">
                  <c:v>43901</c:v>
                </c:pt>
                <c:pt idx="554">
                  <c:v>43900</c:v>
                </c:pt>
                <c:pt idx="555">
                  <c:v>43899</c:v>
                </c:pt>
                <c:pt idx="556">
                  <c:v>43896</c:v>
                </c:pt>
                <c:pt idx="557">
                  <c:v>43895</c:v>
                </c:pt>
                <c:pt idx="558">
                  <c:v>43894</c:v>
                </c:pt>
                <c:pt idx="559">
                  <c:v>43893</c:v>
                </c:pt>
                <c:pt idx="560">
                  <c:v>43892</c:v>
                </c:pt>
                <c:pt idx="561">
                  <c:v>43889</c:v>
                </c:pt>
                <c:pt idx="562">
                  <c:v>43888</c:v>
                </c:pt>
                <c:pt idx="563">
                  <c:v>43887</c:v>
                </c:pt>
                <c:pt idx="564">
                  <c:v>43886</c:v>
                </c:pt>
                <c:pt idx="565">
                  <c:v>43885</c:v>
                </c:pt>
                <c:pt idx="566">
                  <c:v>43882</c:v>
                </c:pt>
                <c:pt idx="567">
                  <c:v>43881</c:v>
                </c:pt>
                <c:pt idx="568">
                  <c:v>43880</c:v>
                </c:pt>
                <c:pt idx="569">
                  <c:v>43879</c:v>
                </c:pt>
                <c:pt idx="570">
                  <c:v>43878</c:v>
                </c:pt>
                <c:pt idx="571">
                  <c:v>43875</c:v>
                </c:pt>
                <c:pt idx="572">
                  <c:v>43874</c:v>
                </c:pt>
                <c:pt idx="573">
                  <c:v>43873</c:v>
                </c:pt>
                <c:pt idx="574">
                  <c:v>43872</c:v>
                </c:pt>
                <c:pt idx="575">
                  <c:v>43871</c:v>
                </c:pt>
                <c:pt idx="576">
                  <c:v>43868</c:v>
                </c:pt>
                <c:pt idx="577">
                  <c:v>43867</c:v>
                </c:pt>
                <c:pt idx="578">
                  <c:v>43866</c:v>
                </c:pt>
                <c:pt idx="579">
                  <c:v>43865</c:v>
                </c:pt>
                <c:pt idx="580">
                  <c:v>43864</c:v>
                </c:pt>
                <c:pt idx="581">
                  <c:v>43853</c:v>
                </c:pt>
                <c:pt idx="582">
                  <c:v>43852</c:v>
                </c:pt>
                <c:pt idx="583">
                  <c:v>43851</c:v>
                </c:pt>
                <c:pt idx="584">
                  <c:v>43850</c:v>
                </c:pt>
                <c:pt idx="585">
                  <c:v>43849</c:v>
                </c:pt>
                <c:pt idx="586">
                  <c:v>43847</c:v>
                </c:pt>
                <c:pt idx="587">
                  <c:v>43846</c:v>
                </c:pt>
                <c:pt idx="588">
                  <c:v>43845</c:v>
                </c:pt>
                <c:pt idx="589">
                  <c:v>43844</c:v>
                </c:pt>
                <c:pt idx="590">
                  <c:v>43843</c:v>
                </c:pt>
                <c:pt idx="591">
                  <c:v>43840</c:v>
                </c:pt>
                <c:pt idx="592">
                  <c:v>43839</c:v>
                </c:pt>
                <c:pt idx="593">
                  <c:v>43838</c:v>
                </c:pt>
                <c:pt idx="594">
                  <c:v>43837</c:v>
                </c:pt>
                <c:pt idx="595">
                  <c:v>43836</c:v>
                </c:pt>
                <c:pt idx="596">
                  <c:v>43833</c:v>
                </c:pt>
                <c:pt idx="597">
                  <c:v>43832</c:v>
                </c:pt>
              </c:numCache>
            </c:numRef>
          </c:cat>
          <c:val>
            <c:numRef>
              <c:f>Sheet2!$H$3:$H$600</c:f>
              <c:numCache>
                <c:formatCode>General</c:formatCode>
                <c:ptCount val="598"/>
                <c:pt idx="0">
                  <c:v>-160.66</c:v>
                </c:pt>
                <c:pt idx="1">
                  <c:v>-167.27</c:v>
                </c:pt>
                <c:pt idx="2">
                  <c:v>-144.35</c:v>
                </c:pt>
                <c:pt idx="3">
                  <c:v>-115.9</c:v>
                </c:pt>
                <c:pt idx="4">
                  <c:v>-131.13999999999999</c:v>
                </c:pt>
                <c:pt idx="5">
                  <c:v>-119.87</c:v>
                </c:pt>
                <c:pt idx="6">
                  <c:v>-141.69</c:v>
                </c:pt>
                <c:pt idx="7">
                  <c:v>-155.22999999999999</c:v>
                </c:pt>
                <c:pt idx="8">
                  <c:v>-171.12</c:v>
                </c:pt>
                <c:pt idx="9">
                  <c:v>-142.99</c:v>
                </c:pt>
                <c:pt idx="10">
                  <c:v>-154.1</c:v>
                </c:pt>
                <c:pt idx="11">
                  <c:v>-194.51999999999998</c:v>
                </c:pt>
                <c:pt idx="12">
                  <c:v>-187.45999999999998</c:v>
                </c:pt>
                <c:pt idx="13">
                  <c:v>-155.16</c:v>
                </c:pt>
                <c:pt idx="14">
                  <c:v>-156.37</c:v>
                </c:pt>
                <c:pt idx="15">
                  <c:v>-97.68</c:v>
                </c:pt>
                <c:pt idx="16">
                  <c:v>-150.36000000000001</c:v>
                </c:pt>
                <c:pt idx="17">
                  <c:v>-143.04</c:v>
                </c:pt>
                <c:pt idx="18">
                  <c:v>-118.91</c:v>
                </c:pt>
                <c:pt idx="19">
                  <c:v>-128.19999999999999</c:v>
                </c:pt>
                <c:pt idx="20">
                  <c:v>-117.83000000000001</c:v>
                </c:pt>
                <c:pt idx="21">
                  <c:v>-79.069999999999993</c:v>
                </c:pt>
                <c:pt idx="22">
                  <c:v>-76.72999999999999</c:v>
                </c:pt>
                <c:pt idx="23">
                  <c:v>-41.670000000000016</c:v>
                </c:pt>
                <c:pt idx="24">
                  <c:v>26.720000000000027</c:v>
                </c:pt>
                <c:pt idx="25">
                  <c:v>14.089999999999975</c:v>
                </c:pt>
                <c:pt idx="26">
                  <c:v>-9.9300000000000068</c:v>
                </c:pt>
                <c:pt idx="27">
                  <c:v>0.68999999999999773</c:v>
                </c:pt>
                <c:pt idx="28">
                  <c:v>42.259999999999991</c:v>
                </c:pt>
                <c:pt idx="29">
                  <c:v>34.160000000000025</c:v>
                </c:pt>
                <c:pt idx="30">
                  <c:v>15.519999999999982</c:v>
                </c:pt>
                <c:pt idx="31">
                  <c:v>22.430000000000007</c:v>
                </c:pt>
                <c:pt idx="32">
                  <c:v>95.62</c:v>
                </c:pt>
                <c:pt idx="33">
                  <c:v>115.14999999999998</c:v>
                </c:pt>
                <c:pt idx="34">
                  <c:v>129.32999999999998</c:v>
                </c:pt>
                <c:pt idx="35">
                  <c:v>141.41000000000003</c:v>
                </c:pt>
                <c:pt idx="36">
                  <c:v>108.04000000000002</c:v>
                </c:pt>
                <c:pt idx="37">
                  <c:v>94.550000000000011</c:v>
                </c:pt>
                <c:pt idx="38">
                  <c:v>100.95999999999998</c:v>
                </c:pt>
                <c:pt idx="39">
                  <c:v>134.85000000000002</c:v>
                </c:pt>
                <c:pt idx="40">
                  <c:v>153.39999999999998</c:v>
                </c:pt>
                <c:pt idx="41">
                  <c:v>135.26</c:v>
                </c:pt>
                <c:pt idx="42">
                  <c:v>127.88999999999999</c:v>
                </c:pt>
                <c:pt idx="43">
                  <c:v>112.13</c:v>
                </c:pt>
                <c:pt idx="44">
                  <c:v>155.60000000000002</c:v>
                </c:pt>
                <c:pt idx="45">
                  <c:v>108.02999999999997</c:v>
                </c:pt>
                <c:pt idx="46">
                  <c:v>85.889999999999986</c:v>
                </c:pt>
                <c:pt idx="47">
                  <c:v>73.449999999999989</c:v>
                </c:pt>
                <c:pt idx="48">
                  <c:v>56.44</c:v>
                </c:pt>
                <c:pt idx="49">
                  <c:v>83.54000000000002</c:v>
                </c:pt>
                <c:pt idx="50">
                  <c:v>101.72000000000003</c:v>
                </c:pt>
                <c:pt idx="51">
                  <c:v>129.5</c:v>
                </c:pt>
                <c:pt idx="52">
                  <c:v>115.19</c:v>
                </c:pt>
                <c:pt idx="53">
                  <c:v>185.08999999999997</c:v>
                </c:pt>
                <c:pt idx="54">
                  <c:v>234.07000000000005</c:v>
                </c:pt>
                <c:pt idx="55">
                  <c:v>309.84000000000003</c:v>
                </c:pt>
                <c:pt idx="56">
                  <c:v>253.11</c:v>
                </c:pt>
                <c:pt idx="57">
                  <c:v>270.10000000000002</c:v>
                </c:pt>
                <c:pt idx="58">
                  <c:v>313.10000000000002</c:v>
                </c:pt>
                <c:pt idx="59">
                  <c:v>297.11</c:v>
                </c:pt>
                <c:pt idx="60">
                  <c:v>286.72000000000003</c:v>
                </c:pt>
                <c:pt idx="61">
                  <c:v>237.70000000000005</c:v>
                </c:pt>
                <c:pt idx="62">
                  <c:v>308.01</c:v>
                </c:pt>
                <c:pt idx="63">
                  <c:v>360.26</c:v>
                </c:pt>
                <c:pt idx="64">
                  <c:v>376.34000000000003</c:v>
                </c:pt>
                <c:pt idx="65">
                  <c:v>371.33000000000004</c:v>
                </c:pt>
                <c:pt idx="66">
                  <c:v>377.61</c:v>
                </c:pt>
                <c:pt idx="67">
                  <c:v>370.62</c:v>
                </c:pt>
                <c:pt idx="68">
                  <c:v>364.67999999999995</c:v>
                </c:pt>
                <c:pt idx="69">
                  <c:v>366.46000000000004</c:v>
                </c:pt>
                <c:pt idx="70">
                  <c:v>339.89</c:v>
                </c:pt>
                <c:pt idx="71">
                  <c:v>376.39</c:v>
                </c:pt>
                <c:pt idx="72">
                  <c:v>284.22000000000003</c:v>
                </c:pt>
                <c:pt idx="73">
                  <c:v>316.88</c:v>
                </c:pt>
                <c:pt idx="74">
                  <c:v>261.36</c:v>
                </c:pt>
                <c:pt idx="75">
                  <c:v>209.01999999999998</c:v>
                </c:pt>
                <c:pt idx="76">
                  <c:v>93.029999999999973</c:v>
                </c:pt>
                <c:pt idx="77">
                  <c:v>93.029999999999973</c:v>
                </c:pt>
                <c:pt idx="78">
                  <c:v>82.19</c:v>
                </c:pt>
                <c:pt idx="79">
                  <c:v>145.63</c:v>
                </c:pt>
                <c:pt idx="80">
                  <c:v>147.55000000000001</c:v>
                </c:pt>
                <c:pt idx="81">
                  <c:v>163.95999999999998</c:v>
                </c:pt>
                <c:pt idx="82">
                  <c:v>196.26</c:v>
                </c:pt>
                <c:pt idx="83">
                  <c:v>171.54000000000002</c:v>
                </c:pt>
                <c:pt idx="84">
                  <c:v>188.82</c:v>
                </c:pt>
                <c:pt idx="85">
                  <c:v>209.95</c:v>
                </c:pt>
                <c:pt idx="86">
                  <c:v>191.01999999999998</c:v>
                </c:pt>
                <c:pt idx="87">
                  <c:v>195.14</c:v>
                </c:pt>
                <c:pt idx="88">
                  <c:v>239.67999999999995</c:v>
                </c:pt>
                <c:pt idx="89">
                  <c:v>228.98000000000002</c:v>
                </c:pt>
                <c:pt idx="90">
                  <c:v>203.23000000000002</c:v>
                </c:pt>
                <c:pt idx="91">
                  <c:v>200.87</c:v>
                </c:pt>
                <c:pt idx="92">
                  <c:v>231.33000000000004</c:v>
                </c:pt>
                <c:pt idx="93">
                  <c:v>275.09000000000003</c:v>
                </c:pt>
                <c:pt idx="94">
                  <c:v>294.89999999999998</c:v>
                </c:pt>
                <c:pt idx="95">
                  <c:v>362.22</c:v>
                </c:pt>
                <c:pt idx="96">
                  <c:v>355.61</c:v>
                </c:pt>
                <c:pt idx="97">
                  <c:v>371.59000000000003</c:v>
                </c:pt>
                <c:pt idx="98">
                  <c:v>391.74</c:v>
                </c:pt>
                <c:pt idx="99">
                  <c:v>410.67999999999995</c:v>
                </c:pt>
                <c:pt idx="100">
                  <c:v>400.48</c:v>
                </c:pt>
                <c:pt idx="101">
                  <c:v>393.12</c:v>
                </c:pt>
                <c:pt idx="102">
                  <c:v>444.26</c:v>
                </c:pt>
                <c:pt idx="103">
                  <c:v>460.57000000000005</c:v>
                </c:pt>
                <c:pt idx="104">
                  <c:v>467.33000000000004</c:v>
                </c:pt>
                <c:pt idx="105">
                  <c:v>476.72</c:v>
                </c:pt>
                <c:pt idx="106">
                  <c:v>552.17999999999995</c:v>
                </c:pt>
                <c:pt idx="107">
                  <c:v>580.98</c:v>
                </c:pt>
                <c:pt idx="108">
                  <c:v>577.73</c:v>
                </c:pt>
                <c:pt idx="109">
                  <c:v>585.44000000000005</c:v>
                </c:pt>
                <c:pt idx="110">
                  <c:v>578.01</c:v>
                </c:pt>
                <c:pt idx="111">
                  <c:v>539.42999999999995</c:v>
                </c:pt>
                <c:pt idx="112">
                  <c:v>562.77</c:v>
                </c:pt>
                <c:pt idx="113">
                  <c:v>581.54</c:v>
                </c:pt>
                <c:pt idx="114">
                  <c:v>595.70000000000005</c:v>
                </c:pt>
                <c:pt idx="115">
                  <c:v>610.5</c:v>
                </c:pt>
                <c:pt idx="116">
                  <c:v>624.49</c:v>
                </c:pt>
                <c:pt idx="117">
                  <c:v>622.1</c:v>
                </c:pt>
                <c:pt idx="118">
                  <c:v>604.35</c:v>
                </c:pt>
                <c:pt idx="119">
                  <c:v>579.54</c:v>
                </c:pt>
                <c:pt idx="120">
                  <c:v>546.27</c:v>
                </c:pt>
                <c:pt idx="121">
                  <c:v>537.47</c:v>
                </c:pt>
                <c:pt idx="122">
                  <c:v>529.07000000000005</c:v>
                </c:pt>
                <c:pt idx="123">
                  <c:v>455.03</c:v>
                </c:pt>
                <c:pt idx="124">
                  <c:v>433.55999999999995</c:v>
                </c:pt>
                <c:pt idx="125">
                  <c:v>402.03999999999996</c:v>
                </c:pt>
                <c:pt idx="126">
                  <c:v>403.66999999999996</c:v>
                </c:pt>
                <c:pt idx="127">
                  <c:v>402.74</c:v>
                </c:pt>
                <c:pt idx="128">
                  <c:v>376.08000000000004</c:v>
                </c:pt>
                <c:pt idx="129">
                  <c:v>352.01</c:v>
                </c:pt>
                <c:pt idx="130">
                  <c:v>274.07000000000005</c:v>
                </c:pt>
                <c:pt idx="131">
                  <c:v>200.82999999999998</c:v>
                </c:pt>
                <c:pt idx="132">
                  <c:v>247.86</c:v>
                </c:pt>
                <c:pt idx="133">
                  <c:v>232.15999999999997</c:v>
                </c:pt>
                <c:pt idx="134">
                  <c:v>74.45999999999998</c:v>
                </c:pt>
                <c:pt idx="135">
                  <c:v>216.42999999999995</c:v>
                </c:pt>
                <c:pt idx="136">
                  <c:v>234.46000000000004</c:v>
                </c:pt>
                <c:pt idx="137">
                  <c:v>199.83999999999997</c:v>
                </c:pt>
                <c:pt idx="138">
                  <c:v>226.19000000000005</c:v>
                </c:pt>
                <c:pt idx="139">
                  <c:v>234.66999999999996</c:v>
                </c:pt>
                <c:pt idx="140">
                  <c:v>212.49</c:v>
                </c:pt>
                <c:pt idx="141">
                  <c:v>318.71000000000004</c:v>
                </c:pt>
                <c:pt idx="142">
                  <c:v>298.39</c:v>
                </c:pt>
                <c:pt idx="143">
                  <c:v>226.36</c:v>
                </c:pt>
                <c:pt idx="144">
                  <c:v>269.24</c:v>
                </c:pt>
                <c:pt idx="145">
                  <c:v>374.27</c:v>
                </c:pt>
                <c:pt idx="146">
                  <c:v>419.83000000000004</c:v>
                </c:pt>
                <c:pt idx="147">
                  <c:v>426.64</c:v>
                </c:pt>
                <c:pt idx="148">
                  <c:v>521.02</c:v>
                </c:pt>
                <c:pt idx="149">
                  <c:v>532.58000000000004</c:v>
                </c:pt>
                <c:pt idx="150">
                  <c:v>582</c:v>
                </c:pt>
                <c:pt idx="151">
                  <c:v>638.6</c:v>
                </c:pt>
                <c:pt idx="152">
                  <c:v>646.58000000000004</c:v>
                </c:pt>
                <c:pt idx="153">
                  <c:v>628.48</c:v>
                </c:pt>
                <c:pt idx="154">
                  <c:v>613.9</c:v>
                </c:pt>
                <c:pt idx="155">
                  <c:v>618.04</c:v>
                </c:pt>
                <c:pt idx="156">
                  <c:v>724.69</c:v>
                </c:pt>
                <c:pt idx="157">
                  <c:v>791.2</c:v>
                </c:pt>
                <c:pt idx="158">
                  <c:v>782.61999999999989</c:v>
                </c:pt>
                <c:pt idx="159">
                  <c:v>800.91000000000008</c:v>
                </c:pt>
                <c:pt idx="160">
                  <c:v>810.3900000000001</c:v>
                </c:pt>
                <c:pt idx="161">
                  <c:v>804.46</c:v>
                </c:pt>
                <c:pt idx="162">
                  <c:v>771.90000000000009</c:v>
                </c:pt>
                <c:pt idx="163">
                  <c:v>800.72</c:v>
                </c:pt>
                <c:pt idx="164">
                  <c:v>808.92000000000007</c:v>
                </c:pt>
                <c:pt idx="165">
                  <c:v>887.36999999999989</c:v>
                </c:pt>
                <c:pt idx="166">
                  <c:v>901.52</c:v>
                </c:pt>
                <c:pt idx="167">
                  <c:v>893.56</c:v>
                </c:pt>
                <c:pt idx="168">
                  <c:v>811.41000000000008</c:v>
                </c:pt>
                <c:pt idx="169">
                  <c:v>713.47</c:v>
                </c:pt>
                <c:pt idx="170">
                  <c:v>643.14</c:v>
                </c:pt>
                <c:pt idx="171">
                  <c:v>670.79</c:v>
                </c:pt>
                <c:pt idx="172">
                  <c:v>703.47</c:v>
                </c:pt>
                <c:pt idx="173">
                  <c:v>676.89</c:v>
                </c:pt>
                <c:pt idx="174">
                  <c:v>673.89</c:v>
                </c:pt>
                <c:pt idx="175">
                  <c:v>662.84</c:v>
                </c:pt>
                <c:pt idx="176">
                  <c:v>656.28</c:v>
                </c:pt>
                <c:pt idx="177">
                  <c:v>648.20000000000005</c:v>
                </c:pt>
                <c:pt idx="178">
                  <c:v>618.47</c:v>
                </c:pt>
                <c:pt idx="179">
                  <c:v>593.01</c:v>
                </c:pt>
                <c:pt idx="180">
                  <c:v>639.11</c:v>
                </c:pt>
                <c:pt idx="181">
                  <c:v>603.86</c:v>
                </c:pt>
                <c:pt idx="182">
                  <c:v>605.16</c:v>
                </c:pt>
                <c:pt idx="183">
                  <c:v>611.12</c:v>
                </c:pt>
                <c:pt idx="184">
                  <c:v>634.48</c:v>
                </c:pt>
                <c:pt idx="185">
                  <c:v>695.16</c:v>
                </c:pt>
                <c:pt idx="186">
                  <c:v>709.45</c:v>
                </c:pt>
                <c:pt idx="187">
                  <c:v>731.24</c:v>
                </c:pt>
                <c:pt idx="188">
                  <c:v>713.29</c:v>
                </c:pt>
                <c:pt idx="189">
                  <c:v>719.95</c:v>
                </c:pt>
                <c:pt idx="190">
                  <c:v>672.6</c:v>
                </c:pt>
                <c:pt idx="191">
                  <c:v>726.42000000000007</c:v>
                </c:pt>
                <c:pt idx="192">
                  <c:v>708.66</c:v>
                </c:pt>
                <c:pt idx="193">
                  <c:v>753.79</c:v>
                </c:pt>
                <c:pt idx="194">
                  <c:v>766.29</c:v>
                </c:pt>
                <c:pt idx="195">
                  <c:v>766.82999999999993</c:v>
                </c:pt>
                <c:pt idx="196">
                  <c:v>712.06</c:v>
                </c:pt>
                <c:pt idx="197">
                  <c:v>660.48</c:v>
                </c:pt>
                <c:pt idx="198">
                  <c:v>633.46</c:v>
                </c:pt>
                <c:pt idx="199">
                  <c:v>643.24</c:v>
                </c:pt>
                <c:pt idx="200">
                  <c:v>580.54</c:v>
                </c:pt>
                <c:pt idx="201">
                  <c:v>487.15</c:v>
                </c:pt>
                <c:pt idx="202">
                  <c:v>604.1</c:v>
                </c:pt>
                <c:pt idx="203">
                  <c:v>783.86999999999989</c:v>
                </c:pt>
                <c:pt idx="204">
                  <c:v>631.64</c:v>
                </c:pt>
                <c:pt idx="205">
                  <c:v>544.51</c:v>
                </c:pt>
                <c:pt idx="206">
                  <c:v>567.16999999999996</c:v>
                </c:pt>
                <c:pt idx="207">
                  <c:v>528.9</c:v>
                </c:pt>
                <c:pt idx="208">
                  <c:v>498.27</c:v>
                </c:pt>
                <c:pt idx="209">
                  <c:v>453.86</c:v>
                </c:pt>
                <c:pt idx="210">
                  <c:v>435.01</c:v>
                </c:pt>
                <c:pt idx="211">
                  <c:v>399.78</c:v>
                </c:pt>
                <c:pt idx="212">
                  <c:v>423.41999999999996</c:v>
                </c:pt>
                <c:pt idx="213">
                  <c:v>377.61</c:v>
                </c:pt>
                <c:pt idx="214">
                  <c:v>369.6</c:v>
                </c:pt>
                <c:pt idx="215">
                  <c:v>353.90999999999997</c:v>
                </c:pt>
                <c:pt idx="216">
                  <c:v>278.99</c:v>
                </c:pt>
                <c:pt idx="217">
                  <c:v>303.23</c:v>
                </c:pt>
                <c:pt idx="218">
                  <c:v>207.2</c:v>
                </c:pt>
                <c:pt idx="219">
                  <c:v>192.13</c:v>
                </c:pt>
                <c:pt idx="220">
                  <c:v>98.600000000000023</c:v>
                </c:pt>
                <c:pt idx="221">
                  <c:v>33.129999999999995</c:v>
                </c:pt>
                <c:pt idx="222">
                  <c:v>-38.149999999999977</c:v>
                </c:pt>
                <c:pt idx="223">
                  <c:v>-41.149999999999977</c:v>
                </c:pt>
                <c:pt idx="224">
                  <c:v>-11.95999999999998</c:v>
                </c:pt>
                <c:pt idx="225">
                  <c:v>-12.420000000000016</c:v>
                </c:pt>
                <c:pt idx="226">
                  <c:v>-30.310000000000002</c:v>
                </c:pt>
                <c:pt idx="227">
                  <c:v>-66.319999999999993</c:v>
                </c:pt>
                <c:pt idx="228">
                  <c:v>-57.03</c:v>
                </c:pt>
                <c:pt idx="229">
                  <c:v>-84.240000000000009</c:v>
                </c:pt>
                <c:pt idx="230">
                  <c:v>-96.02000000000001</c:v>
                </c:pt>
                <c:pt idx="231">
                  <c:v>-67.169999999999987</c:v>
                </c:pt>
                <c:pt idx="232">
                  <c:v>14.759999999999991</c:v>
                </c:pt>
                <c:pt idx="233">
                  <c:v>62.769999999999982</c:v>
                </c:pt>
                <c:pt idx="234">
                  <c:v>50.029999999999973</c:v>
                </c:pt>
                <c:pt idx="235">
                  <c:v>69.389999999999986</c:v>
                </c:pt>
                <c:pt idx="236">
                  <c:v>137.73000000000002</c:v>
                </c:pt>
                <c:pt idx="237">
                  <c:v>195.55</c:v>
                </c:pt>
                <c:pt idx="238">
                  <c:v>216.67999999999995</c:v>
                </c:pt>
                <c:pt idx="239">
                  <c:v>182.81</c:v>
                </c:pt>
                <c:pt idx="240">
                  <c:v>173.33999999999997</c:v>
                </c:pt>
                <c:pt idx="241">
                  <c:v>219.95000000000005</c:v>
                </c:pt>
                <c:pt idx="242">
                  <c:v>277.32000000000005</c:v>
                </c:pt>
                <c:pt idx="243">
                  <c:v>288.92999999999995</c:v>
                </c:pt>
                <c:pt idx="244">
                  <c:v>262.89999999999998</c:v>
                </c:pt>
                <c:pt idx="245">
                  <c:v>288.11</c:v>
                </c:pt>
                <c:pt idx="246">
                  <c:v>379.20000000000005</c:v>
                </c:pt>
                <c:pt idx="247">
                  <c:v>300.22000000000003</c:v>
                </c:pt>
                <c:pt idx="248">
                  <c:v>144.38999999999999</c:v>
                </c:pt>
                <c:pt idx="249">
                  <c:v>121.00999999999999</c:v>
                </c:pt>
                <c:pt idx="250">
                  <c:v>190.5</c:v>
                </c:pt>
                <c:pt idx="251">
                  <c:v>179.88</c:v>
                </c:pt>
                <c:pt idx="252">
                  <c:v>309.86</c:v>
                </c:pt>
                <c:pt idx="253">
                  <c:v>257.32000000000005</c:v>
                </c:pt>
                <c:pt idx="254">
                  <c:v>379.59000000000003</c:v>
                </c:pt>
                <c:pt idx="255">
                  <c:v>582.63</c:v>
                </c:pt>
                <c:pt idx="256">
                  <c:v>639.44000000000005</c:v>
                </c:pt>
                <c:pt idx="257">
                  <c:v>882.91000000000008</c:v>
                </c:pt>
                <c:pt idx="258">
                  <c:v>1056.06</c:v>
                </c:pt>
                <c:pt idx="259">
                  <c:v>1171.5999999999999</c:v>
                </c:pt>
                <c:pt idx="260">
                  <c:v>1119.8499999999999</c:v>
                </c:pt>
                <c:pt idx="261">
                  <c:v>1115.82</c:v>
                </c:pt>
                <c:pt idx="262">
                  <c:v>944.57999999999993</c:v>
                </c:pt>
                <c:pt idx="263">
                  <c:v>876.61999999999989</c:v>
                </c:pt>
                <c:pt idx="264">
                  <c:v>926.8900000000001</c:v>
                </c:pt>
                <c:pt idx="265">
                  <c:v>861.46</c:v>
                </c:pt>
                <c:pt idx="266">
                  <c:v>861.3</c:v>
                </c:pt>
                <c:pt idx="267">
                  <c:v>843.15000000000009</c:v>
                </c:pt>
                <c:pt idx="268">
                  <c:v>891.56</c:v>
                </c:pt>
                <c:pt idx="269">
                  <c:v>900.61999999999989</c:v>
                </c:pt>
                <c:pt idx="270">
                  <c:v>906.88000000000011</c:v>
                </c:pt>
                <c:pt idx="271">
                  <c:v>872.98</c:v>
                </c:pt>
                <c:pt idx="272">
                  <c:v>867.36999999999989</c:v>
                </c:pt>
                <c:pt idx="273">
                  <c:v>824.01</c:v>
                </c:pt>
                <c:pt idx="274">
                  <c:v>819.18000000000006</c:v>
                </c:pt>
                <c:pt idx="275">
                  <c:v>864.8</c:v>
                </c:pt>
                <c:pt idx="276">
                  <c:v>905.95</c:v>
                </c:pt>
                <c:pt idx="277">
                  <c:v>914.01</c:v>
                </c:pt>
                <c:pt idx="278">
                  <c:v>951.06999999999994</c:v>
                </c:pt>
                <c:pt idx="279">
                  <c:v>922.36999999999989</c:v>
                </c:pt>
                <c:pt idx="280">
                  <c:v>874.26</c:v>
                </c:pt>
                <c:pt idx="281">
                  <c:v>969.92000000000007</c:v>
                </c:pt>
                <c:pt idx="282">
                  <c:v>996.58999999999992</c:v>
                </c:pt>
                <c:pt idx="283">
                  <c:v>1046.24</c:v>
                </c:pt>
                <c:pt idx="284">
                  <c:v>1029.25</c:v>
                </c:pt>
                <c:pt idx="285">
                  <c:v>951.46</c:v>
                </c:pt>
                <c:pt idx="286">
                  <c:v>828.08999999999992</c:v>
                </c:pt>
                <c:pt idx="287">
                  <c:v>783.81999999999994</c:v>
                </c:pt>
                <c:pt idx="288">
                  <c:v>747.98</c:v>
                </c:pt>
                <c:pt idx="289">
                  <c:v>693.22</c:v>
                </c:pt>
                <c:pt idx="290">
                  <c:v>552.37</c:v>
                </c:pt>
                <c:pt idx="291">
                  <c:v>540.71</c:v>
                </c:pt>
                <c:pt idx="292">
                  <c:v>516.58000000000004</c:v>
                </c:pt>
                <c:pt idx="293">
                  <c:v>492.29999999999995</c:v>
                </c:pt>
                <c:pt idx="294">
                  <c:v>502.99</c:v>
                </c:pt>
                <c:pt idx="295">
                  <c:v>355</c:v>
                </c:pt>
                <c:pt idx="296">
                  <c:v>298.30999999999995</c:v>
                </c:pt>
                <c:pt idx="297">
                  <c:v>291.26</c:v>
                </c:pt>
                <c:pt idx="298">
                  <c:v>259.45000000000005</c:v>
                </c:pt>
                <c:pt idx="299">
                  <c:v>289.75</c:v>
                </c:pt>
                <c:pt idx="300">
                  <c:v>257.05999999999995</c:v>
                </c:pt>
                <c:pt idx="301">
                  <c:v>171.11</c:v>
                </c:pt>
                <c:pt idx="302">
                  <c:v>181.47000000000003</c:v>
                </c:pt>
                <c:pt idx="303">
                  <c:v>201.67000000000002</c:v>
                </c:pt>
                <c:pt idx="304">
                  <c:v>218.40999999999997</c:v>
                </c:pt>
                <c:pt idx="305">
                  <c:v>118.75999999999999</c:v>
                </c:pt>
                <c:pt idx="306">
                  <c:v>187.63</c:v>
                </c:pt>
                <c:pt idx="307">
                  <c:v>214.94000000000005</c:v>
                </c:pt>
                <c:pt idx="308">
                  <c:v>121.25</c:v>
                </c:pt>
                <c:pt idx="309">
                  <c:v>116.32999999999998</c:v>
                </c:pt>
                <c:pt idx="310">
                  <c:v>114.76999999999998</c:v>
                </c:pt>
                <c:pt idx="311">
                  <c:v>125.93</c:v>
                </c:pt>
                <c:pt idx="312">
                  <c:v>96.25</c:v>
                </c:pt>
                <c:pt idx="313">
                  <c:v>114.56</c:v>
                </c:pt>
                <c:pt idx="314">
                  <c:v>100.07999999999998</c:v>
                </c:pt>
                <c:pt idx="315">
                  <c:v>-1.160000000000025</c:v>
                </c:pt>
                <c:pt idx="316">
                  <c:v>-20.660000000000025</c:v>
                </c:pt>
                <c:pt idx="317">
                  <c:v>-35.360000000000014</c:v>
                </c:pt>
                <c:pt idx="318">
                  <c:v>-300</c:v>
                </c:pt>
                <c:pt idx="319">
                  <c:v>-300</c:v>
                </c:pt>
                <c:pt idx="320">
                  <c:v>-154.63999999999999</c:v>
                </c:pt>
                <c:pt idx="321">
                  <c:v>-154.63999999999999</c:v>
                </c:pt>
                <c:pt idx="322">
                  <c:v>-146.41999999999999</c:v>
                </c:pt>
                <c:pt idx="323">
                  <c:v>-300</c:v>
                </c:pt>
                <c:pt idx="324">
                  <c:v>-155.22999999999999</c:v>
                </c:pt>
                <c:pt idx="325">
                  <c:v>-161.47999999999999</c:v>
                </c:pt>
                <c:pt idx="326">
                  <c:v>-148.25</c:v>
                </c:pt>
                <c:pt idx="327">
                  <c:v>-119.31</c:v>
                </c:pt>
                <c:pt idx="328">
                  <c:v>-128.47</c:v>
                </c:pt>
                <c:pt idx="329">
                  <c:v>-119.21000000000001</c:v>
                </c:pt>
                <c:pt idx="330">
                  <c:v>-113.03</c:v>
                </c:pt>
                <c:pt idx="331">
                  <c:v>-116.28</c:v>
                </c:pt>
                <c:pt idx="332">
                  <c:v>-141.59</c:v>
                </c:pt>
                <c:pt idx="333">
                  <c:v>-174.66</c:v>
                </c:pt>
                <c:pt idx="334">
                  <c:v>-150.53</c:v>
                </c:pt>
                <c:pt idx="335">
                  <c:v>-145.99</c:v>
                </c:pt>
                <c:pt idx="336">
                  <c:v>-145.52000000000001</c:v>
                </c:pt>
                <c:pt idx="337">
                  <c:v>-103.08000000000001</c:v>
                </c:pt>
                <c:pt idx="338">
                  <c:v>-71.150000000000006</c:v>
                </c:pt>
                <c:pt idx="339">
                  <c:v>-57.830000000000013</c:v>
                </c:pt>
                <c:pt idx="340">
                  <c:v>-67.84</c:v>
                </c:pt>
                <c:pt idx="341">
                  <c:v>-32.100000000000023</c:v>
                </c:pt>
                <c:pt idx="342">
                  <c:v>-20.899999999999977</c:v>
                </c:pt>
                <c:pt idx="343">
                  <c:v>48.819999999999993</c:v>
                </c:pt>
                <c:pt idx="344">
                  <c:v>150.64999999999998</c:v>
                </c:pt>
                <c:pt idx="345">
                  <c:v>135.88</c:v>
                </c:pt>
                <c:pt idx="346">
                  <c:v>154.20999999999998</c:v>
                </c:pt>
                <c:pt idx="347">
                  <c:v>176.61</c:v>
                </c:pt>
                <c:pt idx="348">
                  <c:v>212.72000000000003</c:v>
                </c:pt>
                <c:pt idx="349">
                  <c:v>233.60000000000002</c:v>
                </c:pt>
                <c:pt idx="350">
                  <c:v>207.39</c:v>
                </c:pt>
                <c:pt idx="351">
                  <c:v>222.42999999999995</c:v>
                </c:pt>
                <c:pt idx="352">
                  <c:v>298.10000000000002</c:v>
                </c:pt>
                <c:pt idx="353">
                  <c:v>371.61</c:v>
                </c:pt>
                <c:pt idx="354">
                  <c:v>472.42999999999995</c:v>
                </c:pt>
                <c:pt idx="355">
                  <c:v>526.52</c:v>
                </c:pt>
                <c:pt idx="356">
                  <c:v>629.71</c:v>
                </c:pt>
                <c:pt idx="357">
                  <c:v>557.05999999999995</c:v>
                </c:pt>
                <c:pt idx="358">
                  <c:v>348.36</c:v>
                </c:pt>
                <c:pt idx="359">
                  <c:v>307.92999999999995</c:v>
                </c:pt>
                <c:pt idx="360">
                  <c:v>293.38</c:v>
                </c:pt>
                <c:pt idx="361">
                  <c:v>280.29999999999995</c:v>
                </c:pt>
                <c:pt idx="362">
                  <c:v>311.66999999999996</c:v>
                </c:pt>
                <c:pt idx="363">
                  <c:v>321.65999999999997</c:v>
                </c:pt>
                <c:pt idx="364">
                  <c:v>278.71000000000004</c:v>
                </c:pt>
                <c:pt idx="365">
                  <c:v>245.48000000000002</c:v>
                </c:pt>
                <c:pt idx="366">
                  <c:v>262.19000000000005</c:v>
                </c:pt>
                <c:pt idx="367">
                  <c:v>243.16999999999996</c:v>
                </c:pt>
                <c:pt idx="368">
                  <c:v>195.12</c:v>
                </c:pt>
                <c:pt idx="369">
                  <c:v>219.39999999999998</c:v>
                </c:pt>
                <c:pt idx="370">
                  <c:v>225.62</c:v>
                </c:pt>
                <c:pt idx="371">
                  <c:v>193.36</c:v>
                </c:pt>
                <c:pt idx="372">
                  <c:v>193.35000000000002</c:v>
                </c:pt>
                <c:pt idx="373">
                  <c:v>190.79000000000002</c:v>
                </c:pt>
                <c:pt idx="374">
                  <c:v>156.19999999999999</c:v>
                </c:pt>
                <c:pt idx="375">
                  <c:v>169.75</c:v>
                </c:pt>
                <c:pt idx="376">
                  <c:v>173.18</c:v>
                </c:pt>
                <c:pt idx="377">
                  <c:v>183.39999999999998</c:v>
                </c:pt>
                <c:pt idx="378">
                  <c:v>173.7</c:v>
                </c:pt>
                <c:pt idx="379">
                  <c:v>169.82999999999998</c:v>
                </c:pt>
                <c:pt idx="380">
                  <c:v>172.52999999999997</c:v>
                </c:pt>
                <c:pt idx="381">
                  <c:v>171.32</c:v>
                </c:pt>
                <c:pt idx="382">
                  <c:v>152.74</c:v>
                </c:pt>
                <c:pt idx="383">
                  <c:v>149.58999999999997</c:v>
                </c:pt>
                <c:pt idx="384">
                  <c:v>143.56</c:v>
                </c:pt>
                <c:pt idx="385">
                  <c:v>151.08999999999997</c:v>
                </c:pt>
                <c:pt idx="386">
                  <c:v>155.77999999999997</c:v>
                </c:pt>
                <c:pt idx="387">
                  <c:v>164.41000000000003</c:v>
                </c:pt>
                <c:pt idx="388">
                  <c:v>125.63</c:v>
                </c:pt>
                <c:pt idx="389">
                  <c:v>119.29000000000002</c:v>
                </c:pt>
                <c:pt idx="390">
                  <c:v>94.37</c:v>
                </c:pt>
                <c:pt idx="391">
                  <c:v>83.56</c:v>
                </c:pt>
                <c:pt idx="392">
                  <c:v>72.94</c:v>
                </c:pt>
                <c:pt idx="393">
                  <c:v>66.230000000000018</c:v>
                </c:pt>
                <c:pt idx="394">
                  <c:v>59.370000000000005</c:v>
                </c:pt>
                <c:pt idx="395">
                  <c:v>55.660000000000025</c:v>
                </c:pt>
                <c:pt idx="396">
                  <c:v>58</c:v>
                </c:pt>
                <c:pt idx="397">
                  <c:v>49.54000000000002</c:v>
                </c:pt>
                <c:pt idx="398">
                  <c:v>55.660000000000025</c:v>
                </c:pt>
                <c:pt idx="399">
                  <c:v>42.529999999999973</c:v>
                </c:pt>
                <c:pt idx="400">
                  <c:v>29.480000000000018</c:v>
                </c:pt>
                <c:pt idx="401">
                  <c:v>40.670000000000016</c:v>
                </c:pt>
                <c:pt idx="402">
                  <c:v>41.519999999999982</c:v>
                </c:pt>
                <c:pt idx="403">
                  <c:v>22.879999999999995</c:v>
                </c:pt>
                <c:pt idx="404">
                  <c:v>35.45999999999998</c:v>
                </c:pt>
                <c:pt idx="405">
                  <c:v>40.740000000000009</c:v>
                </c:pt>
                <c:pt idx="406">
                  <c:v>33.06</c:v>
                </c:pt>
                <c:pt idx="407">
                  <c:v>27.54000000000002</c:v>
                </c:pt>
                <c:pt idx="408">
                  <c:v>19.5</c:v>
                </c:pt>
                <c:pt idx="409">
                  <c:v>8.8600000000000136</c:v>
                </c:pt>
                <c:pt idx="410">
                  <c:v>-31.370000000000005</c:v>
                </c:pt>
                <c:pt idx="411">
                  <c:v>-12.620000000000005</c:v>
                </c:pt>
                <c:pt idx="412">
                  <c:v>-16.189999999999998</c:v>
                </c:pt>
                <c:pt idx="413">
                  <c:v>-6.2099999999999795</c:v>
                </c:pt>
                <c:pt idx="414">
                  <c:v>-0.47000000000002728</c:v>
                </c:pt>
                <c:pt idx="415">
                  <c:v>3.6999999999999886</c:v>
                </c:pt>
                <c:pt idx="416">
                  <c:v>3.8700000000000045</c:v>
                </c:pt>
                <c:pt idx="417">
                  <c:v>-2.3000000000000114</c:v>
                </c:pt>
                <c:pt idx="418">
                  <c:v>16.829999999999984</c:v>
                </c:pt>
                <c:pt idx="419">
                  <c:v>7.1800000000000068</c:v>
                </c:pt>
                <c:pt idx="420">
                  <c:v>5.1299999999999955</c:v>
                </c:pt>
                <c:pt idx="421">
                  <c:v>14.310000000000002</c:v>
                </c:pt>
                <c:pt idx="422">
                  <c:v>19.870000000000005</c:v>
                </c:pt>
                <c:pt idx="423">
                  <c:v>24.259999999999991</c:v>
                </c:pt>
                <c:pt idx="424">
                  <c:v>11.939999999999998</c:v>
                </c:pt>
                <c:pt idx="425">
                  <c:v>20.639999999999986</c:v>
                </c:pt>
                <c:pt idx="426">
                  <c:v>39.399999999999977</c:v>
                </c:pt>
                <c:pt idx="427">
                  <c:v>53.430000000000007</c:v>
                </c:pt>
                <c:pt idx="428">
                  <c:v>75.13</c:v>
                </c:pt>
                <c:pt idx="429">
                  <c:v>95.980000000000018</c:v>
                </c:pt>
                <c:pt idx="430">
                  <c:v>107.43</c:v>
                </c:pt>
                <c:pt idx="431">
                  <c:v>114.26999999999998</c:v>
                </c:pt>
                <c:pt idx="432">
                  <c:v>115.45999999999998</c:v>
                </c:pt>
                <c:pt idx="433">
                  <c:v>102.57</c:v>
                </c:pt>
                <c:pt idx="434">
                  <c:v>90.25</c:v>
                </c:pt>
                <c:pt idx="435">
                  <c:v>94.649999999999977</c:v>
                </c:pt>
                <c:pt idx="436">
                  <c:v>95.54000000000002</c:v>
                </c:pt>
                <c:pt idx="437">
                  <c:v>102.41000000000003</c:v>
                </c:pt>
                <c:pt idx="438">
                  <c:v>93.07</c:v>
                </c:pt>
                <c:pt idx="439">
                  <c:v>93.910000000000025</c:v>
                </c:pt>
                <c:pt idx="440">
                  <c:v>92.240000000000009</c:v>
                </c:pt>
                <c:pt idx="441">
                  <c:v>104.98000000000002</c:v>
                </c:pt>
                <c:pt idx="442">
                  <c:v>120.80000000000001</c:v>
                </c:pt>
                <c:pt idx="443">
                  <c:v>138.24</c:v>
                </c:pt>
                <c:pt idx="444">
                  <c:v>127.48000000000002</c:v>
                </c:pt>
                <c:pt idx="445">
                  <c:v>134.44</c:v>
                </c:pt>
                <c:pt idx="446">
                  <c:v>134.61000000000001</c:v>
                </c:pt>
                <c:pt idx="447">
                  <c:v>145.17000000000002</c:v>
                </c:pt>
                <c:pt idx="448">
                  <c:v>147.62</c:v>
                </c:pt>
                <c:pt idx="449">
                  <c:v>161.10000000000002</c:v>
                </c:pt>
                <c:pt idx="450">
                  <c:v>160.72000000000003</c:v>
                </c:pt>
                <c:pt idx="451">
                  <c:v>172.8</c:v>
                </c:pt>
                <c:pt idx="452">
                  <c:v>173.70999999999998</c:v>
                </c:pt>
                <c:pt idx="453">
                  <c:v>172.39999999999998</c:v>
                </c:pt>
                <c:pt idx="454">
                  <c:v>147.87</c:v>
                </c:pt>
                <c:pt idx="455">
                  <c:v>141.99</c:v>
                </c:pt>
                <c:pt idx="456">
                  <c:v>137.48000000000002</c:v>
                </c:pt>
                <c:pt idx="457">
                  <c:v>143.83999999999997</c:v>
                </c:pt>
                <c:pt idx="458">
                  <c:v>148.81</c:v>
                </c:pt>
                <c:pt idx="459">
                  <c:v>150.07</c:v>
                </c:pt>
                <c:pt idx="460">
                  <c:v>147.42000000000002</c:v>
                </c:pt>
                <c:pt idx="461">
                  <c:v>145.87</c:v>
                </c:pt>
                <c:pt idx="462">
                  <c:v>121.10000000000002</c:v>
                </c:pt>
                <c:pt idx="463">
                  <c:v>126.86000000000001</c:v>
                </c:pt>
                <c:pt idx="464">
                  <c:v>122.48000000000002</c:v>
                </c:pt>
                <c:pt idx="465">
                  <c:v>127.04000000000002</c:v>
                </c:pt>
                <c:pt idx="466">
                  <c:v>121.12</c:v>
                </c:pt>
                <c:pt idx="467">
                  <c:v>113.75</c:v>
                </c:pt>
                <c:pt idx="468">
                  <c:v>112.07</c:v>
                </c:pt>
                <c:pt idx="469">
                  <c:v>123.20999999999998</c:v>
                </c:pt>
                <c:pt idx="470">
                  <c:v>129.75</c:v>
                </c:pt>
                <c:pt idx="471">
                  <c:v>100.07</c:v>
                </c:pt>
                <c:pt idx="472">
                  <c:v>81.319999999999993</c:v>
                </c:pt>
                <c:pt idx="473">
                  <c:v>67.980000000000018</c:v>
                </c:pt>
                <c:pt idx="474">
                  <c:v>68.220000000000027</c:v>
                </c:pt>
                <c:pt idx="475">
                  <c:v>62.54000000000002</c:v>
                </c:pt>
                <c:pt idx="476">
                  <c:v>69.019999999999982</c:v>
                </c:pt>
                <c:pt idx="477">
                  <c:v>71.550000000000011</c:v>
                </c:pt>
                <c:pt idx="478">
                  <c:v>76.399999999999977</c:v>
                </c:pt>
                <c:pt idx="479">
                  <c:v>63.430000000000007</c:v>
                </c:pt>
                <c:pt idx="480">
                  <c:v>69.930000000000007</c:v>
                </c:pt>
                <c:pt idx="481">
                  <c:v>90.399999999999977</c:v>
                </c:pt>
                <c:pt idx="482">
                  <c:v>103.73000000000002</c:v>
                </c:pt>
                <c:pt idx="483">
                  <c:v>80.730000000000018</c:v>
                </c:pt>
                <c:pt idx="484">
                  <c:v>56.420000000000016</c:v>
                </c:pt>
                <c:pt idx="485">
                  <c:v>41.089999999999975</c:v>
                </c:pt>
                <c:pt idx="486">
                  <c:v>29.529999999999973</c:v>
                </c:pt>
                <c:pt idx="487">
                  <c:v>44.879999999999995</c:v>
                </c:pt>
                <c:pt idx="488">
                  <c:v>32.050000000000011</c:v>
                </c:pt>
                <c:pt idx="489">
                  <c:v>39.95999999999998</c:v>
                </c:pt>
                <c:pt idx="490">
                  <c:v>42.25</c:v>
                </c:pt>
                <c:pt idx="491">
                  <c:v>30.430000000000007</c:v>
                </c:pt>
                <c:pt idx="492">
                  <c:v>27.149999999999977</c:v>
                </c:pt>
                <c:pt idx="493">
                  <c:v>55.860000000000014</c:v>
                </c:pt>
                <c:pt idx="494">
                  <c:v>81.37</c:v>
                </c:pt>
                <c:pt idx="495">
                  <c:v>66.680000000000007</c:v>
                </c:pt>
                <c:pt idx="496">
                  <c:v>74.13</c:v>
                </c:pt>
                <c:pt idx="497">
                  <c:v>76.949999999999989</c:v>
                </c:pt>
                <c:pt idx="498">
                  <c:v>29.529999999999973</c:v>
                </c:pt>
                <c:pt idx="499">
                  <c:v>25.300000000000011</c:v>
                </c:pt>
                <c:pt idx="500">
                  <c:v>26.899999999999977</c:v>
                </c:pt>
                <c:pt idx="501">
                  <c:v>40.839999999999975</c:v>
                </c:pt>
                <c:pt idx="502">
                  <c:v>20.680000000000007</c:v>
                </c:pt>
                <c:pt idx="503">
                  <c:v>49.970000000000027</c:v>
                </c:pt>
                <c:pt idx="504">
                  <c:v>60.120000000000005</c:v>
                </c:pt>
                <c:pt idx="505">
                  <c:v>72.430000000000007</c:v>
                </c:pt>
                <c:pt idx="506">
                  <c:v>79.88</c:v>
                </c:pt>
                <c:pt idx="507">
                  <c:v>66.63</c:v>
                </c:pt>
                <c:pt idx="508">
                  <c:v>7.6299999999999955</c:v>
                </c:pt>
                <c:pt idx="509">
                  <c:v>-1.9900000000000091</c:v>
                </c:pt>
                <c:pt idx="510">
                  <c:v>-32.56</c:v>
                </c:pt>
                <c:pt idx="511">
                  <c:v>-23.589999999999975</c:v>
                </c:pt>
                <c:pt idx="512">
                  <c:v>-11.240000000000009</c:v>
                </c:pt>
                <c:pt idx="513">
                  <c:v>-17.670000000000016</c:v>
                </c:pt>
                <c:pt idx="514">
                  <c:v>-16.389999999999986</c:v>
                </c:pt>
                <c:pt idx="515">
                  <c:v>-36.19</c:v>
                </c:pt>
                <c:pt idx="516">
                  <c:v>-56.19</c:v>
                </c:pt>
                <c:pt idx="517">
                  <c:v>-89.93</c:v>
                </c:pt>
                <c:pt idx="518">
                  <c:v>-84.22999999999999</c:v>
                </c:pt>
                <c:pt idx="519">
                  <c:v>-81.75</c:v>
                </c:pt>
                <c:pt idx="520">
                  <c:v>-82.34</c:v>
                </c:pt>
                <c:pt idx="521">
                  <c:v>-82.610000000000014</c:v>
                </c:pt>
                <c:pt idx="522">
                  <c:v>-91.41</c:v>
                </c:pt>
                <c:pt idx="523">
                  <c:v>-85.81</c:v>
                </c:pt>
                <c:pt idx="524">
                  <c:v>-98.860000000000014</c:v>
                </c:pt>
                <c:pt idx="525">
                  <c:v>-74.94</c:v>
                </c:pt>
                <c:pt idx="526">
                  <c:v>-70.650000000000006</c:v>
                </c:pt>
                <c:pt idx="527">
                  <c:v>-59.569999999999993</c:v>
                </c:pt>
                <c:pt idx="528">
                  <c:v>-75.56</c:v>
                </c:pt>
                <c:pt idx="529">
                  <c:v>-68.56</c:v>
                </c:pt>
                <c:pt idx="530">
                  <c:v>-54.75</c:v>
                </c:pt>
                <c:pt idx="531">
                  <c:v>-64.52000000000001</c:v>
                </c:pt>
                <c:pt idx="532">
                  <c:v>-87.68</c:v>
                </c:pt>
                <c:pt idx="533">
                  <c:v>-115.74000000000001</c:v>
                </c:pt>
                <c:pt idx="534">
                  <c:v>-132.43</c:v>
                </c:pt>
                <c:pt idx="535">
                  <c:v>-123.72</c:v>
                </c:pt>
                <c:pt idx="536">
                  <c:v>-150.66999999999999</c:v>
                </c:pt>
                <c:pt idx="537">
                  <c:v>-174.57</c:v>
                </c:pt>
                <c:pt idx="538">
                  <c:v>-115.21000000000001</c:v>
                </c:pt>
                <c:pt idx="539">
                  <c:v>-111.4</c:v>
                </c:pt>
                <c:pt idx="540">
                  <c:v>-98.32</c:v>
                </c:pt>
                <c:pt idx="541">
                  <c:v>-97.32</c:v>
                </c:pt>
                <c:pt idx="542">
                  <c:v>-83.699999999999989</c:v>
                </c:pt>
                <c:pt idx="543">
                  <c:v>-71.789999999999992</c:v>
                </c:pt>
                <c:pt idx="544">
                  <c:v>-68.03</c:v>
                </c:pt>
                <c:pt idx="545">
                  <c:v>-49.629999999999995</c:v>
                </c:pt>
                <c:pt idx="546">
                  <c:v>-43.550000000000011</c:v>
                </c:pt>
                <c:pt idx="547">
                  <c:v>-57.81</c:v>
                </c:pt>
                <c:pt idx="548">
                  <c:v>-34.600000000000023</c:v>
                </c:pt>
                <c:pt idx="549">
                  <c:v>-32.180000000000007</c:v>
                </c:pt>
                <c:pt idx="550">
                  <c:v>-10.920000000000016</c:v>
                </c:pt>
                <c:pt idx="551">
                  <c:v>-70.72999999999999</c:v>
                </c:pt>
                <c:pt idx="552">
                  <c:v>-52.710000000000008</c:v>
                </c:pt>
                <c:pt idx="553">
                  <c:v>-51.22999999999999</c:v>
                </c:pt>
                <c:pt idx="554">
                  <c:v>-74.069999999999993</c:v>
                </c:pt>
                <c:pt idx="555">
                  <c:v>-55.889999999999986</c:v>
                </c:pt>
                <c:pt idx="556">
                  <c:v>-62.580000000000013</c:v>
                </c:pt>
                <c:pt idx="557">
                  <c:v>-75.960000000000008</c:v>
                </c:pt>
                <c:pt idx="558">
                  <c:v>-68.88</c:v>
                </c:pt>
                <c:pt idx="559">
                  <c:v>-47.789999999999992</c:v>
                </c:pt>
                <c:pt idx="560">
                  <c:v>-74.069999999999993</c:v>
                </c:pt>
                <c:pt idx="561">
                  <c:v>-27.800000000000011</c:v>
                </c:pt>
                <c:pt idx="562">
                  <c:v>-28.829999999999984</c:v>
                </c:pt>
                <c:pt idx="563">
                  <c:v>-32.19</c:v>
                </c:pt>
                <c:pt idx="564">
                  <c:v>-44.169999999999987</c:v>
                </c:pt>
                <c:pt idx="565">
                  <c:v>-40.620000000000005</c:v>
                </c:pt>
                <c:pt idx="566">
                  <c:v>-88.32</c:v>
                </c:pt>
                <c:pt idx="567">
                  <c:v>-94</c:v>
                </c:pt>
                <c:pt idx="568">
                  <c:v>-72.87</c:v>
                </c:pt>
                <c:pt idx="569">
                  <c:v>-47.669999999999987</c:v>
                </c:pt>
                <c:pt idx="570">
                  <c:v>-37.019999999999982</c:v>
                </c:pt>
                <c:pt idx="571">
                  <c:v>-9.6000000000000227</c:v>
                </c:pt>
                <c:pt idx="572">
                  <c:v>10.689999999999998</c:v>
                </c:pt>
                <c:pt idx="573">
                  <c:v>27.480000000000018</c:v>
                </c:pt>
                <c:pt idx="574">
                  <c:v>37.610000000000014</c:v>
                </c:pt>
                <c:pt idx="575">
                  <c:v>67.089999999999975</c:v>
                </c:pt>
                <c:pt idx="576">
                  <c:v>91.009999999999991</c:v>
                </c:pt>
                <c:pt idx="577">
                  <c:v>106.30000000000001</c:v>
                </c:pt>
                <c:pt idx="578">
                  <c:v>104.19999999999999</c:v>
                </c:pt>
                <c:pt idx="579">
                  <c:v>114.94999999999999</c:v>
                </c:pt>
                <c:pt idx="580">
                  <c:v>129.85000000000002</c:v>
                </c:pt>
                <c:pt idx="581">
                  <c:v>210.19</c:v>
                </c:pt>
                <c:pt idx="582">
                  <c:v>210.19</c:v>
                </c:pt>
                <c:pt idx="583">
                  <c:v>210.27999999999997</c:v>
                </c:pt>
                <c:pt idx="584">
                  <c:v>210.63</c:v>
                </c:pt>
                <c:pt idx="585">
                  <c:v>213.02999999999997</c:v>
                </c:pt>
                <c:pt idx="586">
                  <c:v>215.49</c:v>
                </c:pt>
                <c:pt idx="587">
                  <c:v>223.01999999999998</c:v>
                </c:pt>
                <c:pt idx="588">
                  <c:v>221.47000000000003</c:v>
                </c:pt>
                <c:pt idx="589">
                  <c:v>220.05999999999995</c:v>
                </c:pt>
                <c:pt idx="590">
                  <c:v>235.26</c:v>
                </c:pt>
                <c:pt idx="591">
                  <c:v>237.85000000000002</c:v>
                </c:pt>
                <c:pt idx="592">
                  <c:v>233.11</c:v>
                </c:pt>
                <c:pt idx="593">
                  <c:v>228.07000000000005</c:v>
                </c:pt>
                <c:pt idx="594">
                  <c:v>235.94000000000005</c:v>
                </c:pt>
                <c:pt idx="595">
                  <c:v>231.17999999999995</c:v>
                </c:pt>
                <c:pt idx="596">
                  <c:v>241.84000000000003</c:v>
                </c:pt>
                <c:pt idx="597">
                  <c:v>254.27999999999997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34-42D3-A763-EAA74A59DF56}"/>
            </c:ext>
          </c:extLst>
        </c:ser>
        <c:ser>
          <c:idx val="2"/>
          <c:order val="2"/>
          <c:tx>
            <c:strRef>
              <c:f>Sheet2!$I$2</c:f>
              <c:strCache>
                <c:ptCount val="1"/>
                <c:pt idx="0">
                  <c:v>螺纹钢：电炉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  <c:pt idx="301">
                  <c:v>44266</c:v>
                </c:pt>
                <c:pt idx="302">
                  <c:v>44265</c:v>
                </c:pt>
                <c:pt idx="303">
                  <c:v>44264</c:v>
                </c:pt>
                <c:pt idx="304">
                  <c:v>44263</c:v>
                </c:pt>
                <c:pt idx="305">
                  <c:v>44260</c:v>
                </c:pt>
                <c:pt idx="306">
                  <c:v>44259</c:v>
                </c:pt>
                <c:pt idx="307">
                  <c:v>44258</c:v>
                </c:pt>
                <c:pt idx="308">
                  <c:v>44257</c:v>
                </c:pt>
                <c:pt idx="309">
                  <c:v>44256</c:v>
                </c:pt>
                <c:pt idx="310">
                  <c:v>44253</c:v>
                </c:pt>
                <c:pt idx="311">
                  <c:v>44252</c:v>
                </c:pt>
                <c:pt idx="312">
                  <c:v>44251</c:v>
                </c:pt>
                <c:pt idx="313">
                  <c:v>44250</c:v>
                </c:pt>
                <c:pt idx="314">
                  <c:v>44249</c:v>
                </c:pt>
                <c:pt idx="315">
                  <c:v>44247</c:v>
                </c:pt>
                <c:pt idx="316">
                  <c:v>44246</c:v>
                </c:pt>
                <c:pt idx="317">
                  <c:v>44245</c:v>
                </c:pt>
                <c:pt idx="318">
                  <c:v>44239</c:v>
                </c:pt>
                <c:pt idx="319">
                  <c:v>44238</c:v>
                </c:pt>
                <c:pt idx="320">
                  <c:v>44237</c:v>
                </c:pt>
                <c:pt idx="321">
                  <c:v>44236</c:v>
                </c:pt>
                <c:pt idx="322">
                  <c:v>44235</c:v>
                </c:pt>
                <c:pt idx="323">
                  <c:v>44234</c:v>
                </c:pt>
                <c:pt idx="324">
                  <c:v>44232</c:v>
                </c:pt>
                <c:pt idx="325">
                  <c:v>44231</c:v>
                </c:pt>
                <c:pt idx="326">
                  <c:v>44230</c:v>
                </c:pt>
                <c:pt idx="327">
                  <c:v>44229</c:v>
                </c:pt>
                <c:pt idx="328">
                  <c:v>44228</c:v>
                </c:pt>
                <c:pt idx="329">
                  <c:v>44225</c:v>
                </c:pt>
                <c:pt idx="330">
                  <c:v>44224</c:v>
                </c:pt>
                <c:pt idx="331">
                  <c:v>44223</c:v>
                </c:pt>
                <c:pt idx="332">
                  <c:v>44222</c:v>
                </c:pt>
                <c:pt idx="333">
                  <c:v>44221</c:v>
                </c:pt>
                <c:pt idx="334">
                  <c:v>44218</c:v>
                </c:pt>
                <c:pt idx="335">
                  <c:v>44217</c:v>
                </c:pt>
                <c:pt idx="336">
                  <c:v>44216</c:v>
                </c:pt>
                <c:pt idx="337">
                  <c:v>44215</c:v>
                </c:pt>
                <c:pt idx="338">
                  <c:v>44214</c:v>
                </c:pt>
                <c:pt idx="339">
                  <c:v>44211</c:v>
                </c:pt>
                <c:pt idx="340">
                  <c:v>44210</c:v>
                </c:pt>
                <c:pt idx="341">
                  <c:v>44209</c:v>
                </c:pt>
                <c:pt idx="342">
                  <c:v>44208</c:v>
                </c:pt>
                <c:pt idx="343">
                  <c:v>44207</c:v>
                </c:pt>
                <c:pt idx="344">
                  <c:v>44204</c:v>
                </c:pt>
                <c:pt idx="345">
                  <c:v>44203</c:v>
                </c:pt>
                <c:pt idx="346">
                  <c:v>44202</c:v>
                </c:pt>
                <c:pt idx="347">
                  <c:v>44201</c:v>
                </c:pt>
                <c:pt idx="348">
                  <c:v>44200</c:v>
                </c:pt>
                <c:pt idx="349">
                  <c:v>44196</c:v>
                </c:pt>
                <c:pt idx="350">
                  <c:v>44195</c:v>
                </c:pt>
                <c:pt idx="351">
                  <c:v>44194</c:v>
                </c:pt>
                <c:pt idx="352">
                  <c:v>44193</c:v>
                </c:pt>
                <c:pt idx="353">
                  <c:v>44190</c:v>
                </c:pt>
                <c:pt idx="354">
                  <c:v>44189</c:v>
                </c:pt>
                <c:pt idx="355">
                  <c:v>44188</c:v>
                </c:pt>
                <c:pt idx="356">
                  <c:v>44187</c:v>
                </c:pt>
                <c:pt idx="357">
                  <c:v>44186</c:v>
                </c:pt>
                <c:pt idx="358">
                  <c:v>44183</c:v>
                </c:pt>
                <c:pt idx="359">
                  <c:v>44182</c:v>
                </c:pt>
                <c:pt idx="360">
                  <c:v>44181</c:v>
                </c:pt>
                <c:pt idx="361">
                  <c:v>44180</c:v>
                </c:pt>
                <c:pt idx="362">
                  <c:v>44179</c:v>
                </c:pt>
                <c:pt idx="363">
                  <c:v>44176</c:v>
                </c:pt>
                <c:pt idx="364">
                  <c:v>44175</c:v>
                </c:pt>
                <c:pt idx="365">
                  <c:v>44174</c:v>
                </c:pt>
                <c:pt idx="366">
                  <c:v>44173</c:v>
                </c:pt>
                <c:pt idx="367">
                  <c:v>44172</c:v>
                </c:pt>
                <c:pt idx="368">
                  <c:v>44169</c:v>
                </c:pt>
                <c:pt idx="369">
                  <c:v>44168</c:v>
                </c:pt>
                <c:pt idx="370">
                  <c:v>44167</c:v>
                </c:pt>
                <c:pt idx="371">
                  <c:v>44166</c:v>
                </c:pt>
                <c:pt idx="372">
                  <c:v>44165</c:v>
                </c:pt>
                <c:pt idx="373">
                  <c:v>44162</c:v>
                </c:pt>
                <c:pt idx="374">
                  <c:v>44161</c:v>
                </c:pt>
                <c:pt idx="375">
                  <c:v>44160</c:v>
                </c:pt>
                <c:pt idx="376">
                  <c:v>44159</c:v>
                </c:pt>
                <c:pt idx="377">
                  <c:v>44158</c:v>
                </c:pt>
                <c:pt idx="378">
                  <c:v>44155</c:v>
                </c:pt>
                <c:pt idx="379">
                  <c:v>44154</c:v>
                </c:pt>
                <c:pt idx="380">
                  <c:v>44153</c:v>
                </c:pt>
                <c:pt idx="381">
                  <c:v>44152</c:v>
                </c:pt>
                <c:pt idx="382">
                  <c:v>44151</c:v>
                </c:pt>
                <c:pt idx="383">
                  <c:v>44148</c:v>
                </c:pt>
                <c:pt idx="384">
                  <c:v>44147</c:v>
                </c:pt>
                <c:pt idx="385">
                  <c:v>44146</c:v>
                </c:pt>
                <c:pt idx="386">
                  <c:v>44145</c:v>
                </c:pt>
                <c:pt idx="387">
                  <c:v>44144</c:v>
                </c:pt>
                <c:pt idx="388">
                  <c:v>44141</c:v>
                </c:pt>
                <c:pt idx="389">
                  <c:v>44140</c:v>
                </c:pt>
                <c:pt idx="390">
                  <c:v>44139</c:v>
                </c:pt>
                <c:pt idx="391">
                  <c:v>44138</c:v>
                </c:pt>
                <c:pt idx="392">
                  <c:v>44137</c:v>
                </c:pt>
                <c:pt idx="393">
                  <c:v>44134</c:v>
                </c:pt>
                <c:pt idx="394">
                  <c:v>44133</c:v>
                </c:pt>
                <c:pt idx="395">
                  <c:v>44132</c:v>
                </c:pt>
                <c:pt idx="396">
                  <c:v>44131</c:v>
                </c:pt>
                <c:pt idx="397">
                  <c:v>44130</c:v>
                </c:pt>
                <c:pt idx="398">
                  <c:v>44127</c:v>
                </c:pt>
                <c:pt idx="399">
                  <c:v>44126</c:v>
                </c:pt>
                <c:pt idx="400">
                  <c:v>44125</c:v>
                </c:pt>
                <c:pt idx="401">
                  <c:v>44124</c:v>
                </c:pt>
                <c:pt idx="402">
                  <c:v>44123</c:v>
                </c:pt>
                <c:pt idx="403">
                  <c:v>44120</c:v>
                </c:pt>
                <c:pt idx="404">
                  <c:v>44119</c:v>
                </c:pt>
                <c:pt idx="405">
                  <c:v>44118</c:v>
                </c:pt>
                <c:pt idx="406">
                  <c:v>44117</c:v>
                </c:pt>
                <c:pt idx="407">
                  <c:v>44116</c:v>
                </c:pt>
                <c:pt idx="408">
                  <c:v>44114</c:v>
                </c:pt>
                <c:pt idx="409">
                  <c:v>44113</c:v>
                </c:pt>
                <c:pt idx="410">
                  <c:v>44104</c:v>
                </c:pt>
                <c:pt idx="411">
                  <c:v>44103</c:v>
                </c:pt>
                <c:pt idx="412">
                  <c:v>44102</c:v>
                </c:pt>
                <c:pt idx="413">
                  <c:v>44101</c:v>
                </c:pt>
                <c:pt idx="414">
                  <c:v>44099</c:v>
                </c:pt>
                <c:pt idx="415">
                  <c:v>44098</c:v>
                </c:pt>
                <c:pt idx="416">
                  <c:v>44097</c:v>
                </c:pt>
                <c:pt idx="417">
                  <c:v>44096</c:v>
                </c:pt>
                <c:pt idx="418">
                  <c:v>44095</c:v>
                </c:pt>
                <c:pt idx="419">
                  <c:v>44092</c:v>
                </c:pt>
                <c:pt idx="420">
                  <c:v>44091</c:v>
                </c:pt>
                <c:pt idx="421">
                  <c:v>44090</c:v>
                </c:pt>
                <c:pt idx="422">
                  <c:v>44089</c:v>
                </c:pt>
                <c:pt idx="423">
                  <c:v>44088</c:v>
                </c:pt>
                <c:pt idx="424">
                  <c:v>44085</c:v>
                </c:pt>
                <c:pt idx="425">
                  <c:v>44084</c:v>
                </c:pt>
                <c:pt idx="426">
                  <c:v>44083</c:v>
                </c:pt>
                <c:pt idx="427">
                  <c:v>44082</c:v>
                </c:pt>
                <c:pt idx="428">
                  <c:v>44081</c:v>
                </c:pt>
                <c:pt idx="429">
                  <c:v>44078</c:v>
                </c:pt>
                <c:pt idx="430">
                  <c:v>44077</c:v>
                </c:pt>
                <c:pt idx="431">
                  <c:v>44076</c:v>
                </c:pt>
                <c:pt idx="432">
                  <c:v>44075</c:v>
                </c:pt>
                <c:pt idx="433">
                  <c:v>44074</c:v>
                </c:pt>
                <c:pt idx="434">
                  <c:v>44071</c:v>
                </c:pt>
                <c:pt idx="435">
                  <c:v>44070</c:v>
                </c:pt>
                <c:pt idx="436">
                  <c:v>44069</c:v>
                </c:pt>
                <c:pt idx="437">
                  <c:v>44068</c:v>
                </c:pt>
                <c:pt idx="438">
                  <c:v>44067</c:v>
                </c:pt>
                <c:pt idx="439">
                  <c:v>44064</c:v>
                </c:pt>
                <c:pt idx="440">
                  <c:v>44063</c:v>
                </c:pt>
                <c:pt idx="441">
                  <c:v>44062</c:v>
                </c:pt>
                <c:pt idx="442">
                  <c:v>44061</c:v>
                </c:pt>
                <c:pt idx="443">
                  <c:v>44060</c:v>
                </c:pt>
                <c:pt idx="444">
                  <c:v>44057</c:v>
                </c:pt>
                <c:pt idx="445">
                  <c:v>44056</c:v>
                </c:pt>
                <c:pt idx="446">
                  <c:v>44055</c:v>
                </c:pt>
                <c:pt idx="447">
                  <c:v>44054</c:v>
                </c:pt>
                <c:pt idx="448">
                  <c:v>44053</c:v>
                </c:pt>
                <c:pt idx="449">
                  <c:v>44050</c:v>
                </c:pt>
                <c:pt idx="450">
                  <c:v>44049</c:v>
                </c:pt>
                <c:pt idx="451">
                  <c:v>44048</c:v>
                </c:pt>
                <c:pt idx="452">
                  <c:v>44047</c:v>
                </c:pt>
                <c:pt idx="453">
                  <c:v>44046</c:v>
                </c:pt>
                <c:pt idx="454">
                  <c:v>44043</c:v>
                </c:pt>
                <c:pt idx="455">
                  <c:v>44042</c:v>
                </c:pt>
                <c:pt idx="456">
                  <c:v>44041</c:v>
                </c:pt>
                <c:pt idx="457">
                  <c:v>44040</c:v>
                </c:pt>
                <c:pt idx="458">
                  <c:v>44039</c:v>
                </c:pt>
                <c:pt idx="459">
                  <c:v>44036</c:v>
                </c:pt>
                <c:pt idx="460">
                  <c:v>44035</c:v>
                </c:pt>
                <c:pt idx="461">
                  <c:v>44034</c:v>
                </c:pt>
                <c:pt idx="462">
                  <c:v>44033</c:v>
                </c:pt>
                <c:pt idx="463">
                  <c:v>44032</c:v>
                </c:pt>
                <c:pt idx="464">
                  <c:v>44029</c:v>
                </c:pt>
                <c:pt idx="465">
                  <c:v>44028</c:v>
                </c:pt>
                <c:pt idx="466">
                  <c:v>44027</c:v>
                </c:pt>
                <c:pt idx="467">
                  <c:v>44026</c:v>
                </c:pt>
                <c:pt idx="468">
                  <c:v>44025</c:v>
                </c:pt>
                <c:pt idx="469">
                  <c:v>44022</c:v>
                </c:pt>
                <c:pt idx="470">
                  <c:v>44021</c:v>
                </c:pt>
                <c:pt idx="471">
                  <c:v>44020</c:v>
                </c:pt>
                <c:pt idx="472">
                  <c:v>44019</c:v>
                </c:pt>
                <c:pt idx="473">
                  <c:v>44018</c:v>
                </c:pt>
                <c:pt idx="474">
                  <c:v>44015</c:v>
                </c:pt>
                <c:pt idx="475">
                  <c:v>44014</c:v>
                </c:pt>
                <c:pt idx="476">
                  <c:v>44013</c:v>
                </c:pt>
                <c:pt idx="477">
                  <c:v>44012</c:v>
                </c:pt>
                <c:pt idx="478">
                  <c:v>44011</c:v>
                </c:pt>
                <c:pt idx="479">
                  <c:v>44010</c:v>
                </c:pt>
                <c:pt idx="480">
                  <c:v>44006</c:v>
                </c:pt>
                <c:pt idx="481">
                  <c:v>44005</c:v>
                </c:pt>
                <c:pt idx="482">
                  <c:v>44004</c:v>
                </c:pt>
                <c:pt idx="483">
                  <c:v>44001</c:v>
                </c:pt>
                <c:pt idx="484">
                  <c:v>44000</c:v>
                </c:pt>
                <c:pt idx="485">
                  <c:v>43999</c:v>
                </c:pt>
                <c:pt idx="486">
                  <c:v>43998</c:v>
                </c:pt>
                <c:pt idx="487">
                  <c:v>43997</c:v>
                </c:pt>
                <c:pt idx="488">
                  <c:v>43994</c:v>
                </c:pt>
                <c:pt idx="489">
                  <c:v>43993</c:v>
                </c:pt>
                <c:pt idx="490">
                  <c:v>43992</c:v>
                </c:pt>
                <c:pt idx="491">
                  <c:v>43991</c:v>
                </c:pt>
                <c:pt idx="492">
                  <c:v>43990</c:v>
                </c:pt>
                <c:pt idx="493">
                  <c:v>43987</c:v>
                </c:pt>
                <c:pt idx="494">
                  <c:v>43986</c:v>
                </c:pt>
                <c:pt idx="495">
                  <c:v>43985</c:v>
                </c:pt>
                <c:pt idx="496">
                  <c:v>43984</c:v>
                </c:pt>
                <c:pt idx="497">
                  <c:v>43983</c:v>
                </c:pt>
                <c:pt idx="498">
                  <c:v>43980</c:v>
                </c:pt>
                <c:pt idx="499">
                  <c:v>43979</c:v>
                </c:pt>
                <c:pt idx="500">
                  <c:v>43978</c:v>
                </c:pt>
                <c:pt idx="501">
                  <c:v>43977</c:v>
                </c:pt>
                <c:pt idx="502">
                  <c:v>43976</c:v>
                </c:pt>
                <c:pt idx="503">
                  <c:v>43973</c:v>
                </c:pt>
                <c:pt idx="504">
                  <c:v>43972</c:v>
                </c:pt>
                <c:pt idx="505">
                  <c:v>43971</c:v>
                </c:pt>
                <c:pt idx="506">
                  <c:v>43970</c:v>
                </c:pt>
                <c:pt idx="507">
                  <c:v>43969</c:v>
                </c:pt>
                <c:pt idx="508">
                  <c:v>43966</c:v>
                </c:pt>
                <c:pt idx="509">
                  <c:v>43965</c:v>
                </c:pt>
                <c:pt idx="510">
                  <c:v>43964</c:v>
                </c:pt>
                <c:pt idx="511">
                  <c:v>43963</c:v>
                </c:pt>
                <c:pt idx="512">
                  <c:v>43962</c:v>
                </c:pt>
                <c:pt idx="513">
                  <c:v>43960</c:v>
                </c:pt>
                <c:pt idx="514">
                  <c:v>43959</c:v>
                </c:pt>
                <c:pt idx="515">
                  <c:v>43958</c:v>
                </c:pt>
                <c:pt idx="516">
                  <c:v>43957</c:v>
                </c:pt>
                <c:pt idx="517">
                  <c:v>43951</c:v>
                </c:pt>
                <c:pt idx="518">
                  <c:v>43950</c:v>
                </c:pt>
                <c:pt idx="519">
                  <c:v>43949</c:v>
                </c:pt>
                <c:pt idx="520">
                  <c:v>43948</c:v>
                </c:pt>
                <c:pt idx="521">
                  <c:v>43947</c:v>
                </c:pt>
                <c:pt idx="522">
                  <c:v>43945</c:v>
                </c:pt>
                <c:pt idx="523">
                  <c:v>43944</c:v>
                </c:pt>
                <c:pt idx="524">
                  <c:v>43943</c:v>
                </c:pt>
                <c:pt idx="525">
                  <c:v>43942</c:v>
                </c:pt>
                <c:pt idx="526">
                  <c:v>43941</c:v>
                </c:pt>
                <c:pt idx="527">
                  <c:v>43938</c:v>
                </c:pt>
                <c:pt idx="528">
                  <c:v>43937</c:v>
                </c:pt>
                <c:pt idx="529">
                  <c:v>43936</c:v>
                </c:pt>
                <c:pt idx="530">
                  <c:v>43935</c:v>
                </c:pt>
                <c:pt idx="531">
                  <c:v>43934</c:v>
                </c:pt>
                <c:pt idx="532">
                  <c:v>43931</c:v>
                </c:pt>
                <c:pt idx="533">
                  <c:v>43930</c:v>
                </c:pt>
                <c:pt idx="534">
                  <c:v>43929</c:v>
                </c:pt>
                <c:pt idx="535">
                  <c:v>43928</c:v>
                </c:pt>
                <c:pt idx="536">
                  <c:v>43924</c:v>
                </c:pt>
                <c:pt idx="537">
                  <c:v>43923</c:v>
                </c:pt>
                <c:pt idx="538">
                  <c:v>43922</c:v>
                </c:pt>
                <c:pt idx="539">
                  <c:v>43921</c:v>
                </c:pt>
                <c:pt idx="540">
                  <c:v>43920</c:v>
                </c:pt>
                <c:pt idx="541">
                  <c:v>43917</c:v>
                </c:pt>
                <c:pt idx="542">
                  <c:v>43916</c:v>
                </c:pt>
                <c:pt idx="543">
                  <c:v>43915</c:v>
                </c:pt>
                <c:pt idx="544">
                  <c:v>43914</c:v>
                </c:pt>
                <c:pt idx="545">
                  <c:v>43913</c:v>
                </c:pt>
                <c:pt idx="546">
                  <c:v>43910</c:v>
                </c:pt>
                <c:pt idx="547">
                  <c:v>43909</c:v>
                </c:pt>
                <c:pt idx="548">
                  <c:v>43908</c:v>
                </c:pt>
                <c:pt idx="549">
                  <c:v>43907</c:v>
                </c:pt>
                <c:pt idx="550">
                  <c:v>43906</c:v>
                </c:pt>
                <c:pt idx="551">
                  <c:v>43903</c:v>
                </c:pt>
                <c:pt idx="552">
                  <c:v>43902</c:v>
                </c:pt>
                <c:pt idx="553">
                  <c:v>43901</c:v>
                </c:pt>
                <c:pt idx="554">
                  <c:v>43900</c:v>
                </c:pt>
                <c:pt idx="555">
                  <c:v>43899</c:v>
                </c:pt>
                <c:pt idx="556">
                  <c:v>43896</c:v>
                </c:pt>
                <c:pt idx="557">
                  <c:v>43895</c:v>
                </c:pt>
                <c:pt idx="558">
                  <c:v>43894</c:v>
                </c:pt>
                <c:pt idx="559">
                  <c:v>43893</c:v>
                </c:pt>
                <c:pt idx="560">
                  <c:v>43892</c:v>
                </c:pt>
                <c:pt idx="561">
                  <c:v>43889</c:v>
                </c:pt>
                <c:pt idx="562">
                  <c:v>43888</c:v>
                </c:pt>
                <c:pt idx="563">
                  <c:v>43887</c:v>
                </c:pt>
                <c:pt idx="564">
                  <c:v>43886</c:v>
                </c:pt>
                <c:pt idx="565">
                  <c:v>43885</c:v>
                </c:pt>
                <c:pt idx="566">
                  <c:v>43882</c:v>
                </c:pt>
                <c:pt idx="567">
                  <c:v>43881</c:v>
                </c:pt>
                <c:pt idx="568">
                  <c:v>43880</c:v>
                </c:pt>
                <c:pt idx="569">
                  <c:v>43879</c:v>
                </c:pt>
                <c:pt idx="570">
                  <c:v>43878</c:v>
                </c:pt>
                <c:pt idx="571">
                  <c:v>43875</c:v>
                </c:pt>
                <c:pt idx="572">
                  <c:v>43874</c:v>
                </c:pt>
                <c:pt idx="573">
                  <c:v>43873</c:v>
                </c:pt>
                <c:pt idx="574">
                  <c:v>43872</c:v>
                </c:pt>
                <c:pt idx="575">
                  <c:v>43871</c:v>
                </c:pt>
                <c:pt idx="576">
                  <c:v>43868</c:v>
                </c:pt>
                <c:pt idx="577">
                  <c:v>43867</c:v>
                </c:pt>
                <c:pt idx="578">
                  <c:v>43866</c:v>
                </c:pt>
                <c:pt idx="579">
                  <c:v>43865</c:v>
                </c:pt>
                <c:pt idx="580">
                  <c:v>43864</c:v>
                </c:pt>
                <c:pt idx="581">
                  <c:v>43853</c:v>
                </c:pt>
                <c:pt idx="582">
                  <c:v>43852</c:v>
                </c:pt>
                <c:pt idx="583">
                  <c:v>43851</c:v>
                </c:pt>
                <c:pt idx="584">
                  <c:v>43850</c:v>
                </c:pt>
                <c:pt idx="585">
                  <c:v>43849</c:v>
                </c:pt>
                <c:pt idx="586">
                  <c:v>43847</c:v>
                </c:pt>
                <c:pt idx="587">
                  <c:v>43846</c:v>
                </c:pt>
                <c:pt idx="588">
                  <c:v>43845</c:v>
                </c:pt>
                <c:pt idx="589">
                  <c:v>43844</c:v>
                </c:pt>
                <c:pt idx="590">
                  <c:v>43843</c:v>
                </c:pt>
                <c:pt idx="591">
                  <c:v>43840</c:v>
                </c:pt>
                <c:pt idx="592">
                  <c:v>43839</c:v>
                </c:pt>
                <c:pt idx="593">
                  <c:v>43838</c:v>
                </c:pt>
                <c:pt idx="594">
                  <c:v>43837</c:v>
                </c:pt>
                <c:pt idx="595">
                  <c:v>43836</c:v>
                </c:pt>
                <c:pt idx="596">
                  <c:v>43833</c:v>
                </c:pt>
                <c:pt idx="597">
                  <c:v>43832</c:v>
                </c:pt>
              </c:numCache>
            </c:numRef>
          </c:cat>
          <c:val>
            <c:numRef>
              <c:f>Sheet2!$I$3:$I$600</c:f>
              <c:numCache>
                <c:formatCode>General</c:formatCode>
                <c:ptCount val="598"/>
                <c:pt idx="0">
                  <c:v>-534.33000000000004</c:v>
                </c:pt>
                <c:pt idx="1">
                  <c:v>-652.98</c:v>
                </c:pt>
                <c:pt idx="2">
                  <c:v>-592.98</c:v>
                </c:pt>
                <c:pt idx="3">
                  <c:v>-572.98</c:v>
                </c:pt>
                <c:pt idx="4">
                  <c:v>-602.98</c:v>
                </c:pt>
                <c:pt idx="5">
                  <c:v>-562.98</c:v>
                </c:pt>
                <c:pt idx="6">
                  <c:v>-502.98</c:v>
                </c:pt>
                <c:pt idx="7">
                  <c:v>-492.98</c:v>
                </c:pt>
                <c:pt idx="8">
                  <c:v>-492.98</c:v>
                </c:pt>
                <c:pt idx="9">
                  <c:v>-522.30999999999995</c:v>
                </c:pt>
                <c:pt idx="10">
                  <c:v>-532.30999999999995</c:v>
                </c:pt>
                <c:pt idx="11">
                  <c:v>-552.30999999999995</c:v>
                </c:pt>
                <c:pt idx="12">
                  <c:v>-561.63</c:v>
                </c:pt>
                <c:pt idx="13">
                  <c:v>-501.63</c:v>
                </c:pt>
                <c:pt idx="14">
                  <c:v>-481.63</c:v>
                </c:pt>
                <c:pt idx="15">
                  <c:v>-431.63</c:v>
                </c:pt>
                <c:pt idx="16">
                  <c:v>-491.63</c:v>
                </c:pt>
                <c:pt idx="17">
                  <c:v>-521.63</c:v>
                </c:pt>
                <c:pt idx="18">
                  <c:v>-515.98</c:v>
                </c:pt>
                <c:pt idx="19">
                  <c:v>-525.98</c:v>
                </c:pt>
                <c:pt idx="20">
                  <c:v>-515.98</c:v>
                </c:pt>
                <c:pt idx="21">
                  <c:v>-455.98</c:v>
                </c:pt>
                <c:pt idx="22">
                  <c:v>-415.98</c:v>
                </c:pt>
                <c:pt idx="23">
                  <c:v>-395.98</c:v>
                </c:pt>
                <c:pt idx="24">
                  <c:v>-395.98</c:v>
                </c:pt>
                <c:pt idx="25">
                  <c:v>-415.98</c:v>
                </c:pt>
                <c:pt idx="26">
                  <c:v>-417.11</c:v>
                </c:pt>
                <c:pt idx="27">
                  <c:v>-427.11</c:v>
                </c:pt>
                <c:pt idx="28">
                  <c:v>-447.11</c:v>
                </c:pt>
                <c:pt idx="29">
                  <c:v>-447.11</c:v>
                </c:pt>
                <c:pt idx="30">
                  <c:v>-447.11</c:v>
                </c:pt>
                <c:pt idx="31">
                  <c:v>-457.11</c:v>
                </c:pt>
                <c:pt idx="32">
                  <c:v>-417.11</c:v>
                </c:pt>
                <c:pt idx="33">
                  <c:v>-407.11</c:v>
                </c:pt>
                <c:pt idx="34">
                  <c:v>-347.79</c:v>
                </c:pt>
                <c:pt idx="35">
                  <c:v>-417.79</c:v>
                </c:pt>
                <c:pt idx="36">
                  <c:v>-427.79</c:v>
                </c:pt>
                <c:pt idx="37">
                  <c:v>-378.46</c:v>
                </c:pt>
                <c:pt idx="38">
                  <c:v>-378.46</c:v>
                </c:pt>
                <c:pt idx="39">
                  <c:v>-378.46</c:v>
                </c:pt>
                <c:pt idx="40">
                  <c:v>-329.14</c:v>
                </c:pt>
                <c:pt idx="41">
                  <c:v>-349.14</c:v>
                </c:pt>
                <c:pt idx="42">
                  <c:v>-349.14</c:v>
                </c:pt>
                <c:pt idx="43">
                  <c:v>-369.14</c:v>
                </c:pt>
                <c:pt idx="44">
                  <c:v>-260.49</c:v>
                </c:pt>
                <c:pt idx="45">
                  <c:v>-260.49</c:v>
                </c:pt>
                <c:pt idx="46">
                  <c:v>-257.10000000000002</c:v>
                </c:pt>
                <c:pt idx="47">
                  <c:v>-277.10000000000002</c:v>
                </c:pt>
                <c:pt idx="48">
                  <c:v>-307.10000000000002</c:v>
                </c:pt>
                <c:pt idx="49">
                  <c:v>-347.1</c:v>
                </c:pt>
                <c:pt idx="50">
                  <c:v>-327.10000000000002</c:v>
                </c:pt>
                <c:pt idx="51">
                  <c:v>-247.1</c:v>
                </c:pt>
                <c:pt idx="52">
                  <c:v>-247.1</c:v>
                </c:pt>
                <c:pt idx="53">
                  <c:v>-227.1</c:v>
                </c:pt>
                <c:pt idx="54">
                  <c:v>-198.23</c:v>
                </c:pt>
                <c:pt idx="55">
                  <c:v>-178.23</c:v>
                </c:pt>
                <c:pt idx="56">
                  <c:v>-193.31</c:v>
                </c:pt>
                <c:pt idx="57">
                  <c:v>-183.31</c:v>
                </c:pt>
                <c:pt idx="58">
                  <c:v>-223.31</c:v>
                </c:pt>
                <c:pt idx="59">
                  <c:v>-233.31</c:v>
                </c:pt>
                <c:pt idx="60">
                  <c:v>-333.31</c:v>
                </c:pt>
                <c:pt idx="61">
                  <c:v>-363.31</c:v>
                </c:pt>
                <c:pt idx="62">
                  <c:v>-291.05</c:v>
                </c:pt>
                <c:pt idx="63">
                  <c:v>-251.05</c:v>
                </c:pt>
                <c:pt idx="64">
                  <c:v>-231.05</c:v>
                </c:pt>
                <c:pt idx="65">
                  <c:v>-249.92</c:v>
                </c:pt>
                <c:pt idx="66">
                  <c:v>-259.92</c:v>
                </c:pt>
                <c:pt idx="67">
                  <c:v>-259.92</c:v>
                </c:pt>
                <c:pt idx="68">
                  <c:v>-229.92</c:v>
                </c:pt>
                <c:pt idx="69">
                  <c:v>-228.79</c:v>
                </c:pt>
                <c:pt idx="70">
                  <c:v>-188.79</c:v>
                </c:pt>
                <c:pt idx="71">
                  <c:v>-168.79</c:v>
                </c:pt>
                <c:pt idx="72">
                  <c:v>-218.79</c:v>
                </c:pt>
                <c:pt idx="73">
                  <c:v>-278.79000000000002</c:v>
                </c:pt>
                <c:pt idx="74">
                  <c:v>-278.79000000000002</c:v>
                </c:pt>
                <c:pt idx="75">
                  <c:v>-318.79000000000002</c:v>
                </c:pt>
                <c:pt idx="76">
                  <c:v>-378.79</c:v>
                </c:pt>
                <c:pt idx="77">
                  <c:v>-378.79</c:v>
                </c:pt>
                <c:pt idx="78">
                  <c:v>-378.79</c:v>
                </c:pt>
                <c:pt idx="79">
                  <c:v>-378.79</c:v>
                </c:pt>
                <c:pt idx="80">
                  <c:v>-378.79</c:v>
                </c:pt>
                <c:pt idx="81">
                  <c:v>-378.79</c:v>
                </c:pt>
                <c:pt idx="82">
                  <c:v>-237.79</c:v>
                </c:pt>
                <c:pt idx="83">
                  <c:v>-378.79</c:v>
                </c:pt>
                <c:pt idx="84">
                  <c:v>-378.79</c:v>
                </c:pt>
                <c:pt idx="85">
                  <c:v>-378.79</c:v>
                </c:pt>
                <c:pt idx="86">
                  <c:v>-386.53</c:v>
                </c:pt>
                <c:pt idx="87">
                  <c:v>-386.53</c:v>
                </c:pt>
                <c:pt idx="88">
                  <c:v>-356.53</c:v>
                </c:pt>
                <c:pt idx="89">
                  <c:v>-356.53</c:v>
                </c:pt>
                <c:pt idx="90">
                  <c:v>-356.53</c:v>
                </c:pt>
                <c:pt idx="91">
                  <c:v>-356.53</c:v>
                </c:pt>
                <c:pt idx="92">
                  <c:v>-346.53</c:v>
                </c:pt>
                <c:pt idx="93">
                  <c:v>-336.53</c:v>
                </c:pt>
                <c:pt idx="94">
                  <c:v>-217.88</c:v>
                </c:pt>
                <c:pt idx="95">
                  <c:v>-217.88</c:v>
                </c:pt>
                <c:pt idx="96">
                  <c:v>-227.88</c:v>
                </c:pt>
                <c:pt idx="97">
                  <c:v>-227.88</c:v>
                </c:pt>
                <c:pt idx="98">
                  <c:v>-227.88</c:v>
                </c:pt>
                <c:pt idx="99">
                  <c:v>-237.88</c:v>
                </c:pt>
                <c:pt idx="100">
                  <c:v>-217.88</c:v>
                </c:pt>
                <c:pt idx="101">
                  <c:v>-197.88</c:v>
                </c:pt>
                <c:pt idx="102">
                  <c:v>-117.88</c:v>
                </c:pt>
                <c:pt idx="103">
                  <c:v>-127.88</c:v>
                </c:pt>
                <c:pt idx="104">
                  <c:v>-127.88</c:v>
                </c:pt>
                <c:pt idx="105">
                  <c:v>47.93</c:v>
                </c:pt>
                <c:pt idx="106">
                  <c:v>256.8</c:v>
                </c:pt>
                <c:pt idx="107">
                  <c:v>236.2</c:v>
                </c:pt>
                <c:pt idx="108">
                  <c:v>214.02</c:v>
                </c:pt>
                <c:pt idx="109">
                  <c:v>312.07</c:v>
                </c:pt>
                <c:pt idx="110">
                  <c:v>301.77</c:v>
                </c:pt>
                <c:pt idx="111">
                  <c:v>281.17</c:v>
                </c:pt>
                <c:pt idx="112">
                  <c:v>368.92</c:v>
                </c:pt>
                <c:pt idx="113">
                  <c:v>399.82</c:v>
                </c:pt>
                <c:pt idx="114">
                  <c:v>441.02</c:v>
                </c:pt>
                <c:pt idx="115">
                  <c:v>430.72</c:v>
                </c:pt>
                <c:pt idx="116">
                  <c:v>399.82</c:v>
                </c:pt>
                <c:pt idx="117">
                  <c:v>378.09</c:v>
                </c:pt>
                <c:pt idx="118">
                  <c:v>357.49</c:v>
                </c:pt>
                <c:pt idx="119">
                  <c:v>357.49</c:v>
                </c:pt>
                <c:pt idx="120">
                  <c:v>347.19</c:v>
                </c:pt>
                <c:pt idx="121">
                  <c:v>346.06</c:v>
                </c:pt>
                <c:pt idx="122">
                  <c:v>356.36</c:v>
                </c:pt>
                <c:pt idx="123">
                  <c:v>397.56</c:v>
                </c:pt>
                <c:pt idx="124">
                  <c:v>387.26</c:v>
                </c:pt>
                <c:pt idx="125">
                  <c:v>356.36</c:v>
                </c:pt>
                <c:pt idx="126">
                  <c:v>356.36</c:v>
                </c:pt>
                <c:pt idx="127">
                  <c:v>304.86</c:v>
                </c:pt>
                <c:pt idx="128">
                  <c:v>209.94</c:v>
                </c:pt>
                <c:pt idx="129">
                  <c:v>230.54</c:v>
                </c:pt>
                <c:pt idx="130">
                  <c:v>171.21</c:v>
                </c:pt>
                <c:pt idx="131">
                  <c:v>150.61000000000001</c:v>
                </c:pt>
                <c:pt idx="132">
                  <c:v>225.19</c:v>
                </c:pt>
                <c:pt idx="133">
                  <c:v>217.6</c:v>
                </c:pt>
                <c:pt idx="134">
                  <c:v>32.200000000000003</c:v>
                </c:pt>
                <c:pt idx="135">
                  <c:v>261.27999999999997</c:v>
                </c:pt>
                <c:pt idx="136">
                  <c:v>292.18</c:v>
                </c:pt>
                <c:pt idx="137">
                  <c:v>171.05</c:v>
                </c:pt>
                <c:pt idx="138">
                  <c:v>132.33000000000001</c:v>
                </c:pt>
                <c:pt idx="139">
                  <c:v>184.96</c:v>
                </c:pt>
                <c:pt idx="140">
                  <c:v>110.64</c:v>
                </c:pt>
                <c:pt idx="141">
                  <c:v>347.54</c:v>
                </c:pt>
                <c:pt idx="142">
                  <c:v>337.24</c:v>
                </c:pt>
                <c:pt idx="143">
                  <c:v>265.14</c:v>
                </c:pt>
                <c:pt idx="144">
                  <c:v>324.72000000000003</c:v>
                </c:pt>
                <c:pt idx="145">
                  <c:v>427.72</c:v>
                </c:pt>
                <c:pt idx="146">
                  <c:v>368.39</c:v>
                </c:pt>
                <c:pt idx="147">
                  <c:v>327.19</c:v>
                </c:pt>
                <c:pt idx="148">
                  <c:v>449.7</c:v>
                </c:pt>
                <c:pt idx="149">
                  <c:v>635.1</c:v>
                </c:pt>
                <c:pt idx="150">
                  <c:v>696.9</c:v>
                </c:pt>
                <c:pt idx="151">
                  <c:v>666</c:v>
                </c:pt>
                <c:pt idx="152">
                  <c:v>707.2</c:v>
                </c:pt>
                <c:pt idx="153">
                  <c:v>707.2</c:v>
                </c:pt>
                <c:pt idx="154">
                  <c:v>657.96</c:v>
                </c:pt>
                <c:pt idx="155">
                  <c:v>822.76</c:v>
                </c:pt>
                <c:pt idx="156">
                  <c:v>1065.01</c:v>
                </c:pt>
                <c:pt idx="157">
                  <c:v>1034.1099999999999</c:v>
                </c:pt>
                <c:pt idx="158">
                  <c:v>972.31</c:v>
                </c:pt>
                <c:pt idx="159">
                  <c:v>891.04</c:v>
                </c:pt>
                <c:pt idx="160">
                  <c:v>891.04</c:v>
                </c:pt>
                <c:pt idx="161">
                  <c:v>870.44</c:v>
                </c:pt>
                <c:pt idx="162">
                  <c:v>860.14</c:v>
                </c:pt>
                <c:pt idx="163">
                  <c:v>898.87</c:v>
                </c:pt>
                <c:pt idx="164">
                  <c:v>898.87</c:v>
                </c:pt>
                <c:pt idx="165">
                  <c:v>950.37</c:v>
                </c:pt>
                <c:pt idx="166">
                  <c:v>929.77</c:v>
                </c:pt>
                <c:pt idx="167">
                  <c:v>869.1</c:v>
                </c:pt>
                <c:pt idx="168">
                  <c:v>715.73</c:v>
                </c:pt>
                <c:pt idx="169">
                  <c:v>632.66999999999996</c:v>
                </c:pt>
                <c:pt idx="170">
                  <c:v>509.07</c:v>
                </c:pt>
                <c:pt idx="171">
                  <c:v>539.97</c:v>
                </c:pt>
                <c:pt idx="172">
                  <c:v>539.97</c:v>
                </c:pt>
                <c:pt idx="173">
                  <c:v>488.47</c:v>
                </c:pt>
                <c:pt idx="174">
                  <c:v>447.27</c:v>
                </c:pt>
                <c:pt idx="175">
                  <c:v>332.84</c:v>
                </c:pt>
                <c:pt idx="176">
                  <c:v>353.44</c:v>
                </c:pt>
                <c:pt idx="177">
                  <c:v>312.24</c:v>
                </c:pt>
                <c:pt idx="178">
                  <c:v>291.64</c:v>
                </c:pt>
                <c:pt idx="179">
                  <c:v>333.93</c:v>
                </c:pt>
                <c:pt idx="180">
                  <c:v>313.33</c:v>
                </c:pt>
                <c:pt idx="181">
                  <c:v>354.53</c:v>
                </c:pt>
                <c:pt idx="182">
                  <c:v>344.23</c:v>
                </c:pt>
                <c:pt idx="183">
                  <c:v>241.23</c:v>
                </c:pt>
                <c:pt idx="184">
                  <c:v>259.57</c:v>
                </c:pt>
                <c:pt idx="185">
                  <c:v>300.77</c:v>
                </c:pt>
                <c:pt idx="186">
                  <c:v>290.47000000000003</c:v>
                </c:pt>
                <c:pt idx="187">
                  <c:v>238.97</c:v>
                </c:pt>
                <c:pt idx="188">
                  <c:v>177.17</c:v>
                </c:pt>
                <c:pt idx="189">
                  <c:v>125.67</c:v>
                </c:pt>
                <c:pt idx="190">
                  <c:v>189.95</c:v>
                </c:pt>
                <c:pt idx="191">
                  <c:v>262.05</c:v>
                </c:pt>
                <c:pt idx="192">
                  <c:v>282.64999999999998</c:v>
                </c:pt>
                <c:pt idx="193">
                  <c:v>282.64999999999998</c:v>
                </c:pt>
                <c:pt idx="194">
                  <c:v>303.25</c:v>
                </c:pt>
                <c:pt idx="195">
                  <c:v>303.25</c:v>
                </c:pt>
                <c:pt idx="196">
                  <c:v>272.35000000000002</c:v>
                </c:pt>
                <c:pt idx="197">
                  <c:v>192.42</c:v>
                </c:pt>
                <c:pt idx="198">
                  <c:v>192.42</c:v>
                </c:pt>
                <c:pt idx="199">
                  <c:v>153.69999999999999</c:v>
                </c:pt>
                <c:pt idx="200">
                  <c:v>133.1</c:v>
                </c:pt>
                <c:pt idx="201">
                  <c:v>71.3</c:v>
                </c:pt>
                <c:pt idx="202">
                  <c:v>153.69999999999999</c:v>
                </c:pt>
                <c:pt idx="203">
                  <c:v>287.60000000000002</c:v>
                </c:pt>
                <c:pt idx="204">
                  <c:v>267</c:v>
                </c:pt>
                <c:pt idx="205">
                  <c:v>246.4</c:v>
                </c:pt>
                <c:pt idx="206">
                  <c:v>267</c:v>
                </c:pt>
                <c:pt idx="207">
                  <c:v>267</c:v>
                </c:pt>
                <c:pt idx="208">
                  <c:v>205.2</c:v>
                </c:pt>
                <c:pt idx="209">
                  <c:v>143.4</c:v>
                </c:pt>
                <c:pt idx="210">
                  <c:v>184.6</c:v>
                </c:pt>
                <c:pt idx="211">
                  <c:v>174.3</c:v>
                </c:pt>
                <c:pt idx="212">
                  <c:v>215.5</c:v>
                </c:pt>
                <c:pt idx="213">
                  <c:v>228.02</c:v>
                </c:pt>
                <c:pt idx="214">
                  <c:v>228.02</c:v>
                </c:pt>
                <c:pt idx="215">
                  <c:v>204.03</c:v>
                </c:pt>
                <c:pt idx="216">
                  <c:v>121.63</c:v>
                </c:pt>
                <c:pt idx="217">
                  <c:v>173.13</c:v>
                </c:pt>
                <c:pt idx="218">
                  <c:v>28.93</c:v>
                </c:pt>
                <c:pt idx="219">
                  <c:v>39.229999999999997</c:v>
                </c:pt>
                <c:pt idx="220">
                  <c:v>18.63</c:v>
                </c:pt>
                <c:pt idx="221">
                  <c:v>-43.18</c:v>
                </c:pt>
                <c:pt idx="222">
                  <c:v>-115.28</c:v>
                </c:pt>
                <c:pt idx="223">
                  <c:v>-156.47999999999999</c:v>
                </c:pt>
                <c:pt idx="224">
                  <c:v>-137.01</c:v>
                </c:pt>
                <c:pt idx="225">
                  <c:v>-157.61000000000001</c:v>
                </c:pt>
                <c:pt idx="226">
                  <c:v>-147.31</c:v>
                </c:pt>
                <c:pt idx="227">
                  <c:v>-157.61000000000001</c:v>
                </c:pt>
                <c:pt idx="228">
                  <c:v>-157.61000000000001</c:v>
                </c:pt>
                <c:pt idx="229">
                  <c:v>-178.21</c:v>
                </c:pt>
                <c:pt idx="230">
                  <c:v>-167.91</c:v>
                </c:pt>
                <c:pt idx="231">
                  <c:v>-188.51</c:v>
                </c:pt>
                <c:pt idx="232">
                  <c:v>-106.11</c:v>
                </c:pt>
                <c:pt idx="233">
                  <c:v>-13.41</c:v>
                </c:pt>
                <c:pt idx="234">
                  <c:v>-13.41</c:v>
                </c:pt>
                <c:pt idx="235">
                  <c:v>-13.41</c:v>
                </c:pt>
                <c:pt idx="236">
                  <c:v>163.92</c:v>
                </c:pt>
                <c:pt idx="237">
                  <c:v>174.22</c:v>
                </c:pt>
                <c:pt idx="238">
                  <c:v>251.67</c:v>
                </c:pt>
                <c:pt idx="239">
                  <c:v>189.87</c:v>
                </c:pt>
                <c:pt idx="240">
                  <c:v>158.97</c:v>
                </c:pt>
                <c:pt idx="241">
                  <c:v>210.47</c:v>
                </c:pt>
                <c:pt idx="242">
                  <c:v>272.27</c:v>
                </c:pt>
                <c:pt idx="243">
                  <c:v>251.67</c:v>
                </c:pt>
                <c:pt idx="244">
                  <c:v>200.17</c:v>
                </c:pt>
                <c:pt idx="245">
                  <c:v>231.07</c:v>
                </c:pt>
                <c:pt idx="246">
                  <c:v>231.07</c:v>
                </c:pt>
                <c:pt idx="247">
                  <c:v>25.07</c:v>
                </c:pt>
                <c:pt idx="248">
                  <c:v>-77.94</c:v>
                </c:pt>
                <c:pt idx="249">
                  <c:v>-56.21</c:v>
                </c:pt>
                <c:pt idx="250">
                  <c:v>59.57</c:v>
                </c:pt>
                <c:pt idx="251">
                  <c:v>0.25</c:v>
                </c:pt>
                <c:pt idx="252">
                  <c:v>4.54</c:v>
                </c:pt>
                <c:pt idx="253">
                  <c:v>-114.11</c:v>
                </c:pt>
                <c:pt idx="254">
                  <c:v>-16.46</c:v>
                </c:pt>
                <c:pt idx="255">
                  <c:v>199.84</c:v>
                </c:pt>
                <c:pt idx="256">
                  <c:v>125.52</c:v>
                </c:pt>
                <c:pt idx="257">
                  <c:v>200.1</c:v>
                </c:pt>
                <c:pt idx="258">
                  <c:v>478.2</c:v>
                </c:pt>
                <c:pt idx="259">
                  <c:v>891.25</c:v>
                </c:pt>
                <c:pt idx="260">
                  <c:v>880.95</c:v>
                </c:pt>
                <c:pt idx="261">
                  <c:v>1159.45</c:v>
                </c:pt>
                <c:pt idx="262">
                  <c:v>706.25</c:v>
                </c:pt>
                <c:pt idx="263">
                  <c:v>531.15</c:v>
                </c:pt>
                <c:pt idx="264">
                  <c:v>629.20000000000005</c:v>
                </c:pt>
                <c:pt idx="265">
                  <c:v>497.52</c:v>
                </c:pt>
                <c:pt idx="266">
                  <c:v>487.22</c:v>
                </c:pt>
                <c:pt idx="267">
                  <c:v>456.32</c:v>
                </c:pt>
                <c:pt idx="268">
                  <c:v>497.52</c:v>
                </c:pt>
                <c:pt idx="269">
                  <c:v>497.52</c:v>
                </c:pt>
                <c:pt idx="270">
                  <c:v>487.22</c:v>
                </c:pt>
                <c:pt idx="271">
                  <c:v>443.55</c:v>
                </c:pt>
                <c:pt idx="272">
                  <c:v>433.25</c:v>
                </c:pt>
                <c:pt idx="273">
                  <c:v>394.31</c:v>
                </c:pt>
                <c:pt idx="274">
                  <c:v>384.01</c:v>
                </c:pt>
                <c:pt idx="275">
                  <c:v>384.01</c:v>
                </c:pt>
                <c:pt idx="276">
                  <c:v>384.01</c:v>
                </c:pt>
                <c:pt idx="277">
                  <c:v>384.01</c:v>
                </c:pt>
                <c:pt idx="278">
                  <c:v>384.01</c:v>
                </c:pt>
                <c:pt idx="279">
                  <c:v>363.41</c:v>
                </c:pt>
                <c:pt idx="280">
                  <c:v>301.61</c:v>
                </c:pt>
                <c:pt idx="281">
                  <c:v>492.36</c:v>
                </c:pt>
                <c:pt idx="282">
                  <c:v>472.89</c:v>
                </c:pt>
                <c:pt idx="283">
                  <c:v>493.49</c:v>
                </c:pt>
                <c:pt idx="284">
                  <c:v>493.49</c:v>
                </c:pt>
                <c:pt idx="285">
                  <c:v>411.09</c:v>
                </c:pt>
                <c:pt idx="286">
                  <c:v>308.08999999999997</c:v>
                </c:pt>
                <c:pt idx="287">
                  <c:v>287.49</c:v>
                </c:pt>
                <c:pt idx="288">
                  <c:v>287.49</c:v>
                </c:pt>
                <c:pt idx="289">
                  <c:v>287.49</c:v>
                </c:pt>
                <c:pt idx="290">
                  <c:v>227.95</c:v>
                </c:pt>
                <c:pt idx="291">
                  <c:v>186.75</c:v>
                </c:pt>
                <c:pt idx="292">
                  <c:v>166.15</c:v>
                </c:pt>
                <c:pt idx="293">
                  <c:v>145.55000000000001</c:v>
                </c:pt>
                <c:pt idx="294">
                  <c:v>207.35</c:v>
                </c:pt>
                <c:pt idx="295">
                  <c:v>137.51</c:v>
                </c:pt>
                <c:pt idx="296">
                  <c:v>147.81</c:v>
                </c:pt>
                <c:pt idx="297">
                  <c:v>127.21</c:v>
                </c:pt>
                <c:pt idx="298">
                  <c:v>147.81</c:v>
                </c:pt>
                <c:pt idx="299">
                  <c:v>127.21</c:v>
                </c:pt>
                <c:pt idx="300">
                  <c:v>127.21</c:v>
                </c:pt>
                <c:pt idx="301">
                  <c:v>55.11</c:v>
                </c:pt>
                <c:pt idx="302">
                  <c:v>67.67</c:v>
                </c:pt>
                <c:pt idx="303">
                  <c:v>129.47</c:v>
                </c:pt>
                <c:pt idx="304">
                  <c:v>170.67</c:v>
                </c:pt>
                <c:pt idx="305">
                  <c:v>88.27</c:v>
                </c:pt>
                <c:pt idx="306">
                  <c:v>180.97</c:v>
                </c:pt>
                <c:pt idx="307">
                  <c:v>202.7</c:v>
                </c:pt>
                <c:pt idx="308">
                  <c:v>37.9</c:v>
                </c:pt>
                <c:pt idx="309">
                  <c:v>166.85</c:v>
                </c:pt>
                <c:pt idx="310">
                  <c:v>177.15</c:v>
                </c:pt>
                <c:pt idx="311">
                  <c:v>296.93</c:v>
                </c:pt>
                <c:pt idx="312">
                  <c:v>276.33</c:v>
                </c:pt>
                <c:pt idx="313">
                  <c:v>307.23</c:v>
                </c:pt>
                <c:pt idx="314">
                  <c:v>307.23</c:v>
                </c:pt>
                <c:pt idx="315">
                  <c:v>142.43</c:v>
                </c:pt>
                <c:pt idx="316">
                  <c:v>142.43</c:v>
                </c:pt>
                <c:pt idx="317">
                  <c:v>121.83</c:v>
                </c:pt>
                <c:pt idx="318">
                  <c:v>0</c:v>
                </c:pt>
                <c:pt idx="319">
                  <c:v>0</c:v>
                </c:pt>
                <c:pt idx="320">
                  <c:v>-42.98</c:v>
                </c:pt>
                <c:pt idx="321">
                  <c:v>-42.98</c:v>
                </c:pt>
                <c:pt idx="322">
                  <c:v>-42.98</c:v>
                </c:pt>
                <c:pt idx="323">
                  <c:v>-42.98</c:v>
                </c:pt>
                <c:pt idx="324">
                  <c:v>-42.98</c:v>
                </c:pt>
                <c:pt idx="325">
                  <c:v>-41.85</c:v>
                </c:pt>
                <c:pt idx="326">
                  <c:v>-41.85</c:v>
                </c:pt>
                <c:pt idx="327">
                  <c:v>-41.85</c:v>
                </c:pt>
                <c:pt idx="328">
                  <c:v>-41.85</c:v>
                </c:pt>
                <c:pt idx="329">
                  <c:v>-41.85</c:v>
                </c:pt>
                <c:pt idx="330">
                  <c:v>-77.44</c:v>
                </c:pt>
                <c:pt idx="331">
                  <c:v>-87.74</c:v>
                </c:pt>
                <c:pt idx="332">
                  <c:v>-87.74</c:v>
                </c:pt>
                <c:pt idx="333">
                  <c:v>-87.74</c:v>
                </c:pt>
                <c:pt idx="334">
                  <c:v>-123.34</c:v>
                </c:pt>
                <c:pt idx="335">
                  <c:v>-123.34</c:v>
                </c:pt>
                <c:pt idx="336">
                  <c:v>-143.94</c:v>
                </c:pt>
                <c:pt idx="337">
                  <c:v>-102.74</c:v>
                </c:pt>
                <c:pt idx="338">
                  <c:v>-82.14</c:v>
                </c:pt>
                <c:pt idx="339">
                  <c:v>-82.14</c:v>
                </c:pt>
                <c:pt idx="340">
                  <c:v>-102.74</c:v>
                </c:pt>
                <c:pt idx="341">
                  <c:v>-71.84</c:v>
                </c:pt>
                <c:pt idx="342">
                  <c:v>-20.34</c:v>
                </c:pt>
                <c:pt idx="343">
                  <c:v>72.37</c:v>
                </c:pt>
                <c:pt idx="344">
                  <c:v>260.64</c:v>
                </c:pt>
                <c:pt idx="345">
                  <c:v>260.64</c:v>
                </c:pt>
                <c:pt idx="346">
                  <c:v>270.94</c:v>
                </c:pt>
                <c:pt idx="347">
                  <c:v>407.06</c:v>
                </c:pt>
                <c:pt idx="348">
                  <c:v>407.06</c:v>
                </c:pt>
                <c:pt idx="349">
                  <c:v>345.26</c:v>
                </c:pt>
                <c:pt idx="350">
                  <c:v>334.96</c:v>
                </c:pt>
                <c:pt idx="351">
                  <c:v>334.96</c:v>
                </c:pt>
                <c:pt idx="352">
                  <c:v>335.64</c:v>
                </c:pt>
                <c:pt idx="353">
                  <c:v>325.33999999999997</c:v>
                </c:pt>
                <c:pt idx="354">
                  <c:v>356.24</c:v>
                </c:pt>
                <c:pt idx="355">
                  <c:v>356.24</c:v>
                </c:pt>
                <c:pt idx="356">
                  <c:v>531.34</c:v>
                </c:pt>
                <c:pt idx="357">
                  <c:v>531.34</c:v>
                </c:pt>
                <c:pt idx="358">
                  <c:v>337.86</c:v>
                </c:pt>
                <c:pt idx="359">
                  <c:v>215.39</c:v>
                </c:pt>
                <c:pt idx="360">
                  <c:v>174.19</c:v>
                </c:pt>
                <c:pt idx="361">
                  <c:v>112.39</c:v>
                </c:pt>
                <c:pt idx="362">
                  <c:v>132.99</c:v>
                </c:pt>
                <c:pt idx="363">
                  <c:v>153.59</c:v>
                </c:pt>
                <c:pt idx="364">
                  <c:v>91.79</c:v>
                </c:pt>
                <c:pt idx="365">
                  <c:v>29.99</c:v>
                </c:pt>
                <c:pt idx="366">
                  <c:v>19.690000000000001</c:v>
                </c:pt>
                <c:pt idx="367">
                  <c:v>9.39</c:v>
                </c:pt>
                <c:pt idx="368">
                  <c:v>-42.11</c:v>
                </c:pt>
                <c:pt idx="369">
                  <c:v>-0.91</c:v>
                </c:pt>
                <c:pt idx="370">
                  <c:v>29.99</c:v>
                </c:pt>
                <c:pt idx="371">
                  <c:v>30.44</c:v>
                </c:pt>
                <c:pt idx="372">
                  <c:v>81.94</c:v>
                </c:pt>
                <c:pt idx="373">
                  <c:v>81.94</c:v>
                </c:pt>
                <c:pt idx="374">
                  <c:v>71.64</c:v>
                </c:pt>
                <c:pt idx="375">
                  <c:v>141.27000000000001</c:v>
                </c:pt>
                <c:pt idx="376">
                  <c:v>233.97</c:v>
                </c:pt>
                <c:pt idx="377">
                  <c:v>275.17</c:v>
                </c:pt>
                <c:pt idx="378">
                  <c:v>264.87</c:v>
                </c:pt>
                <c:pt idx="379">
                  <c:v>244.27</c:v>
                </c:pt>
                <c:pt idx="380">
                  <c:v>214.5</c:v>
                </c:pt>
                <c:pt idx="381">
                  <c:v>193.9</c:v>
                </c:pt>
                <c:pt idx="382">
                  <c:v>142.4</c:v>
                </c:pt>
                <c:pt idx="383">
                  <c:v>142.4</c:v>
                </c:pt>
                <c:pt idx="384">
                  <c:v>142.4</c:v>
                </c:pt>
                <c:pt idx="385">
                  <c:v>142.4</c:v>
                </c:pt>
                <c:pt idx="386">
                  <c:v>142.4</c:v>
                </c:pt>
                <c:pt idx="387">
                  <c:v>111.5</c:v>
                </c:pt>
                <c:pt idx="388">
                  <c:v>-63.61</c:v>
                </c:pt>
                <c:pt idx="389">
                  <c:v>-84.21</c:v>
                </c:pt>
                <c:pt idx="390">
                  <c:v>24.15</c:v>
                </c:pt>
                <c:pt idx="391">
                  <c:v>-6.76</c:v>
                </c:pt>
                <c:pt idx="392">
                  <c:v>-17.059999999999999</c:v>
                </c:pt>
                <c:pt idx="393">
                  <c:v>1.07</c:v>
                </c:pt>
                <c:pt idx="394">
                  <c:v>-29.83</c:v>
                </c:pt>
                <c:pt idx="395">
                  <c:v>-29.83</c:v>
                </c:pt>
                <c:pt idx="396">
                  <c:v>-50.43</c:v>
                </c:pt>
                <c:pt idx="397">
                  <c:v>-50.43</c:v>
                </c:pt>
                <c:pt idx="398">
                  <c:v>8.9</c:v>
                </c:pt>
                <c:pt idx="399">
                  <c:v>-1.41</c:v>
                </c:pt>
                <c:pt idx="400">
                  <c:v>-11.71</c:v>
                </c:pt>
                <c:pt idx="401">
                  <c:v>-11.71</c:v>
                </c:pt>
                <c:pt idx="402">
                  <c:v>-11.71</c:v>
                </c:pt>
                <c:pt idx="403">
                  <c:v>-57.6</c:v>
                </c:pt>
                <c:pt idx="404">
                  <c:v>-57.6</c:v>
                </c:pt>
                <c:pt idx="405">
                  <c:v>-47.3</c:v>
                </c:pt>
                <c:pt idx="406">
                  <c:v>-47.3</c:v>
                </c:pt>
                <c:pt idx="407">
                  <c:v>-47.3</c:v>
                </c:pt>
                <c:pt idx="408">
                  <c:v>-67.900000000000006</c:v>
                </c:pt>
                <c:pt idx="409">
                  <c:v>27.02</c:v>
                </c:pt>
                <c:pt idx="410">
                  <c:v>-24.48</c:v>
                </c:pt>
                <c:pt idx="411">
                  <c:v>-24.48</c:v>
                </c:pt>
                <c:pt idx="412">
                  <c:v>-24.48</c:v>
                </c:pt>
                <c:pt idx="413">
                  <c:v>-24.48</c:v>
                </c:pt>
                <c:pt idx="414">
                  <c:v>-24.48</c:v>
                </c:pt>
                <c:pt idx="415">
                  <c:v>-83.81</c:v>
                </c:pt>
                <c:pt idx="416">
                  <c:v>-143.13</c:v>
                </c:pt>
                <c:pt idx="417">
                  <c:v>-132.83000000000001</c:v>
                </c:pt>
                <c:pt idx="418">
                  <c:v>-122.53</c:v>
                </c:pt>
                <c:pt idx="419">
                  <c:v>-101.93</c:v>
                </c:pt>
                <c:pt idx="420">
                  <c:v>-101.93</c:v>
                </c:pt>
                <c:pt idx="421">
                  <c:v>-99.67</c:v>
                </c:pt>
                <c:pt idx="422">
                  <c:v>-114.67</c:v>
                </c:pt>
                <c:pt idx="423">
                  <c:v>-104.37</c:v>
                </c:pt>
                <c:pt idx="424">
                  <c:v>-150.26</c:v>
                </c:pt>
                <c:pt idx="425">
                  <c:v>-150.26</c:v>
                </c:pt>
                <c:pt idx="426">
                  <c:v>-129.66</c:v>
                </c:pt>
                <c:pt idx="427">
                  <c:v>-119.36</c:v>
                </c:pt>
                <c:pt idx="428">
                  <c:v>-129.66</c:v>
                </c:pt>
                <c:pt idx="429">
                  <c:v>-139.96</c:v>
                </c:pt>
                <c:pt idx="430">
                  <c:v>-80.64</c:v>
                </c:pt>
                <c:pt idx="431">
                  <c:v>-101.24</c:v>
                </c:pt>
                <c:pt idx="432">
                  <c:v>-90.94</c:v>
                </c:pt>
                <c:pt idx="433">
                  <c:v>-90.94</c:v>
                </c:pt>
                <c:pt idx="434">
                  <c:v>-132.13999999999999</c:v>
                </c:pt>
                <c:pt idx="435">
                  <c:v>-132.13999999999999</c:v>
                </c:pt>
                <c:pt idx="436">
                  <c:v>-132.13999999999999</c:v>
                </c:pt>
                <c:pt idx="437">
                  <c:v>-121.84</c:v>
                </c:pt>
                <c:pt idx="438">
                  <c:v>-72.81</c:v>
                </c:pt>
                <c:pt idx="439">
                  <c:v>-72.81</c:v>
                </c:pt>
                <c:pt idx="440">
                  <c:v>-83.11</c:v>
                </c:pt>
                <c:pt idx="441">
                  <c:v>-72.81</c:v>
                </c:pt>
                <c:pt idx="442">
                  <c:v>-72.81</c:v>
                </c:pt>
                <c:pt idx="443">
                  <c:v>-72.81</c:v>
                </c:pt>
                <c:pt idx="444">
                  <c:v>-103.71</c:v>
                </c:pt>
                <c:pt idx="445">
                  <c:v>-103.71</c:v>
                </c:pt>
                <c:pt idx="446">
                  <c:v>-103.71</c:v>
                </c:pt>
                <c:pt idx="447">
                  <c:v>-93.41</c:v>
                </c:pt>
                <c:pt idx="448">
                  <c:v>-93.41</c:v>
                </c:pt>
                <c:pt idx="449">
                  <c:v>-72.81</c:v>
                </c:pt>
                <c:pt idx="450">
                  <c:v>-62.51</c:v>
                </c:pt>
                <c:pt idx="451">
                  <c:v>-83.11</c:v>
                </c:pt>
                <c:pt idx="452">
                  <c:v>-72.81</c:v>
                </c:pt>
                <c:pt idx="453">
                  <c:v>-72.81</c:v>
                </c:pt>
                <c:pt idx="454">
                  <c:v>-134.61000000000001</c:v>
                </c:pt>
                <c:pt idx="455">
                  <c:v>-134.61000000000001</c:v>
                </c:pt>
                <c:pt idx="456">
                  <c:v>-134.61000000000001</c:v>
                </c:pt>
                <c:pt idx="457">
                  <c:v>-134.61000000000001</c:v>
                </c:pt>
                <c:pt idx="458">
                  <c:v>-134.61000000000001</c:v>
                </c:pt>
                <c:pt idx="459">
                  <c:v>-124.31</c:v>
                </c:pt>
                <c:pt idx="460">
                  <c:v>-93.41</c:v>
                </c:pt>
                <c:pt idx="461">
                  <c:v>-93.41</c:v>
                </c:pt>
                <c:pt idx="462">
                  <c:v>-134.61000000000001</c:v>
                </c:pt>
                <c:pt idx="463">
                  <c:v>-134.61000000000001</c:v>
                </c:pt>
                <c:pt idx="464">
                  <c:v>-144.91</c:v>
                </c:pt>
                <c:pt idx="465">
                  <c:v>-133.47999999999999</c:v>
                </c:pt>
                <c:pt idx="466">
                  <c:v>-133.47999999999999</c:v>
                </c:pt>
                <c:pt idx="467">
                  <c:v>-102.58</c:v>
                </c:pt>
                <c:pt idx="468">
                  <c:v>-102.58</c:v>
                </c:pt>
                <c:pt idx="469">
                  <c:v>-84.46</c:v>
                </c:pt>
                <c:pt idx="470">
                  <c:v>-84.46</c:v>
                </c:pt>
                <c:pt idx="471">
                  <c:v>-105.06</c:v>
                </c:pt>
                <c:pt idx="472">
                  <c:v>-135.96</c:v>
                </c:pt>
                <c:pt idx="473">
                  <c:v>-146.26</c:v>
                </c:pt>
                <c:pt idx="474">
                  <c:v>-146.26</c:v>
                </c:pt>
                <c:pt idx="475">
                  <c:v>-157.69</c:v>
                </c:pt>
                <c:pt idx="476">
                  <c:v>-157.69</c:v>
                </c:pt>
                <c:pt idx="477">
                  <c:v>-147.38999999999999</c:v>
                </c:pt>
                <c:pt idx="478">
                  <c:v>-137.09</c:v>
                </c:pt>
                <c:pt idx="479">
                  <c:v>-106.19</c:v>
                </c:pt>
                <c:pt idx="480">
                  <c:v>-106.19</c:v>
                </c:pt>
                <c:pt idx="481">
                  <c:v>-36.56</c:v>
                </c:pt>
                <c:pt idx="482">
                  <c:v>-26.26</c:v>
                </c:pt>
                <c:pt idx="483">
                  <c:v>-15.96</c:v>
                </c:pt>
                <c:pt idx="484">
                  <c:v>-36.56</c:v>
                </c:pt>
                <c:pt idx="485">
                  <c:v>-48.43</c:v>
                </c:pt>
                <c:pt idx="486">
                  <c:v>-38.130000000000003</c:v>
                </c:pt>
                <c:pt idx="487">
                  <c:v>-27.83</c:v>
                </c:pt>
                <c:pt idx="488">
                  <c:v>-17.53</c:v>
                </c:pt>
                <c:pt idx="489">
                  <c:v>-27.83</c:v>
                </c:pt>
                <c:pt idx="490">
                  <c:v>-17.53</c:v>
                </c:pt>
                <c:pt idx="491">
                  <c:v>-7.23</c:v>
                </c:pt>
                <c:pt idx="492">
                  <c:v>3.08</c:v>
                </c:pt>
                <c:pt idx="493">
                  <c:v>-17.53</c:v>
                </c:pt>
                <c:pt idx="494">
                  <c:v>98</c:v>
                </c:pt>
                <c:pt idx="495">
                  <c:v>98</c:v>
                </c:pt>
                <c:pt idx="496">
                  <c:v>76.489999999999995</c:v>
                </c:pt>
                <c:pt idx="497">
                  <c:v>66.19</c:v>
                </c:pt>
                <c:pt idx="498">
                  <c:v>24.99</c:v>
                </c:pt>
                <c:pt idx="499">
                  <c:v>-5.91</c:v>
                </c:pt>
                <c:pt idx="500">
                  <c:v>-41.5</c:v>
                </c:pt>
                <c:pt idx="501">
                  <c:v>-31.2</c:v>
                </c:pt>
                <c:pt idx="502">
                  <c:v>-20.9</c:v>
                </c:pt>
                <c:pt idx="503">
                  <c:v>-0.3</c:v>
                </c:pt>
                <c:pt idx="504">
                  <c:v>-10.6</c:v>
                </c:pt>
                <c:pt idx="505">
                  <c:v>-0.3</c:v>
                </c:pt>
                <c:pt idx="506">
                  <c:v>-0.3</c:v>
                </c:pt>
                <c:pt idx="507">
                  <c:v>-20.9</c:v>
                </c:pt>
                <c:pt idx="508">
                  <c:v>-86.32</c:v>
                </c:pt>
                <c:pt idx="509">
                  <c:v>-96.62</c:v>
                </c:pt>
                <c:pt idx="510">
                  <c:v>-96.62</c:v>
                </c:pt>
                <c:pt idx="511">
                  <c:v>-96.62</c:v>
                </c:pt>
                <c:pt idx="512">
                  <c:v>-1.7</c:v>
                </c:pt>
                <c:pt idx="513">
                  <c:v>8.6</c:v>
                </c:pt>
                <c:pt idx="514">
                  <c:v>8.6</c:v>
                </c:pt>
                <c:pt idx="515">
                  <c:v>-12</c:v>
                </c:pt>
                <c:pt idx="516">
                  <c:v>-32.6</c:v>
                </c:pt>
                <c:pt idx="517">
                  <c:v>114.48</c:v>
                </c:pt>
                <c:pt idx="518">
                  <c:v>114.48</c:v>
                </c:pt>
                <c:pt idx="519">
                  <c:v>114.48</c:v>
                </c:pt>
                <c:pt idx="520">
                  <c:v>135.08000000000001</c:v>
                </c:pt>
                <c:pt idx="521">
                  <c:v>135.08000000000001</c:v>
                </c:pt>
                <c:pt idx="522">
                  <c:v>124.78</c:v>
                </c:pt>
                <c:pt idx="523">
                  <c:v>124.78</c:v>
                </c:pt>
                <c:pt idx="524">
                  <c:v>114.48</c:v>
                </c:pt>
                <c:pt idx="525">
                  <c:v>163.5</c:v>
                </c:pt>
                <c:pt idx="526">
                  <c:v>193.72</c:v>
                </c:pt>
                <c:pt idx="527">
                  <c:v>298.94</c:v>
                </c:pt>
                <c:pt idx="528">
                  <c:v>298.94</c:v>
                </c:pt>
                <c:pt idx="529">
                  <c:v>298.94</c:v>
                </c:pt>
                <c:pt idx="530">
                  <c:v>329.39</c:v>
                </c:pt>
                <c:pt idx="531">
                  <c:v>319.08999999999997</c:v>
                </c:pt>
                <c:pt idx="532">
                  <c:v>288.19</c:v>
                </c:pt>
                <c:pt idx="533">
                  <c:v>267.58999999999997</c:v>
                </c:pt>
                <c:pt idx="534">
                  <c:v>246.99</c:v>
                </c:pt>
                <c:pt idx="535">
                  <c:v>167.07</c:v>
                </c:pt>
                <c:pt idx="536">
                  <c:v>12.82</c:v>
                </c:pt>
                <c:pt idx="537">
                  <c:v>-67.11</c:v>
                </c:pt>
                <c:pt idx="538">
                  <c:v>-36.21</c:v>
                </c:pt>
                <c:pt idx="539">
                  <c:v>-55.46</c:v>
                </c:pt>
                <c:pt idx="540">
                  <c:v>-55.46</c:v>
                </c:pt>
                <c:pt idx="541">
                  <c:v>-63.29</c:v>
                </c:pt>
                <c:pt idx="542">
                  <c:v>-63.29</c:v>
                </c:pt>
                <c:pt idx="543">
                  <c:v>-98.88</c:v>
                </c:pt>
                <c:pt idx="544">
                  <c:v>-119.48</c:v>
                </c:pt>
                <c:pt idx="545">
                  <c:v>-119.48</c:v>
                </c:pt>
                <c:pt idx="546">
                  <c:v>-181.94</c:v>
                </c:pt>
                <c:pt idx="547">
                  <c:v>-181.94</c:v>
                </c:pt>
                <c:pt idx="548">
                  <c:v>-129.31</c:v>
                </c:pt>
                <c:pt idx="549">
                  <c:v>-160.21</c:v>
                </c:pt>
                <c:pt idx="550">
                  <c:v>-139.61000000000001</c:v>
                </c:pt>
                <c:pt idx="551">
                  <c:v>-232.31</c:v>
                </c:pt>
                <c:pt idx="552">
                  <c:v>-222.01</c:v>
                </c:pt>
                <c:pt idx="553">
                  <c:v>-223.14</c:v>
                </c:pt>
                <c:pt idx="554">
                  <c:v>-254.04</c:v>
                </c:pt>
                <c:pt idx="555">
                  <c:v>-284.94</c:v>
                </c:pt>
                <c:pt idx="556">
                  <c:v>-267.73</c:v>
                </c:pt>
                <c:pt idx="557">
                  <c:v>-267.73</c:v>
                </c:pt>
                <c:pt idx="558">
                  <c:v>-288.33</c:v>
                </c:pt>
                <c:pt idx="559">
                  <c:v>-288.33</c:v>
                </c:pt>
                <c:pt idx="560">
                  <c:v>-339.83</c:v>
                </c:pt>
                <c:pt idx="561">
                  <c:v>-378.55</c:v>
                </c:pt>
                <c:pt idx="562">
                  <c:v>-296.14999999999998</c:v>
                </c:pt>
                <c:pt idx="563">
                  <c:v>-300.85000000000002</c:v>
                </c:pt>
                <c:pt idx="564">
                  <c:v>-300.85000000000002</c:v>
                </c:pt>
                <c:pt idx="565">
                  <c:v>-300.85000000000002</c:v>
                </c:pt>
                <c:pt idx="566">
                  <c:v>-352.35</c:v>
                </c:pt>
                <c:pt idx="567">
                  <c:v>-372.95</c:v>
                </c:pt>
                <c:pt idx="568">
                  <c:v>-375.21</c:v>
                </c:pt>
                <c:pt idx="569">
                  <c:v>-364.91</c:v>
                </c:pt>
                <c:pt idx="570">
                  <c:v>-364.91</c:v>
                </c:pt>
                <c:pt idx="571">
                  <c:v>-364.91</c:v>
                </c:pt>
                <c:pt idx="572">
                  <c:v>-364.91</c:v>
                </c:pt>
                <c:pt idx="573">
                  <c:v>-364.91</c:v>
                </c:pt>
                <c:pt idx="574">
                  <c:v>-364.91</c:v>
                </c:pt>
                <c:pt idx="575">
                  <c:v>-364.91</c:v>
                </c:pt>
                <c:pt idx="576">
                  <c:v>-334.01</c:v>
                </c:pt>
                <c:pt idx="577">
                  <c:v>-282.51</c:v>
                </c:pt>
                <c:pt idx="578">
                  <c:v>-220.71</c:v>
                </c:pt>
                <c:pt idx="579">
                  <c:v>-168.08</c:v>
                </c:pt>
                <c:pt idx="580">
                  <c:v>-116.58</c:v>
                </c:pt>
                <c:pt idx="581">
                  <c:v>-44.48</c:v>
                </c:pt>
                <c:pt idx="582">
                  <c:v>-44.48</c:v>
                </c:pt>
                <c:pt idx="583">
                  <c:v>-44.48</c:v>
                </c:pt>
                <c:pt idx="584">
                  <c:v>-44.48</c:v>
                </c:pt>
                <c:pt idx="585">
                  <c:v>-44.48</c:v>
                </c:pt>
                <c:pt idx="586">
                  <c:v>-44.48</c:v>
                </c:pt>
                <c:pt idx="587">
                  <c:v>-44.48</c:v>
                </c:pt>
                <c:pt idx="588">
                  <c:v>-44.48</c:v>
                </c:pt>
                <c:pt idx="589">
                  <c:v>-44.48</c:v>
                </c:pt>
                <c:pt idx="590">
                  <c:v>-44.48</c:v>
                </c:pt>
                <c:pt idx="591">
                  <c:v>-44.48</c:v>
                </c:pt>
                <c:pt idx="592">
                  <c:v>-41.09</c:v>
                </c:pt>
                <c:pt idx="593">
                  <c:v>-41.09</c:v>
                </c:pt>
                <c:pt idx="594">
                  <c:v>-41.09</c:v>
                </c:pt>
                <c:pt idx="595">
                  <c:v>-41.09</c:v>
                </c:pt>
                <c:pt idx="596">
                  <c:v>-41.09</c:v>
                </c:pt>
                <c:pt idx="597">
                  <c:v>-41.09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34-42D3-A763-EAA74A59DF56}"/>
            </c:ext>
          </c:extLst>
        </c:ser>
        <c:ser>
          <c:idx val="3"/>
          <c:order val="3"/>
          <c:tx>
            <c:strRef>
              <c:f>Sheet2!$J$2</c:f>
              <c:strCache>
                <c:ptCount val="1"/>
                <c:pt idx="0">
                  <c:v>螺纹钢：高炉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44706</c:v>
                </c:pt>
                <c:pt idx="1">
                  <c:v>44705</c:v>
                </c:pt>
                <c:pt idx="2">
                  <c:v>44704</c:v>
                </c:pt>
                <c:pt idx="3">
                  <c:v>44701</c:v>
                </c:pt>
                <c:pt idx="4">
                  <c:v>44700</c:v>
                </c:pt>
                <c:pt idx="5">
                  <c:v>44699</c:v>
                </c:pt>
                <c:pt idx="6">
                  <c:v>44698</c:v>
                </c:pt>
                <c:pt idx="7">
                  <c:v>44697</c:v>
                </c:pt>
                <c:pt idx="8">
                  <c:v>44694</c:v>
                </c:pt>
                <c:pt idx="9">
                  <c:v>44693</c:v>
                </c:pt>
                <c:pt idx="10">
                  <c:v>44692</c:v>
                </c:pt>
                <c:pt idx="11">
                  <c:v>44691</c:v>
                </c:pt>
                <c:pt idx="12">
                  <c:v>44690</c:v>
                </c:pt>
                <c:pt idx="13">
                  <c:v>44688</c:v>
                </c:pt>
                <c:pt idx="14">
                  <c:v>44687</c:v>
                </c:pt>
                <c:pt idx="15">
                  <c:v>44686</c:v>
                </c:pt>
                <c:pt idx="16">
                  <c:v>44680</c:v>
                </c:pt>
                <c:pt idx="17">
                  <c:v>44679</c:v>
                </c:pt>
                <c:pt idx="18">
                  <c:v>44678</c:v>
                </c:pt>
                <c:pt idx="19">
                  <c:v>44677</c:v>
                </c:pt>
                <c:pt idx="20">
                  <c:v>44676</c:v>
                </c:pt>
                <c:pt idx="21">
                  <c:v>44675</c:v>
                </c:pt>
                <c:pt idx="22">
                  <c:v>44673</c:v>
                </c:pt>
                <c:pt idx="23">
                  <c:v>44672</c:v>
                </c:pt>
                <c:pt idx="24">
                  <c:v>44671</c:v>
                </c:pt>
                <c:pt idx="25">
                  <c:v>44670</c:v>
                </c:pt>
                <c:pt idx="26">
                  <c:v>44669</c:v>
                </c:pt>
                <c:pt idx="27">
                  <c:v>44666</c:v>
                </c:pt>
                <c:pt idx="28">
                  <c:v>44665</c:v>
                </c:pt>
                <c:pt idx="29">
                  <c:v>44664</c:v>
                </c:pt>
                <c:pt idx="30">
                  <c:v>44663</c:v>
                </c:pt>
                <c:pt idx="31">
                  <c:v>44662</c:v>
                </c:pt>
                <c:pt idx="32">
                  <c:v>44659</c:v>
                </c:pt>
                <c:pt idx="33">
                  <c:v>44658</c:v>
                </c:pt>
                <c:pt idx="34">
                  <c:v>44657</c:v>
                </c:pt>
                <c:pt idx="35">
                  <c:v>44653</c:v>
                </c:pt>
                <c:pt idx="36">
                  <c:v>44652</c:v>
                </c:pt>
                <c:pt idx="37">
                  <c:v>44651</c:v>
                </c:pt>
                <c:pt idx="38">
                  <c:v>44650</c:v>
                </c:pt>
                <c:pt idx="39">
                  <c:v>44649</c:v>
                </c:pt>
                <c:pt idx="40">
                  <c:v>44648</c:v>
                </c:pt>
                <c:pt idx="41">
                  <c:v>44645</c:v>
                </c:pt>
                <c:pt idx="42">
                  <c:v>44644</c:v>
                </c:pt>
                <c:pt idx="43">
                  <c:v>44643</c:v>
                </c:pt>
                <c:pt idx="44">
                  <c:v>44642</c:v>
                </c:pt>
                <c:pt idx="45">
                  <c:v>44641</c:v>
                </c:pt>
                <c:pt idx="46">
                  <c:v>44638</c:v>
                </c:pt>
                <c:pt idx="47">
                  <c:v>44637</c:v>
                </c:pt>
                <c:pt idx="48">
                  <c:v>44636</c:v>
                </c:pt>
                <c:pt idx="49">
                  <c:v>44635</c:v>
                </c:pt>
                <c:pt idx="50">
                  <c:v>44634</c:v>
                </c:pt>
                <c:pt idx="51">
                  <c:v>44631</c:v>
                </c:pt>
                <c:pt idx="52">
                  <c:v>44630</c:v>
                </c:pt>
                <c:pt idx="53">
                  <c:v>44629</c:v>
                </c:pt>
                <c:pt idx="54">
                  <c:v>44628</c:v>
                </c:pt>
                <c:pt idx="55">
                  <c:v>44627</c:v>
                </c:pt>
                <c:pt idx="56">
                  <c:v>44624</c:v>
                </c:pt>
                <c:pt idx="57">
                  <c:v>44623</c:v>
                </c:pt>
                <c:pt idx="58">
                  <c:v>44622</c:v>
                </c:pt>
                <c:pt idx="59">
                  <c:v>44621</c:v>
                </c:pt>
                <c:pt idx="60">
                  <c:v>44620</c:v>
                </c:pt>
                <c:pt idx="61">
                  <c:v>44617</c:v>
                </c:pt>
                <c:pt idx="62">
                  <c:v>44616</c:v>
                </c:pt>
                <c:pt idx="63">
                  <c:v>44615</c:v>
                </c:pt>
                <c:pt idx="64">
                  <c:v>44614</c:v>
                </c:pt>
                <c:pt idx="65">
                  <c:v>44613</c:v>
                </c:pt>
                <c:pt idx="66">
                  <c:v>44610</c:v>
                </c:pt>
                <c:pt idx="67">
                  <c:v>44609</c:v>
                </c:pt>
                <c:pt idx="68">
                  <c:v>44608</c:v>
                </c:pt>
                <c:pt idx="69">
                  <c:v>44607</c:v>
                </c:pt>
                <c:pt idx="70">
                  <c:v>44606</c:v>
                </c:pt>
                <c:pt idx="71">
                  <c:v>44603</c:v>
                </c:pt>
                <c:pt idx="72">
                  <c:v>44602</c:v>
                </c:pt>
                <c:pt idx="73">
                  <c:v>44601</c:v>
                </c:pt>
                <c:pt idx="74">
                  <c:v>44600</c:v>
                </c:pt>
                <c:pt idx="75">
                  <c:v>44599</c:v>
                </c:pt>
                <c:pt idx="76">
                  <c:v>44591</c:v>
                </c:pt>
                <c:pt idx="77">
                  <c:v>44590</c:v>
                </c:pt>
                <c:pt idx="78">
                  <c:v>44589</c:v>
                </c:pt>
                <c:pt idx="79">
                  <c:v>44588</c:v>
                </c:pt>
                <c:pt idx="80">
                  <c:v>44587</c:v>
                </c:pt>
                <c:pt idx="81">
                  <c:v>44586</c:v>
                </c:pt>
                <c:pt idx="82">
                  <c:v>44585</c:v>
                </c:pt>
                <c:pt idx="83">
                  <c:v>44582</c:v>
                </c:pt>
                <c:pt idx="84">
                  <c:v>44581</c:v>
                </c:pt>
                <c:pt idx="85">
                  <c:v>44580</c:v>
                </c:pt>
                <c:pt idx="86">
                  <c:v>44579</c:v>
                </c:pt>
                <c:pt idx="87">
                  <c:v>44578</c:v>
                </c:pt>
                <c:pt idx="88">
                  <c:v>44575</c:v>
                </c:pt>
                <c:pt idx="89">
                  <c:v>44574</c:v>
                </c:pt>
                <c:pt idx="90">
                  <c:v>44573</c:v>
                </c:pt>
                <c:pt idx="91">
                  <c:v>44572</c:v>
                </c:pt>
                <c:pt idx="92">
                  <c:v>44571</c:v>
                </c:pt>
                <c:pt idx="93">
                  <c:v>44568</c:v>
                </c:pt>
                <c:pt idx="94">
                  <c:v>44567</c:v>
                </c:pt>
                <c:pt idx="95">
                  <c:v>44566</c:v>
                </c:pt>
                <c:pt idx="96">
                  <c:v>44565</c:v>
                </c:pt>
                <c:pt idx="97">
                  <c:v>44561</c:v>
                </c:pt>
                <c:pt idx="98">
                  <c:v>44560</c:v>
                </c:pt>
                <c:pt idx="99">
                  <c:v>44559</c:v>
                </c:pt>
                <c:pt idx="100">
                  <c:v>44558</c:v>
                </c:pt>
                <c:pt idx="101">
                  <c:v>44557</c:v>
                </c:pt>
                <c:pt idx="102">
                  <c:v>44554</c:v>
                </c:pt>
                <c:pt idx="103">
                  <c:v>44553</c:v>
                </c:pt>
                <c:pt idx="104">
                  <c:v>44552</c:v>
                </c:pt>
                <c:pt idx="105">
                  <c:v>44551</c:v>
                </c:pt>
                <c:pt idx="106">
                  <c:v>44550</c:v>
                </c:pt>
                <c:pt idx="107">
                  <c:v>44547</c:v>
                </c:pt>
                <c:pt idx="108">
                  <c:v>44546</c:v>
                </c:pt>
                <c:pt idx="109">
                  <c:v>44545</c:v>
                </c:pt>
                <c:pt idx="110">
                  <c:v>44544</c:v>
                </c:pt>
                <c:pt idx="111">
                  <c:v>44543</c:v>
                </c:pt>
                <c:pt idx="112">
                  <c:v>44540</c:v>
                </c:pt>
                <c:pt idx="113">
                  <c:v>44539</c:v>
                </c:pt>
                <c:pt idx="114">
                  <c:v>44538</c:v>
                </c:pt>
                <c:pt idx="115">
                  <c:v>44537</c:v>
                </c:pt>
                <c:pt idx="116">
                  <c:v>44536</c:v>
                </c:pt>
                <c:pt idx="117">
                  <c:v>44533</c:v>
                </c:pt>
                <c:pt idx="118">
                  <c:v>44532</c:v>
                </c:pt>
                <c:pt idx="119">
                  <c:v>44531</c:v>
                </c:pt>
                <c:pt idx="120">
                  <c:v>44530</c:v>
                </c:pt>
                <c:pt idx="121">
                  <c:v>44529</c:v>
                </c:pt>
                <c:pt idx="122">
                  <c:v>44526</c:v>
                </c:pt>
                <c:pt idx="123">
                  <c:v>44525</c:v>
                </c:pt>
                <c:pt idx="124">
                  <c:v>44524</c:v>
                </c:pt>
                <c:pt idx="125">
                  <c:v>44523</c:v>
                </c:pt>
                <c:pt idx="126">
                  <c:v>44522</c:v>
                </c:pt>
                <c:pt idx="127">
                  <c:v>44519</c:v>
                </c:pt>
                <c:pt idx="128">
                  <c:v>44518</c:v>
                </c:pt>
                <c:pt idx="129">
                  <c:v>44517</c:v>
                </c:pt>
                <c:pt idx="130">
                  <c:v>44516</c:v>
                </c:pt>
                <c:pt idx="131">
                  <c:v>44515</c:v>
                </c:pt>
                <c:pt idx="132">
                  <c:v>44512</c:v>
                </c:pt>
                <c:pt idx="133">
                  <c:v>44511</c:v>
                </c:pt>
                <c:pt idx="134">
                  <c:v>44510</c:v>
                </c:pt>
                <c:pt idx="135">
                  <c:v>44509</c:v>
                </c:pt>
                <c:pt idx="136">
                  <c:v>44508</c:v>
                </c:pt>
                <c:pt idx="137">
                  <c:v>44505</c:v>
                </c:pt>
                <c:pt idx="138">
                  <c:v>44504</c:v>
                </c:pt>
                <c:pt idx="139">
                  <c:v>44503</c:v>
                </c:pt>
                <c:pt idx="140">
                  <c:v>44502</c:v>
                </c:pt>
                <c:pt idx="141">
                  <c:v>44501</c:v>
                </c:pt>
                <c:pt idx="142">
                  <c:v>44498</c:v>
                </c:pt>
                <c:pt idx="143">
                  <c:v>44497</c:v>
                </c:pt>
                <c:pt idx="144">
                  <c:v>44496</c:v>
                </c:pt>
                <c:pt idx="145">
                  <c:v>44495</c:v>
                </c:pt>
                <c:pt idx="146">
                  <c:v>44494</c:v>
                </c:pt>
                <c:pt idx="147">
                  <c:v>44491</c:v>
                </c:pt>
                <c:pt idx="148">
                  <c:v>44490</c:v>
                </c:pt>
                <c:pt idx="149">
                  <c:v>44489</c:v>
                </c:pt>
                <c:pt idx="150">
                  <c:v>44488</c:v>
                </c:pt>
                <c:pt idx="151">
                  <c:v>44487</c:v>
                </c:pt>
                <c:pt idx="152">
                  <c:v>44484</c:v>
                </c:pt>
                <c:pt idx="153">
                  <c:v>44483</c:v>
                </c:pt>
                <c:pt idx="154">
                  <c:v>44482</c:v>
                </c:pt>
                <c:pt idx="155">
                  <c:v>44481</c:v>
                </c:pt>
                <c:pt idx="156">
                  <c:v>44480</c:v>
                </c:pt>
                <c:pt idx="157">
                  <c:v>44478</c:v>
                </c:pt>
                <c:pt idx="158">
                  <c:v>44477</c:v>
                </c:pt>
                <c:pt idx="159">
                  <c:v>44469</c:v>
                </c:pt>
                <c:pt idx="160">
                  <c:v>44468</c:v>
                </c:pt>
                <c:pt idx="161">
                  <c:v>44467</c:v>
                </c:pt>
                <c:pt idx="162">
                  <c:v>44466</c:v>
                </c:pt>
                <c:pt idx="163">
                  <c:v>44465</c:v>
                </c:pt>
                <c:pt idx="164">
                  <c:v>44463</c:v>
                </c:pt>
                <c:pt idx="165">
                  <c:v>44462</c:v>
                </c:pt>
                <c:pt idx="166">
                  <c:v>44461</c:v>
                </c:pt>
                <c:pt idx="167">
                  <c:v>44457</c:v>
                </c:pt>
                <c:pt idx="168">
                  <c:v>44456</c:v>
                </c:pt>
                <c:pt idx="169">
                  <c:v>44455</c:v>
                </c:pt>
                <c:pt idx="170">
                  <c:v>44454</c:v>
                </c:pt>
                <c:pt idx="171">
                  <c:v>44453</c:v>
                </c:pt>
                <c:pt idx="172">
                  <c:v>44452</c:v>
                </c:pt>
                <c:pt idx="173">
                  <c:v>44449</c:v>
                </c:pt>
                <c:pt idx="174">
                  <c:v>44448</c:v>
                </c:pt>
                <c:pt idx="175">
                  <c:v>44447</c:v>
                </c:pt>
                <c:pt idx="176">
                  <c:v>44446</c:v>
                </c:pt>
                <c:pt idx="177">
                  <c:v>44445</c:v>
                </c:pt>
                <c:pt idx="178">
                  <c:v>44442</c:v>
                </c:pt>
                <c:pt idx="179">
                  <c:v>44441</c:v>
                </c:pt>
                <c:pt idx="180">
                  <c:v>44440</c:v>
                </c:pt>
                <c:pt idx="181">
                  <c:v>44439</c:v>
                </c:pt>
                <c:pt idx="182">
                  <c:v>44438</c:v>
                </c:pt>
                <c:pt idx="183">
                  <c:v>44435</c:v>
                </c:pt>
                <c:pt idx="184">
                  <c:v>44434</c:v>
                </c:pt>
                <c:pt idx="185">
                  <c:v>44433</c:v>
                </c:pt>
                <c:pt idx="186">
                  <c:v>44432</c:v>
                </c:pt>
                <c:pt idx="187">
                  <c:v>44431</c:v>
                </c:pt>
                <c:pt idx="188">
                  <c:v>44428</c:v>
                </c:pt>
                <c:pt idx="189">
                  <c:v>44427</c:v>
                </c:pt>
                <c:pt idx="190">
                  <c:v>44426</c:v>
                </c:pt>
                <c:pt idx="191">
                  <c:v>44425</c:v>
                </c:pt>
                <c:pt idx="192">
                  <c:v>44424</c:v>
                </c:pt>
                <c:pt idx="193">
                  <c:v>44421</c:v>
                </c:pt>
                <c:pt idx="194">
                  <c:v>44420</c:v>
                </c:pt>
                <c:pt idx="195">
                  <c:v>44419</c:v>
                </c:pt>
                <c:pt idx="196">
                  <c:v>44418</c:v>
                </c:pt>
                <c:pt idx="197">
                  <c:v>44417</c:v>
                </c:pt>
                <c:pt idx="198">
                  <c:v>44414</c:v>
                </c:pt>
                <c:pt idx="199">
                  <c:v>44413</c:v>
                </c:pt>
                <c:pt idx="200">
                  <c:v>44412</c:v>
                </c:pt>
                <c:pt idx="201">
                  <c:v>44411</c:v>
                </c:pt>
                <c:pt idx="202">
                  <c:v>44410</c:v>
                </c:pt>
                <c:pt idx="203">
                  <c:v>44407</c:v>
                </c:pt>
                <c:pt idx="204">
                  <c:v>44406</c:v>
                </c:pt>
                <c:pt idx="205">
                  <c:v>44405</c:v>
                </c:pt>
                <c:pt idx="206">
                  <c:v>44404</c:v>
                </c:pt>
                <c:pt idx="207">
                  <c:v>44403</c:v>
                </c:pt>
                <c:pt idx="208">
                  <c:v>44400</c:v>
                </c:pt>
                <c:pt idx="209">
                  <c:v>44399</c:v>
                </c:pt>
                <c:pt idx="210">
                  <c:v>44398</c:v>
                </c:pt>
                <c:pt idx="211">
                  <c:v>44397</c:v>
                </c:pt>
                <c:pt idx="212">
                  <c:v>44396</c:v>
                </c:pt>
                <c:pt idx="213">
                  <c:v>44393</c:v>
                </c:pt>
                <c:pt idx="214">
                  <c:v>44392</c:v>
                </c:pt>
                <c:pt idx="215">
                  <c:v>44391</c:v>
                </c:pt>
                <c:pt idx="216">
                  <c:v>44390</c:v>
                </c:pt>
                <c:pt idx="217">
                  <c:v>44389</c:v>
                </c:pt>
                <c:pt idx="218">
                  <c:v>44386</c:v>
                </c:pt>
                <c:pt idx="219">
                  <c:v>44385</c:v>
                </c:pt>
                <c:pt idx="220">
                  <c:v>44384</c:v>
                </c:pt>
                <c:pt idx="221">
                  <c:v>44383</c:v>
                </c:pt>
                <c:pt idx="222">
                  <c:v>44382</c:v>
                </c:pt>
                <c:pt idx="223">
                  <c:v>44379</c:v>
                </c:pt>
                <c:pt idx="224">
                  <c:v>44378</c:v>
                </c:pt>
                <c:pt idx="225">
                  <c:v>44377</c:v>
                </c:pt>
                <c:pt idx="226">
                  <c:v>44376</c:v>
                </c:pt>
                <c:pt idx="227">
                  <c:v>44375</c:v>
                </c:pt>
                <c:pt idx="228">
                  <c:v>44372</c:v>
                </c:pt>
                <c:pt idx="229">
                  <c:v>44371</c:v>
                </c:pt>
                <c:pt idx="230">
                  <c:v>44370</c:v>
                </c:pt>
                <c:pt idx="231">
                  <c:v>44369</c:v>
                </c:pt>
                <c:pt idx="232">
                  <c:v>44368</c:v>
                </c:pt>
                <c:pt idx="233">
                  <c:v>44365</c:v>
                </c:pt>
                <c:pt idx="234">
                  <c:v>44364</c:v>
                </c:pt>
                <c:pt idx="235">
                  <c:v>44363</c:v>
                </c:pt>
                <c:pt idx="236">
                  <c:v>44362</c:v>
                </c:pt>
                <c:pt idx="237">
                  <c:v>44358</c:v>
                </c:pt>
                <c:pt idx="238">
                  <c:v>44357</c:v>
                </c:pt>
                <c:pt idx="239">
                  <c:v>44356</c:v>
                </c:pt>
                <c:pt idx="240">
                  <c:v>44355</c:v>
                </c:pt>
                <c:pt idx="241">
                  <c:v>44354</c:v>
                </c:pt>
                <c:pt idx="242">
                  <c:v>44351</c:v>
                </c:pt>
                <c:pt idx="243">
                  <c:v>44350</c:v>
                </c:pt>
                <c:pt idx="244">
                  <c:v>44349</c:v>
                </c:pt>
                <c:pt idx="245">
                  <c:v>44348</c:v>
                </c:pt>
                <c:pt idx="246">
                  <c:v>44347</c:v>
                </c:pt>
                <c:pt idx="247">
                  <c:v>44344</c:v>
                </c:pt>
                <c:pt idx="248">
                  <c:v>44343</c:v>
                </c:pt>
                <c:pt idx="249">
                  <c:v>44342</c:v>
                </c:pt>
                <c:pt idx="250">
                  <c:v>44341</c:v>
                </c:pt>
                <c:pt idx="251">
                  <c:v>44340</c:v>
                </c:pt>
                <c:pt idx="252">
                  <c:v>44337</c:v>
                </c:pt>
                <c:pt idx="253">
                  <c:v>44336</c:v>
                </c:pt>
                <c:pt idx="254">
                  <c:v>44335</c:v>
                </c:pt>
                <c:pt idx="255">
                  <c:v>44334</c:v>
                </c:pt>
                <c:pt idx="256">
                  <c:v>44333</c:v>
                </c:pt>
                <c:pt idx="257">
                  <c:v>44330</c:v>
                </c:pt>
                <c:pt idx="258">
                  <c:v>44329</c:v>
                </c:pt>
                <c:pt idx="259">
                  <c:v>44328</c:v>
                </c:pt>
                <c:pt idx="260">
                  <c:v>44327</c:v>
                </c:pt>
                <c:pt idx="261">
                  <c:v>44326</c:v>
                </c:pt>
                <c:pt idx="262">
                  <c:v>44324</c:v>
                </c:pt>
                <c:pt idx="263">
                  <c:v>44323</c:v>
                </c:pt>
                <c:pt idx="264">
                  <c:v>44322</c:v>
                </c:pt>
                <c:pt idx="265">
                  <c:v>44316</c:v>
                </c:pt>
                <c:pt idx="266">
                  <c:v>44315</c:v>
                </c:pt>
                <c:pt idx="267">
                  <c:v>44314</c:v>
                </c:pt>
                <c:pt idx="268">
                  <c:v>44313</c:v>
                </c:pt>
                <c:pt idx="269">
                  <c:v>44312</c:v>
                </c:pt>
                <c:pt idx="270">
                  <c:v>44311</c:v>
                </c:pt>
                <c:pt idx="271">
                  <c:v>44309</c:v>
                </c:pt>
                <c:pt idx="272">
                  <c:v>44308</c:v>
                </c:pt>
                <c:pt idx="273">
                  <c:v>44307</c:v>
                </c:pt>
                <c:pt idx="274">
                  <c:v>44306</c:v>
                </c:pt>
                <c:pt idx="275">
                  <c:v>44305</c:v>
                </c:pt>
                <c:pt idx="276">
                  <c:v>44302</c:v>
                </c:pt>
                <c:pt idx="277">
                  <c:v>44301</c:v>
                </c:pt>
                <c:pt idx="278">
                  <c:v>44300</c:v>
                </c:pt>
                <c:pt idx="279">
                  <c:v>44299</c:v>
                </c:pt>
                <c:pt idx="280">
                  <c:v>44298</c:v>
                </c:pt>
                <c:pt idx="281">
                  <c:v>44295</c:v>
                </c:pt>
                <c:pt idx="282">
                  <c:v>44294</c:v>
                </c:pt>
                <c:pt idx="283">
                  <c:v>44293</c:v>
                </c:pt>
                <c:pt idx="284">
                  <c:v>44292</c:v>
                </c:pt>
                <c:pt idx="285">
                  <c:v>44288</c:v>
                </c:pt>
                <c:pt idx="286">
                  <c:v>44287</c:v>
                </c:pt>
                <c:pt idx="287">
                  <c:v>44286</c:v>
                </c:pt>
                <c:pt idx="288">
                  <c:v>44285</c:v>
                </c:pt>
                <c:pt idx="289">
                  <c:v>44284</c:v>
                </c:pt>
                <c:pt idx="290">
                  <c:v>44281</c:v>
                </c:pt>
                <c:pt idx="291">
                  <c:v>44280</c:v>
                </c:pt>
                <c:pt idx="292">
                  <c:v>44279</c:v>
                </c:pt>
                <c:pt idx="293">
                  <c:v>44278</c:v>
                </c:pt>
                <c:pt idx="294">
                  <c:v>44277</c:v>
                </c:pt>
                <c:pt idx="295">
                  <c:v>44274</c:v>
                </c:pt>
                <c:pt idx="296">
                  <c:v>44273</c:v>
                </c:pt>
                <c:pt idx="297">
                  <c:v>44272</c:v>
                </c:pt>
                <c:pt idx="298">
                  <c:v>44271</c:v>
                </c:pt>
                <c:pt idx="299">
                  <c:v>44270</c:v>
                </c:pt>
                <c:pt idx="300">
                  <c:v>44267</c:v>
                </c:pt>
                <c:pt idx="301">
                  <c:v>44266</c:v>
                </c:pt>
                <c:pt idx="302">
                  <c:v>44265</c:v>
                </c:pt>
                <c:pt idx="303">
                  <c:v>44264</c:v>
                </c:pt>
                <c:pt idx="304">
                  <c:v>44263</c:v>
                </c:pt>
                <c:pt idx="305">
                  <c:v>44260</c:v>
                </c:pt>
                <c:pt idx="306">
                  <c:v>44259</c:v>
                </c:pt>
                <c:pt idx="307">
                  <c:v>44258</c:v>
                </c:pt>
                <c:pt idx="308">
                  <c:v>44257</c:v>
                </c:pt>
                <c:pt idx="309">
                  <c:v>44256</c:v>
                </c:pt>
                <c:pt idx="310">
                  <c:v>44253</c:v>
                </c:pt>
                <c:pt idx="311">
                  <c:v>44252</c:v>
                </c:pt>
                <c:pt idx="312">
                  <c:v>44251</c:v>
                </c:pt>
                <c:pt idx="313">
                  <c:v>44250</c:v>
                </c:pt>
                <c:pt idx="314">
                  <c:v>44249</c:v>
                </c:pt>
                <c:pt idx="315">
                  <c:v>44247</c:v>
                </c:pt>
                <c:pt idx="316">
                  <c:v>44246</c:v>
                </c:pt>
                <c:pt idx="317">
                  <c:v>44245</c:v>
                </c:pt>
                <c:pt idx="318">
                  <c:v>44239</c:v>
                </c:pt>
                <c:pt idx="319">
                  <c:v>44238</c:v>
                </c:pt>
                <c:pt idx="320">
                  <c:v>44237</c:v>
                </c:pt>
                <c:pt idx="321">
                  <c:v>44236</c:v>
                </c:pt>
                <c:pt idx="322">
                  <c:v>44235</c:v>
                </c:pt>
                <c:pt idx="323">
                  <c:v>44234</c:v>
                </c:pt>
                <c:pt idx="324">
                  <c:v>44232</c:v>
                </c:pt>
                <c:pt idx="325">
                  <c:v>44231</c:v>
                </c:pt>
                <c:pt idx="326">
                  <c:v>44230</c:v>
                </c:pt>
                <c:pt idx="327">
                  <c:v>44229</c:v>
                </c:pt>
                <c:pt idx="328">
                  <c:v>44228</c:v>
                </c:pt>
                <c:pt idx="329">
                  <c:v>44225</c:v>
                </c:pt>
                <c:pt idx="330">
                  <c:v>44224</c:v>
                </c:pt>
                <c:pt idx="331">
                  <c:v>44223</c:v>
                </c:pt>
                <c:pt idx="332">
                  <c:v>44222</c:v>
                </c:pt>
                <c:pt idx="333">
                  <c:v>44221</c:v>
                </c:pt>
                <c:pt idx="334">
                  <c:v>44218</c:v>
                </c:pt>
                <c:pt idx="335">
                  <c:v>44217</c:v>
                </c:pt>
                <c:pt idx="336">
                  <c:v>44216</c:v>
                </c:pt>
                <c:pt idx="337">
                  <c:v>44215</c:v>
                </c:pt>
                <c:pt idx="338">
                  <c:v>44214</c:v>
                </c:pt>
                <c:pt idx="339">
                  <c:v>44211</c:v>
                </c:pt>
                <c:pt idx="340">
                  <c:v>44210</c:v>
                </c:pt>
                <c:pt idx="341">
                  <c:v>44209</c:v>
                </c:pt>
                <c:pt idx="342">
                  <c:v>44208</c:v>
                </c:pt>
                <c:pt idx="343">
                  <c:v>44207</c:v>
                </c:pt>
                <c:pt idx="344">
                  <c:v>44204</c:v>
                </c:pt>
                <c:pt idx="345">
                  <c:v>44203</c:v>
                </c:pt>
                <c:pt idx="346">
                  <c:v>44202</c:v>
                </c:pt>
                <c:pt idx="347">
                  <c:v>44201</c:v>
                </c:pt>
                <c:pt idx="348">
                  <c:v>44200</c:v>
                </c:pt>
                <c:pt idx="349">
                  <c:v>44196</c:v>
                </c:pt>
                <c:pt idx="350">
                  <c:v>44195</c:v>
                </c:pt>
                <c:pt idx="351">
                  <c:v>44194</c:v>
                </c:pt>
                <c:pt idx="352">
                  <c:v>44193</c:v>
                </c:pt>
                <c:pt idx="353">
                  <c:v>44190</c:v>
                </c:pt>
                <c:pt idx="354">
                  <c:v>44189</c:v>
                </c:pt>
                <c:pt idx="355">
                  <c:v>44188</c:v>
                </c:pt>
                <c:pt idx="356">
                  <c:v>44187</c:v>
                </c:pt>
                <c:pt idx="357">
                  <c:v>44186</c:v>
                </c:pt>
                <c:pt idx="358">
                  <c:v>44183</c:v>
                </c:pt>
                <c:pt idx="359">
                  <c:v>44182</c:v>
                </c:pt>
                <c:pt idx="360">
                  <c:v>44181</c:v>
                </c:pt>
                <c:pt idx="361">
                  <c:v>44180</c:v>
                </c:pt>
                <c:pt idx="362">
                  <c:v>44179</c:v>
                </c:pt>
                <c:pt idx="363">
                  <c:v>44176</c:v>
                </c:pt>
                <c:pt idx="364">
                  <c:v>44175</c:v>
                </c:pt>
                <c:pt idx="365">
                  <c:v>44174</c:v>
                </c:pt>
                <c:pt idx="366">
                  <c:v>44173</c:v>
                </c:pt>
                <c:pt idx="367">
                  <c:v>44172</c:v>
                </c:pt>
                <c:pt idx="368">
                  <c:v>44169</c:v>
                </c:pt>
                <c:pt idx="369">
                  <c:v>44168</c:v>
                </c:pt>
                <c:pt idx="370">
                  <c:v>44167</c:v>
                </c:pt>
                <c:pt idx="371">
                  <c:v>44166</c:v>
                </c:pt>
                <c:pt idx="372">
                  <c:v>44165</c:v>
                </c:pt>
                <c:pt idx="373">
                  <c:v>44162</c:v>
                </c:pt>
                <c:pt idx="374">
                  <c:v>44161</c:v>
                </c:pt>
                <c:pt idx="375">
                  <c:v>44160</c:v>
                </c:pt>
                <c:pt idx="376">
                  <c:v>44159</c:v>
                </c:pt>
                <c:pt idx="377">
                  <c:v>44158</c:v>
                </c:pt>
                <c:pt idx="378">
                  <c:v>44155</c:v>
                </c:pt>
                <c:pt idx="379">
                  <c:v>44154</c:v>
                </c:pt>
                <c:pt idx="380">
                  <c:v>44153</c:v>
                </c:pt>
                <c:pt idx="381">
                  <c:v>44152</c:v>
                </c:pt>
                <c:pt idx="382">
                  <c:v>44151</c:v>
                </c:pt>
                <c:pt idx="383">
                  <c:v>44148</c:v>
                </c:pt>
                <c:pt idx="384">
                  <c:v>44147</c:v>
                </c:pt>
                <c:pt idx="385">
                  <c:v>44146</c:v>
                </c:pt>
                <c:pt idx="386">
                  <c:v>44145</c:v>
                </c:pt>
                <c:pt idx="387">
                  <c:v>44144</c:v>
                </c:pt>
                <c:pt idx="388">
                  <c:v>44141</c:v>
                </c:pt>
                <c:pt idx="389">
                  <c:v>44140</c:v>
                </c:pt>
                <c:pt idx="390">
                  <c:v>44139</c:v>
                </c:pt>
                <c:pt idx="391">
                  <c:v>44138</c:v>
                </c:pt>
                <c:pt idx="392">
                  <c:v>44137</c:v>
                </c:pt>
                <c:pt idx="393">
                  <c:v>44134</c:v>
                </c:pt>
                <c:pt idx="394">
                  <c:v>44133</c:v>
                </c:pt>
                <c:pt idx="395">
                  <c:v>44132</c:v>
                </c:pt>
                <c:pt idx="396">
                  <c:v>44131</c:v>
                </c:pt>
                <c:pt idx="397">
                  <c:v>44130</c:v>
                </c:pt>
                <c:pt idx="398">
                  <c:v>44127</c:v>
                </c:pt>
                <c:pt idx="399">
                  <c:v>44126</c:v>
                </c:pt>
                <c:pt idx="400">
                  <c:v>44125</c:v>
                </c:pt>
                <c:pt idx="401">
                  <c:v>44124</c:v>
                </c:pt>
                <c:pt idx="402">
                  <c:v>44123</c:v>
                </c:pt>
                <c:pt idx="403">
                  <c:v>44120</c:v>
                </c:pt>
                <c:pt idx="404">
                  <c:v>44119</c:v>
                </c:pt>
                <c:pt idx="405">
                  <c:v>44118</c:v>
                </c:pt>
                <c:pt idx="406">
                  <c:v>44117</c:v>
                </c:pt>
                <c:pt idx="407">
                  <c:v>44116</c:v>
                </c:pt>
                <c:pt idx="408">
                  <c:v>44114</c:v>
                </c:pt>
                <c:pt idx="409">
                  <c:v>44113</c:v>
                </c:pt>
                <c:pt idx="410">
                  <c:v>44104</c:v>
                </c:pt>
                <c:pt idx="411">
                  <c:v>44103</c:v>
                </c:pt>
                <c:pt idx="412">
                  <c:v>44102</c:v>
                </c:pt>
                <c:pt idx="413">
                  <c:v>44101</c:v>
                </c:pt>
                <c:pt idx="414">
                  <c:v>44099</c:v>
                </c:pt>
                <c:pt idx="415">
                  <c:v>44098</c:v>
                </c:pt>
                <c:pt idx="416">
                  <c:v>44097</c:v>
                </c:pt>
                <c:pt idx="417">
                  <c:v>44096</c:v>
                </c:pt>
                <c:pt idx="418">
                  <c:v>44095</c:v>
                </c:pt>
                <c:pt idx="419">
                  <c:v>44092</c:v>
                </c:pt>
                <c:pt idx="420">
                  <c:v>44091</c:v>
                </c:pt>
                <c:pt idx="421">
                  <c:v>44090</c:v>
                </c:pt>
                <c:pt idx="422">
                  <c:v>44089</c:v>
                </c:pt>
                <c:pt idx="423">
                  <c:v>44088</c:v>
                </c:pt>
                <c:pt idx="424">
                  <c:v>44085</c:v>
                </c:pt>
                <c:pt idx="425">
                  <c:v>44084</c:v>
                </c:pt>
                <c:pt idx="426">
                  <c:v>44083</c:v>
                </c:pt>
                <c:pt idx="427">
                  <c:v>44082</c:v>
                </c:pt>
                <c:pt idx="428">
                  <c:v>44081</c:v>
                </c:pt>
                <c:pt idx="429">
                  <c:v>44078</c:v>
                </c:pt>
                <c:pt idx="430">
                  <c:v>44077</c:v>
                </c:pt>
                <c:pt idx="431">
                  <c:v>44076</c:v>
                </c:pt>
                <c:pt idx="432">
                  <c:v>44075</c:v>
                </c:pt>
                <c:pt idx="433">
                  <c:v>44074</c:v>
                </c:pt>
                <c:pt idx="434">
                  <c:v>44071</c:v>
                </c:pt>
                <c:pt idx="435">
                  <c:v>44070</c:v>
                </c:pt>
                <c:pt idx="436">
                  <c:v>44069</c:v>
                </c:pt>
                <c:pt idx="437">
                  <c:v>44068</c:v>
                </c:pt>
                <c:pt idx="438">
                  <c:v>44067</c:v>
                </c:pt>
                <c:pt idx="439">
                  <c:v>44064</c:v>
                </c:pt>
                <c:pt idx="440">
                  <c:v>44063</c:v>
                </c:pt>
                <c:pt idx="441">
                  <c:v>44062</c:v>
                </c:pt>
                <c:pt idx="442">
                  <c:v>44061</c:v>
                </c:pt>
                <c:pt idx="443">
                  <c:v>44060</c:v>
                </c:pt>
                <c:pt idx="444">
                  <c:v>44057</c:v>
                </c:pt>
                <c:pt idx="445">
                  <c:v>44056</c:v>
                </c:pt>
                <c:pt idx="446">
                  <c:v>44055</c:v>
                </c:pt>
                <c:pt idx="447">
                  <c:v>44054</c:v>
                </c:pt>
                <c:pt idx="448">
                  <c:v>44053</c:v>
                </c:pt>
                <c:pt idx="449">
                  <c:v>44050</c:v>
                </c:pt>
                <c:pt idx="450">
                  <c:v>44049</c:v>
                </c:pt>
                <c:pt idx="451">
                  <c:v>44048</c:v>
                </c:pt>
                <c:pt idx="452">
                  <c:v>44047</c:v>
                </c:pt>
                <c:pt idx="453">
                  <c:v>44046</c:v>
                </c:pt>
                <c:pt idx="454">
                  <c:v>44043</c:v>
                </c:pt>
                <c:pt idx="455">
                  <c:v>44042</c:v>
                </c:pt>
                <c:pt idx="456">
                  <c:v>44041</c:v>
                </c:pt>
                <c:pt idx="457">
                  <c:v>44040</c:v>
                </c:pt>
                <c:pt idx="458">
                  <c:v>44039</c:v>
                </c:pt>
                <c:pt idx="459">
                  <c:v>44036</c:v>
                </c:pt>
                <c:pt idx="460">
                  <c:v>44035</c:v>
                </c:pt>
                <c:pt idx="461">
                  <c:v>44034</c:v>
                </c:pt>
                <c:pt idx="462">
                  <c:v>44033</c:v>
                </c:pt>
                <c:pt idx="463">
                  <c:v>44032</c:v>
                </c:pt>
                <c:pt idx="464">
                  <c:v>44029</c:v>
                </c:pt>
                <c:pt idx="465">
                  <c:v>44028</c:v>
                </c:pt>
                <c:pt idx="466">
                  <c:v>44027</c:v>
                </c:pt>
                <c:pt idx="467">
                  <c:v>44026</c:v>
                </c:pt>
                <c:pt idx="468">
                  <c:v>44025</c:v>
                </c:pt>
                <c:pt idx="469">
                  <c:v>44022</c:v>
                </c:pt>
                <c:pt idx="470">
                  <c:v>44021</c:v>
                </c:pt>
                <c:pt idx="471">
                  <c:v>44020</c:v>
                </c:pt>
                <c:pt idx="472">
                  <c:v>44019</c:v>
                </c:pt>
                <c:pt idx="473">
                  <c:v>44018</c:v>
                </c:pt>
                <c:pt idx="474">
                  <c:v>44015</c:v>
                </c:pt>
                <c:pt idx="475">
                  <c:v>44014</c:v>
                </c:pt>
                <c:pt idx="476">
                  <c:v>44013</c:v>
                </c:pt>
                <c:pt idx="477">
                  <c:v>44012</c:v>
                </c:pt>
                <c:pt idx="478">
                  <c:v>44011</c:v>
                </c:pt>
                <c:pt idx="479">
                  <c:v>44010</c:v>
                </c:pt>
                <c:pt idx="480">
                  <c:v>44006</c:v>
                </c:pt>
                <c:pt idx="481">
                  <c:v>44005</c:v>
                </c:pt>
                <c:pt idx="482">
                  <c:v>44004</c:v>
                </c:pt>
                <c:pt idx="483">
                  <c:v>44001</c:v>
                </c:pt>
                <c:pt idx="484">
                  <c:v>44000</c:v>
                </c:pt>
                <c:pt idx="485">
                  <c:v>43999</c:v>
                </c:pt>
                <c:pt idx="486">
                  <c:v>43998</c:v>
                </c:pt>
                <c:pt idx="487">
                  <c:v>43997</c:v>
                </c:pt>
                <c:pt idx="488">
                  <c:v>43994</c:v>
                </c:pt>
                <c:pt idx="489">
                  <c:v>43993</c:v>
                </c:pt>
                <c:pt idx="490">
                  <c:v>43992</c:v>
                </c:pt>
                <c:pt idx="491">
                  <c:v>43991</c:v>
                </c:pt>
                <c:pt idx="492">
                  <c:v>43990</c:v>
                </c:pt>
                <c:pt idx="493">
                  <c:v>43987</c:v>
                </c:pt>
                <c:pt idx="494">
                  <c:v>43986</c:v>
                </c:pt>
                <c:pt idx="495">
                  <c:v>43985</c:v>
                </c:pt>
                <c:pt idx="496">
                  <c:v>43984</c:v>
                </c:pt>
                <c:pt idx="497">
                  <c:v>43983</c:v>
                </c:pt>
                <c:pt idx="498">
                  <c:v>43980</c:v>
                </c:pt>
                <c:pt idx="499">
                  <c:v>43979</c:v>
                </c:pt>
                <c:pt idx="500">
                  <c:v>43978</c:v>
                </c:pt>
                <c:pt idx="501">
                  <c:v>43977</c:v>
                </c:pt>
                <c:pt idx="502">
                  <c:v>43976</c:v>
                </c:pt>
                <c:pt idx="503">
                  <c:v>43973</c:v>
                </c:pt>
                <c:pt idx="504">
                  <c:v>43972</c:v>
                </c:pt>
                <c:pt idx="505">
                  <c:v>43971</c:v>
                </c:pt>
                <c:pt idx="506">
                  <c:v>43970</c:v>
                </c:pt>
                <c:pt idx="507">
                  <c:v>43969</c:v>
                </c:pt>
                <c:pt idx="508">
                  <c:v>43966</c:v>
                </c:pt>
                <c:pt idx="509">
                  <c:v>43965</c:v>
                </c:pt>
                <c:pt idx="510">
                  <c:v>43964</c:v>
                </c:pt>
                <c:pt idx="511">
                  <c:v>43963</c:v>
                </c:pt>
                <c:pt idx="512">
                  <c:v>43962</c:v>
                </c:pt>
                <c:pt idx="513">
                  <c:v>43960</c:v>
                </c:pt>
                <c:pt idx="514">
                  <c:v>43959</c:v>
                </c:pt>
                <c:pt idx="515">
                  <c:v>43958</c:v>
                </c:pt>
                <c:pt idx="516">
                  <c:v>43957</c:v>
                </c:pt>
                <c:pt idx="517">
                  <c:v>43951</c:v>
                </c:pt>
                <c:pt idx="518">
                  <c:v>43950</c:v>
                </c:pt>
                <c:pt idx="519">
                  <c:v>43949</c:v>
                </c:pt>
                <c:pt idx="520">
                  <c:v>43948</c:v>
                </c:pt>
                <c:pt idx="521">
                  <c:v>43947</c:v>
                </c:pt>
                <c:pt idx="522">
                  <c:v>43945</c:v>
                </c:pt>
                <c:pt idx="523">
                  <c:v>43944</c:v>
                </c:pt>
                <c:pt idx="524">
                  <c:v>43943</c:v>
                </c:pt>
                <c:pt idx="525">
                  <c:v>43942</c:v>
                </c:pt>
                <c:pt idx="526">
                  <c:v>43941</c:v>
                </c:pt>
                <c:pt idx="527">
                  <c:v>43938</c:v>
                </c:pt>
                <c:pt idx="528">
                  <c:v>43937</c:v>
                </c:pt>
                <c:pt idx="529">
                  <c:v>43936</c:v>
                </c:pt>
                <c:pt idx="530">
                  <c:v>43935</c:v>
                </c:pt>
                <c:pt idx="531">
                  <c:v>43934</c:v>
                </c:pt>
                <c:pt idx="532">
                  <c:v>43931</c:v>
                </c:pt>
                <c:pt idx="533">
                  <c:v>43930</c:v>
                </c:pt>
                <c:pt idx="534">
                  <c:v>43929</c:v>
                </c:pt>
                <c:pt idx="535">
                  <c:v>43928</c:v>
                </c:pt>
                <c:pt idx="536">
                  <c:v>43924</c:v>
                </c:pt>
                <c:pt idx="537">
                  <c:v>43923</c:v>
                </c:pt>
                <c:pt idx="538">
                  <c:v>43922</c:v>
                </c:pt>
                <c:pt idx="539">
                  <c:v>43921</c:v>
                </c:pt>
                <c:pt idx="540">
                  <c:v>43920</c:v>
                </c:pt>
                <c:pt idx="541">
                  <c:v>43917</c:v>
                </c:pt>
                <c:pt idx="542">
                  <c:v>43916</c:v>
                </c:pt>
                <c:pt idx="543">
                  <c:v>43915</c:v>
                </c:pt>
                <c:pt idx="544">
                  <c:v>43914</c:v>
                </c:pt>
                <c:pt idx="545">
                  <c:v>43913</c:v>
                </c:pt>
                <c:pt idx="546">
                  <c:v>43910</c:v>
                </c:pt>
                <c:pt idx="547">
                  <c:v>43909</c:v>
                </c:pt>
                <c:pt idx="548">
                  <c:v>43908</c:v>
                </c:pt>
                <c:pt idx="549">
                  <c:v>43907</c:v>
                </c:pt>
                <c:pt idx="550">
                  <c:v>43906</c:v>
                </c:pt>
                <c:pt idx="551">
                  <c:v>43903</c:v>
                </c:pt>
                <c:pt idx="552">
                  <c:v>43902</c:v>
                </c:pt>
                <c:pt idx="553">
                  <c:v>43901</c:v>
                </c:pt>
                <c:pt idx="554">
                  <c:v>43900</c:v>
                </c:pt>
                <c:pt idx="555">
                  <c:v>43899</c:v>
                </c:pt>
                <c:pt idx="556">
                  <c:v>43896</c:v>
                </c:pt>
                <c:pt idx="557">
                  <c:v>43895</c:v>
                </c:pt>
                <c:pt idx="558">
                  <c:v>43894</c:v>
                </c:pt>
                <c:pt idx="559">
                  <c:v>43893</c:v>
                </c:pt>
                <c:pt idx="560">
                  <c:v>43892</c:v>
                </c:pt>
                <c:pt idx="561">
                  <c:v>43889</c:v>
                </c:pt>
                <c:pt idx="562">
                  <c:v>43888</c:v>
                </c:pt>
                <c:pt idx="563">
                  <c:v>43887</c:v>
                </c:pt>
                <c:pt idx="564">
                  <c:v>43886</c:v>
                </c:pt>
                <c:pt idx="565">
                  <c:v>43885</c:v>
                </c:pt>
                <c:pt idx="566">
                  <c:v>43882</c:v>
                </c:pt>
                <c:pt idx="567">
                  <c:v>43881</c:v>
                </c:pt>
                <c:pt idx="568">
                  <c:v>43880</c:v>
                </c:pt>
                <c:pt idx="569">
                  <c:v>43879</c:v>
                </c:pt>
                <c:pt idx="570">
                  <c:v>43878</c:v>
                </c:pt>
                <c:pt idx="571">
                  <c:v>43875</c:v>
                </c:pt>
                <c:pt idx="572">
                  <c:v>43874</c:v>
                </c:pt>
                <c:pt idx="573">
                  <c:v>43873</c:v>
                </c:pt>
                <c:pt idx="574">
                  <c:v>43872</c:v>
                </c:pt>
                <c:pt idx="575">
                  <c:v>43871</c:v>
                </c:pt>
                <c:pt idx="576">
                  <c:v>43868</c:v>
                </c:pt>
                <c:pt idx="577">
                  <c:v>43867</c:v>
                </c:pt>
                <c:pt idx="578">
                  <c:v>43866</c:v>
                </c:pt>
                <c:pt idx="579">
                  <c:v>43865</c:v>
                </c:pt>
                <c:pt idx="580">
                  <c:v>43864</c:v>
                </c:pt>
                <c:pt idx="581">
                  <c:v>43853</c:v>
                </c:pt>
                <c:pt idx="582">
                  <c:v>43852</c:v>
                </c:pt>
                <c:pt idx="583">
                  <c:v>43851</c:v>
                </c:pt>
                <c:pt idx="584">
                  <c:v>43850</c:v>
                </c:pt>
                <c:pt idx="585">
                  <c:v>43849</c:v>
                </c:pt>
                <c:pt idx="586">
                  <c:v>43847</c:v>
                </c:pt>
                <c:pt idx="587">
                  <c:v>43846</c:v>
                </c:pt>
                <c:pt idx="588">
                  <c:v>43845</c:v>
                </c:pt>
                <c:pt idx="589">
                  <c:v>43844</c:v>
                </c:pt>
                <c:pt idx="590">
                  <c:v>43843</c:v>
                </c:pt>
                <c:pt idx="591">
                  <c:v>43840</c:v>
                </c:pt>
                <c:pt idx="592">
                  <c:v>43839</c:v>
                </c:pt>
                <c:pt idx="593">
                  <c:v>43838</c:v>
                </c:pt>
                <c:pt idx="594">
                  <c:v>43837</c:v>
                </c:pt>
                <c:pt idx="595">
                  <c:v>43836</c:v>
                </c:pt>
                <c:pt idx="596">
                  <c:v>43833</c:v>
                </c:pt>
                <c:pt idx="597">
                  <c:v>43832</c:v>
                </c:pt>
              </c:numCache>
            </c:numRef>
          </c:cat>
          <c:val>
            <c:numRef>
              <c:f>Sheet2!$J$3:$J$600</c:f>
              <c:numCache>
                <c:formatCode>General</c:formatCode>
                <c:ptCount val="598"/>
                <c:pt idx="0">
                  <c:v>-117.47999999999999</c:v>
                </c:pt>
                <c:pt idx="1">
                  <c:v>-81.610000000000014</c:v>
                </c:pt>
                <c:pt idx="2">
                  <c:v>-91.41</c:v>
                </c:pt>
                <c:pt idx="3">
                  <c:v>-68.59</c:v>
                </c:pt>
                <c:pt idx="4">
                  <c:v>-59.069999999999993</c:v>
                </c:pt>
                <c:pt idx="5">
                  <c:v>-30.509999999999991</c:v>
                </c:pt>
                <c:pt idx="6">
                  <c:v>-65.59</c:v>
                </c:pt>
                <c:pt idx="7">
                  <c:v>-63.860000000000014</c:v>
                </c:pt>
                <c:pt idx="8">
                  <c:v>-54.069999999999993</c:v>
                </c:pt>
                <c:pt idx="9">
                  <c:v>-13.529999999999973</c:v>
                </c:pt>
                <c:pt idx="10">
                  <c:v>-36.29000000000002</c:v>
                </c:pt>
                <c:pt idx="11">
                  <c:v>-37.149999999999977</c:v>
                </c:pt>
                <c:pt idx="12">
                  <c:v>-37.170000000000016</c:v>
                </c:pt>
                <c:pt idx="13">
                  <c:v>-22.199999999999989</c:v>
                </c:pt>
                <c:pt idx="14">
                  <c:v>-17.779999999999973</c:v>
                </c:pt>
                <c:pt idx="15">
                  <c:v>-18.329999999999984</c:v>
                </c:pt>
                <c:pt idx="16">
                  <c:v>-60.360000000000014</c:v>
                </c:pt>
                <c:pt idx="17">
                  <c:v>-57.620000000000005</c:v>
                </c:pt>
                <c:pt idx="18">
                  <c:v>-38.509999999999991</c:v>
                </c:pt>
                <c:pt idx="19">
                  <c:v>-46.879999999999995</c:v>
                </c:pt>
                <c:pt idx="20">
                  <c:v>-34.75</c:v>
                </c:pt>
                <c:pt idx="21">
                  <c:v>-23.740000000000009</c:v>
                </c:pt>
                <c:pt idx="22">
                  <c:v>-34.199999999999989</c:v>
                </c:pt>
                <c:pt idx="23">
                  <c:v>-16.70999999999998</c:v>
                </c:pt>
                <c:pt idx="24">
                  <c:v>27.550000000000011</c:v>
                </c:pt>
                <c:pt idx="25">
                  <c:v>10.699999999999989</c:v>
                </c:pt>
                <c:pt idx="26">
                  <c:v>-16.389999999999986</c:v>
                </c:pt>
                <c:pt idx="27">
                  <c:v>-17.730000000000018</c:v>
                </c:pt>
                <c:pt idx="28">
                  <c:v>18.160000000000025</c:v>
                </c:pt>
                <c:pt idx="29">
                  <c:v>28.410000000000025</c:v>
                </c:pt>
                <c:pt idx="30">
                  <c:v>-16.279999999999973</c:v>
                </c:pt>
                <c:pt idx="31">
                  <c:v>13.879999999999995</c:v>
                </c:pt>
                <c:pt idx="32">
                  <c:v>57.160000000000025</c:v>
                </c:pt>
                <c:pt idx="33">
                  <c:v>80.449999999999989</c:v>
                </c:pt>
                <c:pt idx="34">
                  <c:v>77.490000000000009</c:v>
                </c:pt>
                <c:pt idx="35">
                  <c:v>67.170000000000016</c:v>
                </c:pt>
                <c:pt idx="36">
                  <c:v>28.439999999999998</c:v>
                </c:pt>
                <c:pt idx="37">
                  <c:v>25.569999999999993</c:v>
                </c:pt>
                <c:pt idx="38">
                  <c:v>20.879999999999995</c:v>
                </c:pt>
                <c:pt idx="39">
                  <c:v>49.990000000000009</c:v>
                </c:pt>
                <c:pt idx="40">
                  <c:v>35.550000000000011</c:v>
                </c:pt>
                <c:pt idx="41">
                  <c:v>11.170000000000016</c:v>
                </c:pt>
                <c:pt idx="42">
                  <c:v>25.930000000000007</c:v>
                </c:pt>
                <c:pt idx="43">
                  <c:v>13.529999999999973</c:v>
                </c:pt>
                <c:pt idx="44">
                  <c:v>46.139999999999986</c:v>
                </c:pt>
                <c:pt idx="45">
                  <c:v>19.20999999999998</c:v>
                </c:pt>
                <c:pt idx="46">
                  <c:v>1.6399999999999864</c:v>
                </c:pt>
                <c:pt idx="47">
                  <c:v>7.8799999999999955</c:v>
                </c:pt>
                <c:pt idx="48">
                  <c:v>-27.009999999999991</c:v>
                </c:pt>
                <c:pt idx="49">
                  <c:v>34.699999999999989</c:v>
                </c:pt>
                <c:pt idx="50">
                  <c:v>44.829999999999984</c:v>
                </c:pt>
                <c:pt idx="51">
                  <c:v>33.25</c:v>
                </c:pt>
                <c:pt idx="52">
                  <c:v>43.75</c:v>
                </c:pt>
                <c:pt idx="53">
                  <c:v>93.350000000000023</c:v>
                </c:pt>
                <c:pt idx="54">
                  <c:v>111.94999999999999</c:v>
                </c:pt>
                <c:pt idx="55">
                  <c:v>153.77999999999997</c:v>
                </c:pt>
                <c:pt idx="56">
                  <c:v>133.60000000000002</c:v>
                </c:pt>
                <c:pt idx="57">
                  <c:v>138.32999999999998</c:v>
                </c:pt>
                <c:pt idx="58">
                  <c:v>223.89</c:v>
                </c:pt>
                <c:pt idx="59">
                  <c:v>214.15999999999997</c:v>
                </c:pt>
                <c:pt idx="60">
                  <c:v>255.75</c:v>
                </c:pt>
                <c:pt idx="61">
                  <c:v>270.17999999999995</c:v>
                </c:pt>
                <c:pt idx="62">
                  <c:v>348.77</c:v>
                </c:pt>
                <c:pt idx="63">
                  <c:v>383.95000000000005</c:v>
                </c:pt>
                <c:pt idx="64">
                  <c:v>411.16999999999996</c:v>
                </c:pt>
                <c:pt idx="65">
                  <c:v>376.39</c:v>
                </c:pt>
                <c:pt idx="66">
                  <c:v>402.45000000000005</c:v>
                </c:pt>
                <c:pt idx="67">
                  <c:v>418.97</c:v>
                </c:pt>
                <c:pt idx="68">
                  <c:v>399.91999999999996</c:v>
                </c:pt>
                <c:pt idx="69">
                  <c:v>436.83000000000004</c:v>
                </c:pt>
                <c:pt idx="70">
                  <c:v>385.46000000000004</c:v>
                </c:pt>
                <c:pt idx="71">
                  <c:v>387.74</c:v>
                </c:pt>
                <c:pt idx="72">
                  <c:v>302.57000000000005</c:v>
                </c:pt>
                <c:pt idx="73">
                  <c:v>337.22</c:v>
                </c:pt>
                <c:pt idx="74">
                  <c:v>243.38</c:v>
                </c:pt>
                <c:pt idx="75">
                  <c:v>188.51</c:v>
                </c:pt>
                <c:pt idx="76">
                  <c:v>97.57</c:v>
                </c:pt>
                <c:pt idx="77">
                  <c:v>97.57</c:v>
                </c:pt>
                <c:pt idx="78">
                  <c:v>86.56</c:v>
                </c:pt>
                <c:pt idx="79">
                  <c:v>150.54000000000002</c:v>
                </c:pt>
                <c:pt idx="80">
                  <c:v>151.08999999999997</c:v>
                </c:pt>
                <c:pt idx="81">
                  <c:v>167.62</c:v>
                </c:pt>
                <c:pt idx="82">
                  <c:v>196.27999999999997</c:v>
                </c:pt>
                <c:pt idx="83">
                  <c:v>177.82</c:v>
                </c:pt>
                <c:pt idx="84">
                  <c:v>193.74</c:v>
                </c:pt>
                <c:pt idx="85">
                  <c:v>200.29000000000002</c:v>
                </c:pt>
                <c:pt idx="86">
                  <c:v>216.92999999999995</c:v>
                </c:pt>
                <c:pt idx="87">
                  <c:v>223.86</c:v>
                </c:pt>
                <c:pt idx="88">
                  <c:v>240.5</c:v>
                </c:pt>
                <c:pt idx="89">
                  <c:v>220.22000000000003</c:v>
                </c:pt>
                <c:pt idx="90">
                  <c:v>200.27999999999997</c:v>
                </c:pt>
                <c:pt idx="91">
                  <c:v>207.32999999999998</c:v>
                </c:pt>
                <c:pt idx="92">
                  <c:v>247.76</c:v>
                </c:pt>
                <c:pt idx="93">
                  <c:v>277.08000000000004</c:v>
                </c:pt>
                <c:pt idx="94">
                  <c:v>291.29999999999995</c:v>
                </c:pt>
                <c:pt idx="95">
                  <c:v>363.22</c:v>
                </c:pt>
                <c:pt idx="96">
                  <c:v>377.46000000000004</c:v>
                </c:pt>
                <c:pt idx="97">
                  <c:v>407.67999999999995</c:v>
                </c:pt>
                <c:pt idx="98">
                  <c:v>424.92999999999995</c:v>
                </c:pt>
                <c:pt idx="99">
                  <c:v>453.61</c:v>
                </c:pt>
                <c:pt idx="100">
                  <c:v>471.82000000000005</c:v>
                </c:pt>
                <c:pt idx="101">
                  <c:v>492.66999999999996</c:v>
                </c:pt>
                <c:pt idx="102">
                  <c:v>522.49</c:v>
                </c:pt>
                <c:pt idx="103">
                  <c:v>555.45000000000005</c:v>
                </c:pt>
                <c:pt idx="104">
                  <c:v>563.59</c:v>
                </c:pt>
                <c:pt idx="105">
                  <c:v>576.41999999999996</c:v>
                </c:pt>
                <c:pt idx="106">
                  <c:v>639.32000000000005</c:v>
                </c:pt>
                <c:pt idx="107">
                  <c:v>666.81</c:v>
                </c:pt>
                <c:pt idx="108">
                  <c:v>667.28</c:v>
                </c:pt>
                <c:pt idx="109">
                  <c:v>686.46</c:v>
                </c:pt>
                <c:pt idx="110">
                  <c:v>688.34</c:v>
                </c:pt>
                <c:pt idx="111">
                  <c:v>654.9</c:v>
                </c:pt>
                <c:pt idx="112">
                  <c:v>700.58</c:v>
                </c:pt>
                <c:pt idx="113">
                  <c:v>713.17</c:v>
                </c:pt>
                <c:pt idx="114">
                  <c:v>698.57</c:v>
                </c:pt>
                <c:pt idx="115">
                  <c:v>688.26</c:v>
                </c:pt>
                <c:pt idx="116">
                  <c:v>711.82</c:v>
                </c:pt>
                <c:pt idx="117">
                  <c:v>704.46</c:v>
                </c:pt>
                <c:pt idx="118">
                  <c:v>699.06</c:v>
                </c:pt>
                <c:pt idx="119">
                  <c:v>671.81</c:v>
                </c:pt>
                <c:pt idx="120">
                  <c:v>664.37</c:v>
                </c:pt>
                <c:pt idx="121">
                  <c:v>663.79</c:v>
                </c:pt>
                <c:pt idx="122">
                  <c:v>661.01</c:v>
                </c:pt>
                <c:pt idx="123">
                  <c:v>564.73</c:v>
                </c:pt>
                <c:pt idx="124">
                  <c:v>536.44000000000005</c:v>
                </c:pt>
                <c:pt idx="125">
                  <c:v>530.41</c:v>
                </c:pt>
                <c:pt idx="126">
                  <c:v>524.66999999999996</c:v>
                </c:pt>
                <c:pt idx="127">
                  <c:v>506.73</c:v>
                </c:pt>
                <c:pt idx="128">
                  <c:v>462.23</c:v>
                </c:pt>
                <c:pt idx="129">
                  <c:v>404.02</c:v>
                </c:pt>
                <c:pt idx="130">
                  <c:v>322.71000000000004</c:v>
                </c:pt>
                <c:pt idx="131">
                  <c:v>268.34000000000003</c:v>
                </c:pt>
                <c:pt idx="132">
                  <c:v>289.14</c:v>
                </c:pt>
                <c:pt idx="133">
                  <c:v>225.14</c:v>
                </c:pt>
                <c:pt idx="134">
                  <c:v>150.47000000000003</c:v>
                </c:pt>
                <c:pt idx="135">
                  <c:v>250.26</c:v>
                </c:pt>
                <c:pt idx="136">
                  <c:v>263.58000000000004</c:v>
                </c:pt>
                <c:pt idx="137">
                  <c:v>234.62</c:v>
                </c:pt>
                <c:pt idx="138">
                  <c:v>263.58000000000004</c:v>
                </c:pt>
                <c:pt idx="139">
                  <c:v>267.76</c:v>
                </c:pt>
                <c:pt idx="140">
                  <c:v>331.87</c:v>
                </c:pt>
                <c:pt idx="141">
                  <c:v>377.83000000000004</c:v>
                </c:pt>
                <c:pt idx="142">
                  <c:v>337.12</c:v>
                </c:pt>
                <c:pt idx="143">
                  <c:v>284.16999999999996</c:v>
                </c:pt>
                <c:pt idx="144">
                  <c:v>311.51</c:v>
                </c:pt>
                <c:pt idx="145">
                  <c:v>378.07000000000005</c:v>
                </c:pt>
                <c:pt idx="146">
                  <c:v>420.44000000000005</c:v>
                </c:pt>
                <c:pt idx="147">
                  <c:v>456.78999999999996</c:v>
                </c:pt>
                <c:pt idx="148">
                  <c:v>635.22</c:v>
                </c:pt>
                <c:pt idx="149">
                  <c:v>643.61</c:v>
                </c:pt>
                <c:pt idx="150">
                  <c:v>666.21</c:v>
                </c:pt>
                <c:pt idx="151">
                  <c:v>739.05</c:v>
                </c:pt>
                <c:pt idx="152">
                  <c:v>773.57999999999993</c:v>
                </c:pt>
                <c:pt idx="153">
                  <c:v>777.05</c:v>
                </c:pt>
                <c:pt idx="154">
                  <c:v>783.51</c:v>
                </c:pt>
                <c:pt idx="155">
                  <c:v>845.54</c:v>
                </c:pt>
                <c:pt idx="156">
                  <c:v>943.3</c:v>
                </c:pt>
                <c:pt idx="157">
                  <c:v>991.93000000000006</c:v>
                </c:pt>
                <c:pt idx="158">
                  <c:v>994.43000000000006</c:v>
                </c:pt>
                <c:pt idx="159">
                  <c:v>1008.44</c:v>
                </c:pt>
                <c:pt idx="160">
                  <c:v>963.93000000000006</c:v>
                </c:pt>
                <c:pt idx="161">
                  <c:v>933.8599999999999</c:v>
                </c:pt>
                <c:pt idx="162">
                  <c:v>873.71</c:v>
                </c:pt>
                <c:pt idx="163">
                  <c:v>885.93000000000006</c:v>
                </c:pt>
                <c:pt idx="164">
                  <c:v>916.78</c:v>
                </c:pt>
                <c:pt idx="165">
                  <c:v>989.76</c:v>
                </c:pt>
                <c:pt idx="166">
                  <c:v>964.8</c:v>
                </c:pt>
                <c:pt idx="167">
                  <c:v>877.86999999999989</c:v>
                </c:pt>
                <c:pt idx="168">
                  <c:v>744.94</c:v>
                </c:pt>
                <c:pt idx="169">
                  <c:v>612.04999999999995</c:v>
                </c:pt>
                <c:pt idx="170">
                  <c:v>526.86</c:v>
                </c:pt>
                <c:pt idx="171">
                  <c:v>549.63</c:v>
                </c:pt>
                <c:pt idx="172">
                  <c:v>541.58000000000004</c:v>
                </c:pt>
                <c:pt idx="173">
                  <c:v>442.62</c:v>
                </c:pt>
                <c:pt idx="174">
                  <c:v>398.71000000000004</c:v>
                </c:pt>
                <c:pt idx="175">
                  <c:v>376.03</c:v>
                </c:pt>
                <c:pt idx="176">
                  <c:v>355.13</c:v>
                </c:pt>
                <c:pt idx="177">
                  <c:v>334.35</c:v>
                </c:pt>
                <c:pt idx="178">
                  <c:v>287.66999999999996</c:v>
                </c:pt>
                <c:pt idx="179">
                  <c:v>298</c:v>
                </c:pt>
                <c:pt idx="180">
                  <c:v>349.83000000000004</c:v>
                </c:pt>
                <c:pt idx="181">
                  <c:v>302.46000000000004</c:v>
                </c:pt>
                <c:pt idx="182">
                  <c:v>274.76</c:v>
                </c:pt>
                <c:pt idx="183">
                  <c:v>310.29999999999995</c:v>
                </c:pt>
                <c:pt idx="184">
                  <c:v>343.55999999999995</c:v>
                </c:pt>
                <c:pt idx="185">
                  <c:v>371.09000000000003</c:v>
                </c:pt>
                <c:pt idx="186">
                  <c:v>368.94000000000005</c:v>
                </c:pt>
                <c:pt idx="187">
                  <c:v>398.85</c:v>
                </c:pt>
                <c:pt idx="188">
                  <c:v>394.07000000000005</c:v>
                </c:pt>
                <c:pt idx="189">
                  <c:v>417.92999999999995</c:v>
                </c:pt>
                <c:pt idx="190">
                  <c:v>377.97</c:v>
                </c:pt>
                <c:pt idx="191">
                  <c:v>401.6</c:v>
                </c:pt>
                <c:pt idx="192">
                  <c:v>403.92999999999995</c:v>
                </c:pt>
                <c:pt idx="193">
                  <c:v>452.02</c:v>
                </c:pt>
                <c:pt idx="194">
                  <c:v>451.15</c:v>
                </c:pt>
                <c:pt idx="195">
                  <c:v>416.76</c:v>
                </c:pt>
                <c:pt idx="196">
                  <c:v>363.98</c:v>
                </c:pt>
                <c:pt idx="197">
                  <c:v>339.17999999999995</c:v>
                </c:pt>
                <c:pt idx="198">
                  <c:v>311.04999999999995</c:v>
                </c:pt>
                <c:pt idx="199">
                  <c:v>319.77999999999997</c:v>
                </c:pt>
                <c:pt idx="200">
                  <c:v>231.22000000000003</c:v>
                </c:pt>
                <c:pt idx="201">
                  <c:v>200.72000000000003</c:v>
                </c:pt>
                <c:pt idx="202">
                  <c:v>292.41999999999996</c:v>
                </c:pt>
                <c:pt idx="203">
                  <c:v>407.24</c:v>
                </c:pt>
                <c:pt idx="204">
                  <c:v>285.99</c:v>
                </c:pt>
                <c:pt idx="205">
                  <c:v>245.33000000000004</c:v>
                </c:pt>
                <c:pt idx="206">
                  <c:v>264.83000000000004</c:v>
                </c:pt>
                <c:pt idx="207">
                  <c:v>210.97000000000003</c:v>
                </c:pt>
                <c:pt idx="208">
                  <c:v>154.86000000000001</c:v>
                </c:pt>
                <c:pt idx="209">
                  <c:v>92.509999999999991</c:v>
                </c:pt>
                <c:pt idx="210">
                  <c:v>56.56</c:v>
                </c:pt>
                <c:pt idx="211">
                  <c:v>22.899999999999977</c:v>
                </c:pt>
                <c:pt idx="212">
                  <c:v>18.420000000000016</c:v>
                </c:pt>
                <c:pt idx="213">
                  <c:v>-64.139999999999986</c:v>
                </c:pt>
                <c:pt idx="214">
                  <c:v>-79.84</c:v>
                </c:pt>
                <c:pt idx="215">
                  <c:v>-116.82</c:v>
                </c:pt>
                <c:pt idx="216">
                  <c:v>-152.49</c:v>
                </c:pt>
                <c:pt idx="217">
                  <c:v>-116.69999999999999</c:v>
                </c:pt>
                <c:pt idx="218">
                  <c:v>-252.17000000000002</c:v>
                </c:pt>
                <c:pt idx="219">
                  <c:v>-271.10000000000002</c:v>
                </c:pt>
                <c:pt idx="220">
                  <c:v>-355.13</c:v>
                </c:pt>
                <c:pt idx="221">
                  <c:v>-397.24</c:v>
                </c:pt>
                <c:pt idx="222">
                  <c:v>-435.93</c:v>
                </c:pt>
                <c:pt idx="223">
                  <c:v>-406.5</c:v>
                </c:pt>
                <c:pt idx="224">
                  <c:v>-394.64</c:v>
                </c:pt>
                <c:pt idx="225">
                  <c:v>-392.37</c:v>
                </c:pt>
                <c:pt idx="226">
                  <c:v>-381.81</c:v>
                </c:pt>
                <c:pt idx="227">
                  <c:v>-408.64</c:v>
                </c:pt>
                <c:pt idx="228">
                  <c:v>-381.99</c:v>
                </c:pt>
                <c:pt idx="229">
                  <c:v>-364.28</c:v>
                </c:pt>
                <c:pt idx="230">
                  <c:v>-365.38</c:v>
                </c:pt>
                <c:pt idx="231">
                  <c:v>-334.05</c:v>
                </c:pt>
                <c:pt idx="232">
                  <c:v>-250.65</c:v>
                </c:pt>
                <c:pt idx="233">
                  <c:v>-234.01</c:v>
                </c:pt>
                <c:pt idx="234">
                  <c:v>-227.89</c:v>
                </c:pt>
                <c:pt idx="235">
                  <c:v>-176.48000000000002</c:v>
                </c:pt>
                <c:pt idx="236">
                  <c:v>-132.83000000000001</c:v>
                </c:pt>
                <c:pt idx="237">
                  <c:v>-118.53</c:v>
                </c:pt>
                <c:pt idx="238">
                  <c:v>-75.56</c:v>
                </c:pt>
                <c:pt idx="239">
                  <c:v>-90.38</c:v>
                </c:pt>
                <c:pt idx="240">
                  <c:v>-65.650000000000006</c:v>
                </c:pt>
                <c:pt idx="241">
                  <c:v>1.2099999999999795</c:v>
                </c:pt>
                <c:pt idx="242">
                  <c:v>30.889999999999986</c:v>
                </c:pt>
                <c:pt idx="243">
                  <c:v>12.600000000000023</c:v>
                </c:pt>
                <c:pt idx="244">
                  <c:v>27.129999999999995</c:v>
                </c:pt>
                <c:pt idx="245">
                  <c:v>50.95999999999998</c:v>
                </c:pt>
                <c:pt idx="246">
                  <c:v>110.29000000000002</c:v>
                </c:pt>
                <c:pt idx="247">
                  <c:v>8.7699999999999818</c:v>
                </c:pt>
                <c:pt idx="248">
                  <c:v>-68.699999999999989</c:v>
                </c:pt>
                <c:pt idx="249">
                  <c:v>-5.8100000000000023</c:v>
                </c:pt>
                <c:pt idx="250">
                  <c:v>-12.5</c:v>
                </c:pt>
                <c:pt idx="251">
                  <c:v>-9.589999999999975</c:v>
                </c:pt>
                <c:pt idx="252">
                  <c:v>92.850000000000023</c:v>
                </c:pt>
                <c:pt idx="253">
                  <c:v>74.13</c:v>
                </c:pt>
                <c:pt idx="254">
                  <c:v>174.19</c:v>
                </c:pt>
                <c:pt idx="255">
                  <c:v>307.46000000000004</c:v>
                </c:pt>
                <c:pt idx="256">
                  <c:v>402.45000000000005</c:v>
                </c:pt>
                <c:pt idx="257">
                  <c:v>697.92</c:v>
                </c:pt>
                <c:pt idx="258">
                  <c:v>808.3599999999999</c:v>
                </c:pt>
                <c:pt idx="259">
                  <c:v>865.6099999999999</c:v>
                </c:pt>
                <c:pt idx="260">
                  <c:v>931.42000000000007</c:v>
                </c:pt>
                <c:pt idx="261">
                  <c:v>892.2</c:v>
                </c:pt>
                <c:pt idx="262">
                  <c:v>610.65</c:v>
                </c:pt>
                <c:pt idx="263">
                  <c:v>542.97</c:v>
                </c:pt>
                <c:pt idx="264">
                  <c:v>560.13</c:v>
                </c:pt>
                <c:pt idx="265">
                  <c:v>476</c:v>
                </c:pt>
                <c:pt idx="266">
                  <c:v>446.13</c:v>
                </c:pt>
                <c:pt idx="267">
                  <c:v>457.15999999999997</c:v>
                </c:pt>
                <c:pt idx="268">
                  <c:v>480.87</c:v>
                </c:pt>
                <c:pt idx="269">
                  <c:v>498.87</c:v>
                </c:pt>
                <c:pt idx="270">
                  <c:v>515.41</c:v>
                </c:pt>
                <c:pt idx="271">
                  <c:v>502.19000000000005</c:v>
                </c:pt>
                <c:pt idx="272">
                  <c:v>489.95000000000005</c:v>
                </c:pt>
                <c:pt idx="273">
                  <c:v>484.91999999999996</c:v>
                </c:pt>
                <c:pt idx="274">
                  <c:v>488.04999999999995</c:v>
                </c:pt>
                <c:pt idx="275">
                  <c:v>535.99</c:v>
                </c:pt>
                <c:pt idx="276">
                  <c:v>576.97</c:v>
                </c:pt>
                <c:pt idx="277">
                  <c:v>584.91</c:v>
                </c:pt>
                <c:pt idx="278">
                  <c:v>615.87</c:v>
                </c:pt>
                <c:pt idx="279">
                  <c:v>594.14</c:v>
                </c:pt>
                <c:pt idx="280">
                  <c:v>590.01</c:v>
                </c:pt>
                <c:pt idx="281">
                  <c:v>641.13</c:v>
                </c:pt>
                <c:pt idx="282">
                  <c:v>656.39</c:v>
                </c:pt>
                <c:pt idx="283">
                  <c:v>663.2</c:v>
                </c:pt>
                <c:pt idx="284">
                  <c:v>651.94000000000005</c:v>
                </c:pt>
                <c:pt idx="285">
                  <c:v>558.20000000000005</c:v>
                </c:pt>
                <c:pt idx="286">
                  <c:v>464.88</c:v>
                </c:pt>
                <c:pt idx="287">
                  <c:v>451.73</c:v>
                </c:pt>
                <c:pt idx="288">
                  <c:v>443.83000000000004</c:v>
                </c:pt>
                <c:pt idx="289">
                  <c:v>420.25</c:v>
                </c:pt>
                <c:pt idx="290">
                  <c:v>331.22</c:v>
                </c:pt>
                <c:pt idx="291">
                  <c:v>314.09000000000003</c:v>
                </c:pt>
                <c:pt idx="292">
                  <c:v>289.64999999999998</c:v>
                </c:pt>
                <c:pt idx="293">
                  <c:v>284.73</c:v>
                </c:pt>
                <c:pt idx="294">
                  <c:v>303.01</c:v>
                </c:pt>
                <c:pt idx="295">
                  <c:v>183.61</c:v>
                </c:pt>
                <c:pt idx="296">
                  <c:v>152.63</c:v>
                </c:pt>
                <c:pt idx="297">
                  <c:v>158.08999999999997</c:v>
                </c:pt>
                <c:pt idx="298">
                  <c:v>140.22000000000003</c:v>
                </c:pt>
                <c:pt idx="299">
                  <c:v>148.20999999999998</c:v>
                </c:pt>
                <c:pt idx="300">
                  <c:v>139.12</c:v>
                </c:pt>
                <c:pt idx="301">
                  <c:v>59.879999999999995</c:v>
                </c:pt>
                <c:pt idx="302">
                  <c:v>104.22000000000003</c:v>
                </c:pt>
                <c:pt idx="303">
                  <c:v>143.27999999999997</c:v>
                </c:pt>
                <c:pt idx="304">
                  <c:v>113.91000000000003</c:v>
                </c:pt>
                <c:pt idx="305">
                  <c:v>60.949999999999989</c:v>
                </c:pt>
                <c:pt idx="306">
                  <c:v>83.54000000000002</c:v>
                </c:pt>
                <c:pt idx="307">
                  <c:v>98.850000000000023</c:v>
                </c:pt>
                <c:pt idx="308">
                  <c:v>25.740000000000009</c:v>
                </c:pt>
                <c:pt idx="309">
                  <c:v>38.470000000000027</c:v>
                </c:pt>
                <c:pt idx="310">
                  <c:v>25.449999999999989</c:v>
                </c:pt>
                <c:pt idx="311">
                  <c:v>15.379999999999995</c:v>
                </c:pt>
                <c:pt idx="312">
                  <c:v>16.509999999999991</c:v>
                </c:pt>
                <c:pt idx="313">
                  <c:v>31.689999999999998</c:v>
                </c:pt>
                <c:pt idx="314">
                  <c:v>-9.660000000000025</c:v>
                </c:pt>
                <c:pt idx="315">
                  <c:v>-57.539999999999992</c:v>
                </c:pt>
                <c:pt idx="316">
                  <c:v>-84.550000000000011</c:v>
                </c:pt>
                <c:pt idx="317">
                  <c:v>-157.85</c:v>
                </c:pt>
                <c:pt idx="318">
                  <c:v>-235.67000000000002</c:v>
                </c:pt>
                <c:pt idx="319">
                  <c:v>-235.67000000000002</c:v>
                </c:pt>
                <c:pt idx="320">
                  <c:v>-235.67000000000002</c:v>
                </c:pt>
                <c:pt idx="321">
                  <c:v>-235.67000000000002</c:v>
                </c:pt>
                <c:pt idx="322">
                  <c:v>-212.89</c:v>
                </c:pt>
                <c:pt idx="323">
                  <c:v>-200.14</c:v>
                </c:pt>
                <c:pt idx="324">
                  <c:v>-200.14</c:v>
                </c:pt>
                <c:pt idx="325">
                  <c:v>-187.09</c:v>
                </c:pt>
                <c:pt idx="326">
                  <c:v>-168.13</c:v>
                </c:pt>
                <c:pt idx="327">
                  <c:v>-143.72999999999999</c:v>
                </c:pt>
                <c:pt idx="328">
                  <c:v>-166.39</c:v>
                </c:pt>
                <c:pt idx="329">
                  <c:v>-178.70999999999998</c:v>
                </c:pt>
                <c:pt idx="330">
                  <c:v>-182.84</c:v>
                </c:pt>
                <c:pt idx="331">
                  <c:v>-200.14</c:v>
                </c:pt>
                <c:pt idx="332">
                  <c:v>-202.11</c:v>
                </c:pt>
                <c:pt idx="333">
                  <c:v>-216.61</c:v>
                </c:pt>
                <c:pt idx="334">
                  <c:v>-198.8</c:v>
                </c:pt>
                <c:pt idx="335">
                  <c:v>-209.26999999999998</c:v>
                </c:pt>
                <c:pt idx="336">
                  <c:v>-207.74</c:v>
                </c:pt>
                <c:pt idx="337">
                  <c:v>-168.32</c:v>
                </c:pt>
                <c:pt idx="338">
                  <c:v>-167.58</c:v>
                </c:pt>
                <c:pt idx="339">
                  <c:v>-160.09</c:v>
                </c:pt>
                <c:pt idx="340">
                  <c:v>-150.78</c:v>
                </c:pt>
                <c:pt idx="341">
                  <c:v>-110.75999999999999</c:v>
                </c:pt>
                <c:pt idx="342">
                  <c:v>-89.919999999999987</c:v>
                </c:pt>
                <c:pt idx="343">
                  <c:v>-40.029999999999973</c:v>
                </c:pt>
                <c:pt idx="344">
                  <c:v>-0.80000000000001137</c:v>
                </c:pt>
                <c:pt idx="345">
                  <c:v>10.610000000000014</c:v>
                </c:pt>
                <c:pt idx="346">
                  <c:v>54.860000000000014</c:v>
                </c:pt>
                <c:pt idx="347">
                  <c:v>70.79000000000002</c:v>
                </c:pt>
                <c:pt idx="348">
                  <c:v>84.920000000000016</c:v>
                </c:pt>
                <c:pt idx="349">
                  <c:v>86.600000000000023</c:v>
                </c:pt>
                <c:pt idx="350">
                  <c:v>86.470000000000027</c:v>
                </c:pt>
                <c:pt idx="351">
                  <c:v>71.56</c:v>
                </c:pt>
                <c:pt idx="352">
                  <c:v>102.38999999999999</c:v>
                </c:pt>
                <c:pt idx="353">
                  <c:v>104.37</c:v>
                </c:pt>
                <c:pt idx="354">
                  <c:v>149.05000000000001</c:v>
                </c:pt>
                <c:pt idx="355">
                  <c:v>207.82</c:v>
                </c:pt>
                <c:pt idx="356">
                  <c:v>279.77999999999997</c:v>
                </c:pt>
                <c:pt idx="357">
                  <c:v>152.01</c:v>
                </c:pt>
                <c:pt idx="358">
                  <c:v>33.759999999999991</c:v>
                </c:pt>
                <c:pt idx="359">
                  <c:v>20.470000000000027</c:v>
                </c:pt>
                <c:pt idx="360">
                  <c:v>9.7900000000000205</c:v>
                </c:pt>
                <c:pt idx="361">
                  <c:v>2.4300000000000068</c:v>
                </c:pt>
                <c:pt idx="362">
                  <c:v>32.620000000000005</c:v>
                </c:pt>
                <c:pt idx="363">
                  <c:v>25.509999999999991</c:v>
                </c:pt>
                <c:pt idx="364">
                  <c:v>8.2300000000000182</c:v>
                </c:pt>
                <c:pt idx="365">
                  <c:v>31.129999999999995</c:v>
                </c:pt>
                <c:pt idx="366">
                  <c:v>47.259999999999991</c:v>
                </c:pt>
                <c:pt idx="367">
                  <c:v>53.899999999999977</c:v>
                </c:pt>
                <c:pt idx="368">
                  <c:v>78.87</c:v>
                </c:pt>
                <c:pt idx="369">
                  <c:v>126.18</c:v>
                </c:pt>
                <c:pt idx="370">
                  <c:v>150.70999999999998</c:v>
                </c:pt>
                <c:pt idx="371">
                  <c:v>183.24</c:v>
                </c:pt>
                <c:pt idx="372">
                  <c:v>208.58999999999997</c:v>
                </c:pt>
                <c:pt idx="373">
                  <c:v>222.47000000000003</c:v>
                </c:pt>
                <c:pt idx="374">
                  <c:v>232.58000000000004</c:v>
                </c:pt>
                <c:pt idx="375">
                  <c:v>264.15999999999997</c:v>
                </c:pt>
                <c:pt idx="376">
                  <c:v>298.04999999999995</c:v>
                </c:pt>
                <c:pt idx="377">
                  <c:v>328.66999999999996</c:v>
                </c:pt>
                <c:pt idx="378">
                  <c:v>309.08000000000004</c:v>
                </c:pt>
                <c:pt idx="379">
                  <c:v>299.20000000000005</c:v>
                </c:pt>
                <c:pt idx="380">
                  <c:v>305.55999999999995</c:v>
                </c:pt>
                <c:pt idx="381">
                  <c:v>300.97000000000003</c:v>
                </c:pt>
                <c:pt idx="382">
                  <c:v>298.29999999999995</c:v>
                </c:pt>
                <c:pt idx="383">
                  <c:v>307.89999999999998</c:v>
                </c:pt>
                <c:pt idx="384">
                  <c:v>304</c:v>
                </c:pt>
                <c:pt idx="385">
                  <c:v>311.40999999999997</c:v>
                </c:pt>
                <c:pt idx="386">
                  <c:v>301.66999999999996</c:v>
                </c:pt>
                <c:pt idx="387">
                  <c:v>270.52999999999997</c:v>
                </c:pt>
                <c:pt idx="388">
                  <c:v>175.45</c:v>
                </c:pt>
                <c:pt idx="389">
                  <c:v>153.39999999999998</c:v>
                </c:pt>
                <c:pt idx="390">
                  <c:v>131.41000000000003</c:v>
                </c:pt>
                <c:pt idx="391">
                  <c:v>119.72000000000003</c:v>
                </c:pt>
                <c:pt idx="392">
                  <c:v>98.829999999999984</c:v>
                </c:pt>
                <c:pt idx="393">
                  <c:v>79.839999999999975</c:v>
                </c:pt>
                <c:pt idx="394">
                  <c:v>68.569999999999993</c:v>
                </c:pt>
                <c:pt idx="395">
                  <c:v>57.470000000000027</c:v>
                </c:pt>
                <c:pt idx="396">
                  <c:v>61.779999999999973</c:v>
                </c:pt>
                <c:pt idx="397">
                  <c:v>54.910000000000025</c:v>
                </c:pt>
                <c:pt idx="398">
                  <c:v>53.449999999999989</c:v>
                </c:pt>
                <c:pt idx="399">
                  <c:v>39.769999999999982</c:v>
                </c:pt>
                <c:pt idx="400">
                  <c:v>30.189999999999998</c:v>
                </c:pt>
                <c:pt idx="401">
                  <c:v>46.300000000000011</c:v>
                </c:pt>
                <c:pt idx="402">
                  <c:v>49.350000000000023</c:v>
                </c:pt>
                <c:pt idx="403">
                  <c:v>32.94</c:v>
                </c:pt>
                <c:pt idx="404">
                  <c:v>41.639999999999986</c:v>
                </c:pt>
                <c:pt idx="405">
                  <c:v>33.5</c:v>
                </c:pt>
                <c:pt idx="406">
                  <c:v>21</c:v>
                </c:pt>
                <c:pt idx="407">
                  <c:v>8.6299999999999955</c:v>
                </c:pt>
                <c:pt idx="408">
                  <c:v>2.2900000000000205</c:v>
                </c:pt>
                <c:pt idx="409">
                  <c:v>-5.1700000000000159</c:v>
                </c:pt>
                <c:pt idx="410">
                  <c:v>-34.860000000000014</c:v>
                </c:pt>
                <c:pt idx="411">
                  <c:v>-12.300000000000011</c:v>
                </c:pt>
                <c:pt idx="412">
                  <c:v>-23.970000000000027</c:v>
                </c:pt>
                <c:pt idx="413">
                  <c:v>-24.220000000000027</c:v>
                </c:pt>
                <c:pt idx="414">
                  <c:v>-19.629999999999995</c:v>
                </c:pt>
                <c:pt idx="415">
                  <c:v>-17.589999999999975</c:v>
                </c:pt>
                <c:pt idx="416">
                  <c:v>-18.910000000000025</c:v>
                </c:pt>
                <c:pt idx="417">
                  <c:v>-24.470000000000027</c:v>
                </c:pt>
                <c:pt idx="418">
                  <c:v>-13.019999999999982</c:v>
                </c:pt>
                <c:pt idx="419">
                  <c:v>-24.370000000000005</c:v>
                </c:pt>
                <c:pt idx="420">
                  <c:v>-20.060000000000002</c:v>
                </c:pt>
                <c:pt idx="421">
                  <c:v>-12.019999999999982</c:v>
                </c:pt>
                <c:pt idx="422">
                  <c:v>-16.240000000000009</c:v>
                </c:pt>
                <c:pt idx="423">
                  <c:v>-23.610000000000014</c:v>
                </c:pt>
                <c:pt idx="424">
                  <c:v>-23.829999999999984</c:v>
                </c:pt>
                <c:pt idx="425">
                  <c:v>-9.9399999999999977</c:v>
                </c:pt>
                <c:pt idx="426">
                  <c:v>-6.8700000000000045</c:v>
                </c:pt>
                <c:pt idx="427">
                  <c:v>-9.6499999999999773</c:v>
                </c:pt>
                <c:pt idx="428">
                  <c:v>-5.0000000000011369E-2</c:v>
                </c:pt>
                <c:pt idx="429">
                  <c:v>11.399999999999977</c:v>
                </c:pt>
                <c:pt idx="430">
                  <c:v>15.060000000000002</c:v>
                </c:pt>
                <c:pt idx="431">
                  <c:v>14.579999999999984</c:v>
                </c:pt>
                <c:pt idx="432">
                  <c:v>21.189999999999998</c:v>
                </c:pt>
                <c:pt idx="433">
                  <c:v>15.939999999999998</c:v>
                </c:pt>
                <c:pt idx="434">
                  <c:v>1.9300000000000068</c:v>
                </c:pt>
                <c:pt idx="435">
                  <c:v>2.4800000000000182</c:v>
                </c:pt>
                <c:pt idx="436">
                  <c:v>3.4300000000000068</c:v>
                </c:pt>
                <c:pt idx="437">
                  <c:v>6.8799999999999955</c:v>
                </c:pt>
                <c:pt idx="438">
                  <c:v>-4.7799999999999727</c:v>
                </c:pt>
                <c:pt idx="439">
                  <c:v>-5.3000000000000114</c:v>
                </c:pt>
                <c:pt idx="440">
                  <c:v>-1.3299999999999841</c:v>
                </c:pt>
                <c:pt idx="441">
                  <c:v>11.95999999999998</c:v>
                </c:pt>
                <c:pt idx="442">
                  <c:v>25.910000000000025</c:v>
                </c:pt>
                <c:pt idx="443">
                  <c:v>46.730000000000018</c:v>
                </c:pt>
                <c:pt idx="444">
                  <c:v>38.279999999999973</c:v>
                </c:pt>
                <c:pt idx="445">
                  <c:v>48.69</c:v>
                </c:pt>
                <c:pt idx="446">
                  <c:v>57.529999999999973</c:v>
                </c:pt>
                <c:pt idx="447">
                  <c:v>67.610000000000014</c:v>
                </c:pt>
                <c:pt idx="448">
                  <c:v>77.920000000000016</c:v>
                </c:pt>
                <c:pt idx="449">
                  <c:v>94.649999999999977</c:v>
                </c:pt>
                <c:pt idx="450">
                  <c:v>92.93</c:v>
                </c:pt>
                <c:pt idx="451">
                  <c:v>103.54000000000002</c:v>
                </c:pt>
                <c:pt idx="452">
                  <c:v>103.77999999999997</c:v>
                </c:pt>
                <c:pt idx="453">
                  <c:v>102.52999999999997</c:v>
                </c:pt>
                <c:pt idx="454">
                  <c:v>94.389999999999986</c:v>
                </c:pt>
                <c:pt idx="455">
                  <c:v>98.360000000000014</c:v>
                </c:pt>
                <c:pt idx="456">
                  <c:v>93.949999999999989</c:v>
                </c:pt>
                <c:pt idx="457">
                  <c:v>104.44</c:v>
                </c:pt>
                <c:pt idx="458">
                  <c:v>118.98000000000002</c:v>
                </c:pt>
                <c:pt idx="459">
                  <c:v>122.73000000000002</c:v>
                </c:pt>
                <c:pt idx="460">
                  <c:v>116.79000000000002</c:v>
                </c:pt>
                <c:pt idx="461">
                  <c:v>117.81</c:v>
                </c:pt>
                <c:pt idx="462">
                  <c:v>95.589999999999975</c:v>
                </c:pt>
                <c:pt idx="463">
                  <c:v>110.79000000000002</c:v>
                </c:pt>
                <c:pt idx="464">
                  <c:v>107.50999999999999</c:v>
                </c:pt>
                <c:pt idx="465">
                  <c:v>119.50999999999999</c:v>
                </c:pt>
                <c:pt idx="466">
                  <c:v>116.87</c:v>
                </c:pt>
                <c:pt idx="467">
                  <c:v>116.18</c:v>
                </c:pt>
                <c:pt idx="468">
                  <c:v>118.91000000000003</c:v>
                </c:pt>
                <c:pt idx="469">
                  <c:v>152.10000000000002</c:v>
                </c:pt>
                <c:pt idx="470">
                  <c:v>156.83999999999997</c:v>
                </c:pt>
                <c:pt idx="471">
                  <c:v>132.07</c:v>
                </c:pt>
                <c:pt idx="472">
                  <c:v>127.82999999999998</c:v>
                </c:pt>
                <c:pt idx="473">
                  <c:v>129.38</c:v>
                </c:pt>
                <c:pt idx="474">
                  <c:v>129.19999999999999</c:v>
                </c:pt>
                <c:pt idx="475">
                  <c:v>127.66000000000003</c:v>
                </c:pt>
                <c:pt idx="476">
                  <c:v>134.19999999999999</c:v>
                </c:pt>
                <c:pt idx="477">
                  <c:v>136.63999999999999</c:v>
                </c:pt>
                <c:pt idx="478">
                  <c:v>147.76</c:v>
                </c:pt>
                <c:pt idx="479">
                  <c:v>140.79000000000002</c:v>
                </c:pt>
                <c:pt idx="480">
                  <c:v>157.38999999999999</c:v>
                </c:pt>
                <c:pt idx="481">
                  <c:v>176.22000000000003</c:v>
                </c:pt>
                <c:pt idx="482">
                  <c:v>191.67000000000002</c:v>
                </c:pt>
                <c:pt idx="483">
                  <c:v>168.29000000000002</c:v>
                </c:pt>
                <c:pt idx="484">
                  <c:v>169.62</c:v>
                </c:pt>
                <c:pt idx="485">
                  <c:v>173.26</c:v>
                </c:pt>
                <c:pt idx="486">
                  <c:v>173.07</c:v>
                </c:pt>
                <c:pt idx="487">
                  <c:v>194.45999999999998</c:v>
                </c:pt>
                <c:pt idx="488">
                  <c:v>193.33999999999997</c:v>
                </c:pt>
                <c:pt idx="489">
                  <c:v>210.93</c:v>
                </c:pt>
                <c:pt idx="490">
                  <c:v>223.42999999999995</c:v>
                </c:pt>
                <c:pt idx="491">
                  <c:v>220.60000000000002</c:v>
                </c:pt>
                <c:pt idx="492">
                  <c:v>214.98000000000002</c:v>
                </c:pt>
                <c:pt idx="493">
                  <c:v>261.84000000000003</c:v>
                </c:pt>
                <c:pt idx="494">
                  <c:v>289.82000000000005</c:v>
                </c:pt>
                <c:pt idx="495">
                  <c:v>270.13</c:v>
                </c:pt>
                <c:pt idx="496">
                  <c:v>260.20000000000005</c:v>
                </c:pt>
                <c:pt idx="497">
                  <c:v>257.16999999999996</c:v>
                </c:pt>
                <c:pt idx="498">
                  <c:v>219.85000000000002</c:v>
                </c:pt>
                <c:pt idx="499">
                  <c:v>237.48000000000002</c:v>
                </c:pt>
                <c:pt idx="500">
                  <c:v>248.49</c:v>
                </c:pt>
                <c:pt idx="501">
                  <c:v>267.48</c:v>
                </c:pt>
                <c:pt idx="502">
                  <c:v>251.92999999999995</c:v>
                </c:pt>
                <c:pt idx="503">
                  <c:v>273.58000000000004</c:v>
                </c:pt>
                <c:pt idx="504">
                  <c:v>275.58000000000004</c:v>
                </c:pt>
                <c:pt idx="505">
                  <c:v>290.38</c:v>
                </c:pt>
                <c:pt idx="506">
                  <c:v>291.44000000000005</c:v>
                </c:pt>
                <c:pt idx="507">
                  <c:v>277.63</c:v>
                </c:pt>
                <c:pt idx="508">
                  <c:v>233.34000000000003</c:v>
                </c:pt>
                <c:pt idx="509">
                  <c:v>235.90999999999997</c:v>
                </c:pt>
                <c:pt idx="510">
                  <c:v>221.97000000000003</c:v>
                </c:pt>
                <c:pt idx="511">
                  <c:v>232.58000000000004</c:v>
                </c:pt>
                <c:pt idx="512">
                  <c:v>248.33000000000004</c:v>
                </c:pt>
                <c:pt idx="513">
                  <c:v>247.20000000000005</c:v>
                </c:pt>
                <c:pt idx="514">
                  <c:v>248.34000000000003</c:v>
                </c:pt>
                <c:pt idx="515">
                  <c:v>239.61</c:v>
                </c:pt>
                <c:pt idx="516">
                  <c:v>236.03999999999996</c:v>
                </c:pt>
                <c:pt idx="517">
                  <c:v>220.49</c:v>
                </c:pt>
                <c:pt idx="518">
                  <c:v>228.21000000000004</c:v>
                </c:pt>
                <c:pt idx="519">
                  <c:v>237.45000000000005</c:v>
                </c:pt>
                <c:pt idx="520">
                  <c:v>229.37</c:v>
                </c:pt>
                <c:pt idx="521">
                  <c:v>230.77999999999997</c:v>
                </c:pt>
                <c:pt idx="522">
                  <c:v>231.57000000000005</c:v>
                </c:pt>
                <c:pt idx="523">
                  <c:v>234.42999999999995</c:v>
                </c:pt>
                <c:pt idx="524">
                  <c:v>221.27999999999997</c:v>
                </c:pt>
                <c:pt idx="525">
                  <c:v>240.64999999999998</c:v>
                </c:pt>
                <c:pt idx="526">
                  <c:v>237.72000000000003</c:v>
                </c:pt>
                <c:pt idx="527">
                  <c:v>251.19000000000005</c:v>
                </c:pt>
                <c:pt idx="528">
                  <c:v>245.65999999999997</c:v>
                </c:pt>
                <c:pt idx="529">
                  <c:v>251.63</c:v>
                </c:pt>
                <c:pt idx="530">
                  <c:v>258.37</c:v>
                </c:pt>
                <c:pt idx="531">
                  <c:v>252.02999999999997</c:v>
                </c:pt>
                <c:pt idx="532">
                  <c:v>233.80999999999995</c:v>
                </c:pt>
                <c:pt idx="533">
                  <c:v>218.30999999999995</c:v>
                </c:pt>
                <c:pt idx="534">
                  <c:v>212.95000000000005</c:v>
                </c:pt>
                <c:pt idx="535">
                  <c:v>220.14</c:v>
                </c:pt>
                <c:pt idx="536">
                  <c:v>194.52999999999997</c:v>
                </c:pt>
                <c:pt idx="537">
                  <c:v>163.31</c:v>
                </c:pt>
                <c:pt idx="538">
                  <c:v>191.7</c:v>
                </c:pt>
                <c:pt idx="539">
                  <c:v>175.12</c:v>
                </c:pt>
                <c:pt idx="540">
                  <c:v>191.87</c:v>
                </c:pt>
                <c:pt idx="541">
                  <c:v>192.75</c:v>
                </c:pt>
                <c:pt idx="542">
                  <c:v>195.70999999999998</c:v>
                </c:pt>
                <c:pt idx="543">
                  <c:v>185.39999999999998</c:v>
                </c:pt>
                <c:pt idx="544">
                  <c:v>195.88</c:v>
                </c:pt>
                <c:pt idx="545">
                  <c:v>220.12</c:v>
                </c:pt>
                <c:pt idx="546">
                  <c:v>199.51999999999998</c:v>
                </c:pt>
                <c:pt idx="547">
                  <c:v>178.31</c:v>
                </c:pt>
                <c:pt idx="548">
                  <c:v>180.42000000000002</c:v>
                </c:pt>
                <c:pt idx="549">
                  <c:v>180.45999999999998</c:v>
                </c:pt>
                <c:pt idx="550">
                  <c:v>181.92000000000002</c:v>
                </c:pt>
                <c:pt idx="551">
                  <c:v>104.94</c:v>
                </c:pt>
                <c:pt idx="552">
                  <c:v>115.88</c:v>
                </c:pt>
                <c:pt idx="553">
                  <c:v>111.13</c:v>
                </c:pt>
                <c:pt idx="554">
                  <c:v>87.75</c:v>
                </c:pt>
                <c:pt idx="555">
                  <c:v>109.77999999999997</c:v>
                </c:pt>
                <c:pt idx="556">
                  <c:v>104.52999999999997</c:v>
                </c:pt>
                <c:pt idx="557">
                  <c:v>90.610000000000014</c:v>
                </c:pt>
                <c:pt idx="558">
                  <c:v>97.600000000000023</c:v>
                </c:pt>
                <c:pt idx="559">
                  <c:v>108.88</c:v>
                </c:pt>
                <c:pt idx="560">
                  <c:v>94.720000000000027</c:v>
                </c:pt>
                <c:pt idx="561">
                  <c:v>158.49</c:v>
                </c:pt>
                <c:pt idx="562">
                  <c:v>152.22000000000003</c:v>
                </c:pt>
                <c:pt idx="563">
                  <c:v>144.69999999999999</c:v>
                </c:pt>
                <c:pt idx="564">
                  <c:v>126.27999999999997</c:v>
                </c:pt>
                <c:pt idx="565">
                  <c:v>127.60000000000002</c:v>
                </c:pt>
                <c:pt idx="566">
                  <c:v>105.89999999999998</c:v>
                </c:pt>
                <c:pt idx="567">
                  <c:v>114.68</c:v>
                </c:pt>
                <c:pt idx="568">
                  <c:v>150.10000000000002</c:v>
                </c:pt>
                <c:pt idx="569">
                  <c:v>173.48000000000002</c:v>
                </c:pt>
                <c:pt idx="570">
                  <c:v>195.99</c:v>
                </c:pt>
                <c:pt idx="571">
                  <c:v>227.01</c:v>
                </c:pt>
                <c:pt idx="572">
                  <c:v>242.58000000000004</c:v>
                </c:pt>
                <c:pt idx="573">
                  <c:v>257.27</c:v>
                </c:pt>
                <c:pt idx="574">
                  <c:v>276.30999999999995</c:v>
                </c:pt>
                <c:pt idx="575">
                  <c:v>310.61</c:v>
                </c:pt>
                <c:pt idx="576">
                  <c:v>319.63</c:v>
                </c:pt>
                <c:pt idx="577">
                  <c:v>323.65999999999997</c:v>
                </c:pt>
                <c:pt idx="578">
                  <c:v>311.99</c:v>
                </c:pt>
                <c:pt idx="579">
                  <c:v>308.64999999999998</c:v>
                </c:pt>
                <c:pt idx="580">
                  <c:v>293.64999999999998</c:v>
                </c:pt>
                <c:pt idx="581">
                  <c:v>258.07000000000005</c:v>
                </c:pt>
                <c:pt idx="582">
                  <c:v>258.07000000000005</c:v>
                </c:pt>
                <c:pt idx="583">
                  <c:v>258.15999999999997</c:v>
                </c:pt>
                <c:pt idx="584">
                  <c:v>258.77</c:v>
                </c:pt>
                <c:pt idx="585">
                  <c:v>261.74</c:v>
                </c:pt>
                <c:pt idx="586">
                  <c:v>264.40999999999997</c:v>
                </c:pt>
                <c:pt idx="587">
                  <c:v>271.42999999999995</c:v>
                </c:pt>
                <c:pt idx="588">
                  <c:v>266.52999999999997</c:v>
                </c:pt>
                <c:pt idx="589">
                  <c:v>265.04999999999995</c:v>
                </c:pt>
                <c:pt idx="590">
                  <c:v>276.22000000000003</c:v>
                </c:pt>
                <c:pt idx="591">
                  <c:v>277.11</c:v>
                </c:pt>
                <c:pt idx="592">
                  <c:v>265.74</c:v>
                </c:pt>
                <c:pt idx="593">
                  <c:v>258.62</c:v>
                </c:pt>
                <c:pt idx="594">
                  <c:v>267.38</c:v>
                </c:pt>
                <c:pt idx="595">
                  <c:v>268.04999999999995</c:v>
                </c:pt>
                <c:pt idx="596">
                  <c:v>276.30999999999995</c:v>
                </c:pt>
                <c:pt idx="597">
                  <c:v>282.57000000000005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934-42D3-A763-EAA74A59D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0132895"/>
        <c:axId val="1840130815"/>
      </c:lineChart>
      <c:dateAx>
        <c:axId val="1840132895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40130815"/>
        <c:crosses val="autoZero"/>
        <c:auto val="1"/>
        <c:lblOffset val="100"/>
        <c:baseTimeUnit val="days"/>
      </c:dateAx>
      <c:valAx>
        <c:axId val="1840130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40132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247家钢铁企业：高炉产能利用率：中国（周）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1"/>
              <c:layout>
                <c:manualLayout>
                  <c:x val="-2.0816214735689013E-2"/>
                  <c:y val="-3.788102635956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9C-482E-B2AD-E6076DD33D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Sheet1!$A$3:$A$74</c:f>
              <c:numCache>
                <c:formatCode>yyyy\-mm\-dd</c:formatCode>
                <c:ptCount val="72"/>
                <c:pt idx="0">
                  <c:v>44708</c:v>
                </c:pt>
                <c:pt idx="1">
                  <c:v>44701</c:v>
                </c:pt>
                <c:pt idx="2">
                  <c:v>44694</c:v>
                </c:pt>
                <c:pt idx="3">
                  <c:v>44687</c:v>
                </c:pt>
                <c:pt idx="4">
                  <c:v>44680</c:v>
                </c:pt>
                <c:pt idx="5">
                  <c:v>44673</c:v>
                </c:pt>
                <c:pt idx="6">
                  <c:v>44666</c:v>
                </c:pt>
                <c:pt idx="7">
                  <c:v>44659</c:v>
                </c:pt>
                <c:pt idx="8">
                  <c:v>44652</c:v>
                </c:pt>
                <c:pt idx="9">
                  <c:v>44645</c:v>
                </c:pt>
                <c:pt idx="10">
                  <c:v>44638</c:v>
                </c:pt>
                <c:pt idx="11">
                  <c:v>44631</c:v>
                </c:pt>
                <c:pt idx="12">
                  <c:v>44624</c:v>
                </c:pt>
                <c:pt idx="13">
                  <c:v>44617</c:v>
                </c:pt>
                <c:pt idx="14">
                  <c:v>44610</c:v>
                </c:pt>
                <c:pt idx="15">
                  <c:v>44603</c:v>
                </c:pt>
                <c:pt idx="16">
                  <c:v>44596</c:v>
                </c:pt>
                <c:pt idx="17">
                  <c:v>44589</c:v>
                </c:pt>
                <c:pt idx="18">
                  <c:v>44582</c:v>
                </c:pt>
                <c:pt idx="19">
                  <c:v>44575</c:v>
                </c:pt>
                <c:pt idx="20">
                  <c:v>44568</c:v>
                </c:pt>
                <c:pt idx="21">
                  <c:v>44561</c:v>
                </c:pt>
                <c:pt idx="22">
                  <c:v>44554</c:v>
                </c:pt>
                <c:pt idx="23">
                  <c:v>44547</c:v>
                </c:pt>
                <c:pt idx="24">
                  <c:v>44540</c:v>
                </c:pt>
                <c:pt idx="25">
                  <c:v>44533</c:v>
                </c:pt>
                <c:pt idx="26">
                  <c:v>44526</c:v>
                </c:pt>
                <c:pt idx="27">
                  <c:v>44519</c:v>
                </c:pt>
                <c:pt idx="28">
                  <c:v>44512</c:v>
                </c:pt>
                <c:pt idx="29">
                  <c:v>44505</c:v>
                </c:pt>
                <c:pt idx="30">
                  <c:v>44498</c:v>
                </c:pt>
                <c:pt idx="31">
                  <c:v>44491</c:v>
                </c:pt>
                <c:pt idx="32">
                  <c:v>44484</c:v>
                </c:pt>
                <c:pt idx="33">
                  <c:v>44477</c:v>
                </c:pt>
                <c:pt idx="34">
                  <c:v>44470</c:v>
                </c:pt>
                <c:pt idx="35">
                  <c:v>44463</c:v>
                </c:pt>
                <c:pt idx="36">
                  <c:v>44456</c:v>
                </c:pt>
                <c:pt idx="37">
                  <c:v>44449</c:v>
                </c:pt>
                <c:pt idx="38">
                  <c:v>44442</c:v>
                </c:pt>
                <c:pt idx="39">
                  <c:v>44435</c:v>
                </c:pt>
                <c:pt idx="40">
                  <c:v>44428</c:v>
                </c:pt>
                <c:pt idx="41">
                  <c:v>44421</c:v>
                </c:pt>
                <c:pt idx="42">
                  <c:v>44414</c:v>
                </c:pt>
                <c:pt idx="43">
                  <c:v>44407</c:v>
                </c:pt>
                <c:pt idx="44">
                  <c:v>44400</c:v>
                </c:pt>
                <c:pt idx="45">
                  <c:v>44393</c:v>
                </c:pt>
                <c:pt idx="46">
                  <c:v>44386</c:v>
                </c:pt>
                <c:pt idx="47">
                  <c:v>44379</c:v>
                </c:pt>
                <c:pt idx="48">
                  <c:v>44372</c:v>
                </c:pt>
                <c:pt idx="49">
                  <c:v>44365</c:v>
                </c:pt>
                <c:pt idx="50">
                  <c:v>44358</c:v>
                </c:pt>
                <c:pt idx="51">
                  <c:v>44351</c:v>
                </c:pt>
                <c:pt idx="52">
                  <c:v>44344</c:v>
                </c:pt>
                <c:pt idx="53">
                  <c:v>44337</c:v>
                </c:pt>
                <c:pt idx="54">
                  <c:v>44330</c:v>
                </c:pt>
                <c:pt idx="55">
                  <c:v>44323</c:v>
                </c:pt>
                <c:pt idx="56">
                  <c:v>44316</c:v>
                </c:pt>
                <c:pt idx="57">
                  <c:v>44309</c:v>
                </c:pt>
                <c:pt idx="58">
                  <c:v>44302</c:v>
                </c:pt>
                <c:pt idx="59">
                  <c:v>44295</c:v>
                </c:pt>
                <c:pt idx="60">
                  <c:v>44288</c:v>
                </c:pt>
                <c:pt idx="61">
                  <c:v>44281</c:v>
                </c:pt>
                <c:pt idx="62">
                  <c:v>44274</c:v>
                </c:pt>
                <c:pt idx="63">
                  <c:v>44267</c:v>
                </c:pt>
                <c:pt idx="64">
                  <c:v>44260</c:v>
                </c:pt>
                <c:pt idx="65">
                  <c:v>44253</c:v>
                </c:pt>
                <c:pt idx="66">
                  <c:v>44246</c:v>
                </c:pt>
                <c:pt idx="67">
                  <c:v>44232</c:v>
                </c:pt>
                <c:pt idx="68">
                  <c:v>44225</c:v>
                </c:pt>
                <c:pt idx="69">
                  <c:v>44218</c:v>
                </c:pt>
                <c:pt idx="70">
                  <c:v>44211</c:v>
                </c:pt>
                <c:pt idx="71">
                  <c:v>44204</c:v>
                </c:pt>
              </c:numCache>
            </c:numRef>
          </c:cat>
          <c:val>
            <c:numRef>
              <c:f>Sheet1!$B$3:$B$74</c:f>
              <c:numCache>
                <c:formatCode>General</c:formatCode>
                <c:ptCount val="72"/>
                <c:pt idx="0">
                  <c:v>89.26</c:v>
                </c:pt>
                <c:pt idx="1">
                  <c:v>88.66</c:v>
                </c:pt>
                <c:pt idx="2">
                  <c:v>88.28</c:v>
                </c:pt>
                <c:pt idx="3">
                  <c:v>87.75</c:v>
                </c:pt>
                <c:pt idx="4">
                  <c:v>86.57</c:v>
                </c:pt>
                <c:pt idx="5">
                  <c:v>86.35</c:v>
                </c:pt>
                <c:pt idx="6">
                  <c:v>86.42</c:v>
                </c:pt>
                <c:pt idx="7">
                  <c:v>84.95</c:v>
                </c:pt>
                <c:pt idx="8">
                  <c:v>83.76</c:v>
                </c:pt>
                <c:pt idx="9">
                  <c:v>85.43</c:v>
                </c:pt>
                <c:pt idx="10">
                  <c:v>81.88</c:v>
                </c:pt>
                <c:pt idx="11">
                  <c:v>79.78</c:v>
                </c:pt>
                <c:pt idx="12">
                  <c:v>81.489999999999995</c:v>
                </c:pt>
                <c:pt idx="13">
                  <c:v>77.61</c:v>
                </c:pt>
                <c:pt idx="14">
                  <c:v>75.44</c:v>
                </c:pt>
                <c:pt idx="15">
                  <c:v>76.569999999999993</c:v>
                </c:pt>
                <c:pt idx="17">
                  <c:v>81.510000000000005</c:v>
                </c:pt>
                <c:pt idx="18">
                  <c:v>81.08</c:v>
                </c:pt>
                <c:pt idx="19">
                  <c:v>79.89</c:v>
                </c:pt>
                <c:pt idx="20">
                  <c:v>77.89</c:v>
                </c:pt>
                <c:pt idx="21">
                  <c:v>75.790000000000006</c:v>
                </c:pt>
                <c:pt idx="22">
                  <c:v>74.33</c:v>
                </c:pt>
                <c:pt idx="23">
                  <c:v>74.28</c:v>
                </c:pt>
                <c:pt idx="24">
                  <c:v>74.12</c:v>
                </c:pt>
                <c:pt idx="25">
                  <c:v>74.8</c:v>
                </c:pt>
                <c:pt idx="26">
                  <c:v>75.23</c:v>
                </c:pt>
                <c:pt idx="27">
                  <c:v>75.349999999999994</c:v>
                </c:pt>
                <c:pt idx="28">
                  <c:v>75.72</c:v>
                </c:pt>
                <c:pt idx="29">
                  <c:v>76.430000000000007</c:v>
                </c:pt>
                <c:pt idx="30">
                  <c:v>78.83</c:v>
                </c:pt>
                <c:pt idx="31">
                  <c:v>80.05</c:v>
                </c:pt>
                <c:pt idx="32">
                  <c:v>80.66</c:v>
                </c:pt>
                <c:pt idx="33">
                  <c:v>79.94</c:v>
                </c:pt>
                <c:pt idx="34">
                  <c:v>78.69</c:v>
                </c:pt>
                <c:pt idx="35">
                  <c:v>82.1</c:v>
                </c:pt>
                <c:pt idx="36">
                  <c:v>83.59</c:v>
                </c:pt>
                <c:pt idx="37">
                  <c:v>84.6</c:v>
                </c:pt>
                <c:pt idx="38">
                  <c:v>85.28</c:v>
                </c:pt>
                <c:pt idx="39">
                  <c:v>85.13</c:v>
                </c:pt>
                <c:pt idx="40">
                  <c:v>85.3</c:v>
                </c:pt>
                <c:pt idx="41">
                  <c:v>85.72</c:v>
                </c:pt>
                <c:pt idx="42">
                  <c:v>85.33</c:v>
                </c:pt>
                <c:pt idx="43">
                  <c:v>86.37</c:v>
                </c:pt>
                <c:pt idx="44">
                  <c:v>87.5</c:v>
                </c:pt>
                <c:pt idx="45">
                  <c:v>88</c:v>
                </c:pt>
                <c:pt idx="46">
                  <c:v>85.48</c:v>
                </c:pt>
                <c:pt idx="47">
                  <c:v>80.64</c:v>
                </c:pt>
                <c:pt idx="48">
                  <c:v>90.85</c:v>
                </c:pt>
                <c:pt idx="49">
                  <c:v>91.62</c:v>
                </c:pt>
                <c:pt idx="50">
                  <c:v>91.64</c:v>
                </c:pt>
                <c:pt idx="51">
                  <c:v>91.84</c:v>
                </c:pt>
                <c:pt idx="52">
                  <c:v>91.45</c:v>
                </c:pt>
                <c:pt idx="53">
                  <c:v>91.34</c:v>
                </c:pt>
                <c:pt idx="54">
                  <c:v>91.03</c:v>
                </c:pt>
                <c:pt idx="55">
                  <c:v>90.79</c:v>
                </c:pt>
                <c:pt idx="56">
                  <c:v>89.99</c:v>
                </c:pt>
                <c:pt idx="57">
                  <c:v>88.81</c:v>
                </c:pt>
                <c:pt idx="58">
                  <c:v>87.92</c:v>
                </c:pt>
                <c:pt idx="59">
                  <c:v>87.19</c:v>
                </c:pt>
                <c:pt idx="60">
                  <c:v>87.17</c:v>
                </c:pt>
                <c:pt idx="61">
                  <c:v>88.77</c:v>
                </c:pt>
                <c:pt idx="62">
                  <c:v>87.73</c:v>
                </c:pt>
                <c:pt idx="63">
                  <c:v>90.91</c:v>
                </c:pt>
                <c:pt idx="64">
                  <c:v>92.58</c:v>
                </c:pt>
                <c:pt idx="65">
                  <c:v>92.72</c:v>
                </c:pt>
                <c:pt idx="66">
                  <c:v>92.45</c:v>
                </c:pt>
                <c:pt idx="67">
                  <c:v>91.2</c:v>
                </c:pt>
                <c:pt idx="68">
                  <c:v>90.79</c:v>
                </c:pt>
                <c:pt idx="69">
                  <c:v>91.23</c:v>
                </c:pt>
                <c:pt idx="70">
                  <c:v>91.63</c:v>
                </c:pt>
                <c:pt idx="71">
                  <c:v>92.15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9C-482E-B2AD-E6076DD33D5D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85家独立电弧炉钢厂：产能利用率：中国（周）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71"/>
              <c:layout>
                <c:manualLayout>
                  <c:x val="-2.0816214735688853E-2"/>
                  <c:y val="1.42053848848366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9C-482E-B2AD-E6076DD33D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Sheet1!$A$3:$A$74</c:f>
              <c:numCache>
                <c:formatCode>yyyy\-mm\-dd</c:formatCode>
                <c:ptCount val="72"/>
                <c:pt idx="0">
                  <c:v>44708</c:v>
                </c:pt>
                <c:pt idx="1">
                  <c:v>44701</c:v>
                </c:pt>
                <c:pt idx="2">
                  <c:v>44694</c:v>
                </c:pt>
                <c:pt idx="3">
                  <c:v>44687</c:v>
                </c:pt>
                <c:pt idx="4">
                  <c:v>44680</c:v>
                </c:pt>
                <c:pt idx="5">
                  <c:v>44673</c:v>
                </c:pt>
                <c:pt idx="6">
                  <c:v>44666</c:v>
                </c:pt>
                <c:pt idx="7">
                  <c:v>44659</c:v>
                </c:pt>
                <c:pt idx="8">
                  <c:v>44652</c:v>
                </c:pt>
                <c:pt idx="9">
                  <c:v>44645</c:v>
                </c:pt>
                <c:pt idx="10">
                  <c:v>44638</c:v>
                </c:pt>
                <c:pt idx="11">
                  <c:v>44631</c:v>
                </c:pt>
                <c:pt idx="12">
                  <c:v>44624</c:v>
                </c:pt>
                <c:pt idx="13">
                  <c:v>44617</c:v>
                </c:pt>
                <c:pt idx="14">
                  <c:v>44610</c:v>
                </c:pt>
                <c:pt idx="15">
                  <c:v>44603</c:v>
                </c:pt>
                <c:pt idx="16">
                  <c:v>44596</c:v>
                </c:pt>
                <c:pt idx="17">
                  <c:v>44589</c:v>
                </c:pt>
                <c:pt idx="18">
                  <c:v>44582</c:v>
                </c:pt>
                <c:pt idx="19">
                  <c:v>44575</c:v>
                </c:pt>
                <c:pt idx="20">
                  <c:v>44568</c:v>
                </c:pt>
                <c:pt idx="21">
                  <c:v>44561</c:v>
                </c:pt>
                <c:pt idx="22">
                  <c:v>44554</c:v>
                </c:pt>
                <c:pt idx="23">
                  <c:v>44547</c:v>
                </c:pt>
                <c:pt idx="24">
                  <c:v>44540</c:v>
                </c:pt>
                <c:pt idx="25">
                  <c:v>44533</c:v>
                </c:pt>
                <c:pt idx="26">
                  <c:v>44526</c:v>
                </c:pt>
                <c:pt idx="27">
                  <c:v>44519</c:v>
                </c:pt>
                <c:pt idx="28">
                  <c:v>44512</c:v>
                </c:pt>
                <c:pt idx="29">
                  <c:v>44505</c:v>
                </c:pt>
                <c:pt idx="30">
                  <c:v>44498</c:v>
                </c:pt>
                <c:pt idx="31">
                  <c:v>44491</c:v>
                </c:pt>
                <c:pt idx="32">
                  <c:v>44484</c:v>
                </c:pt>
                <c:pt idx="33">
                  <c:v>44477</c:v>
                </c:pt>
                <c:pt idx="34">
                  <c:v>44470</c:v>
                </c:pt>
                <c:pt idx="35">
                  <c:v>44463</c:v>
                </c:pt>
                <c:pt idx="36">
                  <c:v>44456</c:v>
                </c:pt>
                <c:pt idx="37">
                  <c:v>44449</c:v>
                </c:pt>
                <c:pt idx="38">
                  <c:v>44442</c:v>
                </c:pt>
                <c:pt idx="39">
                  <c:v>44435</c:v>
                </c:pt>
                <c:pt idx="40">
                  <c:v>44428</c:v>
                </c:pt>
                <c:pt idx="41">
                  <c:v>44421</c:v>
                </c:pt>
                <c:pt idx="42">
                  <c:v>44414</c:v>
                </c:pt>
                <c:pt idx="43">
                  <c:v>44407</c:v>
                </c:pt>
                <c:pt idx="44">
                  <c:v>44400</c:v>
                </c:pt>
                <c:pt idx="45">
                  <c:v>44393</c:v>
                </c:pt>
                <c:pt idx="46">
                  <c:v>44386</c:v>
                </c:pt>
                <c:pt idx="47">
                  <c:v>44379</c:v>
                </c:pt>
                <c:pt idx="48">
                  <c:v>44372</c:v>
                </c:pt>
                <c:pt idx="49">
                  <c:v>44365</c:v>
                </c:pt>
                <c:pt idx="50">
                  <c:v>44358</c:v>
                </c:pt>
                <c:pt idx="51">
                  <c:v>44351</c:v>
                </c:pt>
                <c:pt idx="52">
                  <c:v>44344</c:v>
                </c:pt>
                <c:pt idx="53">
                  <c:v>44337</c:v>
                </c:pt>
                <c:pt idx="54">
                  <c:v>44330</c:v>
                </c:pt>
                <c:pt idx="55">
                  <c:v>44323</c:v>
                </c:pt>
                <c:pt idx="56">
                  <c:v>44316</c:v>
                </c:pt>
                <c:pt idx="57">
                  <c:v>44309</c:v>
                </c:pt>
                <c:pt idx="58">
                  <c:v>44302</c:v>
                </c:pt>
                <c:pt idx="59">
                  <c:v>44295</c:v>
                </c:pt>
                <c:pt idx="60">
                  <c:v>44288</c:v>
                </c:pt>
                <c:pt idx="61">
                  <c:v>44281</c:v>
                </c:pt>
                <c:pt idx="62">
                  <c:v>44274</c:v>
                </c:pt>
                <c:pt idx="63">
                  <c:v>44267</c:v>
                </c:pt>
                <c:pt idx="64">
                  <c:v>44260</c:v>
                </c:pt>
                <c:pt idx="65">
                  <c:v>44253</c:v>
                </c:pt>
                <c:pt idx="66">
                  <c:v>44246</c:v>
                </c:pt>
                <c:pt idx="67">
                  <c:v>44232</c:v>
                </c:pt>
                <c:pt idx="68">
                  <c:v>44225</c:v>
                </c:pt>
                <c:pt idx="69">
                  <c:v>44218</c:v>
                </c:pt>
                <c:pt idx="70">
                  <c:v>44211</c:v>
                </c:pt>
                <c:pt idx="71">
                  <c:v>44204</c:v>
                </c:pt>
              </c:numCache>
            </c:numRef>
          </c:cat>
          <c:val>
            <c:numRef>
              <c:f>Sheet1!$C$3:$C$74</c:f>
              <c:numCache>
                <c:formatCode>General</c:formatCode>
                <c:ptCount val="72"/>
                <c:pt idx="0">
                  <c:v>55.87</c:v>
                </c:pt>
                <c:pt idx="1">
                  <c:v>59.29</c:v>
                </c:pt>
                <c:pt idx="2">
                  <c:v>67.05</c:v>
                </c:pt>
                <c:pt idx="3">
                  <c:v>69.61</c:v>
                </c:pt>
                <c:pt idx="4">
                  <c:v>69.41</c:v>
                </c:pt>
                <c:pt idx="5">
                  <c:v>66.63</c:v>
                </c:pt>
                <c:pt idx="6">
                  <c:v>63.7</c:v>
                </c:pt>
                <c:pt idx="7">
                  <c:v>57.02</c:v>
                </c:pt>
                <c:pt idx="8">
                  <c:v>57.38</c:v>
                </c:pt>
                <c:pt idx="9">
                  <c:v>64.760000000000005</c:v>
                </c:pt>
                <c:pt idx="10">
                  <c:v>68.7</c:v>
                </c:pt>
                <c:pt idx="11">
                  <c:v>67.069999999999993</c:v>
                </c:pt>
                <c:pt idx="12">
                  <c:v>63.34</c:v>
                </c:pt>
                <c:pt idx="13">
                  <c:v>49.9</c:v>
                </c:pt>
                <c:pt idx="14">
                  <c:v>15.72</c:v>
                </c:pt>
                <c:pt idx="15">
                  <c:v>1.94</c:v>
                </c:pt>
                <c:pt idx="16">
                  <c:v>1.22</c:v>
                </c:pt>
                <c:pt idx="17">
                  <c:v>13.93</c:v>
                </c:pt>
                <c:pt idx="18">
                  <c:v>28.34</c:v>
                </c:pt>
                <c:pt idx="19">
                  <c:v>43.28</c:v>
                </c:pt>
                <c:pt idx="20">
                  <c:v>51.4</c:v>
                </c:pt>
                <c:pt idx="21">
                  <c:v>54.23</c:v>
                </c:pt>
                <c:pt idx="22">
                  <c:v>54.42</c:v>
                </c:pt>
                <c:pt idx="23">
                  <c:v>55.17</c:v>
                </c:pt>
                <c:pt idx="24">
                  <c:v>55.96</c:v>
                </c:pt>
                <c:pt idx="25">
                  <c:v>56.32</c:v>
                </c:pt>
                <c:pt idx="26">
                  <c:v>57.71</c:v>
                </c:pt>
                <c:pt idx="27">
                  <c:v>59.43</c:v>
                </c:pt>
                <c:pt idx="28">
                  <c:v>58.52</c:v>
                </c:pt>
                <c:pt idx="29">
                  <c:v>60.91</c:v>
                </c:pt>
                <c:pt idx="30">
                  <c:v>59.11</c:v>
                </c:pt>
                <c:pt idx="31">
                  <c:v>55.17</c:v>
                </c:pt>
                <c:pt idx="32">
                  <c:v>54.31</c:v>
                </c:pt>
                <c:pt idx="33">
                  <c:v>53.28</c:v>
                </c:pt>
                <c:pt idx="34">
                  <c:v>50.98</c:v>
                </c:pt>
                <c:pt idx="35">
                  <c:v>61.14</c:v>
                </c:pt>
                <c:pt idx="36">
                  <c:v>63.96</c:v>
                </c:pt>
                <c:pt idx="37">
                  <c:v>69.41</c:v>
                </c:pt>
                <c:pt idx="38">
                  <c:v>68.400000000000006</c:v>
                </c:pt>
                <c:pt idx="39">
                  <c:v>69.349999999999994</c:v>
                </c:pt>
                <c:pt idx="40">
                  <c:v>69.069999999999993</c:v>
                </c:pt>
                <c:pt idx="41">
                  <c:v>67.05</c:v>
                </c:pt>
                <c:pt idx="42">
                  <c:v>65.89</c:v>
                </c:pt>
                <c:pt idx="43">
                  <c:v>72.040000000000006</c:v>
                </c:pt>
                <c:pt idx="44">
                  <c:v>72.650000000000006</c:v>
                </c:pt>
                <c:pt idx="45">
                  <c:v>75.989999999999995</c:v>
                </c:pt>
                <c:pt idx="46">
                  <c:v>74.959999999999994</c:v>
                </c:pt>
                <c:pt idx="47">
                  <c:v>74.38</c:v>
                </c:pt>
                <c:pt idx="48">
                  <c:v>77.98</c:v>
                </c:pt>
                <c:pt idx="49">
                  <c:v>80.650000000000006</c:v>
                </c:pt>
                <c:pt idx="50">
                  <c:v>83.43</c:v>
                </c:pt>
                <c:pt idx="51">
                  <c:v>82.96</c:v>
                </c:pt>
                <c:pt idx="52">
                  <c:v>83.85</c:v>
                </c:pt>
                <c:pt idx="53">
                  <c:v>86.03</c:v>
                </c:pt>
                <c:pt idx="54">
                  <c:v>86.36</c:v>
                </c:pt>
                <c:pt idx="55">
                  <c:v>85.73</c:v>
                </c:pt>
                <c:pt idx="56">
                  <c:v>86.02</c:v>
                </c:pt>
                <c:pt idx="57">
                  <c:v>84.93</c:v>
                </c:pt>
                <c:pt idx="58">
                  <c:v>83.3</c:v>
                </c:pt>
                <c:pt idx="59">
                  <c:v>82.29</c:v>
                </c:pt>
                <c:pt idx="60">
                  <c:v>81.28</c:v>
                </c:pt>
                <c:pt idx="61">
                  <c:v>79.91</c:v>
                </c:pt>
                <c:pt idx="62">
                  <c:v>75.319999999999993</c:v>
                </c:pt>
                <c:pt idx="63">
                  <c:v>70.02</c:v>
                </c:pt>
                <c:pt idx="64">
                  <c:v>48.21</c:v>
                </c:pt>
                <c:pt idx="65">
                  <c:v>12.97</c:v>
                </c:pt>
                <c:pt idx="66">
                  <c:v>5.61</c:v>
                </c:pt>
                <c:pt idx="67">
                  <c:v>36.74</c:v>
                </c:pt>
                <c:pt idx="68">
                  <c:v>60.82</c:v>
                </c:pt>
                <c:pt idx="69">
                  <c:v>68.62</c:v>
                </c:pt>
                <c:pt idx="70">
                  <c:v>70.37</c:v>
                </c:pt>
                <c:pt idx="71">
                  <c:v>68.84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9C-482E-B2AD-E6076DD33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8811919"/>
        <c:axId val="2048799023"/>
      </c:lineChart>
      <c:dateAx>
        <c:axId val="204881191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8799023"/>
        <c:crosses val="autoZero"/>
        <c:auto val="1"/>
        <c:lblOffset val="100"/>
        <c:baseTimeUnit val="days"/>
      </c:dateAx>
      <c:valAx>
        <c:axId val="2048799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8811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CISA：粗钢：日均产量：中国（旬）</c:v>
                </c:pt>
                <c:pt idx="1">
                  <c:v>万吨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9"/>
              <c:layout>
                <c:manualLayout>
                  <c:x val="-5.0711365548375319E-2"/>
                  <c:y val="-3.40529003571532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A8-441F-831E-E02B7A85D43C}"/>
                </c:ext>
              </c:extLst>
            </c:dLbl>
            <c:dLbl>
              <c:idx val="68"/>
              <c:layout>
                <c:manualLayout>
                  <c:x val="-5.0711365548375319E-2"/>
                  <c:y val="4.1349950433686097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02A8-441F-831E-E02B7A85D43C}"/>
                </c:ext>
              </c:extLst>
            </c:dLbl>
            <c:dLbl>
              <c:idx val="85"/>
              <c:layout>
                <c:manualLayout>
                  <c:x val="-3.1553738563433693E-2"/>
                  <c:y val="-4.86470005102189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40-420A-A090-DD15907A33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导出数据!$A$4:$A$89</c:f>
              <c:numCache>
                <c:formatCode>yyyy\-m\-d</c:formatCode>
                <c:ptCount val="86"/>
                <c:pt idx="0">
                  <c:v>44701</c:v>
                </c:pt>
                <c:pt idx="1">
                  <c:v>44691</c:v>
                </c:pt>
                <c:pt idx="2">
                  <c:v>44681</c:v>
                </c:pt>
                <c:pt idx="3">
                  <c:v>44671</c:v>
                </c:pt>
                <c:pt idx="4">
                  <c:v>44661</c:v>
                </c:pt>
                <c:pt idx="5">
                  <c:v>44651</c:v>
                </c:pt>
                <c:pt idx="6">
                  <c:v>44640</c:v>
                </c:pt>
                <c:pt idx="7">
                  <c:v>44630</c:v>
                </c:pt>
                <c:pt idx="8">
                  <c:v>44620</c:v>
                </c:pt>
                <c:pt idx="9">
                  <c:v>44612</c:v>
                </c:pt>
                <c:pt idx="10">
                  <c:v>44602</c:v>
                </c:pt>
                <c:pt idx="11">
                  <c:v>44592</c:v>
                </c:pt>
                <c:pt idx="12">
                  <c:v>44581</c:v>
                </c:pt>
                <c:pt idx="13">
                  <c:v>44571</c:v>
                </c:pt>
                <c:pt idx="14">
                  <c:v>44561</c:v>
                </c:pt>
                <c:pt idx="15">
                  <c:v>44550</c:v>
                </c:pt>
                <c:pt idx="16">
                  <c:v>44540</c:v>
                </c:pt>
                <c:pt idx="17">
                  <c:v>44530</c:v>
                </c:pt>
                <c:pt idx="18">
                  <c:v>44520</c:v>
                </c:pt>
                <c:pt idx="19">
                  <c:v>44510</c:v>
                </c:pt>
                <c:pt idx="20">
                  <c:v>44500</c:v>
                </c:pt>
                <c:pt idx="21">
                  <c:v>44489</c:v>
                </c:pt>
                <c:pt idx="22">
                  <c:v>44479</c:v>
                </c:pt>
                <c:pt idx="23">
                  <c:v>44469</c:v>
                </c:pt>
                <c:pt idx="24">
                  <c:v>44459</c:v>
                </c:pt>
                <c:pt idx="25">
                  <c:v>44449</c:v>
                </c:pt>
                <c:pt idx="26">
                  <c:v>44439</c:v>
                </c:pt>
                <c:pt idx="27">
                  <c:v>44428</c:v>
                </c:pt>
                <c:pt idx="28">
                  <c:v>44418</c:v>
                </c:pt>
                <c:pt idx="29">
                  <c:v>44408</c:v>
                </c:pt>
                <c:pt idx="30">
                  <c:v>44397</c:v>
                </c:pt>
                <c:pt idx="31">
                  <c:v>44387</c:v>
                </c:pt>
                <c:pt idx="32">
                  <c:v>44377</c:v>
                </c:pt>
                <c:pt idx="33">
                  <c:v>44367</c:v>
                </c:pt>
                <c:pt idx="34">
                  <c:v>44357</c:v>
                </c:pt>
                <c:pt idx="35">
                  <c:v>44347</c:v>
                </c:pt>
                <c:pt idx="36">
                  <c:v>44336</c:v>
                </c:pt>
                <c:pt idx="37">
                  <c:v>44326</c:v>
                </c:pt>
                <c:pt idx="38">
                  <c:v>44316</c:v>
                </c:pt>
                <c:pt idx="39">
                  <c:v>44306</c:v>
                </c:pt>
                <c:pt idx="40">
                  <c:v>44296</c:v>
                </c:pt>
                <c:pt idx="41">
                  <c:v>44286</c:v>
                </c:pt>
                <c:pt idx="42">
                  <c:v>44275</c:v>
                </c:pt>
                <c:pt idx="43">
                  <c:v>44265</c:v>
                </c:pt>
                <c:pt idx="44">
                  <c:v>44255</c:v>
                </c:pt>
                <c:pt idx="45">
                  <c:v>44247</c:v>
                </c:pt>
                <c:pt idx="46">
                  <c:v>44237</c:v>
                </c:pt>
                <c:pt idx="47">
                  <c:v>44227</c:v>
                </c:pt>
                <c:pt idx="48">
                  <c:v>44216</c:v>
                </c:pt>
                <c:pt idx="49">
                  <c:v>44206</c:v>
                </c:pt>
                <c:pt idx="50">
                  <c:v>44196</c:v>
                </c:pt>
                <c:pt idx="51">
                  <c:v>44185</c:v>
                </c:pt>
                <c:pt idx="52">
                  <c:v>44175</c:v>
                </c:pt>
                <c:pt idx="53">
                  <c:v>44165</c:v>
                </c:pt>
                <c:pt idx="54">
                  <c:v>44155</c:v>
                </c:pt>
                <c:pt idx="55">
                  <c:v>44145</c:v>
                </c:pt>
                <c:pt idx="56">
                  <c:v>44135</c:v>
                </c:pt>
                <c:pt idx="57">
                  <c:v>44124</c:v>
                </c:pt>
                <c:pt idx="58">
                  <c:v>44114</c:v>
                </c:pt>
                <c:pt idx="59">
                  <c:v>44104</c:v>
                </c:pt>
                <c:pt idx="60">
                  <c:v>44094</c:v>
                </c:pt>
                <c:pt idx="61">
                  <c:v>44084</c:v>
                </c:pt>
                <c:pt idx="62">
                  <c:v>44074</c:v>
                </c:pt>
                <c:pt idx="63">
                  <c:v>44063</c:v>
                </c:pt>
                <c:pt idx="64">
                  <c:v>44053</c:v>
                </c:pt>
                <c:pt idx="65">
                  <c:v>44043</c:v>
                </c:pt>
                <c:pt idx="66">
                  <c:v>44032</c:v>
                </c:pt>
                <c:pt idx="67">
                  <c:v>44022</c:v>
                </c:pt>
                <c:pt idx="68">
                  <c:v>44012</c:v>
                </c:pt>
                <c:pt idx="69">
                  <c:v>44002</c:v>
                </c:pt>
                <c:pt idx="70">
                  <c:v>43992</c:v>
                </c:pt>
                <c:pt idx="71">
                  <c:v>43982</c:v>
                </c:pt>
                <c:pt idx="72">
                  <c:v>43971</c:v>
                </c:pt>
                <c:pt idx="73">
                  <c:v>43961</c:v>
                </c:pt>
                <c:pt idx="74">
                  <c:v>43951</c:v>
                </c:pt>
                <c:pt idx="75">
                  <c:v>43941</c:v>
                </c:pt>
                <c:pt idx="76">
                  <c:v>43931</c:v>
                </c:pt>
                <c:pt idx="77">
                  <c:v>43921</c:v>
                </c:pt>
                <c:pt idx="78">
                  <c:v>43910</c:v>
                </c:pt>
                <c:pt idx="79">
                  <c:v>43900</c:v>
                </c:pt>
                <c:pt idx="80">
                  <c:v>43890</c:v>
                </c:pt>
                <c:pt idx="81">
                  <c:v>43881</c:v>
                </c:pt>
                <c:pt idx="82">
                  <c:v>43871</c:v>
                </c:pt>
                <c:pt idx="83">
                  <c:v>43861</c:v>
                </c:pt>
                <c:pt idx="84">
                  <c:v>43850</c:v>
                </c:pt>
                <c:pt idx="85">
                  <c:v>43840</c:v>
                </c:pt>
              </c:numCache>
            </c:numRef>
          </c:cat>
          <c:val>
            <c:numRef>
              <c:f>导出数据!$B$4:$B$89</c:f>
              <c:numCache>
                <c:formatCode>General</c:formatCode>
                <c:ptCount val="86"/>
                <c:pt idx="0">
                  <c:v>315.26</c:v>
                </c:pt>
                <c:pt idx="1">
                  <c:v>307.33999999999997</c:v>
                </c:pt>
                <c:pt idx="2">
                  <c:v>312.72000000000003</c:v>
                </c:pt>
                <c:pt idx="3">
                  <c:v>288.85000000000002</c:v>
                </c:pt>
                <c:pt idx="4">
                  <c:v>285.58</c:v>
                </c:pt>
                <c:pt idx="5">
                  <c:v>278.75</c:v>
                </c:pt>
                <c:pt idx="6">
                  <c:v>265.86</c:v>
                </c:pt>
                <c:pt idx="7">
                  <c:v>255.27</c:v>
                </c:pt>
                <c:pt idx="8">
                  <c:v>269.06</c:v>
                </c:pt>
                <c:pt idx="9">
                  <c:v>249.88</c:v>
                </c:pt>
                <c:pt idx="10">
                  <c:v>252.1</c:v>
                </c:pt>
                <c:pt idx="11">
                  <c:v>256.06</c:v>
                </c:pt>
                <c:pt idx="12">
                  <c:v>253.4</c:v>
                </c:pt>
                <c:pt idx="13">
                  <c:v>251.76</c:v>
                </c:pt>
                <c:pt idx="14">
                  <c:v>263.35000000000002</c:v>
                </c:pt>
                <c:pt idx="15">
                  <c:v>240</c:v>
                </c:pt>
                <c:pt idx="16">
                  <c:v>244.62</c:v>
                </c:pt>
                <c:pt idx="17">
                  <c:v>219.55</c:v>
                </c:pt>
                <c:pt idx="18">
                  <c:v>223.82</c:v>
                </c:pt>
                <c:pt idx="19">
                  <c:v>234.26</c:v>
                </c:pt>
                <c:pt idx="20">
                  <c:v>226.93</c:v>
                </c:pt>
                <c:pt idx="21">
                  <c:v>244.2</c:v>
                </c:pt>
                <c:pt idx="22">
                  <c:v>244.06</c:v>
                </c:pt>
                <c:pt idx="23">
                  <c:v>234.62</c:v>
                </c:pt>
                <c:pt idx="24">
                  <c:v>262.14999999999998</c:v>
                </c:pt>
                <c:pt idx="25">
                  <c:v>267.49</c:v>
                </c:pt>
                <c:pt idx="26">
                  <c:v>271.47000000000003</c:v>
                </c:pt>
                <c:pt idx="27">
                  <c:v>280.36</c:v>
                </c:pt>
                <c:pt idx="28">
                  <c:v>296.39</c:v>
                </c:pt>
                <c:pt idx="29">
                  <c:v>303.42</c:v>
                </c:pt>
                <c:pt idx="30">
                  <c:v>305.12</c:v>
                </c:pt>
                <c:pt idx="31">
                  <c:v>298.87</c:v>
                </c:pt>
                <c:pt idx="32">
                  <c:v>312.68</c:v>
                </c:pt>
                <c:pt idx="33">
                  <c:v>324.18</c:v>
                </c:pt>
                <c:pt idx="34">
                  <c:v>320.69</c:v>
                </c:pt>
                <c:pt idx="35">
                  <c:v>313.24</c:v>
                </c:pt>
                <c:pt idx="36">
                  <c:v>323.33999999999997</c:v>
                </c:pt>
                <c:pt idx="37">
                  <c:v>312.85000000000002</c:v>
                </c:pt>
                <c:pt idx="38">
                  <c:v>311.61</c:v>
                </c:pt>
                <c:pt idx="39">
                  <c:v>304.55</c:v>
                </c:pt>
                <c:pt idx="40">
                  <c:v>293.37</c:v>
                </c:pt>
                <c:pt idx="41">
                  <c:v>290.06</c:v>
                </c:pt>
                <c:pt idx="42">
                  <c:v>290.27</c:v>
                </c:pt>
                <c:pt idx="43">
                  <c:v>292.91000000000003</c:v>
                </c:pt>
                <c:pt idx="44">
                  <c:v>294.93</c:v>
                </c:pt>
                <c:pt idx="45">
                  <c:v>290.08</c:v>
                </c:pt>
                <c:pt idx="46">
                  <c:v>280.86</c:v>
                </c:pt>
                <c:pt idx="47">
                  <c:v>280.62</c:v>
                </c:pt>
                <c:pt idx="48">
                  <c:v>285.17</c:v>
                </c:pt>
                <c:pt idx="49">
                  <c:v>292.54000000000002</c:v>
                </c:pt>
                <c:pt idx="50">
                  <c:v>286.74</c:v>
                </c:pt>
                <c:pt idx="51">
                  <c:v>290.66000000000003</c:v>
                </c:pt>
                <c:pt idx="52">
                  <c:v>290.69</c:v>
                </c:pt>
                <c:pt idx="53">
                  <c:v>289.25</c:v>
                </c:pt>
                <c:pt idx="54">
                  <c:v>290.05</c:v>
                </c:pt>
                <c:pt idx="55">
                  <c:v>300.49</c:v>
                </c:pt>
                <c:pt idx="56">
                  <c:v>301.39999999999998</c:v>
                </c:pt>
                <c:pt idx="57">
                  <c:v>302.91000000000003</c:v>
                </c:pt>
                <c:pt idx="58">
                  <c:v>307.12</c:v>
                </c:pt>
                <c:pt idx="59">
                  <c:v>308.70999999999998</c:v>
                </c:pt>
                <c:pt idx="60">
                  <c:v>304.2</c:v>
                </c:pt>
                <c:pt idx="61">
                  <c:v>296.13</c:v>
                </c:pt>
                <c:pt idx="62">
                  <c:v>297.81</c:v>
                </c:pt>
                <c:pt idx="63">
                  <c:v>298.16000000000003</c:v>
                </c:pt>
                <c:pt idx="64">
                  <c:v>299.02999999999997</c:v>
                </c:pt>
                <c:pt idx="65">
                  <c:v>300.43</c:v>
                </c:pt>
                <c:pt idx="66">
                  <c:v>298.10000000000002</c:v>
                </c:pt>
                <c:pt idx="67">
                  <c:v>297.64999999999998</c:v>
                </c:pt>
                <c:pt idx="68">
                  <c:v>298.52</c:v>
                </c:pt>
                <c:pt idx="69">
                  <c:v>298.47000000000003</c:v>
                </c:pt>
                <c:pt idx="70">
                  <c:v>282.93</c:v>
                </c:pt>
                <c:pt idx="71">
                  <c:v>277.64999999999998</c:v>
                </c:pt>
                <c:pt idx="72">
                  <c:v>275.89</c:v>
                </c:pt>
                <c:pt idx="73">
                  <c:v>272.43</c:v>
                </c:pt>
                <c:pt idx="74">
                  <c:v>267.95</c:v>
                </c:pt>
                <c:pt idx="75">
                  <c:v>261.23</c:v>
                </c:pt>
                <c:pt idx="76">
                  <c:v>260.52999999999997</c:v>
                </c:pt>
                <c:pt idx="77">
                  <c:v>247.76</c:v>
                </c:pt>
                <c:pt idx="78">
                  <c:v>249.48</c:v>
                </c:pt>
                <c:pt idx="79">
                  <c:v>247</c:v>
                </c:pt>
                <c:pt idx="80">
                  <c:v>247.01</c:v>
                </c:pt>
                <c:pt idx="81">
                  <c:v>250.26</c:v>
                </c:pt>
                <c:pt idx="82">
                  <c:v>261.32</c:v>
                </c:pt>
                <c:pt idx="83">
                  <c:v>267.16000000000003</c:v>
                </c:pt>
                <c:pt idx="84">
                  <c:v>265.67</c:v>
                </c:pt>
                <c:pt idx="85">
                  <c:v>264.97000000000003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4F-42F9-A79E-6E5F11831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6545903"/>
        <c:axId val="1956547151"/>
      </c:lineChart>
      <c:dateAx>
        <c:axId val="1956545903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56547151"/>
        <c:crosses val="autoZero"/>
        <c:auto val="1"/>
        <c:lblOffset val="100"/>
        <c:baseTimeUnit val="days"/>
      </c:dateAx>
      <c:valAx>
        <c:axId val="1956547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56545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中的图表]导出数据'!$B$2</c:f>
              <c:strCache>
                <c:ptCount val="1"/>
                <c:pt idx="0">
                  <c:v>中钢协会员企业：钢材：库存（旬）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中的图表]导出数据'!$A$3:$A$232</c:f>
              <c:numCache>
                <c:formatCode>yyyy\-m\-d</c:formatCode>
                <c:ptCount val="230"/>
                <c:pt idx="0">
                  <c:v>44701</c:v>
                </c:pt>
                <c:pt idx="1">
                  <c:v>44691</c:v>
                </c:pt>
                <c:pt idx="2">
                  <c:v>44681</c:v>
                </c:pt>
                <c:pt idx="3">
                  <c:v>44671</c:v>
                </c:pt>
                <c:pt idx="4">
                  <c:v>44661</c:v>
                </c:pt>
                <c:pt idx="5">
                  <c:v>44651</c:v>
                </c:pt>
                <c:pt idx="6">
                  <c:v>44640</c:v>
                </c:pt>
                <c:pt idx="7">
                  <c:v>44630</c:v>
                </c:pt>
                <c:pt idx="8">
                  <c:v>44620</c:v>
                </c:pt>
                <c:pt idx="9">
                  <c:v>44612</c:v>
                </c:pt>
                <c:pt idx="10">
                  <c:v>44602</c:v>
                </c:pt>
                <c:pt idx="11">
                  <c:v>44592</c:v>
                </c:pt>
                <c:pt idx="12">
                  <c:v>44581</c:v>
                </c:pt>
                <c:pt idx="13">
                  <c:v>44571</c:v>
                </c:pt>
                <c:pt idx="14">
                  <c:v>44561</c:v>
                </c:pt>
                <c:pt idx="15">
                  <c:v>44550</c:v>
                </c:pt>
                <c:pt idx="16">
                  <c:v>44540</c:v>
                </c:pt>
                <c:pt idx="17">
                  <c:v>44530</c:v>
                </c:pt>
                <c:pt idx="18">
                  <c:v>44520</c:v>
                </c:pt>
                <c:pt idx="19">
                  <c:v>44510</c:v>
                </c:pt>
                <c:pt idx="20">
                  <c:v>44500</c:v>
                </c:pt>
                <c:pt idx="21">
                  <c:v>44489</c:v>
                </c:pt>
                <c:pt idx="22">
                  <c:v>44479</c:v>
                </c:pt>
                <c:pt idx="23">
                  <c:v>44469</c:v>
                </c:pt>
                <c:pt idx="24">
                  <c:v>44459</c:v>
                </c:pt>
                <c:pt idx="25">
                  <c:v>44449</c:v>
                </c:pt>
                <c:pt idx="26">
                  <c:v>44439</c:v>
                </c:pt>
                <c:pt idx="27">
                  <c:v>44428</c:v>
                </c:pt>
                <c:pt idx="28">
                  <c:v>44418</c:v>
                </c:pt>
                <c:pt idx="29">
                  <c:v>44408</c:v>
                </c:pt>
                <c:pt idx="30">
                  <c:v>44397</c:v>
                </c:pt>
                <c:pt idx="31">
                  <c:v>44387</c:v>
                </c:pt>
                <c:pt idx="32">
                  <c:v>44377</c:v>
                </c:pt>
                <c:pt idx="33">
                  <c:v>44367</c:v>
                </c:pt>
                <c:pt idx="34">
                  <c:v>44357</c:v>
                </c:pt>
                <c:pt idx="35">
                  <c:v>44347</c:v>
                </c:pt>
                <c:pt idx="36">
                  <c:v>44336</c:v>
                </c:pt>
                <c:pt idx="37">
                  <c:v>44326</c:v>
                </c:pt>
                <c:pt idx="38">
                  <c:v>44316</c:v>
                </c:pt>
                <c:pt idx="39">
                  <c:v>44306</c:v>
                </c:pt>
                <c:pt idx="40">
                  <c:v>44296</c:v>
                </c:pt>
                <c:pt idx="41">
                  <c:v>44286</c:v>
                </c:pt>
                <c:pt idx="42">
                  <c:v>44275</c:v>
                </c:pt>
                <c:pt idx="43">
                  <c:v>44265</c:v>
                </c:pt>
                <c:pt idx="44">
                  <c:v>44255</c:v>
                </c:pt>
                <c:pt idx="45">
                  <c:v>44247</c:v>
                </c:pt>
                <c:pt idx="46">
                  <c:v>44237</c:v>
                </c:pt>
                <c:pt idx="47">
                  <c:v>44227</c:v>
                </c:pt>
                <c:pt idx="48">
                  <c:v>44216</c:v>
                </c:pt>
                <c:pt idx="49">
                  <c:v>44206</c:v>
                </c:pt>
                <c:pt idx="50">
                  <c:v>44196</c:v>
                </c:pt>
                <c:pt idx="51">
                  <c:v>44185</c:v>
                </c:pt>
                <c:pt idx="52">
                  <c:v>44175</c:v>
                </c:pt>
                <c:pt idx="53">
                  <c:v>44165</c:v>
                </c:pt>
                <c:pt idx="54">
                  <c:v>44155</c:v>
                </c:pt>
                <c:pt idx="55">
                  <c:v>44145</c:v>
                </c:pt>
                <c:pt idx="56">
                  <c:v>44135</c:v>
                </c:pt>
                <c:pt idx="57">
                  <c:v>44124</c:v>
                </c:pt>
                <c:pt idx="58">
                  <c:v>44114</c:v>
                </c:pt>
                <c:pt idx="59">
                  <c:v>44104</c:v>
                </c:pt>
                <c:pt idx="60">
                  <c:v>44094</c:v>
                </c:pt>
                <c:pt idx="61">
                  <c:v>44084</c:v>
                </c:pt>
                <c:pt idx="62">
                  <c:v>44074</c:v>
                </c:pt>
                <c:pt idx="63">
                  <c:v>44063</c:v>
                </c:pt>
                <c:pt idx="64">
                  <c:v>44053</c:v>
                </c:pt>
                <c:pt idx="65">
                  <c:v>44043</c:v>
                </c:pt>
                <c:pt idx="66">
                  <c:v>44032</c:v>
                </c:pt>
                <c:pt idx="67">
                  <c:v>44022</c:v>
                </c:pt>
                <c:pt idx="68">
                  <c:v>44012</c:v>
                </c:pt>
                <c:pt idx="69">
                  <c:v>44002</c:v>
                </c:pt>
                <c:pt idx="70">
                  <c:v>43992</c:v>
                </c:pt>
                <c:pt idx="71">
                  <c:v>43982</c:v>
                </c:pt>
                <c:pt idx="72">
                  <c:v>43971</c:v>
                </c:pt>
                <c:pt idx="73">
                  <c:v>43961</c:v>
                </c:pt>
                <c:pt idx="74">
                  <c:v>43951</c:v>
                </c:pt>
                <c:pt idx="75">
                  <c:v>43941</c:v>
                </c:pt>
                <c:pt idx="76">
                  <c:v>43931</c:v>
                </c:pt>
                <c:pt idx="77">
                  <c:v>43921</c:v>
                </c:pt>
                <c:pt idx="78">
                  <c:v>43910</c:v>
                </c:pt>
                <c:pt idx="79">
                  <c:v>43900</c:v>
                </c:pt>
                <c:pt idx="80">
                  <c:v>43890</c:v>
                </c:pt>
                <c:pt idx="81">
                  <c:v>43881</c:v>
                </c:pt>
                <c:pt idx="82">
                  <c:v>43871</c:v>
                </c:pt>
                <c:pt idx="83">
                  <c:v>43861</c:v>
                </c:pt>
                <c:pt idx="84">
                  <c:v>43850</c:v>
                </c:pt>
                <c:pt idx="85">
                  <c:v>43840</c:v>
                </c:pt>
                <c:pt idx="86">
                  <c:v>43830</c:v>
                </c:pt>
                <c:pt idx="87">
                  <c:v>43819</c:v>
                </c:pt>
                <c:pt idx="88">
                  <c:v>43809</c:v>
                </c:pt>
                <c:pt idx="89">
                  <c:v>43799</c:v>
                </c:pt>
                <c:pt idx="90">
                  <c:v>43789</c:v>
                </c:pt>
                <c:pt idx="91">
                  <c:v>43779</c:v>
                </c:pt>
                <c:pt idx="92">
                  <c:v>43769</c:v>
                </c:pt>
                <c:pt idx="93">
                  <c:v>43758</c:v>
                </c:pt>
                <c:pt idx="94">
                  <c:v>43748</c:v>
                </c:pt>
                <c:pt idx="95">
                  <c:v>43738</c:v>
                </c:pt>
                <c:pt idx="96">
                  <c:v>43728</c:v>
                </c:pt>
                <c:pt idx="97">
                  <c:v>43718</c:v>
                </c:pt>
                <c:pt idx="98">
                  <c:v>43708</c:v>
                </c:pt>
                <c:pt idx="99">
                  <c:v>43697</c:v>
                </c:pt>
                <c:pt idx="100">
                  <c:v>43687</c:v>
                </c:pt>
                <c:pt idx="101">
                  <c:v>43677</c:v>
                </c:pt>
                <c:pt idx="102">
                  <c:v>43666</c:v>
                </c:pt>
                <c:pt idx="103">
                  <c:v>43656</c:v>
                </c:pt>
                <c:pt idx="104">
                  <c:v>43646</c:v>
                </c:pt>
                <c:pt idx="105">
                  <c:v>43636</c:v>
                </c:pt>
                <c:pt idx="106">
                  <c:v>43626</c:v>
                </c:pt>
                <c:pt idx="107">
                  <c:v>43616</c:v>
                </c:pt>
                <c:pt idx="108">
                  <c:v>43605</c:v>
                </c:pt>
                <c:pt idx="109">
                  <c:v>43595</c:v>
                </c:pt>
                <c:pt idx="110">
                  <c:v>43585</c:v>
                </c:pt>
                <c:pt idx="111">
                  <c:v>43575</c:v>
                </c:pt>
                <c:pt idx="112">
                  <c:v>43565</c:v>
                </c:pt>
                <c:pt idx="113">
                  <c:v>43555</c:v>
                </c:pt>
                <c:pt idx="114">
                  <c:v>43544</c:v>
                </c:pt>
                <c:pt idx="115">
                  <c:v>43534</c:v>
                </c:pt>
                <c:pt idx="116">
                  <c:v>43524</c:v>
                </c:pt>
                <c:pt idx="117">
                  <c:v>43516</c:v>
                </c:pt>
                <c:pt idx="118">
                  <c:v>43506</c:v>
                </c:pt>
                <c:pt idx="119">
                  <c:v>43496</c:v>
                </c:pt>
                <c:pt idx="120">
                  <c:v>43485</c:v>
                </c:pt>
                <c:pt idx="121">
                  <c:v>43475</c:v>
                </c:pt>
                <c:pt idx="122">
                  <c:v>43465</c:v>
                </c:pt>
                <c:pt idx="123">
                  <c:v>43454</c:v>
                </c:pt>
                <c:pt idx="124">
                  <c:v>43444</c:v>
                </c:pt>
                <c:pt idx="125">
                  <c:v>43434</c:v>
                </c:pt>
                <c:pt idx="126">
                  <c:v>43424</c:v>
                </c:pt>
                <c:pt idx="127">
                  <c:v>43414</c:v>
                </c:pt>
                <c:pt idx="128">
                  <c:v>43404</c:v>
                </c:pt>
                <c:pt idx="129">
                  <c:v>43393</c:v>
                </c:pt>
                <c:pt idx="130">
                  <c:v>43383</c:v>
                </c:pt>
                <c:pt idx="131">
                  <c:v>43373</c:v>
                </c:pt>
                <c:pt idx="132">
                  <c:v>43363</c:v>
                </c:pt>
                <c:pt idx="133">
                  <c:v>43353</c:v>
                </c:pt>
                <c:pt idx="134">
                  <c:v>43343</c:v>
                </c:pt>
                <c:pt idx="135">
                  <c:v>43332</c:v>
                </c:pt>
                <c:pt idx="136">
                  <c:v>43322</c:v>
                </c:pt>
                <c:pt idx="137">
                  <c:v>43312</c:v>
                </c:pt>
                <c:pt idx="138">
                  <c:v>43301</c:v>
                </c:pt>
                <c:pt idx="139">
                  <c:v>43291</c:v>
                </c:pt>
                <c:pt idx="140">
                  <c:v>43281</c:v>
                </c:pt>
                <c:pt idx="141">
                  <c:v>43271</c:v>
                </c:pt>
                <c:pt idx="142">
                  <c:v>43261</c:v>
                </c:pt>
                <c:pt idx="143">
                  <c:v>43251</c:v>
                </c:pt>
                <c:pt idx="144">
                  <c:v>43240</c:v>
                </c:pt>
                <c:pt idx="145">
                  <c:v>43230</c:v>
                </c:pt>
                <c:pt idx="146">
                  <c:v>43220</c:v>
                </c:pt>
                <c:pt idx="147">
                  <c:v>43210</c:v>
                </c:pt>
                <c:pt idx="148">
                  <c:v>43200</c:v>
                </c:pt>
                <c:pt idx="149">
                  <c:v>43190</c:v>
                </c:pt>
                <c:pt idx="150">
                  <c:v>43179</c:v>
                </c:pt>
                <c:pt idx="151">
                  <c:v>43169</c:v>
                </c:pt>
                <c:pt idx="152">
                  <c:v>43159</c:v>
                </c:pt>
                <c:pt idx="153">
                  <c:v>43151</c:v>
                </c:pt>
                <c:pt idx="154">
                  <c:v>43141</c:v>
                </c:pt>
                <c:pt idx="155">
                  <c:v>43131</c:v>
                </c:pt>
                <c:pt idx="156">
                  <c:v>43120</c:v>
                </c:pt>
                <c:pt idx="157">
                  <c:v>43110</c:v>
                </c:pt>
                <c:pt idx="158">
                  <c:v>43100</c:v>
                </c:pt>
                <c:pt idx="159">
                  <c:v>43089</c:v>
                </c:pt>
                <c:pt idx="160">
                  <c:v>43079</c:v>
                </c:pt>
                <c:pt idx="161">
                  <c:v>43069</c:v>
                </c:pt>
                <c:pt idx="162">
                  <c:v>43059</c:v>
                </c:pt>
                <c:pt idx="163">
                  <c:v>43049</c:v>
                </c:pt>
                <c:pt idx="164">
                  <c:v>43039</c:v>
                </c:pt>
                <c:pt idx="165">
                  <c:v>43028</c:v>
                </c:pt>
                <c:pt idx="166">
                  <c:v>43018</c:v>
                </c:pt>
                <c:pt idx="167">
                  <c:v>43008</c:v>
                </c:pt>
                <c:pt idx="168">
                  <c:v>42998</c:v>
                </c:pt>
                <c:pt idx="169">
                  <c:v>42988</c:v>
                </c:pt>
                <c:pt idx="170">
                  <c:v>42978</c:v>
                </c:pt>
                <c:pt idx="171">
                  <c:v>42967</c:v>
                </c:pt>
                <c:pt idx="172">
                  <c:v>42957</c:v>
                </c:pt>
                <c:pt idx="173">
                  <c:v>42947</c:v>
                </c:pt>
                <c:pt idx="174">
                  <c:v>42936</c:v>
                </c:pt>
                <c:pt idx="175">
                  <c:v>42926</c:v>
                </c:pt>
                <c:pt idx="176">
                  <c:v>42916</c:v>
                </c:pt>
                <c:pt idx="177">
                  <c:v>42906</c:v>
                </c:pt>
                <c:pt idx="178">
                  <c:v>42896</c:v>
                </c:pt>
                <c:pt idx="179">
                  <c:v>42886</c:v>
                </c:pt>
                <c:pt idx="180">
                  <c:v>42875</c:v>
                </c:pt>
                <c:pt idx="181">
                  <c:v>42865</c:v>
                </c:pt>
                <c:pt idx="182">
                  <c:v>42855</c:v>
                </c:pt>
                <c:pt idx="183">
                  <c:v>42845</c:v>
                </c:pt>
                <c:pt idx="184">
                  <c:v>42835</c:v>
                </c:pt>
                <c:pt idx="185">
                  <c:v>42825</c:v>
                </c:pt>
                <c:pt idx="186">
                  <c:v>42814</c:v>
                </c:pt>
                <c:pt idx="187">
                  <c:v>42804</c:v>
                </c:pt>
                <c:pt idx="188">
                  <c:v>42794</c:v>
                </c:pt>
                <c:pt idx="189">
                  <c:v>42786</c:v>
                </c:pt>
                <c:pt idx="190">
                  <c:v>42776</c:v>
                </c:pt>
                <c:pt idx="191">
                  <c:v>42766</c:v>
                </c:pt>
                <c:pt idx="192">
                  <c:v>42755</c:v>
                </c:pt>
                <c:pt idx="193">
                  <c:v>42745</c:v>
                </c:pt>
                <c:pt idx="194">
                  <c:v>42735</c:v>
                </c:pt>
                <c:pt idx="195">
                  <c:v>42724</c:v>
                </c:pt>
                <c:pt idx="196">
                  <c:v>42714</c:v>
                </c:pt>
                <c:pt idx="197">
                  <c:v>42704</c:v>
                </c:pt>
                <c:pt idx="198">
                  <c:v>42694</c:v>
                </c:pt>
                <c:pt idx="199">
                  <c:v>42684</c:v>
                </c:pt>
                <c:pt idx="200">
                  <c:v>42674</c:v>
                </c:pt>
                <c:pt idx="201">
                  <c:v>42663</c:v>
                </c:pt>
                <c:pt idx="202">
                  <c:v>42653</c:v>
                </c:pt>
                <c:pt idx="203">
                  <c:v>42643</c:v>
                </c:pt>
                <c:pt idx="204">
                  <c:v>42633</c:v>
                </c:pt>
                <c:pt idx="205">
                  <c:v>42623</c:v>
                </c:pt>
                <c:pt idx="206">
                  <c:v>42613</c:v>
                </c:pt>
                <c:pt idx="207">
                  <c:v>42602</c:v>
                </c:pt>
                <c:pt idx="208">
                  <c:v>42592</c:v>
                </c:pt>
                <c:pt idx="209">
                  <c:v>42582</c:v>
                </c:pt>
                <c:pt idx="210">
                  <c:v>42571</c:v>
                </c:pt>
                <c:pt idx="211">
                  <c:v>42561</c:v>
                </c:pt>
                <c:pt idx="212">
                  <c:v>42551</c:v>
                </c:pt>
                <c:pt idx="213">
                  <c:v>42541</c:v>
                </c:pt>
                <c:pt idx="214">
                  <c:v>42531</c:v>
                </c:pt>
                <c:pt idx="215">
                  <c:v>42521</c:v>
                </c:pt>
                <c:pt idx="216">
                  <c:v>42510</c:v>
                </c:pt>
                <c:pt idx="217">
                  <c:v>42500</c:v>
                </c:pt>
                <c:pt idx="218">
                  <c:v>42490</c:v>
                </c:pt>
                <c:pt idx="219">
                  <c:v>42480</c:v>
                </c:pt>
                <c:pt idx="220">
                  <c:v>42470</c:v>
                </c:pt>
                <c:pt idx="221">
                  <c:v>42460</c:v>
                </c:pt>
                <c:pt idx="222">
                  <c:v>42449</c:v>
                </c:pt>
                <c:pt idx="223">
                  <c:v>42439</c:v>
                </c:pt>
                <c:pt idx="224">
                  <c:v>42429</c:v>
                </c:pt>
                <c:pt idx="225">
                  <c:v>42420</c:v>
                </c:pt>
                <c:pt idx="226">
                  <c:v>42410</c:v>
                </c:pt>
                <c:pt idx="227">
                  <c:v>42400</c:v>
                </c:pt>
                <c:pt idx="228">
                  <c:v>42389</c:v>
                </c:pt>
                <c:pt idx="229">
                  <c:v>42379</c:v>
                </c:pt>
              </c:numCache>
            </c:numRef>
          </c:cat>
          <c:val>
            <c:numRef>
              <c:f>'[Microsoft PowerPoint 中的图表]导出数据'!$B$3:$B$232</c:f>
              <c:numCache>
                <c:formatCode>General</c:formatCode>
                <c:ptCount val="230"/>
                <c:pt idx="0">
                  <c:v>1997.74</c:v>
                </c:pt>
                <c:pt idx="1">
                  <c:v>1874.85</c:v>
                </c:pt>
                <c:pt idx="2">
                  <c:v>1808.87</c:v>
                </c:pt>
                <c:pt idx="3">
                  <c:v>1966.72</c:v>
                </c:pt>
                <c:pt idx="4">
                  <c:v>1848.81</c:v>
                </c:pt>
                <c:pt idx="5">
                  <c:v>1661.99</c:v>
                </c:pt>
                <c:pt idx="6">
                  <c:v>1712.49</c:v>
                </c:pt>
                <c:pt idx="7">
                  <c:v>1668.2</c:v>
                </c:pt>
                <c:pt idx="8">
                  <c:v>1610.07</c:v>
                </c:pt>
                <c:pt idx="9">
                  <c:v>1690.35</c:v>
                </c:pt>
                <c:pt idx="10">
                  <c:v>1685.4</c:v>
                </c:pt>
                <c:pt idx="11">
                  <c:v>1368.27</c:v>
                </c:pt>
                <c:pt idx="12">
                  <c:v>1315.01</c:v>
                </c:pt>
                <c:pt idx="13">
                  <c:v>1292.24</c:v>
                </c:pt>
                <c:pt idx="14">
                  <c:v>1129.69</c:v>
                </c:pt>
                <c:pt idx="15">
                  <c:v>1357</c:v>
                </c:pt>
                <c:pt idx="16">
                  <c:v>1334.25</c:v>
                </c:pt>
                <c:pt idx="17">
                  <c:v>1248.43</c:v>
                </c:pt>
                <c:pt idx="18">
                  <c:v>1392.72</c:v>
                </c:pt>
                <c:pt idx="19">
                  <c:v>1350.68</c:v>
                </c:pt>
                <c:pt idx="20">
                  <c:v>1284.49</c:v>
                </c:pt>
                <c:pt idx="21">
                  <c:v>1284.6500000000001</c:v>
                </c:pt>
                <c:pt idx="22">
                  <c:v>1284.26</c:v>
                </c:pt>
                <c:pt idx="23">
                  <c:v>1195.44</c:v>
                </c:pt>
                <c:pt idx="24">
                  <c:v>1330.24</c:v>
                </c:pt>
                <c:pt idx="25">
                  <c:v>1332.38</c:v>
                </c:pt>
                <c:pt idx="26">
                  <c:v>1342.71</c:v>
                </c:pt>
                <c:pt idx="27">
                  <c:v>1493.42</c:v>
                </c:pt>
                <c:pt idx="28">
                  <c:v>1462.21</c:v>
                </c:pt>
                <c:pt idx="29">
                  <c:v>1381.36</c:v>
                </c:pt>
                <c:pt idx="30">
                  <c:v>1491.78</c:v>
                </c:pt>
                <c:pt idx="31">
                  <c:v>1405.73</c:v>
                </c:pt>
                <c:pt idx="32">
                  <c:v>1376.61</c:v>
                </c:pt>
                <c:pt idx="33">
                  <c:v>1569.7</c:v>
                </c:pt>
                <c:pt idx="34">
                  <c:v>1422.97</c:v>
                </c:pt>
                <c:pt idx="35">
                  <c:v>1340.6</c:v>
                </c:pt>
                <c:pt idx="36">
                  <c:v>1463.95</c:v>
                </c:pt>
                <c:pt idx="37">
                  <c:v>1468.38</c:v>
                </c:pt>
                <c:pt idx="38">
                  <c:v>1341.38</c:v>
                </c:pt>
                <c:pt idx="39">
                  <c:v>1590.95</c:v>
                </c:pt>
                <c:pt idx="40">
                  <c:v>1549.57</c:v>
                </c:pt>
                <c:pt idx="41">
                  <c:v>1470.68</c:v>
                </c:pt>
                <c:pt idx="42">
                  <c:v>1750.89</c:v>
                </c:pt>
                <c:pt idx="43">
                  <c:v>1788.39</c:v>
                </c:pt>
                <c:pt idx="44">
                  <c:v>1641.08</c:v>
                </c:pt>
                <c:pt idx="45">
                  <c:v>1754.73</c:v>
                </c:pt>
                <c:pt idx="46">
                  <c:v>1446.82</c:v>
                </c:pt>
                <c:pt idx="47">
                  <c:v>1376.26</c:v>
                </c:pt>
                <c:pt idx="48">
                  <c:v>1404.31</c:v>
                </c:pt>
                <c:pt idx="49">
                  <c:v>1302.7</c:v>
                </c:pt>
                <c:pt idx="50">
                  <c:v>1162.1099999999999</c:v>
                </c:pt>
                <c:pt idx="51">
                  <c:v>1305.05</c:v>
                </c:pt>
                <c:pt idx="52">
                  <c:v>1267.97</c:v>
                </c:pt>
                <c:pt idx="53">
                  <c:v>1137.21</c:v>
                </c:pt>
                <c:pt idx="54">
                  <c:v>1256.98</c:v>
                </c:pt>
                <c:pt idx="55">
                  <c:v>1284.73</c:v>
                </c:pt>
                <c:pt idx="56">
                  <c:v>1214.78</c:v>
                </c:pt>
                <c:pt idx="57">
                  <c:v>1368.97</c:v>
                </c:pt>
                <c:pt idx="58">
                  <c:v>1359.31</c:v>
                </c:pt>
                <c:pt idx="59">
                  <c:v>1159.6099999999999</c:v>
                </c:pt>
                <c:pt idx="60">
                  <c:v>1340.49</c:v>
                </c:pt>
                <c:pt idx="61">
                  <c:v>1326.9</c:v>
                </c:pt>
                <c:pt idx="62">
                  <c:v>1236.96</c:v>
                </c:pt>
                <c:pt idx="63">
                  <c:v>1372.51</c:v>
                </c:pt>
                <c:pt idx="64">
                  <c:v>1399.16</c:v>
                </c:pt>
                <c:pt idx="65">
                  <c:v>1313.14</c:v>
                </c:pt>
                <c:pt idx="66">
                  <c:v>1438.18</c:v>
                </c:pt>
                <c:pt idx="67">
                  <c:v>1361.59</c:v>
                </c:pt>
                <c:pt idx="68">
                  <c:v>1361.55</c:v>
                </c:pt>
                <c:pt idx="69">
                  <c:v>1461.94</c:v>
                </c:pt>
                <c:pt idx="70">
                  <c:v>1382.2</c:v>
                </c:pt>
                <c:pt idx="71">
                  <c:v>1328.6</c:v>
                </c:pt>
                <c:pt idx="72">
                  <c:v>1488.32</c:v>
                </c:pt>
                <c:pt idx="73">
                  <c:v>1466.18</c:v>
                </c:pt>
                <c:pt idx="74">
                  <c:v>1472.82</c:v>
                </c:pt>
                <c:pt idx="75">
                  <c:v>1742.03</c:v>
                </c:pt>
                <c:pt idx="76">
                  <c:v>1795.12</c:v>
                </c:pt>
                <c:pt idx="77">
                  <c:v>1806.66</c:v>
                </c:pt>
                <c:pt idx="78">
                  <c:v>1982.4</c:v>
                </c:pt>
                <c:pt idx="79">
                  <c:v>2140.87</c:v>
                </c:pt>
                <c:pt idx="80">
                  <c:v>2048.4699999999998</c:v>
                </c:pt>
                <c:pt idx="81">
                  <c:v>2134.15</c:v>
                </c:pt>
                <c:pt idx="82">
                  <c:v>1851.47</c:v>
                </c:pt>
                <c:pt idx="83">
                  <c:v>1306.75</c:v>
                </c:pt>
                <c:pt idx="84">
                  <c:v>1080.28</c:v>
                </c:pt>
                <c:pt idx="85">
                  <c:v>1050.22</c:v>
                </c:pt>
                <c:pt idx="86">
                  <c:v>953.25</c:v>
                </c:pt>
                <c:pt idx="87">
                  <c:v>1100.9100000000001</c:v>
                </c:pt>
                <c:pt idx="88">
                  <c:v>1120.93</c:v>
                </c:pt>
                <c:pt idx="89">
                  <c:v>1181.05</c:v>
                </c:pt>
                <c:pt idx="90">
                  <c:v>1210.4000000000001</c:v>
                </c:pt>
                <c:pt idx="91">
                  <c:v>1230.98</c:v>
                </c:pt>
                <c:pt idx="92">
                  <c:v>1147.0999999999999</c:v>
                </c:pt>
                <c:pt idx="93">
                  <c:v>1326.92</c:v>
                </c:pt>
                <c:pt idx="94">
                  <c:v>1246.51</c:v>
                </c:pt>
                <c:pt idx="95">
                  <c:v>1084.03</c:v>
                </c:pt>
                <c:pt idx="96">
                  <c:v>1284.9100000000001</c:v>
                </c:pt>
                <c:pt idx="97">
                  <c:v>1058.6199999999999</c:v>
                </c:pt>
                <c:pt idx="98">
                  <c:v>1184.75</c:v>
                </c:pt>
                <c:pt idx="99">
                  <c:v>1314.99</c:v>
                </c:pt>
                <c:pt idx="100">
                  <c:v>1286.3499999999999</c:v>
                </c:pt>
                <c:pt idx="101">
                  <c:v>1135.8599999999999</c:v>
                </c:pt>
                <c:pt idx="102">
                  <c:v>1265.03</c:v>
                </c:pt>
                <c:pt idx="103">
                  <c:v>1230.94</c:v>
                </c:pt>
                <c:pt idx="104">
                  <c:v>1122.21</c:v>
                </c:pt>
                <c:pt idx="105">
                  <c:v>1291.9000000000001</c:v>
                </c:pt>
                <c:pt idx="106">
                  <c:v>1302.1500000000001</c:v>
                </c:pt>
                <c:pt idx="107">
                  <c:v>1135.44</c:v>
                </c:pt>
                <c:pt idx="108">
                  <c:v>1268.31</c:v>
                </c:pt>
                <c:pt idx="109">
                  <c:v>1245.78</c:v>
                </c:pt>
                <c:pt idx="110">
                  <c:v>1169.6500000000001</c:v>
                </c:pt>
                <c:pt idx="111">
                  <c:v>1282.52</c:v>
                </c:pt>
                <c:pt idx="112">
                  <c:v>1234.6199999999999</c:v>
                </c:pt>
                <c:pt idx="113">
                  <c:v>1162.81</c:v>
                </c:pt>
                <c:pt idx="114">
                  <c:v>1385.25</c:v>
                </c:pt>
                <c:pt idx="115">
                  <c:v>1453.87</c:v>
                </c:pt>
                <c:pt idx="116">
                  <c:v>1427.58</c:v>
                </c:pt>
                <c:pt idx="117">
                  <c:v>1470.19</c:v>
                </c:pt>
                <c:pt idx="118">
                  <c:v>1420.03</c:v>
                </c:pt>
                <c:pt idx="119">
                  <c:v>1074.17</c:v>
                </c:pt>
                <c:pt idx="120">
                  <c:v>1199.9100000000001</c:v>
                </c:pt>
                <c:pt idx="121">
                  <c:v>1126.79</c:v>
                </c:pt>
                <c:pt idx="122">
                  <c:v>1134.0999999999999</c:v>
                </c:pt>
                <c:pt idx="123">
                  <c:v>1214.03</c:v>
                </c:pt>
                <c:pt idx="124">
                  <c:v>1216.43</c:v>
                </c:pt>
                <c:pt idx="125">
                  <c:v>1258.71</c:v>
                </c:pt>
                <c:pt idx="126">
                  <c:v>1327.11</c:v>
                </c:pt>
                <c:pt idx="127">
                  <c:v>1222.8800000000001</c:v>
                </c:pt>
                <c:pt idx="128">
                  <c:v>1222.03</c:v>
                </c:pt>
                <c:pt idx="129">
                  <c:v>1290.8900000000001</c:v>
                </c:pt>
                <c:pt idx="130">
                  <c:v>1261.9000000000001</c:v>
                </c:pt>
                <c:pt idx="131">
                  <c:v>1242.47</c:v>
                </c:pt>
                <c:pt idx="132">
                  <c:v>1257.8699999999999</c:v>
                </c:pt>
                <c:pt idx="133">
                  <c:v>1225.42</c:v>
                </c:pt>
                <c:pt idx="134">
                  <c:v>1193.29</c:v>
                </c:pt>
                <c:pt idx="135">
                  <c:v>1233.8399999999999</c:v>
                </c:pt>
                <c:pt idx="136">
                  <c:v>1194.1600000000001</c:v>
                </c:pt>
                <c:pt idx="137">
                  <c:v>1143.5899999999999</c:v>
                </c:pt>
                <c:pt idx="138">
                  <c:v>1235.58</c:v>
                </c:pt>
                <c:pt idx="139">
                  <c:v>1157.46</c:v>
                </c:pt>
                <c:pt idx="140">
                  <c:v>1141.9100000000001</c:v>
                </c:pt>
                <c:pt idx="141">
                  <c:v>1144.3699999999999</c:v>
                </c:pt>
                <c:pt idx="142">
                  <c:v>1223.97</c:v>
                </c:pt>
                <c:pt idx="143">
                  <c:v>1183.05</c:v>
                </c:pt>
                <c:pt idx="144">
                  <c:v>1391.94</c:v>
                </c:pt>
                <c:pt idx="145">
                  <c:v>1360.81</c:v>
                </c:pt>
                <c:pt idx="146">
                  <c:v>1243.8399999999999</c:v>
                </c:pt>
                <c:pt idx="147">
                  <c:v>1459.32</c:v>
                </c:pt>
                <c:pt idx="148">
                  <c:v>1438.29</c:v>
                </c:pt>
                <c:pt idx="149">
                  <c:v>1338.43</c:v>
                </c:pt>
                <c:pt idx="150">
                  <c:v>1479.16</c:v>
                </c:pt>
                <c:pt idx="151">
                  <c:v>1468.13</c:v>
                </c:pt>
                <c:pt idx="152">
                  <c:v>1397.25</c:v>
                </c:pt>
                <c:pt idx="153">
                  <c:v>1139.79</c:v>
                </c:pt>
                <c:pt idx="154">
                  <c:v>952.92</c:v>
                </c:pt>
                <c:pt idx="155">
                  <c:v>1093.01</c:v>
                </c:pt>
                <c:pt idx="156">
                  <c:v>1171.7</c:v>
                </c:pt>
                <c:pt idx="157">
                  <c:v>1148.51</c:v>
                </c:pt>
                <c:pt idx="158">
                  <c:v>1192.72</c:v>
                </c:pt>
                <c:pt idx="159">
                  <c:v>1240.51</c:v>
                </c:pt>
                <c:pt idx="160">
                  <c:v>852.98</c:v>
                </c:pt>
                <c:pt idx="161">
                  <c:v>1172.18</c:v>
                </c:pt>
                <c:pt idx="162">
                  <c:v>1226.95</c:v>
                </c:pt>
                <c:pt idx="163">
                  <c:v>1197.23</c:v>
                </c:pt>
                <c:pt idx="164">
                  <c:v>1218.45</c:v>
                </c:pt>
                <c:pt idx="165">
                  <c:v>1280.1500000000001</c:v>
                </c:pt>
                <c:pt idx="166">
                  <c:v>1342.42</c:v>
                </c:pt>
                <c:pt idx="167">
                  <c:v>1221.1099999999999</c:v>
                </c:pt>
                <c:pt idx="168">
                  <c:v>1284.33</c:v>
                </c:pt>
                <c:pt idx="169">
                  <c:v>1235.8900000000001</c:v>
                </c:pt>
                <c:pt idx="170">
                  <c:v>1222.6300000000001</c:v>
                </c:pt>
                <c:pt idx="171">
                  <c:v>1313.42</c:v>
                </c:pt>
                <c:pt idx="172">
                  <c:v>1222.4100000000001</c:v>
                </c:pt>
                <c:pt idx="173">
                  <c:v>1230.29</c:v>
                </c:pt>
                <c:pt idx="174">
                  <c:v>1291.5899999999999</c:v>
                </c:pt>
                <c:pt idx="175">
                  <c:v>1294.29</c:v>
                </c:pt>
                <c:pt idx="176">
                  <c:v>1207.58</c:v>
                </c:pt>
                <c:pt idx="177">
                  <c:v>1329.75</c:v>
                </c:pt>
                <c:pt idx="178">
                  <c:v>1272.3399999999999</c:v>
                </c:pt>
                <c:pt idx="179">
                  <c:v>1279.93</c:v>
                </c:pt>
                <c:pt idx="180">
                  <c:v>1351.02</c:v>
                </c:pt>
                <c:pt idx="181">
                  <c:v>1368.4</c:v>
                </c:pt>
                <c:pt idx="182">
                  <c:v>1405.19</c:v>
                </c:pt>
                <c:pt idx="183">
                  <c:v>1455.98</c:v>
                </c:pt>
                <c:pt idx="184">
                  <c:v>1428.63</c:v>
                </c:pt>
                <c:pt idx="185">
                  <c:v>1322.42</c:v>
                </c:pt>
                <c:pt idx="186">
                  <c:v>1420.39</c:v>
                </c:pt>
                <c:pt idx="187">
                  <c:v>1412.74</c:v>
                </c:pt>
                <c:pt idx="188">
                  <c:v>1308.72</c:v>
                </c:pt>
                <c:pt idx="189">
                  <c:v>1416.14</c:v>
                </c:pt>
                <c:pt idx="190">
                  <c:v>1440.64</c:v>
                </c:pt>
                <c:pt idx="191">
                  <c:v>1414.87</c:v>
                </c:pt>
                <c:pt idx="192">
                  <c:v>1230.8</c:v>
                </c:pt>
                <c:pt idx="193">
                  <c:v>1259.67</c:v>
                </c:pt>
                <c:pt idx="194">
                  <c:v>1230.79</c:v>
                </c:pt>
                <c:pt idx="195">
                  <c:v>1272.96</c:v>
                </c:pt>
                <c:pt idx="196">
                  <c:v>1281.81</c:v>
                </c:pt>
                <c:pt idx="197">
                  <c:v>1239.6400000000001</c:v>
                </c:pt>
                <c:pt idx="198">
                  <c:v>1316.7</c:v>
                </c:pt>
                <c:pt idx="199">
                  <c:v>1291.48</c:v>
                </c:pt>
                <c:pt idx="200">
                  <c:v>1247.55</c:v>
                </c:pt>
                <c:pt idx="201">
                  <c:v>1361.38</c:v>
                </c:pt>
                <c:pt idx="202">
                  <c:v>1387.58</c:v>
                </c:pt>
                <c:pt idx="203">
                  <c:v>1315.26</c:v>
                </c:pt>
                <c:pt idx="204">
                  <c:v>1419.36</c:v>
                </c:pt>
                <c:pt idx="205">
                  <c:v>1375.14</c:v>
                </c:pt>
                <c:pt idx="206">
                  <c:v>1239.4000000000001</c:v>
                </c:pt>
                <c:pt idx="207">
                  <c:v>1332.98</c:v>
                </c:pt>
                <c:pt idx="208">
                  <c:v>1336.94</c:v>
                </c:pt>
                <c:pt idx="209">
                  <c:v>1284.01</c:v>
                </c:pt>
                <c:pt idx="210">
                  <c:v>1396.88</c:v>
                </c:pt>
                <c:pt idx="211">
                  <c:v>1379.87</c:v>
                </c:pt>
                <c:pt idx="212">
                  <c:v>1323.36</c:v>
                </c:pt>
                <c:pt idx="213">
                  <c:v>1468.84</c:v>
                </c:pt>
                <c:pt idx="214">
                  <c:v>1420.06</c:v>
                </c:pt>
                <c:pt idx="215">
                  <c:v>1396.35</c:v>
                </c:pt>
                <c:pt idx="216">
                  <c:v>1398.15</c:v>
                </c:pt>
                <c:pt idx="217">
                  <c:v>1381.55</c:v>
                </c:pt>
                <c:pt idx="218">
                  <c:v>1234.3800000000001</c:v>
                </c:pt>
                <c:pt idx="219">
                  <c:v>1300.23</c:v>
                </c:pt>
                <c:pt idx="220">
                  <c:v>1291.3699999999999</c:v>
                </c:pt>
                <c:pt idx="221">
                  <c:v>1205.5899999999999</c:v>
                </c:pt>
                <c:pt idx="222">
                  <c:v>1375.52</c:v>
                </c:pt>
                <c:pt idx="223">
                  <c:v>1370.61</c:v>
                </c:pt>
                <c:pt idx="224">
                  <c:v>1379.47</c:v>
                </c:pt>
                <c:pt idx="225">
                  <c:v>1462.41</c:v>
                </c:pt>
                <c:pt idx="226">
                  <c:v>1384.57</c:v>
                </c:pt>
                <c:pt idx="227">
                  <c:v>1201.71</c:v>
                </c:pt>
                <c:pt idx="228">
                  <c:v>1250.33</c:v>
                </c:pt>
                <c:pt idx="229">
                  <c:v>1236.1400000000001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8E-4F00-A538-953BF121D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9203840"/>
        <c:axId val="1429198848"/>
      </c:lineChart>
      <c:dateAx>
        <c:axId val="142920384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29198848"/>
        <c:crosses val="autoZero"/>
        <c:auto val="1"/>
        <c:lblOffset val="100"/>
        <c:baseTimeUnit val="days"/>
      </c:dateAx>
      <c:valAx>
        <c:axId val="1429198848"/>
        <c:scaling>
          <c:orientation val="minMax"/>
          <c:min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29203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中国主要钢材库存：合计（周） 万吨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中国主要钢材库存：*合计（周）</c:v>
                </c:pt>
                <c:pt idx="1">
                  <c:v>万吨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导出数据!$A$4:$A$334</c:f>
              <c:numCache>
                <c:formatCode>yyyy\-m\-d</c:formatCode>
                <c:ptCount val="331"/>
                <c:pt idx="0">
                  <c:v>44708</c:v>
                </c:pt>
                <c:pt idx="1">
                  <c:v>44701</c:v>
                </c:pt>
                <c:pt idx="2">
                  <c:v>44694</c:v>
                </c:pt>
                <c:pt idx="3">
                  <c:v>44687</c:v>
                </c:pt>
                <c:pt idx="4">
                  <c:v>44680</c:v>
                </c:pt>
                <c:pt idx="5">
                  <c:v>44673</c:v>
                </c:pt>
                <c:pt idx="6">
                  <c:v>44666</c:v>
                </c:pt>
                <c:pt idx="7">
                  <c:v>44659</c:v>
                </c:pt>
                <c:pt idx="8">
                  <c:v>44652</c:v>
                </c:pt>
                <c:pt idx="9">
                  <c:v>44645</c:v>
                </c:pt>
                <c:pt idx="10">
                  <c:v>44638</c:v>
                </c:pt>
                <c:pt idx="11">
                  <c:v>44631</c:v>
                </c:pt>
                <c:pt idx="12">
                  <c:v>44624</c:v>
                </c:pt>
                <c:pt idx="13">
                  <c:v>44617</c:v>
                </c:pt>
                <c:pt idx="14">
                  <c:v>44610</c:v>
                </c:pt>
                <c:pt idx="15">
                  <c:v>44603</c:v>
                </c:pt>
                <c:pt idx="16">
                  <c:v>44596</c:v>
                </c:pt>
                <c:pt idx="17">
                  <c:v>44589</c:v>
                </c:pt>
                <c:pt idx="18">
                  <c:v>44582</c:v>
                </c:pt>
                <c:pt idx="19">
                  <c:v>44575</c:v>
                </c:pt>
                <c:pt idx="20">
                  <c:v>44568</c:v>
                </c:pt>
                <c:pt idx="21">
                  <c:v>44561</c:v>
                </c:pt>
                <c:pt idx="22">
                  <c:v>44554</c:v>
                </c:pt>
                <c:pt idx="23">
                  <c:v>44547</c:v>
                </c:pt>
                <c:pt idx="24">
                  <c:v>44540</c:v>
                </c:pt>
                <c:pt idx="25">
                  <c:v>44533</c:v>
                </c:pt>
                <c:pt idx="26">
                  <c:v>44526</c:v>
                </c:pt>
                <c:pt idx="27">
                  <c:v>44519</c:v>
                </c:pt>
                <c:pt idx="28">
                  <c:v>44512</c:v>
                </c:pt>
                <c:pt idx="29">
                  <c:v>44505</c:v>
                </c:pt>
                <c:pt idx="30">
                  <c:v>44498</c:v>
                </c:pt>
                <c:pt idx="31">
                  <c:v>44491</c:v>
                </c:pt>
                <c:pt idx="32">
                  <c:v>44484</c:v>
                </c:pt>
                <c:pt idx="33">
                  <c:v>44477</c:v>
                </c:pt>
                <c:pt idx="34">
                  <c:v>44470</c:v>
                </c:pt>
                <c:pt idx="35">
                  <c:v>44463</c:v>
                </c:pt>
                <c:pt idx="36">
                  <c:v>44456</c:v>
                </c:pt>
                <c:pt idx="37">
                  <c:v>44449</c:v>
                </c:pt>
                <c:pt idx="38">
                  <c:v>44442</c:v>
                </c:pt>
                <c:pt idx="39">
                  <c:v>44435</c:v>
                </c:pt>
                <c:pt idx="40">
                  <c:v>44428</c:v>
                </c:pt>
                <c:pt idx="41">
                  <c:v>44421</c:v>
                </c:pt>
                <c:pt idx="42">
                  <c:v>44414</c:v>
                </c:pt>
                <c:pt idx="43">
                  <c:v>44407</c:v>
                </c:pt>
                <c:pt idx="44">
                  <c:v>44400</c:v>
                </c:pt>
                <c:pt idx="45">
                  <c:v>44393</c:v>
                </c:pt>
                <c:pt idx="46">
                  <c:v>44386</c:v>
                </c:pt>
                <c:pt idx="47">
                  <c:v>44379</c:v>
                </c:pt>
                <c:pt idx="48">
                  <c:v>44372</c:v>
                </c:pt>
                <c:pt idx="49">
                  <c:v>44365</c:v>
                </c:pt>
                <c:pt idx="50">
                  <c:v>44358</c:v>
                </c:pt>
                <c:pt idx="51">
                  <c:v>44351</c:v>
                </c:pt>
                <c:pt idx="52">
                  <c:v>44344</c:v>
                </c:pt>
                <c:pt idx="53">
                  <c:v>44337</c:v>
                </c:pt>
                <c:pt idx="54">
                  <c:v>44330</c:v>
                </c:pt>
                <c:pt idx="55">
                  <c:v>44323</c:v>
                </c:pt>
                <c:pt idx="56">
                  <c:v>44316</c:v>
                </c:pt>
                <c:pt idx="57">
                  <c:v>44309</c:v>
                </c:pt>
                <c:pt idx="58">
                  <c:v>44302</c:v>
                </c:pt>
                <c:pt idx="59">
                  <c:v>44295</c:v>
                </c:pt>
                <c:pt idx="60">
                  <c:v>44288</c:v>
                </c:pt>
                <c:pt idx="61">
                  <c:v>44281</c:v>
                </c:pt>
                <c:pt idx="62">
                  <c:v>44274</c:v>
                </c:pt>
                <c:pt idx="63">
                  <c:v>44267</c:v>
                </c:pt>
                <c:pt idx="64">
                  <c:v>44260</c:v>
                </c:pt>
                <c:pt idx="65">
                  <c:v>44253</c:v>
                </c:pt>
                <c:pt idx="66">
                  <c:v>44246</c:v>
                </c:pt>
                <c:pt idx="67">
                  <c:v>44232</c:v>
                </c:pt>
                <c:pt idx="68">
                  <c:v>44225</c:v>
                </c:pt>
                <c:pt idx="69">
                  <c:v>44218</c:v>
                </c:pt>
                <c:pt idx="70">
                  <c:v>44211</c:v>
                </c:pt>
                <c:pt idx="71">
                  <c:v>44204</c:v>
                </c:pt>
                <c:pt idx="72">
                  <c:v>44197</c:v>
                </c:pt>
                <c:pt idx="73">
                  <c:v>44190</c:v>
                </c:pt>
                <c:pt idx="74">
                  <c:v>44183</c:v>
                </c:pt>
                <c:pt idx="75">
                  <c:v>44176</c:v>
                </c:pt>
                <c:pt idx="76">
                  <c:v>44169</c:v>
                </c:pt>
                <c:pt idx="77">
                  <c:v>44162</c:v>
                </c:pt>
                <c:pt idx="78">
                  <c:v>44155</c:v>
                </c:pt>
                <c:pt idx="79">
                  <c:v>44148</c:v>
                </c:pt>
                <c:pt idx="80">
                  <c:v>44141</c:v>
                </c:pt>
                <c:pt idx="81">
                  <c:v>44134</c:v>
                </c:pt>
                <c:pt idx="82">
                  <c:v>44127</c:v>
                </c:pt>
                <c:pt idx="83">
                  <c:v>44120</c:v>
                </c:pt>
                <c:pt idx="84">
                  <c:v>44113</c:v>
                </c:pt>
                <c:pt idx="85">
                  <c:v>44106</c:v>
                </c:pt>
                <c:pt idx="86">
                  <c:v>44099</c:v>
                </c:pt>
                <c:pt idx="87">
                  <c:v>44092</c:v>
                </c:pt>
                <c:pt idx="88">
                  <c:v>44085</c:v>
                </c:pt>
                <c:pt idx="89">
                  <c:v>44078</c:v>
                </c:pt>
                <c:pt idx="90">
                  <c:v>44071</c:v>
                </c:pt>
                <c:pt idx="91">
                  <c:v>44064</c:v>
                </c:pt>
                <c:pt idx="92">
                  <c:v>44057</c:v>
                </c:pt>
                <c:pt idx="93">
                  <c:v>44050</c:v>
                </c:pt>
                <c:pt idx="94">
                  <c:v>44043</c:v>
                </c:pt>
                <c:pt idx="95">
                  <c:v>44036</c:v>
                </c:pt>
                <c:pt idx="96">
                  <c:v>44029</c:v>
                </c:pt>
                <c:pt idx="97">
                  <c:v>44022</c:v>
                </c:pt>
                <c:pt idx="98">
                  <c:v>44015</c:v>
                </c:pt>
                <c:pt idx="99">
                  <c:v>44008</c:v>
                </c:pt>
                <c:pt idx="100">
                  <c:v>44001</c:v>
                </c:pt>
                <c:pt idx="101">
                  <c:v>43994</c:v>
                </c:pt>
                <c:pt idx="102">
                  <c:v>43987</c:v>
                </c:pt>
                <c:pt idx="103">
                  <c:v>43980</c:v>
                </c:pt>
                <c:pt idx="104">
                  <c:v>43973</c:v>
                </c:pt>
                <c:pt idx="105">
                  <c:v>43966</c:v>
                </c:pt>
                <c:pt idx="106">
                  <c:v>43959</c:v>
                </c:pt>
                <c:pt idx="107">
                  <c:v>43952</c:v>
                </c:pt>
                <c:pt idx="108">
                  <c:v>43945</c:v>
                </c:pt>
                <c:pt idx="109">
                  <c:v>43938</c:v>
                </c:pt>
                <c:pt idx="110">
                  <c:v>43931</c:v>
                </c:pt>
                <c:pt idx="111">
                  <c:v>43924</c:v>
                </c:pt>
                <c:pt idx="112">
                  <c:v>43917</c:v>
                </c:pt>
                <c:pt idx="113">
                  <c:v>43910</c:v>
                </c:pt>
                <c:pt idx="114">
                  <c:v>43903</c:v>
                </c:pt>
                <c:pt idx="115">
                  <c:v>43896</c:v>
                </c:pt>
                <c:pt idx="116">
                  <c:v>43889</c:v>
                </c:pt>
                <c:pt idx="117">
                  <c:v>43882</c:v>
                </c:pt>
                <c:pt idx="118">
                  <c:v>43875</c:v>
                </c:pt>
                <c:pt idx="119">
                  <c:v>43868</c:v>
                </c:pt>
                <c:pt idx="120">
                  <c:v>43861</c:v>
                </c:pt>
                <c:pt idx="121">
                  <c:v>43854</c:v>
                </c:pt>
                <c:pt idx="122">
                  <c:v>43847</c:v>
                </c:pt>
                <c:pt idx="123">
                  <c:v>43840</c:v>
                </c:pt>
                <c:pt idx="124">
                  <c:v>43833</c:v>
                </c:pt>
                <c:pt idx="125">
                  <c:v>43826</c:v>
                </c:pt>
                <c:pt idx="126">
                  <c:v>43819</c:v>
                </c:pt>
                <c:pt idx="127">
                  <c:v>43812</c:v>
                </c:pt>
                <c:pt idx="128">
                  <c:v>43805</c:v>
                </c:pt>
                <c:pt idx="129">
                  <c:v>43798</c:v>
                </c:pt>
                <c:pt idx="130">
                  <c:v>43791</c:v>
                </c:pt>
                <c:pt idx="131">
                  <c:v>43784</c:v>
                </c:pt>
                <c:pt idx="132">
                  <c:v>43777</c:v>
                </c:pt>
                <c:pt idx="133">
                  <c:v>43770</c:v>
                </c:pt>
                <c:pt idx="134">
                  <c:v>43763</c:v>
                </c:pt>
                <c:pt idx="135">
                  <c:v>43756</c:v>
                </c:pt>
                <c:pt idx="136">
                  <c:v>43749</c:v>
                </c:pt>
                <c:pt idx="137">
                  <c:v>43742</c:v>
                </c:pt>
                <c:pt idx="138">
                  <c:v>43735</c:v>
                </c:pt>
                <c:pt idx="139">
                  <c:v>43728</c:v>
                </c:pt>
                <c:pt idx="140">
                  <c:v>43721</c:v>
                </c:pt>
                <c:pt idx="141">
                  <c:v>43714</c:v>
                </c:pt>
                <c:pt idx="142">
                  <c:v>43707</c:v>
                </c:pt>
                <c:pt idx="143">
                  <c:v>43700</c:v>
                </c:pt>
                <c:pt idx="144">
                  <c:v>43693</c:v>
                </c:pt>
                <c:pt idx="145">
                  <c:v>43686</c:v>
                </c:pt>
                <c:pt idx="146">
                  <c:v>43679</c:v>
                </c:pt>
                <c:pt idx="147">
                  <c:v>43672</c:v>
                </c:pt>
                <c:pt idx="148">
                  <c:v>43665</c:v>
                </c:pt>
                <c:pt idx="149">
                  <c:v>43658</c:v>
                </c:pt>
                <c:pt idx="150">
                  <c:v>43651</c:v>
                </c:pt>
                <c:pt idx="151">
                  <c:v>43644</c:v>
                </c:pt>
                <c:pt idx="152">
                  <c:v>43637</c:v>
                </c:pt>
                <c:pt idx="153">
                  <c:v>43630</c:v>
                </c:pt>
                <c:pt idx="154">
                  <c:v>43623</c:v>
                </c:pt>
                <c:pt idx="155">
                  <c:v>43616</c:v>
                </c:pt>
                <c:pt idx="156">
                  <c:v>43609</c:v>
                </c:pt>
                <c:pt idx="157">
                  <c:v>43602</c:v>
                </c:pt>
                <c:pt idx="158">
                  <c:v>43595</c:v>
                </c:pt>
                <c:pt idx="159">
                  <c:v>43588</c:v>
                </c:pt>
                <c:pt idx="160">
                  <c:v>43581</c:v>
                </c:pt>
                <c:pt idx="161">
                  <c:v>43574</c:v>
                </c:pt>
                <c:pt idx="162">
                  <c:v>43567</c:v>
                </c:pt>
                <c:pt idx="163">
                  <c:v>43560</c:v>
                </c:pt>
                <c:pt idx="164">
                  <c:v>43553</c:v>
                </c:pt>
                <c:pt idx="165">
                  <c:v>43546</c:v>
                </c:pt>
                <c:pt idx="166">
                  <c:v>43539</c:v>
                </c:pt>
                <c:pt idx="167">
                  <c:v>43532</c:v>
                </c:pt>
                <c:pt idx="168">
                  <c:v>43525</c:v>
                </c:pt>
                <c:pt idx="169">
                  <c:v>43518</c:v>
                </c:pt>
                <c:pt idx="170">
                  <c:v>43511</c:v>
                </c:pt>
                <c:pt idx="171">
                  <c:v>43504</c:v>
                </c:pt>
                <c:pt idx="172">
                  <c:v>43497</c:v>
                </c:pt>
                <c:pt idx="173">
                  <c:v>43490</c:v>
                </c:pt>
                <c:pt idx="174">
                  <c:v>43483</c:v>
                </c:pt>
                <c:pt idx="175">
                  <c:v>43476</c:v>
                </c:pt>
                <c:pt idx="176">
                  <c:v>43469</c:v>
                </c:pt>
                <c:pt idx="177">
                  <c:v>43462</c:v>
                </c:pt>
                <c:pt idx="178">
                  <c:v>43455</c:v>
                </c:pt>
                <c:pt idx="179">
                  <c:v>43448</c:v>
                </c:pt>
                <c:pt idx="180">
                  <c:v>43441</c:v>
                </c:pt>
                <c:pt idx="181">
                  <c:v>43434</c:v>
                </c:pt>
                <c:pt idx="182">
                  <c:v>43427</c:v>
                </c:pt>
                <c:pt idx="183">
                  <c:v>43420</c:v>
                </c:pt>
                <c:pt idx="184">
                  <c:v>43413</c:v>
                </c:pt>
                <c:pt idx="185">
                  <c:v>43406</c:v>
                </c:pt>
                <c:pt idx="186">
                  <c:v>43399</c:v>
                </c:pt>
                <c:pt idx="187">
                  <c:v>43392</c:v>
                </c:pt>
                <c:pt idx="188">
                  <c:v>43385</c:v>
                </c:pt>
                <c:pt idx="189">
                  <c:v>43378</c:v>
                </c:pt>
                <c:pt idx="190">
                  <c:v>43371</c:v>
                </c:pt>
                <c:pt idx="191">
                  <c:v>43364</c:v>
                </c:pt>
                <c:pt idx="192">
                  <c:v>43357</c:v>
                </c:pt>
                <c:pt idx="193">
                  <c:v>43350</c:v>
                </c:pt>
                <c:pt idx="194">
                  <c:v>43343</c:v>
                </c:pt>
                <c:pt idx="195">
                  <c:v>43336</c:v>
                </c:pt>
                <c:pt idx="196">
                  <c:v>43329</c:v>
                </c:pt>
                <c:pt idx="197">
                  <c:v>43322</c:v>
                </c:pt>
                <c:pt idx="198">
                  <c:v>43315</c:v>
                </c:pt>
                <c:pt idx="199">
                  <c:v>43308</c:v>
                </c:pt>
                <c:pt idx="200">
                  <c:v>43301</c:v>
                </c:pt>
                <c:pt idx="201">
                  <c:v>43294</c:v>
                </c:pt>
                <c:pt idx="202">
                  <c:v>43287</c:v>
                </c:pt>
                <c:pt idx="203">
                  <c:v>43280</c:v>
                </c:pt>
                <c:pt idx="204">
                  <c:v>43273</c:v>
                </c:pt>
                <c:pt idx="205">
                  <c:v>43266</c:v>
                </c:pt>
                <c:pt idx="206">
                  <c:v>43259</c:v>
                </c:pt>
                <c:pt idx="207">
                  <c:v>43252</c:v>
                </c:pt>
                <c:pt idx="208">
                  <c:v>43245</c:v>
                </c:pt>
                <c:pt idx="209">
                  <c:v>43238</c:v>
                </c:pt>
                <c:pt idx="210">
                  <c:v>43231</c:v>
                </c:pt>
                <c:pt idx="211">
                  <c:v>43224</c:v>
                </c:pt>
                <c:pt idx="212">
                  <c:v>43217</c:v>
                </c:pt>
                <c:pt idx="213">
                  <c:v>43210</c:v>
                </c:pt>
                <c:pt idx="214">
                  <c:v>43203</c:v>
                </c:pt>
                <c:pt idx="215">
                  <c:v>43196</c:v>
                </c:pt>
                <c:pt idx="216">
                  <c:v>43189</c:v>
                </c:pt>
                <c:pt idx="217">
                  <c:v>43182</c:v>
                </c:pt>
                <c:pt idx="218">
                  <c:v>43175</c:v>
                </c:pt>
                <c:pt idx="219">
                  <c:v>43168</c:v>
                </c:pt>
                <c:pt idx="220">
                  <c:v>43161</c:v>
                </c:pt>
                <c:pt idx="221">
                  <c:v>43154</c:v>
                </c:pt>
                <c:pt idx="222">
                  <c:v>43140</c:v>
                </c:pt>
                <c:pt idx="223">
                  <c:v>43133</c:v>
                </c:pt>
                <c:pt idx="224">
                  <c:v>43126</c:v>
                </c:pt>
                <c:pt idx="225">
                  <c:v>43119</c:v>
                </c:pt>
                <c:pt idx="226">
                  <c:v>43112</c:v>
                </c:pt>
                <c:pt idx="227">
                  <c:v>43105</c:v>
                </c:pt>
                <c:pt idx="228">
                  <c:v>43098</c:v>
                </c:pt>
                <c:pt idx="229">
                  <c:v>43091</c:v>
                </c:pt>
                <c:pt idx="230">
                  <c:v>43084</c:v>
                </c:pt>
                <c:pt idx="231">
                  <c:v>43077</c:v>
                </c:pt>
                <c:pt idx="232">
                  <c:v>43070</c:v>
                </c:pt>
                <c:pt idx="233">
                  <c:v>43063</c:v>
                </c:pt>
                <c:pt idx="234">
                  <c:v>43056</c:v>
                </c:pt>
                <c:pt idx="235">
                  <c:v>43049</c:v>
                </c:pt>
                <c:pt idx="236">
                  <c:v>43042</c:v>
                </c:pt>
                <c:pt idx="237">
                  <c:v>43035</c:v>
                </c:pt>
                <c:pt idx="238">
                  <c:v>43028</c:v>
                </c:pt>
                <c:pt idx="239">
                  <c:v>43021</c:v>
                </c:pt>
                <c:pt idx="240">
                  <c:v>43014</c:v>
                </c:pt>
                <c:pt idx="241">
                  <c:v>43007</c:v>
                </c:pt>
                <c:pt idx="242">
                  <c:v>43000</c:v>
                </c:pt>
                <c:pt idx="243">
                  <c:v>42993</c:v>
                </c:pt>
                <c:pt idx="244">
                  <c:v>42986</c:v>
                </c:pt>
                <c:pt idx="245">
                  <c:v>42979</c:v>
                </c:pt>
                <c:pt idx="246">
                  <c:v>42972</c:v>
                </c:pt>
                <c:pt idx="247">
                  <c:v>42965</c:v>
                </c:pt>
                <c:pt idx="248">
                  <c:v>42958</c:v>
                </c:pt>
                <c:pt idx="249">
                  <c:v>42951</c:v>
                </c:pt>
                <c:pt idx="250">
                  <c:v>42944</c:v>
                </c:pt>
                <c:pt idx="251">
                  <c:v>42937</c:v>
                </c:pt>
                <c:pt idx="252">
                  <c:v>42930</c:v>
                </c:pt>
                <c:pt idx="253">
                  <c:v>42923</c:v>
                </c:pt>
                <c:pt idx="254">
                  <c:v>42916</c:v>
                </c:pt>
                <c:pt idx="255">
                  <c:v>42909</c:v>
                </c:pt>
                <c:pt idx="256">
                  <c:v>42902</c:v>
                </c:pt>
                <c:pt idx="257">
                  <c:v>42895</c:v>
                </c:pt>
                <c:pt idx="258">
                  <c:v>42888</c:v>
                </c:pt>
                <c:pt idx="259">
                  <c:v>42881</c:v>
                </c:pt>
                <c:pt idx="260">
                  <c:v>42874</c:v>
                </c:pt>
                <c:pt idx="261">
                  <c:v>42867</c:v>
                </c:pt>
                <c:pt idx="262">
                  <c:v>42860</c:v>
                </c:pt>
                <c:pt idx="263">
                  <c:v>42853</c:v>
                </c:pt>
                <c:pt idx="264">
                  <c:v>42846</c:v>
                </c:pt>
                <c:pt idx="265">
                  <c:v>42839</c:v>
                </c:pt>
                <c:pt idx="266">
                  <c:v>42832</c:v>
                </c:pt>
                <c:pt idx="267">
                  <c:v>42825</c:v>
                </c:pt>
                <c:pt idx="268">
                  <c:v>42818</c:v>
                </c:pt>
                <c:pt idx="269">
                  <c:v>42811</c:v>
                </c:pt>
                <c:pt idx="270">
                  <c:v>42804</c:v>
                </c:pt>
                <c:pt idx="271">
                  <c:v>42797</c:v>
                </c:pt>
                <c:pt idx="272">
                  <c:v>42790</c:v>
                </c:pt>
                <c:pt idx="273">
                  <c:v>42783</c:v>
                </c:pt>
                <c:pt idx="274">
                  <c:v>42776</c:v>
                </c:pt>
                <c:pt idx="275">
                  <c:v>42769</c:v>
                </c:pt>
                <c:pt idx="276">
                  <c:v>42755</c:v>
                </c:pt>
                <c:pt idx="277">
                  <c:v>42748</c:v>
                </c:pt>
                <c:pt idx="278">
                  <c:v>42741</c:v>
                </c:pt>
                <c:pt idx="279">
                  <c:v>42734</c:v>
                </c:pt>
                <c:pt idx="280">
                  <c:v>42727</c:v>
                </c:pt>
                <c:pt idx="281">
                  <c:v>42720</c:v>
                </c:pt>
                <c:pt idx="282">
                  <c:v>42713</c:v>
                </c:pt>
                <c:pt idx="283">
                  <c:v>42706</c:v>
                </c:pt>
                <c:pt idx="284">
                  <c:v>42699</c:v>
                </c:pt>
                <c:pt idx="285">
                  <c:v>42692</c:v>
                </c:pt>
                <c:pt idx="286">
                  <c:v>42685</c:v>
                </c:pt>
                <c:pt idx="287">
                  <c:v>42678</c:v>
                </c:pt>
                <c:pt idx="288">
                  <c:v>42671</c:v>
                </c:pt>
                <c:pt idx="289">
                  <c:v>42664</c:v>
                </c:pt>
                <c:pt idx="290">
                  <c:v>42657</c:v>
                </c:pt>
                <c:pt idx="291">
                  <c:v>42650</c:v>
                </c:pt>
                <c:pt idx="292">
                  <c:v>42643</c:v>
                </c:pt>
                <c:pt idx="293">
                  <c:v>42636</c:v>
                </c:pt>
                <c:pt idx="294">
                  <c:v>42629</c:v>
                </c:pt>
                <c:pt idx="295">
                  <c:v>42622</c:v>
                </c:pt>
                <c:pt idx="296">
                  <c:v>42615</c:v>
                </c:pt>
                <c:pt idx="297">
                  <c:v>42608</c:v>
                </c:pt>
                <c:pt idx="298">
                  <c:v>42601</c:v>
                </c:pt>
                <c:pt idx="299">
                  <c:v>42594</c:v>
                </c:pt>
                <c:pt idx="300">
                  <c:v>42587</c:v>
                </c:pt>
                <c:pt idx="301">
                  <c:v>42580</c:v>
                </c:pt>
                <c:pt idx="302">
                  <c:v>42573</c:v>
                </c:pt>
                <c:pt idx="303">
                  <c:v>42566</c:v>
                </c:pt>
                <c:pt idx="304">
                  <c:v>42559</c:v>
                </c:pt>
                <c:pt idx="305">
                  <c:v>42552</c:v>
                </c:pt>
                <c:pt idx="306">
                  <c:v>42545</c:v>
                </c:pt>
                <c:pt idx="307">
                  <c:v>42538</c:v>
                </c:pt>
                <c:pt idx="308">
                  <c:v>42531</c:v>
                </c:pt>
                <c:pt idx="309">
                  <c:v>42524</c:v>
                </c:pt>
                <c:pt idx="310">
                  <c:v>42517</c:v>
                </c:pt>
                <c:pt idx="311">
                  <c:v>42510</c:v>
                </c:pt>
                <c:pt idx="312">
                  <c:v>42503</c:v>
                </c:pt>
                <c:pt idx="313">
                  <c:v>42496</c:v>
                </c:pt>
                <c:pt idx="314">
                  <c:v>42489</c:v>
                </c:pt>
                <c:pt idx="315">
                  <c:v>42482</c:v>
                </c:pt>
                <c:pt idx="316">
                  <c:v>42475</c:v>
                </c:pt>
                <c:pt idx="317">
                  <c:v>42468</c:v>
                </c:pt>
                <c:pt idx="318">
                  <c:v>42461</c:v>
                </c:pt>
                <c:pt idx="319">
                  <c:v>42454</c:v>
                </c:pt>
                <c:pt idx="320">
                  <c:v>42447</c:v>
                </c:pt>
                <c:pt idx="321">
                  <c:v>42440</c:v>
                </c:pt>
                <c:pt idx="322">
                  <c:v>42433</c:v>
                </c:pt>
                <c:pt idx="323">
                  <c:v>42426</c:v>
                </c:pt>
                <c:pt idx="324">
                  <c:v>42419</c:v>
                </c:pt>
                <c:pt idx="325">
                  <c:v>42412</c:v>
                </c:pt>
                <c:pt idx="326">
                  <c:v>42398</c:v>
                </c:pt>
                <c:pt idx="327">
                  <c:v>42391</c:v>
                </c:pt>
                <c:pt idx="328">
                  <c:v>42384</c:v>
                </c:pt>
                <c:pt idx="329">
                  <c:v>42377</c:v>
                </c:pt>
                <c:pt idx="330">
                  <c:v>42370</c:v>
                </c:pt>
              </c:numCache>
            </c:numRef>
          </c:cat>
          <c:val>
            <c:numRef>
              <c:f>导出数据!$B$4:$B$334</c:f>
              <c:numCache>
                <c:formatCode>General</c:formatCode>
                <c:ptCount val="331"/>
                <c:pt idx="0">
                  <c:v>1507.2</c:v>
                </c:pt>
                <c:pt idx="1">
                  <c:v>1524.99</c:v>
                </c:pt>
                <c:pt idx="2">
                  <c:v>1554.15</c:v>
                </c:pt>
                <c:pt idx="3">
                  <c:v>1590.55</c:v>
                </c:pt>
                <c:pt idx="4">
                  <c:v>1572.91</c:v>
                </c:pt>
                <c:pt idx="5">
                  <c:v>1618.53</c:v>
                </c:pt>
                <c:pt idx="6">
                  <c:v>1649.34</c:v>
                </c:pt>
                <c:pt idx="7">
                  <c:v>1690.04</c:v>
                </c:pt>
                <c:pt idx="8">
                  <c:v>1686.17</c:v>
                </c:pt>
                <c:pt idx="9">
                  <c:v>1708.25</c:v>
                </c:pt>
                <c:pt idx="10">
                  <c:v>1723.24</c:v>
                </c:pt>
                <c:pt idx="11">
                  <c:v>1759.2</c:v>
                </c:pt>
                <c:pt idx="12">
                  <c:v>1786.25</c:v>
                </c:pt>
                <c:pt idx="13">
                  <c:v>1756.86</c:v>
                </c:pt>
                <c:pt idx="14">
                  <c:v>1670.61</c:v>
                </c:pt>
                <c:pt idx="15">
                  <c:v>1537.13</c:v>
                </c:pt>
                <c:pt idx="16">
                  <c:v>1389.68</c:v>
                </c:pt>
                <c:pt idx="17">
                  <c:v>1116.52</c:v>
                </c:pt>
                <c:pt idx="18">
                  <c:v>971.76</c:v>
                </c:pt>
                <c:pt idx="19">
                  <c:v>917.06</c:v>
                </c:pt>
                <c:pt idx="20">
                  <c:v>888.74</c:v>
                </c:pt>
                <c:pt idx="21">
                  <c:v>874.84</c:v>
                </c:pt>
                <c:pt idx="22">
                  <c:v>878.51</c:v>
                </c:pt>
                <c:pt idx="23">
                  <c:v>909.83</c:v>
                </c:pt>
                <c:pt idx="24">
                  <c:v>962.8</c:v>
                </c:pt>
                <c:pt idx="25">
                  <c:v>996.24</c:v>
                </c:pt>
                <c:pt idx="26">
                  <c:v>1035.1300000000001</c:v>
                </c:pt>
                <c:pt idx="27">
                  <c:v>1078.6600000000001</c:v>
                </c:pt>
                <c:pt idx="28">
                  <c:v>1116.3800000000001</c:v>
                </c:pt>
                <c:pt idx="29">
                  <c:v>1154.49</c:v>
                </c:pt>
                <c:pt idx="30">
                  <c:v>1173.71</c:v>
                </c:pt>
                <c:pt idx="31">
                  <c:v>1213.08</c:v>
                </c:pt>
                <c:pt idx="32">
                  <c:v>1257.17</c:v>
                </c:pt>
                <c:pt idx="33">
                  <c:v>1328.68</c:v>
                </c:pt>
                <c:pt idx="34">
                  <c:v>1287.42</c:v>
                </c:pt>
                <c:pt idx="35">
                  <c:v>1372.06</c:v>
                </c:pt>
                <c:pt idx="36">
                  <c:v>1401.7</c:v>
                </c:pt>
                <c:pt idx="37">
                  <c:v>1428.34</c:v>
                </c:pt>
                <c:pt idx="38">
                  <c:v>1458.15</c:v>
                </c:pt>
                <c:pt idx="39">
                  <c:v>1482.51</c:v>
                </c:pt>
                <c:pt idx="40">
                  <c:v>1488.63</c:v>
                </c:pt>
                <c:pt idx="41">
                  <c:v>1498.29</c:v>
                </c:pt>
                <c:pt idx="42">
                  <c:v>1509.02</c:v>
                </c:pt>
                <c:pt idx="43">
                  <c:v>1526.08</c:v>
                </c:pt>
                <c:pt idx="44">
                  <c:v>1524.22</c:v>
                </c:pt>
                <c:pt idx="45">
                  <c:v>1525.2</c:v>
                </c:pt>
                <c:pt idx="46">
                  <c:v>1509.81</c:v>
                </c:pt>
                <c:pt idx="47">
                  <c:v>1480.16</c:v>
                </c:pt>
                <c:pt idx="48">
                  <c:v>1445.42</c:v>
                </c:pt>
                <c:pt idx="49">
                  <c:v>1423.75</c:v>
                </c:pt>
                <c:pt idx="50">
                  <c:v>1383.84</c:v>
                </c:pt>
                <c:pt idx="51">
                  <c:v>1392.73</c:v>
                </c:pt>
                <c:pt idx="52">
                  <c:v>1408.25</c:v>
                </c:pt>
                <c:pt idx="53">
                  <c:v>1453.46</c:v>
                </c:pt>
                <c:pt idx="54">
                  <c:v>1538.87</c:v>
                </c:pt>
                <c:pt idx="55">
                  <c:v>1620.75</c:v>
                </c:pt>
                <c:pt idx="56">
                  <c:v>1624.91</c:v>
                </c:pt>
                <c:pt idx="57">
                  <c:v>1723.53</c:v>
                </c:pt>
                <c:pt idx="58">
                  <c:v>1785</c:v>
                </c:pt>
                <c:pt idx="59">
                  <c:v>1883.83</c:v>
                </c:pt>
                <c:pt idx="60">
                  <c:v>1970.5</c:v>
                </c:pt>
                <c:pt idx="61">
                  <c:v>2069.77</c:v>
                </c:pt>
                <c:pt idx="62">
                  <c:v>2167.7199999999998</c:v>
                </c:pt>
                <c:pt idx="63">
                  <c:v>2219.6799999999998</c:v>
                </c:pt>
                <c:pt idx="64">
                  <c:v>2233.2399999999998</c:v>
                </c:pt>
                <c:pt idx="65">
                  <c:v>2120.77</c:v>
                </c:pt>
                <c:pt idx="66">
                  <c:v>1803.24</c:v>
                </c:pt>
                <c:pt idx="67">
                  <c:v>1361.56</c:v>
                </c:pt>
                <c:pt idx="68">
                  <c:v>1156.22</c:v>
                </c:pt>
                <c:pt idx="69">
                  <c:v>1015.94</c:v>
                </c:pt>
                <c:pt idx="70">
                  <c:v>944.14</c:v>
                </c:pt>
                <c:pt idx="71">
                  <c:v>898.86</c:v>
                </c:pt>
                <c:pt idx="72">
                  <c:v>843.1</c:v>
                </c:pt>
                <c:pt idx="73">
                  <c:v>828.09</c:v>
                </c:pt>
                <c:pt idx="74">
                  <c:v>845.53</c:v>
                </c:pt>
                <c:pt idx="75">
                  <c:v>883.89</c:v>
                </c:pt>
                <c:pt idx="76">
                  <c:v>945.31</c:v>
                </c:pt>
                <c:pt idx="77">
                  <c:v>995.47</c:v>
                </c:pt>
                <c:pt idx="78">
                  <c:v>1053.98</c:v>
                </c:pt>
                <c:pt idx="79">
                  <c:v>1131.76</c:v>
                </c:pt>
                <c:pt idx="80">
                  <c:v>1231.3699999999999</c:v>
                </c:pt>
                <c:pt idx="81">
                  <c:v>1310.49</c:v>
                </c:pt>
                <c:pt idx="82">
                  <c:v>1394.31</c:v>
                </c:pt>
                <c:pt idx="83">
                  <c:v>1467.27</c:v>
                </c:pt>
                <c:pt idx="84">
                  <c:v>1550.95</c:v>
                </c:pt>
                <c:pt idx="85">
                  <c:v>1465.23</c:v>
                </c:pt>
                <c:pt idx="86">
                  <c:v>1548.64</c:v>
                </c:pt>
                <c:pt idx="87">
                  <c:v>1567.59</c:v>
                </c:pt>
                <c:pt idx="88">
                  <c:v>1573.09</c:v>
                </c:pt>
                <c:pt idx="89">
                  <c:v>1570.51</c:v>
                </c:pt>
                <c:pt idx="90">
                  <c:v>1549.58</c:v>
                </c:pt>
                <c:pt idx="91">
                  <c:v>1540.18</c:v>
                </c:pt>
                <c:pt idx="92">
                  <c:v>1541.6</c:v>
                </c:pt>
                <c:pt idx="93">
                  <c:v>1560.26</c:v>
                </c:pt>
                <c:pt idx="94">
                  <c:v>1562.47</c:v>
                </c:pt>
                <c:pt idx="95">
                  <c:v>1548.97</c:v>
                </c:pt>
                <c:pt idx="96">
                  <c:v>1535.68</c:v>
                </c:pt>
                <c:pt idx="97">
                  <c:v>1505.75</c:v>
                </c:pt>
                <c:pt idx="98">
                  <c:v>1477.38</c:v>
                </c:pt>
                <c:pt idx="99">
                  <c:v>1432.71</c:v>
                </c:pt>
                <c:pt idx="100">
                  <c:v>1423.42</c:v>
                </c:pt>
                <c:pt idx="101">
                  <c:v>1449.52</c:v>
                </c:pt>
                <c:pt idx="102">
                  <c:v>1488.28</c:v>
                </c:pt>
                <c:pt idx="103">
                  <c:v>1549.22</c:v>
                </c:pt>
                <c:pt idx="104">
                  <c:v>1608.84</c:v>
                </c:pt>
                <c:pt idx="105">
                  <c:v>1710.44</c:v>
                </c:pt>
                <c:pt idx="106">
                  <c:v>1810.51</c:v>
                </c:pt>
                <c:pt idx="107">
                  <c:v>1876.34</c:v>
                </c:pt>
                <c:pt idx="108">
                  <c:v>2013.22</c:v>
                </c:pt>
                <c:pt idx="109">
                  <c:v>2127.75</c:v>
                </c:pt>
                <c:pt idx="110">
                  <c:v>2241.27</c:v>
                </c:pt>
                <c:pt idx="111">
                  <c:v>2347.56</c:v>
                </c:pt>
                <c:pt idx="112">
                  <c:v>2430.62</c:v>
                </c:pt>
                <c:pt idx="113">
                  <c:v>2537.64</c:v>
                </c:pt>
                <c:pt idx="114">
                  <c:v>2600.52</c:v>
                </c:pt>
                <c:pt idx="115">
                  <c:v>2529.5500000000002</c:v>
                </c:pt>
                <c:pt idx="116">
                  <c:v>2375.88</c:v>
                </c:pt>
                <c:pt idx="117">
                  <c:v>2145.41</c:v>
                </c:pt>
                <c:pt idx="118">
                  <c:v>1893.68</c:v>
                </c:pt>
                <c:pt idx="119">
                  <c:v>1634.4</c:v>
                </c:pt>
                <c:pt idx="120">
                  <c:v>1504.49</c:v>
                </c:pt>
                <c:pt idx="121">
                  <c:v>1184.82</c:v>
                </c:pt>
                <c:pt idx="122">
                  <c:v>1024.3900000000001</c:v>
                </c:pt>
                <c:pt idx="123">
                  <c:v>903.07</c:v>
                </c:pt>
                <c:pt idx="124">
                  <c:v>826.25</c:v>
                </c:pt>
                <c:pt idx="125">
                  <c:v>772.27</c:v>
                </c:pt>
                <c:pt idx="126">
                  <c:v>748.81</c:v>
                </c:pt>
                <c:pt idx="127">
                  <c:v>743.54</c:v>
                </c:pt>
                <c:pt idx="128">
                  <c:v>756.05</c:v>
                </c:pt>
                <c:pt idx="129">
                  <c:v>757.69</c:v>
                </c:pt>
                <c:pt idx="130">
                  <c:v>780.49</c:v>
                </c:pt>
                <c:pt idx="131">
                  <c:v>833.81</c:v>
                </c:pt>
                <c:pt idx="132">
                  <c:v>887.3</c:v>
                </c:pt>
                <c:pt idx="133">
                  <c:v>938.48</c:v>
                </c:pt>
                <c:pt idx="134">
                  <c:v>986.63</c:v>
                </c:pt>
                <c:pt idx="135">
                  <c:v>1046.56</c:v>
                </c:pt>
                <c:pt idx="136">
                  <c:v>1125.9000000000001</c:v>
                </c:pt>
                <c:pt idx="137">
                  <c:v>1142.6300000000001</c:v>
                </c:pt>
                <c:pt idx="138">
                  <c:v>1083.21</c:v>
                </c:pt>
                <c:pt idx="139">
                  <c:v>1142.68</c:v>
                </c:pt>
                <c:pt idx="140">
                  <c:v>1161.48</c:v>
                </c:pt>
                <c:pt idx="141">
                  <c:v>1214.22</c:v>
                </c:pt>
                <c:pt idx="142">
                  <c:v>1248.1300000000001</c:v>
                </c:pt>
                <c:pt idx="143">
                  <c:v>1277.82</c:v>
                </c:pt>
                <c:pt idx="144">
                  <c:v>1288.44</c:v>
                </c:pt>
                <c:pt idx="145">
                  <c:v>1299.97</c:v>
                </c:pt>
                <c:pt idx="146">
                  <c:v>1284.53</c:v>
                </c:pt>
                <c:pt idx="147">
                  <c:v>1254.52</c:v>
                </c:pt>
                <c:pt idx="148">
                  <c:v>1215.78</c:v>
                </c:pt>
                <c:pt idx="149">
                  <c:v>1183.68</c:v>
                </c:pt>
                <c:pt idx="150">
                  <c:v>1163.47</c:v>
                </c:pt>
                <c:pt idx="151">
                  <c:v>1146.03</c:v>
                </c:pt>
                <c:pt idx="152">
                  <c:v>1135.0899999999999</c:v>
                </c:pt>
                <c:pt idx="153">
                  <c:v>1122.04</c:v>
                </c:pt>
                <c:pt idx="154">
                  <c:v>1091.19</c:v>
                </c:pt>
                <c:pt idx="155">
                  <c:v>1104.6400000000001</c:v>
                </c:pt>
                <c:pt idx="156">
                  <c:v>1123.3699999999999</c:v>
                </c:pt>
                <c:pt idx="157">
                  <c:v>1164.0899999999999</c:v>
                </c:pt>
                <c:pt idx="158">
                  <c:v>1215.52</c:v>
                </c:pt>
                <c:pt idx="159">
                  <c:v>1242.76</c:v>
                </c:pt>
                <c:pt idx="160">
                  <c:v>1273.6300000000001</c:v>
                </c:pt>
                <c:pt idx="161">
                  <c:v>1334.84</c:v>
                </c:pt>
                <c:pt idx="162">
                  <c:v>1426.38</c:v>
                </c:pt>
                <c:pt idx="163">
                  <c:v>1514.02</c:v>
                </c:pt>
                <c:pt idx="164">
                  <c:v>1602.53</c:v>
                </c:pt>
                <c:pt idx="165">
                  <c:v>1681.29</c:v>
                </c:pt>
                <c:pt idx="166">
                  <c:v>1781.91</c:v>
                </c:pt>
                <c:pt idx="167">
                  <c:v>1851.82</c:v>
                </c:pt>
                <c:pt idx="168">
                  <c:v>1868.66</c:v>
                </c:pt>
                <c:pt idx="169">
                  <c:v>1799.14</c:v>
                </c:pt>
                <c:pt idx="170">
                  <c:v>1619.91</c:v>
                </c:pt>
                <c:pt idx="171">
                  <c:v>1458.05</c:v>
                </c:pt>
                <c:pt idx="172">
                  <c:v>1117.96</c:v>
                </c:pt>
                <c:pt idx="173">
                  <c:v>992.71</c:v>
                </c:pt>
                <c:pt idx="174">
                  <c:v>925.34</c:v>
                </c:pt>
                <c:pt idx="175">
                  <c:v>884.64</c:v>
                </c:pt>
                <c:pt idx="176">
                  <c:v>839.2</c:v>
                </c:pt>
                <c:pt idx="177">
                  <c:v>797.57</c:v>
                </c:pt>
                <c:pt idx="178">
                  <c:v>789.89</c:v>
                </c:pt>
                <c:pt idx="179">
                  <c:v>796.7</c:v>
                </c:pt>
                <c:pt idx="180">
                  <c:v>797.77</c:v>
                </c:pt>
                <c:pt idx="181">
                  <c:v>822.83</c:v>
                </c:pt>
                <c:pt idx="182">
                  <c:v>842.36</c:v>
                </c:pt>
                <c:pt idx="183">
                  <c:v>862.78</c:v>
                </c:pt>
                <c:pt idx="184">
                  <c:v>891.21</c:v>
                </c:pt>
                <c:pt idx="185">
                  <c:v>938.9</c:v>
                </c:pt>
                <c:pt idx="186">
                  <c:v>980.96</c:v>
                </c:pt>
                <c:pt idx="187">
                  <c:v>1030</c:v>
                </c:pt>
                <c:pt idx="188">
                  <c:v>1066.72</c:v>
                </c:pt>
                <c:pt idx="189">
                  <c:v>1086.1199999999999</c:v>
                </c:pt>
                <c:pt idx="190">
                  <c:v>1001.28</c:v>
                </c:pt>
                <c:pt idx="191">
                  <c:v>984.59</c:v>
                </c:pt>
                <c:pt idx="192">
                  <c:v>1001.47</c:v>
                </c:pt>
                <c:pt idx="193">
                  <c:v>999.5</c:v>
                </c:pt>
                <c:pt idx="194">
                  <c:v>995.88</c:v>
                </c:pt>
                <c:pt idx="195">
                  <c:v>1004.18</c:v>
                </c:pt>
                <c:pt idx="196">
                  <c:v>1008.53</c:v>
                </c:pt>
                <c:pt idx="197">
                  <c:v>1001.19</c:v>
                </c:pt>
                <c:pt idx="198">
                  <c:v>1001.82</c:v>
                </c:pt>
                <c:pt idx="199">
                  <c:v>990.97</c:v>
                </c:pt>
                <c:pt idx="200">
                  <c:v>1001.38</c:v>
                </c:pt>
                <c:pt idx="201">
                  <c:v>998.42</c:v>
                </c:pt>
                <c:pt idx="202">
                  <c:v>1011.16</c:v>
                </c:pt>
                <c:pt idx="203">
                  <c:v>1026.55</c:v>
                </c:pt>
                <c:pt idx="204">
                  <c:v>1011.06</c:v>
                </c:pt>
                <c:pt idx="205">
                  <c:v>999.96</c:v>
                </c:pt>
                <c:pt idx="206">
                  <c:v>1037.24</c:v>
                </c:pt>
                <c:pt idx="207">
                  <c:v>1076.81</c:v>
                </c:pt>
                <c:pt idx="208">
                  <c:v>1134.78</c:v>
                </c:pt>
                <c:pt idx="209">
                  <c:v>1212.3599999999999</c:v>
                </c:pt>
                <c:pt idx="210">
                  <c:v>1271.4000000000001</c:v>
                </c:pt>
                <c:pt idx="211">
                  <c:v>1349.92</c:v>
                </c:pt>
                <c:pt idx="212">
                  <c:v>1416.36</c:v>
                </c:pt>
                <c:pt idx="213">
                  <c:v>1501.68</c:v>
                </c:pt>
                <c:pt idx="214">
                  <c:v>1595.58</c:v>
                </c:pt>
                <c:pt idx="215">
                  <c:v>1681.85</c:v>
                </c:pt>
                <c:pt idx="216">
                  <c:v>1798.96</c:v>
                </c:pt>
                <c:pt idx="217">
                  <c:v>1879.11</c:v>
                </c:pt>
                <c:pt idx="218">
                  <c:v>1949.92</c:v>
                </c:pt>
                <c:pt idx="219">
                  <c:v>1967.08</c:v>
                </c:pt>
                <c:pt idx="220">
                  <c:v>1853.85</c:v>
                </c:pt>
                <c:pt idx="221">
                  <c:v>1617.74</c:v>
                </c:pt>
                <c:pt idx="222">
                  <c:v>1220.54</c:v>
                </c:pt>
                <c:pt idx="223">
                  <c:v>1076.71</c:v>
                </c:pt>
                <c:pt idx="224">
                  <c:v>974.18</c:v>
                </c:pt>
                <c:pt idx="225">
                  <c:v>933.78</c:v>
                </c:pt>
                <c:pt idx="226">
                  <c:v>891.9</c:v>
                </c:pt>
                <c:pt idx="227">
                  <c:v>836.23</c:v>
                </c:pt>
                <c:pt idx="228">
                  <c:v>794.3</c:v>
                </c:pt>
                <c:pt idx="229">
                  <c:v>787.32</c:v>
                </c:pt>
                <c:pt idx="230">
                  <c:v>774.99</c:v>
                </c:pt>
                <c:pt idx="231">
                  <c:v>776.35</c:v>
                </c:pt>
                <c:pt idx="232">
                  <c:v>796.31</c:v>
                </c:pt>
                <c:pt idx="233">
                  <c:v>836.05</c:v>
                </c:pt>
                <c:pt idx="234">
                  <c:v>887.44</c:v>
                </c:pt>
                <c:pt idx="235">
                  <c:v>942.75</c:v>
                </c:pt>
                <c:pt idx="236">
                  <c:v>981.27</c:v>
                </c:pt>
                <c:pt idx="237">
                  <c:v>999.42</c:v>
                </c:pt>
                <c:pt idx="238">
                  <c:v>1005.63</c:v>
                </c:pt>
                <c:pt idx="239">
                  <c:v>1045.75</c:v>
                </c:pt>
                <c:pt idx="240">
                  <c:v>1048.99</c:v>
                </c:pt>
                <c:pt idx="241">
                  <c:v>958.9</c:v>
                </c:pt>
                <c:pt idx="242">
                  <c:v>1008.46</c:v>
                </c:pt>
                <c:pt idx="243">
                  <c:v>1012.05</c:v>
                </c:pt>
                <c:pt idx="244">
                  <c:v>993.32</c:v>
                </c:pt>
                <c:pt idx="245">
                  <c:v>976.45</c:v>
                </c:pt>
                <c:pt idx="246">
                  <c:v>960.67</c:v>
                </c:pt>
                <c:pt idx="247">
                  <c:v>954.24</c:v>
                </c:pt>
                <c:pt idx="248">
                  <c:v>943.18</c:v>
                </c:pt>
                <c:pt idx="249">
                  <c:v>945.8</c:v>
                </c:pt>
                <c:pt idx="250">
                  <c:v>951.55</c:v>
                </c:pt>
                <c:pt idx="251">
                  <c:v>935.81</c:v>
                </c:pt>
                <c:pt idx="252">
                  <c:v>923.7</c:v>
                </c:pt>
                <c:pt idx="253">
                  <c:v>939.25</c:v>
                </c:pt>
                <c:pt idx="254">
                  <c:v>952.15</c:v>
                </c:pt>
                <c:pt idx="255">
                  <c:v>974.1</c:v>
                </c:pt>
                <c:pt idx="256">
                  <c:v>990.33</c:v>
                </c:pt>
                <c:pt idx="257">
                  <c:v>1013</c:v>
                </c:pt>
                <c:pt idx="258">
                  <c:v>1022.43</c:v>
                </c:pt>
                <c:pt idx="259">
                  <c:v>1029.03</c:v>
                </c:pt>
                <c:pt idx="260">
                  <c:v>1071.1400000000001</c:v>
                </c:pt>
                <c:pt idx="261">
                  <c:v>1134.71</c:v>
                </c:pt>
                <c:pt idx="262">
                  <c:v>1170.3699999999999</c:v>
                </c:pt>
                <c:pt idx="263">
                  <c:v>1222.55</c:v>
                </c:pt>
                <c:pt idx="264">
                  <c:v>1303.58</c:v>
                </c:pt>
                <c:pt idx="265">
                  <c:v>1363.11</c:v>
                </c:pt>
                <c:pt idx="266">
                  <c:v>1413.54</c:v>
                </c:pt>
                <c:pt idx="267">
                  <c:v>1435.41</c:v>
                </c:pt>
                <c:pt idx="268">
                  <c:v>1473.95</c:v>
                </c:pt>
                <c:pt idx="269">
                  <c:v>1502.32</c:v>
                </c:pt>
                <c:pt idx="270">
                  <c:v>1541.34</c:v>
                </c:pt>
                <c:pt idx="271">
                  <c:v>1602.78</c:v>
                </c:pt>
                <c:pt idx="272">
                  <c:v>1644.54</c:v>
                </c:pt>
                <c:pt idx="273">
                  <c:v>1654.61</c:v>
                </c:pt>
                <c:pt idx="274">
                  <c:v>1578.8</c:v>
                </c:pt>
                <c:pt idx="275">
                  <c:v>1348.41</c:v>
                </c:pt>
                <c:pt idx="276">
                  <c:v>1104.0999999999999</c:v>
                </c:pt>
                <c:pt idx="277">
                  <c:v>1021.22</c:v>
                </c:pt>
                <c:pt idx="278">
                  <c:v>984.39</c:v>
                </c:pt>
                <c:pt idx="279">
                  <c:v>946.9</c:v>
                </c:pt>
                <c:pt idx="280">
                  <c:v>920.07</c:v>
                </c:pt>
                <c:pt idx="281">
                  <c:v>894.12</c:v>
                </c:pt>
                <c:pt idx="282">
                  <c:v>879.48</c:v>
                </c:pt>
                <c:pt idx="283">
                  <c:v>873.63</c:v>
                </c:pt>
                <c:pt idx="284">
                  <c:v>852.62</c:v>
                </c:pt>
                <c:pt idx="285">
                  <c:v>845.25</c:v>
                </c:pt>
                <c:pt idx="286">
                  <c:v>848.24</c:v>
                </c:pt>
                <c:pt idx="287">
                  <c:v>861.38</c:v>
                </c:pt>
                <c:pt idx="288">
                  <c:v>890.52</c:v>
                </c:pt>
                <c:pt idx="289">
                  <c:v>916.84</c:v>
                </c:pt>
                <c:pt idx="290">
                  <c:v>952.85</c:v>
                </c:pt>
                <c:pt idx="291">
                  <c:v>994.6</c:v>
                </c:pt>
                <c:pt idx="292">
                  <c:v>942.01</c:v>
                </c:pt>
                <c:pt idx="293">
                  <c:v>969.92</c:v>
                </c:pt>
                <c:pt idx="294">
                  <c:v>982.56</c:v>
                </c:pt>
                <c:pt idx="295">
                  <c:v>965.03</c:v>
                </c:pt>
                <c:pt idx="296">
                  <c:v>950.7</c:v>
                </c:pt>
                <c:pt idx="297">
                  <c:v>936.72</c:v>
                </c:pt>
                <c:pt idx="298">
                  <c:v>928.46</c:v>
                </c:pt>
                <c:pt idx="299">
                  <c:v>913.1</c:v>
                </c:pt>
                <c:pt idx="300">
                  <c:v>898.4</c:v>
                </c:pt>
                <c:pt idx="301">
                  <c:v>885.84</c:v>
                </c:pt>
                <c:pt idx="302">
                  <c:v>875.19</c:v>
                </c:pt>
                <c:pt idx="303">
                  <c:v>853.23</c:v>
                </c:pt>
                <c:pt idx="304">
                  <c:v>861.86</c:v>
                </c:pt>
                <c:pt idx="305">
                  <c:v>886.74</c:v>
                </c:pt>
                <c:pt idx="306">
                  <c:v>897.77</c:v>
                </c:pt>
                <c:pt idx="307">
                  <c:v>912.29</c:v>
                </c:pt>
                <c:pt idx="308">
                  <c:v>912.49</c:v>
                </c:pt>
                <c:pt idx="309">
                  <c:v>939.06</c:v>
                </c:pt>
                <c:pt idx="310">
                  <c:v>948.24</c:v>
                </c:pt>
                <c:pt idx="311">
                  <c:v>955.81</c:v>
                </c:pt>
                <c:pt idx="312">
                  <c:v>938.81</c:v>
                </c:pt>
                <c:pt idx="313">
                  <c:v>920.32</c:v>
                </c:pt>
                <c:pt idx="314">
                  <c:v>908.69</c:v>
                </c:pt>
                <c:pt idx="315">
                  <c:v>938.96</c:v>
                </c:pt>
                <c:pt idx="316">
                  <c:v>997.39</c:v>
                </c:pt>
                <c:pt idx="317">
                  <c:v>1052.77</c:v>
                </c:pt>
                <c:pt idx="318">
                  <c:v>1109.04</c:v>
                </c:pt>
                <c:pt idx="319">
                  <c:v>1147.49</c:v>
                </c:pt>
                <c:pt idx="320">
                  <c:v>1183.3800000000001</c:v>
                </c:pt>
                <c:pt idx="321">
                  <c:v>1223.1600000000001</c:v>
                </c:pt>
                <c:pt idx="322">
                  <c:v>1268.99</c:v>
                </c:pt>
                <c:pt idx="323">
                  <c:v>1263.67</c:v>
                </c:pt>
                <c:pt idx="324">
                  <c:v>1206.3499999999999</c:v>
                </c:pt>
                <c:pt idx="325">
                  <c:v>1079.48</c:v>
                </c:pt>
                <c:pt idx="326">
                  <c:v>912.28</c:v>
                </c:pt>
                <c:pt idx="327">
                  <c:v>876.93</c:v>
                </c:pt>
                <c:pt idx="328">
                  <c:v>867.87</c:v>
                </c:pt>
                <c:pt idx="329">
                  <c:v>861.7</c:v>
                </c:pt>
                <c:pt idx="330">
                  <c:v>863.01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CF-44FC-B8F2-F991D2049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2429696"/>
        <c:axId val="1552421376"/>
      </c:lineChart>
      <c:dateAx>
        <c:axId val="1552429696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52421376"/>
        <c:crosses val="autoZero"/>
        <c:auto val="1"/>
        <c:lblOffset val="100"/>
        <c:baseTimeUnit val="days"/>
      </c:dateAx>
      <c:valAx>
        <c:axId val="155242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5242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b="0"/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247家钢铁企业：盈利率：中国（周）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71"/>
              <c:layout>
                <c:manualLayout>
                  <c:x val="-3.396329772665023E-2"/>
                  <c:y val="4.0904561076439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9F-419F-AFE5-AB7C6F38AC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movingAvg"/>
            <c:period val="10"/>
            <c:dispRSqr val="0"/>
            <c:dispEq val="0"/>
          </c:trendline>
          <c:cat>
            <c:numRef>
              <c:f>导出数据!$A$3:$A$374</c:f>
              <c:numCache>
                <c:formatCode>yyyy\-mm\-dd</c:formatCode>
                <c:ptCount val="372"/>
                <c:pt idx="0">
                  <c:v>44708</c:v>
                </c:pt>
                <c:pt idx="1">
                  <c:v>44701</c:v>
                </c:pt>
                <c:pt idx="2">
                  <c:v>44694</c:v>
                </c:pt>
                <c:pt idx="3">
                  <c:v>44687</c:v>
                </c:pt>
                <c:pt idx="4">
                  <c:v>44680</c:v>
                </c:pt>
                <c:pt idx="5">
                  <c:v>44673</c:v>
                </c:pt>
                <c:pt idx="6">
                  <c:v>44666</c:v>
                </c:pt>
                <c:pt idx="7">
                  <c:v>44659</c:v>
                </c:pt>
                <c:pt idx="8">
                  <c:v>44652</c:v>
                </c:pt>
                <c:pt idx="9">
                  <c:v>44645</c:v>
                </c:pt>
                <c:pt idx="10">
                  <c:v>44638</c:v>
                </c:pt>
                <c:pt idx="11">
                  <c:v>44631</c:v>
                </c:pt>
                <c:pt idx="12">
                  <c:v>44624</c:v>
                </c:pt>
                <c:pt idx="13">
                  <c:v>44617</c:v>
                </c:pt>
                <c:pt idx="14">
                  <c:v>44610</c:v>
                </c:pt>
                <c:pt idx="15">
                  <c:v>44603</c:v>
                </c:pt>
                <c:pt idx="16">
                  <c:v>44589</c:v>
                </c:pt>
                <c:pt idx="17">
                  <c:v>44582</c:v>
                </c:pt>
                <c:pt idx="18">
                  <c:v>44575</c:v>
                </c:pt>
                <c:pt idx="19">
                  <c:v>44568</c:v>
                </c:pt>
                <c:pt idx="20">
                  <c:v>44561</c:v>
                </c:pt>
                <c:pt idx="21">
                  <c:v>44554</c:v>
                </c:pt>
                <c:pt idx="22">
                  <c:v>44547</c:v>
                </c:pt>
                <c:pt idx="23">
                  <c:v>44540</c:v>
                </c:pt>
                <c:pt idx="24">
                  <c:v>44533</c:v>
                </c:pt>
                <c:pt idx="25">
                  <c:v>44526</c:v>
                </c:pt>
                <c:pt idx="26">
                  <c:v>44519</c:v>
                </c:pt>
                <c:pt idx="27">
                  <c:v>44512</c:v>
                </c:pt>
                <c:pt idx="28">
                  <c:v>44505</c:v>
                </c:pt>
                <c:pt idx="29">
                  <c:v>44498</c:v>
                </c:pt>
                <c:pt idx="30">
                  <c:v>44491</c:v>
                </c:pt>
                <c:pt idx="31">
                  <c:v>44484</c:v>
                </c:pt>
                <c:pt idx="32">
                  <c:v>44477</c:v>
                </c:pt>
                <c:pt idx="33">
                  <c:v>44470</c:v>
                </c:pt>
                <c:pt idx="34">
                  <c:v>44463</c:v>
                </c:pt>
                <c:pt idx="35">
                  <c:v>44456</c:v>
                </c:pt>
                <c:pt idx="36">
                  <c:v>44449</c:v>
                </c:pt>
                <c:pt idx="37">
                  <c:v>44442</c:v>
                </c:pt>
                <c:pt idx="38">
                  <c:v>44435</c:v>
                </c:pt>
                <c:pt idx="39">
                  <c:v>44428</c:v>
                </c:pt>
                <c:pt idx="40">
                  <c:v>44421</c:v>
                </c:pt>
                <c:pt idx="41">
                  <c:v>44414</c:v>
                </c:pt>
                <c:pt idx="42">
                  <c:v>44407</c:v>
                </c:pt>
                <c:pt idx="43">
                  <c:v>44400</c:v>
                </c:pt>
                <c:pt idx="44">
                  <c:v>44393</c:v>
                </c:pt>
                <c:pt idx="45">
                  <c:v>44386</c:v>
                </c:pt>
                <c:pt idx="46">
                  <c:v>44379</c:v>
                </c:pt>
                <c:pt idx="47">
                  <c:v>44372</c:v>
                </c:pt>
                <c:pt idx="48">
                  <c:v>44365</c:v>
                </c:pt>
                <c:pt idx="49">
                  <c:v>44358</c:v>
                </c:pt>
                <c:pt idx="50">
                  <c:v>44351</c:v>
                </c:pt>
                <c:pt idx="51">
                  <c:v>44344</c:v>
                </c:pt>
                <c:pt idx="52">
                  <c:v>44337</c:v>
                </c:pt>
                <c:pt idx="53">
                  <c:v>44330</c:v>
                </c:pt>
                <c:pt idx="54">
                  <c:v>44323</c:v>
                </c:pt>
                <c:pt idx="55">
                  <c:v>44316</c:v>
                </c:pt>
                <c:pt idx="56">
                  <c:v>44309</c:v>
                </c:pt>
                <c:pt idx="57">
                  <c:v>44302</c:v>
                </c:pt>
                <c:pt idx="58">
                  <c:v>44295</c:v>
                </c:pt>
                <c:pt idx="59">
                  <c:v>44288</c:v>
                </c:pt>
                <c:pt idx="60">
                  <c:v>44281</c:v>
                </c:pt>
                <c:pt idx="61">
                  <c:v>44274</c:v>
                </c:pt>
                <c:pt idx="62">
                  <c:v>44267</c:v>
                </c:pt>
                <c:pt idx="63">
                  <c:v>44260</c:v>
                </c:pt>
                <c:pt idx="64">
                  <c:v>44253</c:v>
                </c:pt>
                <c:pt idx="65">
                  <c:v>44246</c:v>
                </c:pt>
                <c:pt idx="66">
                  <c:v>44232</c:v>
                </c:pt>
                <c:pt idx="67">
                  <c:v>44225</c:v>
                </c:pt>
                <c:pt idx="68">
                  <c:v>44218</c:v>
                </c:pt>
                <c:pt idx="69">
                  <c:v>44211</c:v>
                </c:pt>
                <c:pt idx="70">
                  <c:v>44204</c:v>
                </c:pt>
                <c:pt idx="71">
                  <c:v>44197</c:v>
                </c:pt>
                <c:pt idx="72">
                  <c:v>44190</c:v>
                </c:pt>
                <c:pt idx="73">
                  <c:v>44183</c:v>
                </c:pt>
                <c:pt idx="74">
                  <c:v>44176</c:v>
                </c:pt>
                <c:pt idx="75">
                  <c:v>44169</c:v>
                </c:pt>
                <c:pt idx="76">
                  <c:v>44162</c:v>
                </c:pt>
                <c:pt idx="77">
                  <c:v>44155</c:v>
                </c:pt>
                <c:pt idx="78">
                  <c:v>44148</c:v>
                </c:pt>
                <c:pt idx="79">
                  <c:v>44141</c:v>
                </c:pt>
                <c:pt idx="80">
                  <c:v>44134</c:v>
                </c:pt>
                <c:pt idx="81">
                  <c:v>44127</c:v>
                </c:pt>
                <c:pt idx="82">
                  <c:v>44120</c:v>
                </c:pt>
                <c:pt idx="83">
                  <c:v>44113</c:v>
                </c:pt>
                <c:pt idx="84">
                  <c:v>44106</c:v>
                </c:pt>
                <c:pt idx="85">
                  <c:v>44099</c:v>
                </c:pt>
                <c:pt idx="86">
                  <c:v>44092</c:v>
                </c:pt>
                <c:pt idx="87">
                  <c:v>44085</c:v>
                </c:pt>
                <c:pt idx="88">
                  <c:v>44078</c:v>
                </c:pt>
                <c:pt idx="89">
                  <c:v>44071</c:v>
                </c:pt>
                <c:pt idx="90">
                  <c:v>44064</c:v>
                </c:pt>
                <c:pt idx="91">
                  <c:v>44057</c:v>
                </c:pt>
                <c:pt idx="92">
                  <c:v>44050</c:v>
                </c:pt>
                <c:pt idx="93">
                  <c:v>44043</c:v>
                </c:pt>
                <c:pt idx="94">
                  <c:v>44036</c:v>
                </c:pt>
                <c:pt idx="95">
                  <c:v>44029</c:v>
                </c:pt>
                <c:pt idx="96">
                  <c:v>44022</c:v>
                </c:pt>
                <c:pt idx="97">
                  <c:v>44015</c:v>
                </c:pt>
                <c:pt idx="98">
                  <c:v>44008</c:v>
                </c:pt>
                <c:pt idx="99">
                  <c:v>44001</c:v>
                </c:pt>
                <c:pt idx="100">
                  <c:v>43994</c:v>
                </c:pt>
                <c:pt idx="101">
                  <c:v>43987</c:v>
                </c:pt>
                <c:pt idx="102">
                  <c:v>43980</c:v>
                </c:pt>
                <c:pt idx="103">
                  <c:v>43973</c:v>
                </c:pt>
                <c:pt idx="104">
                  <c:v>43966</c:v>
                </c:pt>
                <c:pt idx="105">
                  <c:v>43959</c:v>
                </c:pt>
                <c:pt idx="106">
                  <c:v>43952</c:v>
                </c:pt>
                <c:pt idx="107">
                  <c:v>43945</c:v>
                </c:pt>
                <c:pt idx="108">
                  <c:v>43938</c:v>
                </c:pt>
                <c:pt idx="109">
                  <c:v>43931</c:v>
                </c:pt>
                <c:pt idx="110">
                  <c:v>43924</c:v>
                </c:pt>
                <c:pt idx="111">
                  <c:v>43917</c:v>
                </c:pt>
                <c:pt idx="112">
                  <c:v>43910</c:v>
                </c:pt>
                <c:pt idx="113">
                  <c:v>43903</c:v>
                </c:pt>
                <c:pt idx="114">
                  <c:v>43896</c:v>
                </c:pt>
                <c:pt idx="115">
                  <c:v>43889</c:v>
                </c:pt>
                <c:pt idx="116">
                  <c:v>43882</c:v>
                </c:pt>
                <c:pt idx="117">
                  <c:v>43875</c:v>
                </c:pt>
                <c:pt idx="118">
                  <c:v>43868</c:v>
                </c:pt>
                <c:pt idx="119">
                  <c:v>43854</c:v>
                </c:pt>
                <c:pt idx="120">
                  <c:v>43847</c:v>
                </c:pt>
                <c:pt idx="121">
                  <c:v>43840</c:v>
                </c:pt>
                <c:pt idx="122">
                  <c:v>43833</c:v>
                </c:pt>
                <c:pt idx="123">
                  <c:v>43826</c:v>
                </c:pt>
                <c:pt idx="124">
                  <c:v>43819</c:v>
                </c:pt>
                <c:pt idx="125">
                  <c:v>43812</c:v>
                </c:pt>
                <c:pt idx="126">
                  <c:v>43805</c:v>
                </c:pt>
                <c:pt idx="127">
                  <c:v>43798</c:v>
                </c:pt>
                <c:pt idx="128">
                  <c:v>43791</c:v>
                </c:pt>
                <c:pt idx="129">
                  <c:v>43784</c:v>
                </c:pt>
                <c:pt idx="130">
                  <c:v>43777</c:v>
                </c:pt>
                <c:pt idx="131">
                  <c:v>43770</c:v>
                </c:pt>
                <c:pt idx="132">
                  <c:v>43763</c:v>
                </c:pt>
                <c:pt idx="133">
                  <c:v>43756</c:v>
                </c:pt>
                <c:pt idx="134">
                  <c:v>43749</c:v>
                </c:pt>
                <c:pt idx="135">
                  <c:v>43742</c:v>
                </c:pt>
                <c:pt idx="136">
                  <c:v>43735</c:v>
                </c:pt>
                <c:pt idx="137">
                  <c:v>43728</c:v>
                </c:pt>
                <c:pt idx="138">
                  <c:v>43721</c:v>
                </c:pt>
                <c:pt idx="139">
                  <c:v>43714</c:v>
                </c:pt>
                <c:pt idx="140">
                  <c:v>43707</c:v>
                </c:pt>
                <c:pt idx="141">
                  <c:v>43700</c:v>
                </c:pt>
                <c:pt idx="142">
                  <c:v>43693</c:v>
                </c:pt>
                <c:pt idx="143">
                  <c:v>43686</c:v>
                </c:pt>
                <c:pt idx="144">
                  <c:v>43679</c:v>
                </c:pt>
                <c:pt idx="145">
                  <c:v>43672</c:v>
                </c:pt>
                <c:pt idx="146">
                  <c:v>43665</c:v>
                </c:pt>
                <c:pt idx="147">
                  <c:v>43658</c:v>
                </c:pt>
                <c:pt idx="148">
                  <c:v>43651</c:v>
                </c:pt>
                <c:pt idx="149">
                  <c:v>43644</c:v>
                </c:pt>
                <c:pt idx="150">
                  <c:v>43637</c:v>
                </c:pt>
                <c:pt idx="151">
                  <c:v>43630</c:v>
                </c:pt>
                <c:pt idx="152">
                  <c:v>43623</c:v>
                </c:pt>
                <c:pt idx="153">
                  <c:v>43616</c:v>
                </c:pt>
                <c:pt idx="154">
                  <c:v>43609</c:v>
                </c:pt>
                <c:pt idx="155">
                  <c:v>43602</c:v>
                </c:pt>
                <c:pt idx="156">
                  <c:v>43595</c:v>
                </c:pt>
                <c:pt idx="157">
                  <c:v>43588</c:v>
                </c:pt>
                <c:pt idx="158">
                  <c:v>43581</c:v>
                </c:pt>
                <c:pt idx="159">
                  <c:v>43574</c:v>
                </c:pt>
                <c:pt idx="160">
                  <c:v>43567</c:v>
                </c:pt>
                <c:pt idx="161">
                  <c:v>43560</c:v>
                </c:pt>
                <c:pt idx="162">
                  <c:v>43553</c:v>
                </c:pt>
                <c:pt idx="163">
                  <c:v>43546</c:v>
                </c:pt>
                <c:pt idx="164">
                  <c:v>43539</c:v>
                </c:pt>
                <c:pt idx="165">
                  <c:v>43532</c:v>
                </c:pt>
                <c:pt idx="166">
                  <c:v>43525</c:v>
                </c:pt>
                <c:pt idx="167">
                  <c:v>43518</c:v>
                </c:pt>
                <c:pt idx="168">
                  <c:v>43511</c:v>
                </c:pt>
                <c:pt idx="169">
                  <c:v>43504</c:v>
                </c:pt>
                <c:pt idx="170">
                  <c:v>43497</c:v>
                </c:pt>
                <c:pt idx="171">
                  <c:v>43490</c:v>
                </c:pt>
                <c:pt idx="172">
                  <c:v>43483</c:v>
                </c:pt>
                <c:pt idx="173">
                  <c:v>43476</c:v>
                </c:pt>
                <c:pt idx="174">
                  <c:v>43469</c:v>
                </c:pt>
                <c:pt idx="175">
                  <c:v>43462</c:v>
                </c:pt>
                <c:pt idx="176">
                  <c:v>43455</c:v>
                </c:pt>
                <c:pt idx="177">
                  <c:v>43448</c:v>
                </c:pt>
                <c:pt idx="178">
                  <c:v>43441</c:v>
                </c:pt>
                <c:pt idx="179">
                  <c:v>43434</c:v>
                </c:pt>
                <c:pt idx="180">
                  <c:v>43427</c:v>
                </c:pt>
                <c:pt idx="181">
                  <c:v>43420</c:v>
                </c:pt>
                <c:pt idx="182">
                  <c:v>43413</c:v>
                </c:pt>
                <c:pt idx="183">
                  <c:v>43406</c:v>
                </c:pt>
                <c:pt idx="184">
                  <c:v>43399</c:v>
                </c:pt>
                <c:pt idx="185">
                  <c:v>43392</c:v>
                </c:pt>
                <c:pt idx="186">
                  <c:v>43385</c:v>
                </c:pt>
                <c:pt idx="187">
                  <c:v>43378</c:v>
                </c:pt>
                <c:pt idx="188">
                  <c:v>43371</c:v>
                </c:pt>
                <c:pt idx="189">
                  <c:v>43364</c:v>
                </c:pt>
                <c:pt idx="190">
                  <c:v>43357</c:v>
                </c:pt>
                <c:pt idx="191">
                  <c:v>43350</c:v>
                </c:pt>
                <c:pt idx="192">
                  <c:v>43343</c:v>
                </c:pt>
                <c:pt idx="193">
                  <c:v>43336</c:v>
                </c:pt>
                <c:pt idx="194">
                  <c:v>43329</c:v>
                </c:pt>
                <c:pt idx="195">
                  <c:v>43322</c:v>
                </c:pt>
                <c:pt idx="196">
                  <c:v>43315</c:v>
                </c:pt>
                <c:pt idx="197">
                  <c:v>43308</c:v>
                </c:pt>
                <c:pt idx="198">
                  <c:v>43301</c:v>
                </c:pt>
                <c:pt idx="199">
                  <c:v>43294</c:v>
                </c:pt>
                <c:pt idx="200">
                  <c:v>43287</c:v>
                </c:pt>
                <c:pt idx="201">
                  <c:v>43280</c:v>
                </c:pt>
                <c:pt idx="202">
                  <c:v>43273</c:v>
                </c:pt>
                <c:pt idx="203">
                  <c:v>43266</c:v>
                </c:pt>
                <c:pt idx="204">
                  <c:v>43259</c:v>
                </c:pt>
                <c:pt idx="205">
                  <c:v>43252</c:v>
                </c:pt>
                <c:pt idx="206">
                  <c:v>43245</c:v>
                </c:pt>
                <c:pt idx="207">
                  <c:v>43238</c:v>
                </c:pt>
                <c:pt idx="208">
                  <c:v>43231</c:v>
                </c:pt>
                <c:pt idx="209">
                  <c:v>43224</c:v>
                </c:pt>
                <c:pt idx="210">
                  <c:v>43217</c:v>
                </c:pt>
                <c:pt idx="211">
                  <c:v>43210</c:v>
                </c:pt>
                <c:pt idx="212">
                  <c:v>43203</c:v>
                </c:pt>
                <c:pt idx="213">
                  <c:v>43196</c:v>
                </c:pt>
                <c:pt idx="214">
                  <c:v>43189</c:v>
                </c:pt>
                <c:pt idx="215">
                  <c:v>43182</c:v>
                </c:pt>
                <c:pt idx="216">
                  <c:v>43175</c:v>
                </c:pt>
                <c:pt idx="217">
                  <c:v>43168</c:v>
                </c:pt>
                <c:pt idx="218">
                  <c:v>43161</c:v>
                </c:pt>
                <c:pt idx="219">
                  <c:v>43154</c:v>
                </c:pt>
                <c:pt idx="220">
                  <c:v>43140</c:v>
                </c:pt>
                <c:pt idx="221">
                  <c:v>43133</c:v>
                </c:pt>
                <c:pt idx="222">
                  <c:v>43126</c:v>
                </c:pt>
                <c:pt idx="223">
                  <c:v>43119</c:v>
                </c:pt>
                <c:pt idx="224">
                  <c:v>43112</c:v>
                </c:pt>
                <c:pt idx="225">
                  <c:v>43105</c:v>
                </c:pt>
                <c:pt idx="226">
                  <c:v>43098</c:v>
                </c:pt>
                <c:pt idx="227">
                  <c:v>43091</c:v>
                </c:pt>
                <c:pt idx="228">
                  <c:v>43084</c:v>
                </c:pt>
                <c:pt idx="229">
                  <c:v>43077</c:v>
                </c:pt>
                <c:pt idx="230">
                  <c:v>43070</c:v>
                </c:pt>
                <c:pt idx="231">
                  <c:v>43063</c:v>
                </c:pt>
                <c:pt idx="232">
                  <c:v>43056</c:v>
                </c:pt>
                <c:pt idx="233">
                  <c:v>43049</c:v>
                </c:pt>
                <c:pt idx="234">
                  <c:v>43042</c:v>
                </c:pt>
                <c:pt idx="235">
                  <c:v>43035</c:v>
                </c:pt>
                <c:pt idx="236">
                  <c:v>43028</c:v>
                </c:pt>
                <c:pt idx="237">
                  <c:v>43021</c:v>
                </c:pt>
                <c:pt idx="238">
                  <c:v>43007</c:v>
                </c:pt>
                <c:pt idx="239">
                  <c:v>43000</c:v>
                </c:pt>
                <c:pt idx="240">
                  <c:v>42993</c:v>
                </c:pt>
                <c:pt idx="241">
                  <c:v>42986</c:v>
                </c:pt>
                <c:pt idx="242">
                  <c:v>42979</c:v>
                </c:pt>
                <c:pt idx="243">
                  <c:v>42972</c:v>
                </c:pt>
                <c:pt idx="244">
                  <c:v>42965</c:v>
                </c:pt>
                <c:pt idx="245">
                  <c:v>42958</c:v>
                </c:pt>
                <c:pt idx="246">
                  <c:v>42951</c:v>
                </c:pt>
                <c:pt idx="247">
                  <c:v>42944</c:v>
                </c:pt>
                <c:pt idx="248">
                  <c:v>42937</c:v>
                </c:pt>
                <c:pt idx="249">
                  <c:v>42930</c:v>
                </c:pt>
                <c:pt idx="250">
                  <c:v>42923</c:v>
                </c:pt>
                <c:pt idx="251">
                  <c:v>42916</c:v>
                </c:pt>
                <c:pt idx="252">
                  <c:v>42909</c:v>
                </c:pt>
                <c:pt idx="253">
                  <c:v>42902</c:v>
                </c:pt>
                <c:pt idx="254">
                  <c:v>42895</c:v>
                </c:pt>
                <c:pt idx="255">
                  <c:v>42888</c:v>
                </c:pt>
                <c:pt idx="256">
                  <c:v>42881</c:v>
                </c:pt>
                <c:pt idx="257">
                  <c:v>42874</c:v>
                </c:pt>
                <c:pt idx="258">
                  <c:v>42867</c:v>
                </c:pt>
                <c:pt idx="259">
                  <c:v>42860</c:v>
                </c:pt>
                <c:pt idx="260">
                  <c:v>42853</c:v>
                </c:pt>
                <c:pt idx="261">
                  <c:v>42846</c:v>
                </c:pt>
                <c:pt idx="262">
                  <c:v>42839</c:v>
                </c:pt>
                <c:pt idx="263">
                  <c:v>42832</c:v>
                </c:pt>
                <c:pt idx="264">
                  <c:v>42825</c:v>
                </c:pt>
                <c:pt idx="265">
                  <c:v>42818</c:v>
                </c:pt>
                <c:pt idx="266">
                  <c:v>42811</c:v>
                </c:pt>
                <c:pt idx="267">
                  <c:v>42804</c:v>
                </c:pt>
                <c:pt idx="268">
                  <c:v>42797</c:v>
                </c:pt>
                <c:pt idx="269">
                  <c:v>42790</c:v>
                </c:pt>
                <c:pt idx="270">
                  <c:v>42783</c:v>
                </c:pt>
                <c:pt idx="271">
                  <c:v>42776</c:v>
                </c:pt>
                <c:pt idx="272">
                  <c:v>42769</c:v>
                </c:pt>
                <c:pt idx="273">
                  <c:v>42755</c:v>
                </c:pt>
                <c:pt idx="274">
                  <c:v>42748</c:v>
                </c:pt>
                <c:pt idx="275">
                  <c:v>42741</c:v>
                </c:pt>
                <c:pt idx="276">
                  <c:v>42734</c:v>
                </c:pt>
                <c:pt idx="277">
                  <c:v>42727</c:v>
                </c:pt>
                <c:pt idx="278">
                  <c:v>42720</c:v>
                </c:pt>
                <c:pt idx="279">
                  <c:v>42713</c:v>
                </c:pt>
                <c:pt idx="280">
                  <c:v>42706</c:v>
                </c:pt>
                <c:pt idx="281">
                  <c:v>42699</c:v>
                </c:pt>
                <c:pt idx="282">
                  <c:v>42692</c:v>
                </c:pt>
                <c:pt idx="283">
                  <c:v>42685</c:v>
                </c:pt>
                <c:pt idx="284">
                  <c:v>42678</c:v>
                </c:pt>
                <c:pt idx="285">
                  <c:v>42671</c:v>
                </c:pt>
                <c:pt idx="286">
                  <c:v>42664</c:v>
                </c:pt>
                <c:pt idx="287">
                  <c:v>42657</c:v>
                </c:pt>
                <c:pt idx="288">
                  <c:v>42650</c:v>
                </c:pt>
                <c:pt idx="289">
                  <c:v>42643</c:v>
                </c:pt>
                <c:pt idx="290">
                  <c:v>42636</c:v>
                </c:pt>
                <c:pt idx="291">
                  <c:v>42629</c:v>
                </c:pt>
                <c:pt idx="292">
                  <c:v>42622</c:v>
                </c:pt>
                <c:pt idx="293">
                  <c:v>42615</c:v>
                </c:pt>
                <c:pt idx="294">
                  <c:v>42608</c:v>
                </c:pt>
                <c:pt idx="295">
                  <c:v>42601</c:v>
                </c:pt>
                <c:pt idx="296">
                  <c:v>42594</c:v>
                </c:pt>
                <c:pt idx="297">
                  <c:v>42587</c:v>
                </c:pt>
                <c:pt idx="298">
                  <c:v>42580</c:v>
                </c:pt>
                <c:pt idx="299">
                  <c:v>42573</c:v>
                </c:pt>
                <c:pt idx="300">
                  <c:v>42566</c:v>
                </c:pt>
                <c:pt idx="301">
                  <c:v>42559</c:v>
                </c:pt>
                <c:pt idx="302">
                  <c:v>42552</c:v>
                </c:pt>
                <c:pt idx="303">
                  <c:v>42545</c:v>
                </c:pt>
                <c:pt idx="304">
                  <c:v>42538</c:v>
                </c:pt>
                <c:pt idx="305">
                  <c:v>42531</c:v>
                </c:pt>
                <c:pt idx="306">
                  <c:v>42524</c:v>
                </c:pt>
                <c:pt idx="307">
                  <c:v>42517</c:v>
                </c:pt>
                <c:pt idx="308">
                  <c:v>42510</c:v>
                </c:pt>
                <c:pt idx="309">
                  <c:v>42503</c:v>
                </c:pt>
                <c:pt idx="310">
                  <c:v>42496</c:v>
                </c:pt>
                <c:pt idx="311">
                  <c:v>42489</c:v>
                </c:pt>
                <c:pt idx="312">
                  <c:v>42482</c:v>
                </c:pt>
                <c:pt idx="313">
                  <c:v>42475</c:v>
                </c:pt>
                <c:pt idx="314">
                  <c:v>42468</c:v>
                </c:pt>
                <c:pt idx="315">
                  <c:v>42461</c:v>
                </c:pt>
                <c:pt idx="316">
                  <c:v>42454</c:v>
                </c:pt>
                <c:pt idx="317">
                  <c:v>42447</c:v>
                </c:pt>
                <c:pt idx="318">
                  <c:v>42440</c:v>
                </c:pt>
                <c:pt idx="319">
                  <c:v>42433</c:v>
                </c:pt>
                <c:pt idx="320">
                  <c:v>42426</c:v>
                </c:pt>
                <c:pt idx="321">
                  <c:v>42419</c:v>
                </c:pt>
                <c:pt idx="322">
                  <c:v>42412</c:v>
                </c:pt>
                <c:pt idx="323">
                  <c:v>42398</c:v>
                </c:pt>
                <c:pt idx="324">
                  <c:v>42391</c:v>
                </c:pt>
                <c:pt idx="325">
                  <c:v>42384</c:v>
                </c:pt>
                <c:pt idx="326">
                  <c:v>42377</c:v>
                </c:pt>
                <c:pt idx="327">
                  <c:v>42370</c:v>
                </c:pt>
                <c:pt idx="328">
                  <c:v>42363</c:v>
                </c:pt>
                <c:pt idx="329">
                  <c:v>42356</c:v>
                </c:pt>
                <c:pt idx="330">
                  <c:v>42349</c:v>
                </c:pt>
                <c:pt idx="331">
                  <c:v>42342</c:v>
                </c:pt>
                <c:pt idx="332">
                  <c:v>42335</c:v>
                </c:pt>
                <c:pt idx="333">
                  <c:v>42328</c:v>
                </c:pt>
                <c:pt idx="334">
                  <c:v>42321</c:v>
                </c:pt>
                <c:pt idx="335">
                  <c:v>42314</c:v>
                </c:pt>
                <c:pt idx="336">
                  <c:v>42307</c:v>
                </c:pt>
                <c:pt idx="337">
                  <c:v>42300</c:v>
                </c:pt>
                <c:pt idx="338">
                  <c:v>42293</c:v>
                </c:pt>
                <c:pt idx="339">
                  <c:v>42286</c:v>
                </c:pt>
                <c:pt idx="340">
                  <c:v>42272</c:v>
                </c:pt>
                <c:pt idx="341">
                  <c:v>42265</c:v>
                </c:pt>
                <c:pt idx="342">
                  <c:v>42258</c:v>
                </c:pt>
                <c:pt idx="343">
                  <c:v>42251</c:v>
                </c:pt>
                <c:pt idx="344">
                  <c:v>42244</c:v>
                </c:pt>
                <c:pt idx="345">
                  <c:v>42237</c:v>
                </c:pt>
                <c:pt idx="346">
                  <c:v>42230</c:v>
                </c:pt>
                <c:pt idx="347">
                  <c:v>42223</c:v>
                </c:pt>
                <c:pt idx="348">
                  <c:v>42216</c:v>
                </c:pt>
                <c:pt idx="349">
                  <c:v>42209</c:v>
                </c:pt>
                <c:pt idx="350">
                  <c:v>42202</c:v>
                </c:pt>
                <c:pt idx="351">
                  <c:v>42195</c:v>
                </c:pt>
                <c:pt idx="352">
                  <c:v>42188</c:v>
                </c:pt>
                <c:pt idx="353">
                  <c:v>42181</c:v>
                </c:pt>
                <c:pt idx="354">
                  <c:v>42174</c:v>
                </c:pt>
                <c:pt idx="355">
                  <c:v>42167</c:v>
                </c:pt>
                <c:pt idx="356">
                  <c:v>42160</c:v>
                </c:pt>
                <c:pt idx="357">
                  <c:v>42153</c:v>
                </c:pt>
                <c:pt idx="358">
                  <c:v>42146</c:v>
                </c:pt>
                <c:pt idx="359">
                  <c:v>42139</c:v>
                </c:pt>
                <c:pt idx="360">
                  <c:v>42132</c:v>
                </c:pt>
                <c:pt idx="361">
                  <c:v>42125</c:v>
                </c:pt>
                <c:pt idx="362">
                  <c:v>42118</c:v>
                </c:pt>
                <c:pt idx="363">
                  <c:v>42111</c:v>
                </c:pt>
                <c:pt idx="364">
                  <c:v>42104</c:v>
                </c:pt>
                <c:pt idx="365">
                  <c:v>42097</c:v>
                </c:pt>
                <c:pt idx="366">
                  <c:v>42090</c:v>
                </c:pt>
                <c:pt idx="367">
                  <c:v>42083</c:v>
                </c:pt>
                <c:pt idx="368">
                  <c:v>42076</c:v>
                </c:pt>
                <c:pt idx="369">
                  <c:v>42069</c:v>
                </c:pt>
                <c:pt idx="370">
                  <c:v>42062</c:v>
                </c:pt>
                <c:pt idx="371">
                  <c:v>42048</c:v>
                </c:pt>
              </c:numCache>
            </c:numRef>
          </c:cat>
          <c:val>
            <c:numRef>
              <c:f>导出数据!$B$3:$B$374</c:f>
              <c:numCache>
                <c:formatCode>General</c:formatCode>
                <c:ptCount val="372"/>
                <c:pt idx="0">
                  <c:v>48.48</c:v>
                </c:pt>
                <c:pt idx="1">
                  <c:v>56.71</c:v>
                </c:pt>
                <c:pt idx="2">
                  <c:v>58.44</c:v>
                </c:pt>
                <c:pt idx="3">
                  <c:v>62.34</c:v>
                </c:pt>
                <c:pt idx="4">
                  <c:v>62.77</c:v>
                </c:pt>
                <c:pt idx="5">
                  <c:v>74.89</c:v>
                </c:pt>
                <c:pt idx="6">
                  <c:v>74.89</c:v>
                </c:pt>
                <c:pt idx="7">
                  <c:v>76.19</c:v>
                </c:pt>
                <c:pt idx="8">
                  <c:v>74.89</c:v>
                </c:pt>
                <c:pt idx="9">
                  <c:v>76.19</c:v>
                </c:pt>
                <c:pt idx="10">
                  <c:v>81.39</c:v>
                </c:pt>
                <c:pt idx="11">
                  <c:v>83.55</c:v>
                </c:pt>
                <c:pt idx="12">
                  <c:v>83.55</c:v>
                </c:pt>
                <c:pt idx="13">
                  <c:v>83.12</c:v>
                </c:pt>
                <c:pt idx="14">
                  <c:v>80.95</c:v>
                </c:pt>
                <c:pt idx="15">
                  <c:v>82.25</c:v>
                </c:pt>
                <c:pt idx="16">
                  <c:v>83.12</c:v>
                </c:pt>
                <c:pt idx="17">
                  <c:v>81.819999999999993</c:v>
                </c:pt>
                <c:pt idx="18">
                  <c:v>83.12</c:v>
                </c:pt>
                <c:pt idx="19">
                  <c:v>83.12</c:v>
                </c:pt>
                <c:pt idx="20">
                  <c:v>86.15</c:v>
                </c:pt>
                <c:pt idx="21">
                  <c:v>82.25</c:v>
                </c:pt>
                <c:pt idx="22">
                  <c:v>81.39</c:v>
                </c:pt>
                <c:pt idx="23">
                  <c:v>79.650000000000006</c:v>
                </c:pt>
                <c:pt idx="24">
                  <c:v>67.53</c:v>
                </c:pt>
                <c:pt idx="25">
                  <c:v>58.01</c:v>
                </c:pt>
                <c:pt idx="26">
                  <c:v>42.86</c:v>
                </c:pt>
                <c:pt idx="27">
                  <c:v>49.78</c:v>
                </c:pt>
                <c:pt idx="28">
                  <c:v>71.86</c:v>
                </c:pt>
                <c:pt idx="29">
                  <c:v>81.39</c:v>
                </c:pt>
                <c:pt idx="30">
                  <c:v>88.74</c:v>
                </c:pt>
                <c:pt idx="31">
                  <c:v>88.74</c:v>
                </c:pt>
                <c:pt idx="32">
                  <c:v>86.58</c:v>
                </c:pt>
                <c:pt idx="33">
                  <c:v>85.28</c:v>
                </c:pt>
                <c:pt idx="34">
                  <c:v>87.88</c:v>
                </c:pt>
                <c:pt idx="35">
                  <c:v>88.31</c:v>
                </c:pt>
                <c:pt idx="36">
                  <c:v>88.74</c:v>
                </c:pt>
                <c:pt idx="37">
                  <c:v>88.31</c:v>
                </c:pt>
                <c:pt idx="38">
                  <c:v>89.18</c:v>
                </c:pt>
                <c:pt idx="39">
                  <c:v>89.18</c:v>
                </c:pt>
                <c:pt idx="40">
                  <c:v>89.18</c:v>
                </c:pt>
                <c:pt idx="41">
                  <c:v>87.88</c:v>
                </c:pt>
                <c:pt idx="42">
                  <c:v>86.15</c:v>
                </c:pt>
                <c:pt idx="43">
                  <c:v>84.42</c:v>
                </c:pt>
                <c:pt idx="44">
                  <c:v>82.68</c:v>
                </c:pt>
                <c:pt idx="45">
                  <c:v>74.03</c:v>
                </c:pt>
                <c:pt idx="46">
                  <c:v>71.430000000000007</c:v>
                </c:pt>
                <c:pt idx="47">
                  <c:v>74.459999999999994</c:v>
                </c:pt>
                <c:pt idx="48">
                  <c:v>86.15</c:v>
                </c:pt>
                <c:pt idx="49">
                  <c:v>85.71</c:v>
                </c:pt>
                <c:pt idx="50">
                  <c:v>86.15</c:v>
                </c:pt>
                <c:pt idx="51">
                  <c:v>85.28</c:v>
                </c:pt>
                <c:pt idx="52">
                  <c:v>90.04</c:v>
                </c:pt>
                <c:pt idx="53">
                  <c:v>90.04</c:v>
                </c:pt>
                <c:pt idx="54">
                  <c:v>90.04</c:v>
                </c:pt>
                <c:pt idx="55">
                  <c:v>90.04</c:v>
                </c:pt>
                <c:pt idx="56">
                  <c:v>90.04</c:v>
                </c:pt>
                <c:pt idx="57">
                  <c:v>90.04</c:v>
                </c:pt>
                <c:pt idx="58">
                  <c:v>90.48</c:v>
                </c:pt>
                <c:pt idx="59">
                  <c:v>89.18</c:v>
                </c:pt>
                <c:pt idx="60">
                  <c:v>89.61</c:v>
                </c:pt>
                <c:pt idx="61">
                  <c:v>90.04</c:v>
                </c:pt>
                <c:pt idx="62">
                  <c:v>90.48</c:v>
                </c:pt>
                <c:pt idx="63">
                  <c:v>90.04</c:v>
                </c:pt>
                <c:pt idx="64">
                  <c:v>85.71</c:v>
                </c:pt>
                <c:pt idx="65">
                  <c:v>77.06</c:v>
                </c:pt>
                <c:pt idx="66">
                  <c:v>75.760000000000005</c:v>
                </c:pt>
                <c:pt idx="67">
                  <c:v>79.650000000000006</c:v>
                </c:pt>
                <c:pt idx="68">
                  <c:v>86.15</c:v>
                </c:pt>
                <c:pt idx="69">
                  <c:v>87.45</c:v>
                </c:pt>
                <c:pt idx="70">
                  <c:v>89.61</c:v>
                </c:pt>
                <c:pt idx="71">
                  <c:v>90.48</c:v>
                </c:pt>
                <c:pt idx="72">
                  <c:v>90.91</c:v>
                </c:pt>
                <c:pt idx="73">
                  <c:v>90.04</c:v>
                </c:pt>
                <c:pt idx="74">
                  <c:v>92.21</c:v>
                </c:pt>
                <c:pt idx="75">
                  <c:v>92.64</c:v>
                </c:pt>
                <c:pt idx="76">
                  <c:v>92.64</c:v>
                </c:pt>
                <c:pt idx="77">
                  <c:v>92.64</c:v>
                </c:pt>
                <c:pt idx="78">
                  <c:v>92.64</c:v>
                </c:pt>
                <c:pt idx="79">
                  <c:v>90.91</c:v>
                </c:pt>
                <c:pt idx="80">
                  <c:v>90.04</c:v>
                </c:pt>
                <c:pt idx="81">
                  <c:v>90.04</c:v>
                </c:pt>
                <c:pt idx="82">
                  <c:v>90.04</c:v>
                </c:pt>
                <c:pt idx="83">
                  <c:v>89.18</c:v>
                </c:pt>
                <c:pt idx="84">
                  <c:v>90.04</c:v>
                </c:pt>
                <c:pt idx="85">
                  <c:v>91.34</c:v>
                </c:pt>
                <c:pt idx="86">
                  <c:v>93.51</c:v>
                </c:pt>
                <c:pt idx="87">
                  <c:v>94.81</c:v>
                </c:pt>
                <c:pt idx="88">
                  <c:v>95.24</c:v>
                </c:pt>
                <c:pt idx="89">
                  <c:v>95.24</c:v>
                </c:pt>
                <c:pt idx="90">
                  <c:v>95.24</c:v>
                </c:pt>
                <c:pt idx="91">
                  <c:v>95.24</c:v>
                </c:pt>
                <c:pt idx="92">
                  <c:v>95.24</c:v>
                </c:pt>
                <c:pt idx="93">
                  <c:v>94.37</c:v>
                </c:pt>
                <c:pt idx="94">
                  <c:v>94.37</c:v>
                </c:pt>
                <c:pt idx="95">
                  <c:v>94.37</c:v>
                </c:pt>
                <c:pt idx="96">
                  <c:v>94.37</c:v>
                </c:pt>
                <c:pt idx="97">
                  <c:v>93.51</c:v>
                </c:pt>
                <c:pt idx="98">
                  <c:v>95.24</c:v>
                </c:pt>
                <c:pt idx="99">
                  <c:v>95.24</c:v>
                </c:pt>
                <c:pt idx="100">
                  <c:v>94.37</c:v>
                </c:pt>
                <c:pt idx="101">
                  <c:v>93.07</c:v>
                </c:pt>
                <c:pt idx="102">
                  <c:v>92.64</c:v>
                </c:pt>
                <c:pt idx="103">
                  <c:v>91.77</c:v>
                </c:pt>
                <c:pt idx="104">
                  <c:v>90.04</c:v>
                </c:pt>
                <c:pt idx="105">
                  <c:v>86.44</c:v>
                </c:pt>
                <c:pt idx="106">
                  <c:v>84.21</c:v>
                </c:pt>
                <c:pt idx="107">
                  <c:v>84.21</c:v>
                </c:pt>
                <c:pt idx="108">
                  <c:v>83.81</c:v>
                </c:pt>
                <c:pt idx="109">
                  <c:v>83.4</c:v>
                </c:pt>
                <c:pt idx="110">
                  <c:v>82.59</c:v>
                </c:pt>
                <c:pt idx="111">
                  <c:v>81.78</c:v>
                </c:pt>
                <c:pt idx="112">
                  <c:v>80.97</c:v>
                </c:pt>
                <c:pt idx="113">
                  <c:v>77.73</c:v>
                </c:pt>
                <c:pt idx="114">
                  <c:v>80.97</c:v>
                </c:pt>
                <c:pt idx="115">
                  <c:v>82.19</c:v>
                </c:pt>
                <c:pt idx="116">
                  <c:v>81.38</c:v>
                </c:pt>
                <c:pt idx="117">
                  <c:v>81.78</c:v>
                </c:pt>
                <c:pt idx="118">
                  <c:v>87.05</c:v>
                </c:pt>
                <c:pt idx="119">
                  <c:v>87.85</c:v>
                </c:pt>
                <c:pt idx="120">
                  <c:v>87.45</c:v>
                </c:pt>
                <c:pt idx="121">
                  <c:v>87.45</c:v>
                </c:pt>
                <c:pt idx="122">
                  <c:v>88.26</c:v>
                </c:pt>
                <c:pt idx="123">
                  <c:v>88.26</c:v>
                </c:pt>
                <c:pt idx="124">
                  <c:v>88.26</c:v>
                </c:pt>
                <c:pt idx="125">
                  <c:v>89.88</c:v>
                </c:pt>
                <c:pt idx="126">
                  <c:v>89.88</c:v>
                </c:pt>
                <c:pt idx="127">
                  <c:v>89.88</c:v>
                </c:pt>
                <c:pt idx="128">
                  <c:v>87.85</c:v>
                </c:pt>
                <c:pt idx="129">
                  <c:v>86.23</c:v>
                </c:pt>
                <c:pt idx="130">
                  <c:v>85.43</c:v>
                </c:pt>
                <c:pt idx="131">
                  <c:v>86.23</c:v>
                </c:pt>
                <c:pt idx="132">
                  <c:v>86.23</c:v>
                </c:pt>
                <c:pt idx="133">
                  <c:v>85.02</c:v>
                </c:pt>
                <c:pt idx="134">
                  <c:v>87.04</c:v>
                </c:pt>
                <c:pt idx="135">
                  <c:v>86.23</c:v>
                </c:pt>
                <c:pt idx="136">
                  <c:v>86.23</c:v>
                </c:pt>
                <c:pt idx="137">
                  <c:v>84.21</c:v>
                </c:pt>
                <c:pt idx="138">
                  <c:v>79.760000000000005</c:v>
                </c:pt>
                <c:pt idx="139">
                  <c:v>78.14</c:v>
                </c:pt>
                <c:pt idx="140">
                  <c:v>75.3</c:v>
                </c:pt>
                <c:pt idx="141">
                  <c:v>76.52</c:v>
                </c:pt>
                <c:pt idx="142">
                  <c:v>78.14</c:v>
                </c:pt>
                <c:pt idx="143">
                  <c:v>84.62</c:v>
                </c:pt>
                <c:pt idx="144">
                  <c:v>89.47</c:v>
                </c:pt>
                <c:pt idx="145">
                  <c:v>90.69</c:v>
                </c:pt>
                <c:pt idx="146">
                  <c:v>91.09</c:v>
                </c:pt>
                <c:pt idx="147">
                  <c:v>90.69</c:v>
                </c:pt>
                <c:pt idx="148">
                  <c:v>90.69</c:v>
                </c:pt>
                <c:pt idx="149">
                  <c:v>89.88</c:v>
                </c:pt>
                <c:pt idx="150">
                  <c:v>88.66</c:v>
                </c:pt>
                <c:pt idx="151">
                  <c:v>91.09</c:v>
                </c:pt>
                <c:pt idx="152">
                  <c:v>91.09</c:v>
                </c:pt>
                <c:pt idx="153">
                  <c:v>90.69</c:v>
                </c:pt>
                <c:pt idx="154">
                  <c:v>90.69</c:v>
                </c:pt>
                <c:pt idx="155">
                  <c:v>90.28</c:v>
                </c:pt>
                <c:pt idx="156">
                  <c:v>90.28</c:v>
                </c:pt>
                <c:pt idx="157">
                  <c:v>90.28</c:v>
                </c:pt>
                <c:pt idx="158">
                  <c:v>88.26</c:v>
                </c:pt>
                <c:pt idx="159">
                  <c:v>88.26</c:v>
                </c:pt>
                <c:pt idx="160">
                  <c:v>88.26</c:v>
                </c:pt>
                <c:pt idx="161">
                  <c:v>87.04</c:v>
                </c:pt>
                <c:pt idx="162">
                  <c:v>86.64</c:v>
                </c:pt>
                <c:pt idx="163">
                  <c:v>85.43</c:v>
                </c:pt>
                <c:pt idx="164">
                  <c:v>83.4</c:v>
                </c:pt>
                <c:pt idx="165">
                  <c:v>84.21</c:v>
                </c:pt>
                <c:pt idx="166">
                  <c:v>82.59</c:v>
                </c:pt>
                <c:pt idx="167">
                  <c:v>81.78</c:v>
                </c:pt>
                <c:pt idx="168">
                  <c:v>81.78</c:v>
                </c:pt>
                <c:pt idx="169">
                  <c:v>81.38</c:v>
                </c:pt>
                <c:pt idx="170">
                  <c:v>80.97</c:v>
                </c:pt>
                <c:pt idx="171">
                  <c:v>79.349999999999994</c:v>
                </c:pt>
                <c:pt idx="172">
                  <c:v>78.540000000000006</c:v>
                </c:pt>
                <c:pt idx="173">
                  <c:v>77.73</c:v>
                </c:pt>
                <c:pt idx="174">
                  <c:v>76.11</c:v>
                </c:pt>
                <c:pt idx="175">
                  <c:v>76.52</c:v>
                </c:pt>
                <c:pt idx="176">
                  <c:v>77.33</c:v>
                </c:pt>
                <c:pt idx="177">
                  <c:v>77.33</c:v>
                </c:pt>
                <c:pt idx="178">
                  <c:v>78.540000000000006</c:v>
                </c:pt>
                <c:pt idx="179">
                  <c:v>76.52</c:v>
                </c:pt>
                <c:pt idx="180">
                  <c:v>86.64</c:v>
                </c:pt>
                <c:pt idx="181">
                  <c:v>91.09</c:v>
                </c:pt>
                <c:pt idx="182">
                  <c:v>91.9</c:v>
                </c:pt>
                <c:pt idx="183">
                  <c:v>91.5</c:v>
                </c:pt>
                <c:pt idx="184">
                  <c:v>91.9</c:v>
                </c:pt>
                <c:pt idx="185">
                  <c:v>91.5</c:v>
                </c:pt>
                <c:pt idx="186">
                  <c:v>91.5</c:v>
                </c:pt>
                <c:pt idx="187">
                  <c:v>91.5</c:v>
                </c:pt>
                <c:pt idx="188">
                  <c:v>91.9</c:v>
                </c:pt>
                <c:pt idx="189">
                  <c:v>91.5</c:v>
                </c:pt>
                <c:pt idx="190">
                  <c:v>90.69</c:v>
                </c:pt>
                <c:pt idx="191">
                  <c:v>90.69</c:v>
                </c:pt>
                <c:pt idx="192">
                  <c:v>91.9</c:v>
                </c:pt>
                <c:pt idx="193">
                  <c:v>92.71</c:v>
                </c:pt>
                <c:pt idx="194">
                  <c:v>92.71</c:v>
                </c:pt>
                <c:pt idx="195">
                  <c:v>92.71</c:v>
                </c:pt>
                <c:pt idx="196">
                  <c:v>92.71</c:v>
                </c:pt>
                <c:pt idx="197">
                  <c:v>92.71</c:v>
                </c:pt>
                <c:pt idx="198">
                  <c:v>92.31</c:v>
                </c:pt>
                <c:pt idx="199">
                  <c:v>91.9</c:v>
                </c:pt>
                <c:pt idx="200">
                  <c:v>91.9</c:v>
                </c:pt>
                <c:pt idx="201">
                  <c:v>92.31</c:v>
                </c:pt>
                <c:pt idx="202">
                  <c:v>92.31</c:v>
                </c:pt>
                <c:pt idx="203">
                  <c:v>92.31</c:v>
                </c:pt>
                <c:pt idx="204">
                  <c:v>92.31</c:v>
                </c:pt>
                <c:pt idx="205">
                  <c:v>92.31</c:v>
                </c:pt>
                <c:pt idx="206">
                  <c:v>92.31</c:v>
                </c:pt>
                <c:pt idx="207">
                  <c:v>92.31</c:v>
                </c:pt>
                <c:pt idx="208">
                  <c:v>92.31</c:v>
                </c:pt>
                <c:pt idx="209">
                  <c:v>92.31</c:v>
                </c:pt>
                <c:pt idx="210">
                  <c:v>92.31</c:v>
                </c:pt>
                <c:pt idx="211">
                  <c:v>92.31</c:v>
                </c:pt>
                <c:pt idx="212">
                  <c:v>92.31</c:v>
                </c:pt>
                <c:pt idx="213">
                  <c:v>92.31</c:v>
                </c:pt>
                <c:pt idx="214">
                  <c:v>92.31</c:v>
                </c:pt>
                <c:pt idx="215">
                  <c:v>92.71</c:v>
                </c:pt>
                <c:pt idx="216">
                  <c:v>92.71</c:v>
                </c:pt>
                <c:pt idx="217">
                  <c:v>92.71</c:v>
                </c:pt>
                <c:pt idx="218">
                  <c:v>92.71</c:v>
                </c:pt>
                <c:pt idx="219">
                  <c:v>92.71</c:v>
                </c:pt>
                <c:pt idx="220">
                  <c:v>92.71</c:v>
                </c:pt>
                <c:pt idx="221">
                  <c:v>92.71</c:v>
                </c:pt>
                <c:pt idx="222">
                  <c:v>92.71</c:v>
                </c:pt>
                <c:pt idx="223">
                  <c:v>92.71</c:v>
                </c:pt>
                <c:pt idx="224">
                  <c:v>92.71</c:v>
                </c:pt>
                <c:pt idx="225">
                  <c:v>93.12</c:v>
                </c:pt>
                <c:pt idx="226">
                  <c:v>93.12</c:v>
                </c:pt>
                <c:pt idx="227">
                  <c:v>92.71</c:v>
                </c:pt>
                <c:pt idx="228">
                  <c:v>92.71</c:v>
                </c:pt>
                <c:pt idx="229">
                  <c:v>92.31</c:v>
                </c:pt>
                <c:pt idx="230">
                  <c:v>92.71</c:v>
                </c:pt>
                <c:pt idx="231">
                  <c:v>92.71</c:v>
                </c:pt>
                <c:pt idx="232">
                  <c:v>93.12</c:v>
                </c:pt>
                <c:pt idx="233">
                  <c:v>93.12</c:v>
                </c:pt>
                <c:pt idx="234">
                  <c:v>93.12</c:v>
                </c:pt>
                <c:pt idx="235">
                  <c:v>92.31</c:v>
                </c:pt>
                <c:pt idx="236">
                  <c:v>93.12</c:v>
                </c:pt>
                <c:pt idx="237">
                  <c:v>93.52</c:v>
                </c:pt>
                <c:pt idx="238">
                  <c:v>93.93</c:v>
                </c:pt>
                <c:pt idx="239">
                  <c:v>93.93</c:v>
                </c:pt>
                <c:pt idx="240">
                  <c:v>93.93</c:v>
                </c:pt>
                <c:pt idx="241">
                  <c:v>93.93</c:v>
                </c:pt>
                <c:pt idx="242">
                  <c:v>93.93</c:v>
                </c:pt>
                <c:pt idx="243">
                  <c:v>94.74</c:v>
                </c:pt>
                <c:pt idx="244">
                  <c:v>94.74</c:v>
                </c:pt>
                <c:pt idx="245">
                  <c:v>94.33</c:v>
                </c:pt>
                <c:pt idx="246">
                  <c:v>95.14</c:v>
                </c:pt>
                <c:pt idx="247">
                  <c:v>95.14</c:v>
                </c:pt>
                <c:pt idx="248">
                  <c:v>94.74</c:v>
                </c:pt>
                <c:pt idx="249">
                  <c:v>94.33</c:v>
                </c:pt>
                <c:pt idx="250">
                  <c:v>93.12</c:v>
                </c:pt>
                <c:pt idx="251">
                  <c:v>93.12</c:v>
                </c:pt>
                <c:pt idx="252">
                  <c:v>92.71</c:v>
                </c:pt>
                <c:pt idx="253">
                  <c:v>93.12</c:v>
                </c:pt>
                <c:pt idx="254">
                  <c:v>92.71</c:v>
                </c:pt>
                <c:pt idx="255">
                  <c:v>93.93</c:v>
                </c:pt>
                <c:pt idx="256">
                  <c:v>93.93</c:v>
                </c:pt>
                <c:pt idx="257">
                  <c:v>91.9</c:v>
                </c:pt>
                <c:pt idx="258">
                  <c:v>87.04</c:v>
                </c:pt>
                <c:pt idx="259">
                  <c:v>85.83</c:v>
                </c:pt>
                <c:pt idx="260">
                  <c:v>84.62</c:v>
                </c:pt>
                <c:pt idx="261">
                  <c:v>82.59</c:v>
                </c:pt>
                <c:pt idx="262">
                  <c:v>93.12</c:v>
                </c:pt>
                <c:pt idx="263">
                  <c:v>93.93</c:v>
                </c:pt>
                <c:pt idx="264">
                  <c:v>95.14</c:v>
                </c:pt>
                <c:pt idx="265">
                  <c:v>95.14</c:v>
                </c:pt>
                <c:pt idx="266">
                  <c:v>95.14</c:v>
                </c:pt>
                <c:pt idx="267">
                  <c:v>93.52</c:v>
                </c:pt>
                <c:pt idx="268">
                  <c:v>93.12</c:v>
                </c:pt>
                <c:pt idx="269">
                  <c:v>92.31</c:v>
                </c:pt>
                <c:pt idx="270">
                  <c:v>90.69</c:v>
                </c:pt>
                <c:pt idx="271">
                  <c:v>85.43</c:v>
                </c:pt>
                <c:pt idx="272">
                  <c:v>83.38</c:v>
                </c:pt>
                <c:pt idx="273">
                  <c:v>82.68</c:v>
                </c:pt>
                <c:pt idx="274">
                  <c:v>79.28</c:v>
                </c:pt>
                <c:pt idx="275">
                  <c:v>78.59</c:v>
                </c:pt>
                <c:pt idx="276">
                  <c:v>77.23</c:v>
                </c:pt>
                <c:pt idx="277">
                  <c:v>79.959999999999994</c:v>
                </c:pt>
                <c:pt idx="278">
                  <c:v>78.59</c:v>
                </c:pt>
                <c:pt idx="279">
                  <c:v>60.82</c:v>
                </c:pt>
                <c:pt idx="280">
                  <c:v>52.62</c:v>
                </c:pt>
                <c:pt idx="281">
                  <c:v>52.62</c:v>
                </c:pt>
                <c:pt idx="282">
                  <c:v>59.45</c:v>
                </c:pt>
                <c:pt idx="283">
                  <c:v>62.87</c:v>
                </c:pt>
                <c:pt idx="284">
                  <c:v>49.2</c:v>
                </c:pt>
                <c:pt idx="285">
                  <c:v>48.52</c:v>
                </c:pt>
                <c:pt idx="286">
                  <c:v>53.3</c:v>
                </c:pt>
                <c:pt idx="287">
                  <c:v>63.56</c:v>
                </c:pt>
                <c:pt idx="288">
                  <c:v>68.34</c:v>
                </c:pt>
                <c:pt idx="289">
                  <c:v>69.02</c:v>
                </c:pt>
                <c:pt idx="290">
                  <c:v>75.86</c:v>
                </c:pt>
                <c:pt idx="291">
                  <c:v>89.52</c:v>
                </c:pt>
                <c:pt idx="292">
                  <c:v>91.57</c:v>
                </c:pt>
                <c:pt idx="293">
                  <c:v>90.89</c:v>
                </c:pt>
                <c:pt idx="294">
                  <c:v>90.2</c:v>
                </c:pt>
                <c:pt idx="295">
                  <c:v>90.2</c:v>
                </c:pt>
                <c:pt idx="296">
                  <c:v>88.83</c:v>
                </c:pt>
                <c:pt idx="297">
                  <c:v>88.15</c:v>
                </c:pt>
                <c:pt idx="298">
                  <c:v>86.1</c:v>
                </c:pt>
                <c:pt idx="299">
                  <c:v>87.47</c:v>
                </c:pt>
                <c:pt idx="300">
                  <c:v>87.47</c:v>
                </c:pt>
                <c:pt idx="301">
                  <c:v>76.540000000000006</c:v>
                </c:pt>
                <c:pt idx="302">
                  <c:v>66.290000000000006</c:v>
                </c:pt>
                <c:pt idx="303">
                  <c:v>53.99</c:v>
                </c:pt>
                <c:pt idx="304">
                  <c:v>53.99</c:v>
                </c:pt>
                <c:pt idx="305">
                  <c:v>60.14</c:v>
                </c:pt>
                <c:pt idx="306">
                  <c:v>63.56</c:v>
                </c:pt>
                <c:pt idx="307">
                  <c:v>72.44</c:v>
                </c:pt>
                <c:pt idx="308">
                  <c:v>92.25</c:v>
                </c:pt>
                <c:pt idx="309">
                  <c:v>95.67</c:v>
                </c:pt>
                <c:pt idx="310">
                  <c:v>95.67</c:v>
                </c:pt>
                <c:pt idx="311">
                  <c:v>96.35</c:v>
                </c:pt>
                <c:pt idx="312">
                  <c:v>94.3</c:v>
                </c:pt>
                <c:pt idx="313">
                  <c:v>90.2</c:v>
                </c:pt>
                <c:pt idx="314">
                  <c:v>75.17</c:v>
                </c:pt>
                <c:pt idx="315">
                  <c:v>68.34</c:v>
                </c:pt>
                <c:pt idx="316">
                  <c:v>66.97</c:v>
                </c:pt>
                <c:pt idx="317">
                  <c:v>62.19</c:v>
                </c:pt>
                <c:pt idx="318">
                  <c:v>62.19</c:v>
                </c:pt>
                <c:pt idx="319">
                  <c:v>49.2</c:v>
                </c:pt>
                <c:pt idx="320">
                  <c:v>43.05</c:v>
                </c:pt>
                <c:pt idx="321">
                  <c:v>28.71</c:v>
                </c:pt>
                <c:pt idx="322">
                  <c:v>23.92</c:v>
                </c:pt>
                <c:pt idx="323">
                  <c:v>28.71</c:v>
                </c:pt>
                <c:pt idx="324">
                  <c:v>23.24</c:v>
                </c:pt>
                <c:pt idx="325">
                  <c:v>15.72</c:v>
                </c:pt>
                <c:pt idx="326">
                  <c:v>14.35</c:v>
                </c:pt>
                <c:pt idx="327">
                  <c:v>7.36</c:v>
                </c:pt>
                <c:pt idx="328">
                  <c:v>4.91</c:v>
                </c:pt>
                <c:pt idx="329">
                  <c:v>4.29</c:v>
                </c:pt>
                <c:pt idx="330">
                  <c:v>4.91</c:v>
                </c:pt>
                <c:pt idx="331">
                  <c:v>5.52</c:v>
                </c:pt>
                <c:pt idx="332">
                  <c:v>6.13</c:v>
                </c:pt>
                <c:pt idx="333">
                  <c:v>6.75</c:v>
                </c:pt>
                <c:pt idx="334">
                  <c:v>8.59</c:v>
                </c:pt>
                <c:pt idx="335">
                  <c:v>4.29</c:v>
                </c:pt>
                <c:pt idx="336">
                  <c:v>3.68</c:v>
                </c:pt>
                <c:pt idx="337">
                  <c:v>4.91</c:v>
                </c:pt>
                <c:pt idx="338">
                  <c:v>4.91</c:v>
                </c:pt>
                <c:pt idx="339">
                  <c:v>9.82</c:v>
                </c:pt>
                <c:pt idx="340">
                  <c:v>12.27</c:v>
                </c:pt>
                <c:pt idx="341">
                  <c:v>19.02</c:v>
                </c:pt>
                <c:pt idx="342">
                  <c:v>19.63</c:v>
                </c:pt>
                <c:pt idx="343">
                  <c:v>20.86</c:v>
                </c:pt>
                <c:pt idx="344">
                  <c:v>24.54</c:v>
                </c:pt>
                <c:pt idx="345">
                  <c:v>29.45</c:v>
                </c:pt>
                <c:pt idx="346">
                  <c:v>25.15</c:v>
                </c:pt>
                <c:pt idx="347">
                  <c:v>7.98</c:v>
                </c:pt>
                <c:pt idx="348">
                  <c:v>3.07</c:v>
                </c:pt>
                <c:pt idx="349">
                  <c:v>3.07</c:v>
                </c:pt>
                <c:pt idx="350">
                  <c:v>3.07</c:v>
                </c:pt>
                <c:pt idx="351">
                  <c:v>3.68</c:v>
                </c:pt>
                <c:pt idx="352">
                  <c:v>7.36</c:v>
                </c:pt>
                <c:pt idx="353">
                  <c:v>13.49</c:v>
                </c:pt>
                <c:pt idx="354">
                  <c:v>21.47</c:v>
                </c:pt>
                <c:pt idx="355">
                  <c:v>28.22</c:v>
                </c:pt>
                <c:pt idx="356">
                  <c:v>37.42</c:v>
                </c:pt>
                <c:pt idx="357">
                  <c:v>39.26</c:v>
                </c:pt>
                <c:pt idx="358">
                  <c:v>49.08</c:v>
                </c:pt>
                <c:pt idx="359">
                  <c:v>50.31</c:v>
                </c:pt>
                <c:pt idx="360">
                  <c:v>50.92</c:v>
                </c:pt>
                <c:pt idx="361">
                  <c:v>58.28</c:v>
                </c:pt>
                <c:pt idx="362">
                  <c:v>59.51</c:v>
                </c:pt>
                <c:pt idx="363">
                  <c:v>59.51</c:v>
                </c:pt>
                <c:pt idx="364">
                  <c:v>60.12</c:v>
                </c:pt>
                <c:pt idx="365">
                  <c:v>52.76</c:v>
                </c:pt>
                <c:pt idx="366">
                  <c:v>38.65</c:v>
                </c:pt>
                <c:pt idx="367">
                  <c:v>19.02</c:v>
                </c:pt>
                <c:pt idx="368">
                  <c:v>18.399999999999999</c:v>
                </c:pt>
                <c:pt idx="369">
                  <c:v>20.25</c:v>
                </c:pt>
                <c:pt idx="370">
                  <c:v>23.93</c:v>
                </c:pt>
                <c:pt idx="371">
                  <c:v>24.54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9F-419F-AFE5-AB7C6F38A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5584496"/>
        <c:axId val="1"/>
      </c:lineChart>
      <c:dateAx>
        <c:axId val="1035584496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035584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全国建筑钢材成交量：主流贸易商：</a:t>
            </a:r>
            <a:r>
              <a:rPr lang="zh-CN" altLang="en-US" sz="1600" dirty="0" smtClean="0"/>
              <a:t>合计</a:t>
            </a:r>
            <a:endParaRPr lang="zh-CN" altLang="en-US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全国建筑钢材成交量：主流贸易商：合计（日）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0000"/>
                </a:solidFill>
                <a:prstDash val="sysDot"/>
              </a:ln>
              <a:effectLst/>
            </c:spPr>
            <c:trendlineType val="movingAvg"/>
            <c:period val="10"/>
            <c:dispRSqr val="0"/>
            <c:dispEq val="0"/>
          </c:trendline>
          <c:cat>
            <c:numRef>
              <c:f>导出数据!$A$3:$A$549</c:f>
              <c:numCache>
                <c:formatCode>yyyy\-mm\-dd</c:formatCode>
                <c:ptCount val="547"/>
                <c:pt idx="0">
                  <c:v>44707</c:v>
                </c:pt>
                <c:pt idx="1">
                  <c:v>44706</c:v>
                </c:pt>
                <c:pt idx="2">
                  <c:v>44705</c:v>
                </c:pt>
                <c:pt idx="3">
                  <c:v>44704</c:v>
                </c:pt>
                <c:pt idx="4">
                  <c:v>44701</c:v>
                </c:pt>
                <c:pt idx="5">
                  <c:v>44700</c:v>
                </c:pt>
                <c:pt idx="6">
                  <c:v>44699</c:v>
                </c:pt>
                <c:pt idx="7">
                  <c:v>44698</c:v>
                </c:pt>
                <c:pt idx="8">
                  <c:v>44697</c:v>
                </c:pt>
                <c:pt idx="9">
                  <c:v>44694</c:v>
                </c:pt>
                <c:pt idx="10">
                  <c:v>44693</c:v>
                </c:pt>
                <c:pt idx="11">
                  <c:v>44692</c:v>
                </c:pt>
                <c:pt idx="12">
                  <c:v>44691</c:v>
                </c:pt>
                <c:pt idx="13">
                  <c:v>44690</c:v>
                </c:pt>
                <c:pt idx="14">
                  <c:v>44688</c:v>
                </c:pt>
                <c:pt idx="15">
                  <c:v>44687</c:v>
                </c:pt>
                <c:pt idx="16">
                  <c:v>44686</c:v>
                </c:pt>
                <c:pt idx="18">
                  <c:v>44680</c:v>
                </c:pt>
                <c:pt idx="19">
                  <c:v>44679</c:v>
                </c:pt>
                <c:pt idx="20">
                  <c:v>44678</c:v>
                </c:pt>
                <c:pt idx="21">
                  <c:v>44677</c:v>
                </c:pt>
                <c:pt idx="22">
                  <c:v>44676</c:v>
                </c:pt>
                <c:pt idx="23">
                  <c:v>44675</c:v>
                </c:pt>
                <c:pt idx="24">
                  <c:v>44673</c:v>
                </c:pt>
                <c:pt idx="25">
                  <c:v>44672</c:v>
                </c:pt>
                <c:pt idx="26">
                  <c:v>44671</c:v>
                </c:pt>
                <c:pt idx="27">
                  <c:v>44670</c:v>
                </c:pt>
                <c:pt idx="28">
                  <c:v>44669</c:v>
                </c:pt>
                <c:pt idx="29">
                  <c:v>44666</c:v>
                </c:pt>
                <c:pt idx="30">
                  <c:v>44665</c:v>
                </c:pt>
                <c:pt idx="31">
                  <c:v>44664</c:v>
                </c:pt>
                <c:pt idx="32">
                  <c:v>44663</c:v>
                </c:pt>
                <c:pt idx="33">
                  <c:v>44662</c:v>
                </c:pt>
                <c:pt idx="34">
                  <c:v>44659</c:v>
                </c:pt>
                <c:pt idx="35">
                  <c:v>44658</c:v>
                </c:pt>
                <c:pt idx="36">
                  <c:v>44657</c:v>
                </c:pt>
                <c:pt idx="37">
                  <c:v>44653</c:v>
                </c:pt>
                <c:pt idx="38">
                  <c:v>44652</c:v>
                </c:pt>
                <c:pt idx="39">
                  <c:v>44651</c:v>
                </c:pt>
                <c:pt idx="40">
                  <c:v>44650</c:v>
                </c:pt>
                <c:pt idx="41">
                  <c:v>44649</c:v>
                </c:pt>
                <c:pt idx="42">
                  <c:v>44648</c:v>
                </c:pt>
                <c:pt idx="43">
                  <c:v>44645</c:v>
                </c:pt>
                <c:pt idx="44">
                  <c:v>44644</c:v>
                </c:pt>
                <c:pt idx="45">
                  <c:v>44643</c:v>
                </c:pt>
                <c:pt idx="46">
                  <c:v>44642</c:v>
                </c:pt>
                <c:pt idx="47">
                  <c:v>44641</c:v>
                </c:pt>
                <c:pt idx="48">
                  <c:v>44638</c:v>
                </c:pt>
                <c:pt idx="49">
                  <c:v>44637</c:v>
                </c:pt>
                <c:pt idx="50">
                  <c:v>44636</c:v>
                </c:pt>
                <c:pt idx="51">
                  <c:v>44635</c:v>
                </c:pt>
                <c:pt idx="52">
                  <c:v>44634</c:v>
                </c:pt>
                <c:pt idx="53">
                  <c:v>44631</c:v>
                </c:pt>
                <c:pt idx="54">
                  <c:v>44630</c:v>
                </c:pt>
                <c:pt idx="55">
                  <c:v>44629</c:v>
                </c:pt>
                <c:pt idx="56">
                  <c:v>44628</c:v>
                </c:pt>
                <c:pt idx="57">
                  <c:v>44627</c:v>
                </c:pt>
                <c:pt idx="58">
                  <c:v>44624</c:v>
                </c:pt>
                <c:pt idx="59">
                  <c:v>44623</c:v>
                </c:pt>
                <c:pt idx="60">
                  <c:v>44622</c:v>
                </c:pt>
                <c:pt idx="61">
                  <c:v>44621</c:v>
                </c:pt>
                <c:pt idx="62">
                  <c:v>44620</c:v>
                </c:pt>
                <c:pt idx="63">
                  <c:v>44617</c:v>
                </c:pt>
                <c:pt idx="64">
                  <c:v>44616</c:v>
                </c:pt>
                <c:pt idx="65">
                  <c:v>44615</c:v>
                </c:pt>
                <c:pt idx="66">
                  <c:v>44614</c:v>
                </c:pt>
                <c:pt idx="67">
                  <c:v>44613</c:v>
                </c:pt>
                <c:pt idx="68">
                  <c:v>44610</c:v>
                </c:pt>
                <c:pt idx="69">
                  <c:v>44609</c:v>
                </c:pt>
                <c:pt idx="70">
                  <c:v>44608</c:v>
                </c:pt>
                <c:pt idx="71">
                  <c:v>44607</c:v>
                </c:pt>
                <c:pt idx="72">
                  <c:v>44606</c:v>
                </c:pt>
                <c:pt idx="73">
                  <c:v>44582</c:v>
                </c:pt>
                <c:pt idx="74">
                  <c:v>44581</c:v>
                </c:pt>
                <c:pt idx="75">
                  <c:v>44580</c:v>
                </c:pt>
                <c:pt idx="76">
                  <c:v>44579</c:v>
                </c:pt>
                <c:pt idx="77">
                  <c:v>44578</c:v>
                </c:pt>
                <c:pt idx="78">
                  <c:v>44575</c:v>
                </c:pt>
                <c:pt idx="79">
                  <c:v>44574</c:v>
                </c:pt>
                <c:pt idx="80">
                  <c:v>44573</c:v>
                </c:pt>
                <c:pt idx="81">
                  <c:v>44572</c:v>
                </c:pt>
                <c:pt idx="82">
                  <c:v>44571</c:v>
                </c:pt>
                <c:pt idx="83">
                  <c:v>44568</c:v>
                </c:pt>
                <c:pt idx="84">
                  <c:v>44567</c:v>
                </c:pt>
                <c:pt idx="85">
                  <c:v>44566</c:v>
                </c:pt>
                <c:pt idx="86">
                  <c:v>44565</c:v>
                </c:pt>
                <c:pt idx="87">
                  <c:v>44561</c:v>
                </c:pt>
                <c:pt idx="88">
                  <c:v>44560</c:v>
                </c:pt>
                <c:pt idx="89">
                  <c:v>44559</c:v>
                </c:pt>
                <c:pt idx="90">
                  <c:v>44558</c:v>
                </c:pt>
                <c:pt idx="91">
                  <c:v>44557</c:v>
                </c:pt>
                <c:pt idx="92">
                  <c:v>44554</c:v>
                </c:pt>
                <c:pt idx="93">
                  <c:v>44553</c:v>
                </c:pt>
                <c:pt idx="94">
                  <c:v>44552</c:v>
                </c:pt>
                <c:pt idx="95">
                  <c:v>44551</c:v>
                </c:pt>
                <c:pt idx="96">
                  <c:v>44550</c:v>
                </c:pt>
                <c:pt idx="97">
                  <c:v>44547</c:v>
                </c:pt>
                <c:pt idx="98">
                  <c:v>44546</c:v>
                </c:pt>
                <c:pt idx="99">
                  <c:v>44545</c:v>
                </c:pt>
                <c:pt idx="100">
                  <c:v>44544</c:v>
                </c:pt>
                <c:pt idx="101">
                  <c:v>44543</c:v>
                </c:pt>
                <c:pt idx="102">
                  <c:v>44540</c:v>
                </c:pt>
                <c:pt idx="103">
                  <c:v>44539</c:v>
                </c:pt>
                <c:pt idx="104">
                  <c:v>44538</c:v>
                </c:pt>
                <c:pt idx="105">
                  <c:v>44537</c:v>
                </c:pt>
                <c:pt idx="106">
                  <c:v>44536</c:v>
                </c:pt>
                <c:pt idx="107">
                  <c:v>44533</c:v>
                </c:pt>
                <c:pt idx="108">
                  <c:v>44532</c:v>
                </c:pt>
                <c:pt idx="109">
                  <c:v>44531</c:v>
                </c:pt>
                <c:pt idx="110">
                  <c:v>44530</c:v>
                </c:pt>
                <c:pt idx="111">
                  <c:v>44529</c:v>
                </c:pt>
                <c:pt idx="112">
                  <c:v>44526</c:v>
                </c:pt>
                <c:pt idx="113">
                  <c:v>44525</c:v>
                </c:pt>
                <c:pt idx="114">
                  <c:v>44524</c:v>
                </c:pt>
                <c:pt idx="115">
                  <c:v>44523</c:v>
                </c:pt>
                <c:pt idx="116">
                  <c:v>44522</c:v>
                </c:pt>
                <c:pt idx="117">
                  <c:v>44519</c:v>
                </c:pt>
                <c:pt idx="118">
                  <c:v>44518</c:v>
                </c:pt>
                <c:pt idx="119">
                  <c:v>44517</c:v>
                </c:pt>
                <c:pt idx="120">
                  <c:v>44516</c:v>
                </c:pt>
                <c:pt idx="121">
                  <c:v>44515</c:v>
                </c:pt>
                <c:pt idx="122">
                  <c:v>44512</c:v>
                </c:pt>
                <c:pt idx="123">
                  <c:v>44511</c:v>
                </c:pt>
                <c:pt idx="124">
                  <c:v>44510</c:v>
                </c:pt>
                <c:pt idx="125">
                  <c:v>44509</c:v>
                </c:pt>
                <c:pt idx="126">
                  <c:v>44508</c:v>
                </c:pt>
                <c:pt idx="127">
                  <c:v>44505</c:v>
                </c:pt>
                <c:pt idx="128">
                  <c:v>44504</c:v>
                </c:pt>
                <c:pt idx="129">
                  <c:v>44503</c:v>
                </c:pt>
                <c:pt idx="130">
                  <c:v>44502</c:v>
                </c:pt>
                <c:pt idx="131">
                  <c:v>44501</c:v>
                </c:pt>
                <c:pt idx="132">
                  <c:v>44498</c:v>
                </c:pt>
                <c:pt idx="133">
                  <c:v>44497</c:v>
                </c:pt>
                <c:pt idx="134">
                  <c:v>44496</c:v>
                </c:pt>
                <c:pt idx="135">
                  <c:v>44495</c:v>
                </c:pt>
                <c:pt idx="136">
                  <c:v>44494</c:v>
                </c:pt>
                <c:pt idx="137">
                  <c:v>44491</c:v>
                </c:pt>
                <c:pt idx="138">
                  <c:v>44490</c:v>
                </c:pt>
                <c:pt idx="139">
                  <c:v>44489</c:v>
                </c:pt>
                <c:pt idx="140">
                  <c:v>44488</c:v>
                </c:pt>
                <c:pt idx="141">
                  <c:v>44487</c:v>
                </c:pt>
                <c:pt idx="142">
                  <c:v>44484</c:v>
                </c:pt>
                <c:pt idx="143">
                  <c:v>44483</c:v>
                </c:pt>
                <c:pt idx="144">
                  <c:v>44482</c:v>
                </c:pt>
                <c:pt idx="145">
                  <c:v>44481</c:v>
                </c:pt>
                <c:pt idx="146">
                  <c:v>44480</c:v>
                </c:pt>
                <c:pt idx="147">
                  <c:v>44478</c:v>
                </c:pt>
                <c:pt idx="148">
                  <c:v>44477</c:v>
                </c:pt>
                <c:pt idx="149">
                  <c:v>44469</c:v>
                </c:pt>
                <c:pt idx="150">
                  <c:v>44468</c:v>
                </c:pt>
                <c:pt idx="151">
                  <c:v>44467</c:v>
                </c:pt>
                <c:pt idx="152">
                  <c:v>44466</c:v>
                </c:pt>
                <c:pt idx="153">
                  <c:v>44465</c:v>
                </c:pt>
                <c:pt idx="154">
                  <c:v>44463</c:v>
                </c:pt>
                <c:pt idx="155">
                  <c:v>44462</c:v>
                </c:pt>
                <c:pt idx="156">
                  <c:v>44461</c:v>
                </c:pt>
                <c:pt idx="157">
                  <c:v>44457</c:v>
                </c:pt>
                <c:pt idx="158">
                  <c:v>44456</c:v>
                </c:pt>
                <c:pt idx="159">
                  <c:v>44455</c:v>
                </c:pt>
                <c:pt idx="160">
                  <c:v>44454</c:v>
                </c:pt>
                <c:pt idx="161">
                  <c:v>44453</c:v>
                </c:pt>
                <c:pt idx="162">
                  <c:v>44452</c:v>
                </c:pt>
                <c:pt idx="163">
                  <c:v>44449</c:v>
                </c:pt>
                <c:pt idx="164">
                  <c:v>44448</c:v>
                </c:pt>
                <c:pt idx="165">
                  <c:v>44447</c:v>
                </c:pt>
                <c:pt idx="166">
                  <c:v>44446</c:v>
                </c:pt>
                <c:pt idx="167">
                  <c:v>44445</c:v>
                </c:pt>
                <c:pt idx="168">
                  <c:v>44442</c:v>
                </c:pt>
                <c:pt idx="169">
                  <c:v>44441</c:v>
                </c:pt>
                <c:pt idx="170">
                  <c:v>44440</c:v>
                </c:pt>
                <c:pt idx="171">
                  <c:v>44439</c:v>
                </c:pt>
                <c:pt idx="172">
                  <c:v>44438</c:v>
                </c:pt>
                <c:pt idx="173">
                  <c:v>44435</c:v>
                </c:pt>
                <c:pt idx="174">
                  <c:v>44434</c:v>
                </c:pt>
                <c:pt idx="175">
                  <c:v>44433</c:v>
                </c:pt>
                <c:pt idx="176">
                  <c:v>44432</c:v>
                </c:pt>
                <c:pt idx="177">
                  <c:v>44431</c:v>
                </c:pt>
                <c:pt idx="178">
                  <c:v>44428</c:v>
                </c:pt>
                <c:pt idx="179">
                  <c:v>44427</c:v>
                </c:pt>
                <c:pt idx="180">
                  <c:v>44426</c:v>
                </c:pt>
                <c:pt idx="181">
                  <c:v>44425</c:v>
                </c:pt>
                <c:pt idx="182">
                  <c:v>44424</c:v>
                </c:pt>
                <c:pt idx="183">
                  <c:v>44421</c:v>
                </c:pt>
                <c:pt idx="184">
                  <c:v>44420</c:v>
                </c:pt>
                <c:pt idx="185">
                  <c:v>44419</c:v>
                </c:pt>
                <c:pt idx="186">
                  <c:v>44418</c:v>
                </c:pt>
                <c:pt idx="187">
                  <c:v>44417</c:v>
                </c:pt>
                <c:pt idx="188">
                  <c:v>44414</c:v>
                </c:pt>
                <c:pt idx="189">
                  <c:v>44413</c:v>
                </c:pt>
                <c:pt idx="190">
                  <c:v>44412</c:v>
                </c:pt>
                <c:pt idx="191">
                  <c:v>44411</c:v>
                </c:pt>
                <c:pt idx="192">
                  <c:v>44410</c:v>
                </c:pt>
                <c:pt idx="193">
                  <c:v>44407</c:v>
                </c:pt>
                <c:pt idx="194">
                  <c:v>44406</c:v>
                </c:pt>
                <c:pt idx="195">
                  <c:v>44405</c:v>
                </c:pt>
                <c:pt idx="196">
                  <c:v>44404</c:v>
                </c:pt>
                <c:pt idx="197">
                  <c:v>44403</c:v>
                </c:pt>
                <c:pt idx="198">
                  <c:v>44400</c:v>
                </c:pt>
                <c:pt idx="199">
                  <c:v>44399</c:v>
                </c:pt>
                <c:pt idx="200">
                  <c:v>44398</c:v>
                </c:pt>
                <c:pt idx="201">
                  <c:v>44397</c:v>
                </c:pt>
                <c:pt idx="202">
                  <c:v>44396</c:v>
                </c:pt>
                <c:pt idx="203">
                  <c:v>44393</c:v>
                </c:pt>
                <c:pt idx="204">
                  <c:v>44392</c:v>
                </c:pt>
                <c:pt idx="205">
                  <c:v>44391</c:v>
                </c:pt>
                <c:pt idx="206">
                  <c:v>44390</c:v>
                </c:pt>
                <c:pt idx="207">
                  <c:v>44389</c:v>
                </c:pt>
                <c:pt idx="208">
                  <c:v>44386</c:v>
                </c:pt>
                <c:pt idx="209">
                  <c:v>44385</c:v>
                </c:pt>
                <c:pt idx="210">
                  <c:v>44384</c:v>
                </c:pt>
                <c:pt idx="211">
                  <c:v>44383</c:v>
                </c:pt>
                <c:pt idx="212">
                  <c:v>44382</c:v>
                </c:pt>
                <c:pt idx="213">
                  <c:v>44379</c:v>
                </c:pt>
                <c:pt idx="214">
                  <c:v>44378</c:v>
                </c:pt>
                <c:pt idx="215">
                  <c:v>44377</c:v>
                </c:pt>
                <c:pt idx="216">
                  <c:v>44376</c:v>
                </c:pt>
                <c:pt idx="217">
                  <c:v>44375</c:v>
                </c:pt>
                <c:pt idx="218">
                  <c:v>44372</c:v>
                </c:pt>
                <c:pt idx="219">
                  <c:v>44371</c:v>
                </c:pt>
                <c:pt idx="220">
                  <c:v>44370</c:v>
                </c:pt>
                <c:pt idx="221">
                  <c:v>44369</c:v>
                </c:pt>
                <c:pt idx="222">
                  <c:v>44368</c:v>
                </c:pt>
                <c:pt idx="223">
                  <c:v>44365</c:v>
                </c:pt>
                <c:pt idx="224">
                  <c:v>44364</c:v>
                </c:pt>
                <c:pt idx="225">
                  <c:v>44363</c:v>
                </c:pt>
                <c:pt idx="226">
                  <c:v>44362</c:v>
                </c:pt>
                <c:pt idx="227">
                  <c:v>44358</c:v>
                </c:pt>
                <c:pt idx="228">
                  <c:v>44357</c:v>
                </c:pt>
                <c:pt idx="229">
                  <c:v>44356</c:v>
                </c:pt>
                <c:pt idx="230">
                  <c:v>44355</c:v>
                </c:pt>
                <c:pt idx="231">
                  <c:v>44354</c:v>
                </c:pt>
                <c:pt idx="232">
                  <c:v>44351</c:v>
                </c:pt>
                <c:pt idx="233">
                  <c:v>44350</c:v>
                </c:pt>
                <c:pt idx="234">
                  <c:v>44349</c:v>
                </c:pt>
                <c:pt idx="235">
                  <c:v>44348</c:v>
                </c:pt>
                <c:pt idx="236">
                  <c:v>44347</c:v>
                </c:pt>
                <c:pt idx="237">
                  <c:v>44344</c:v>
                </c:pt>
                <c:pt idx="238">
                  <c:v>44343</c:v>
                </c:pt>
                <c:pt idx="239">
                  <c:v>44342</c:v>
                </c:pt>
                <c:pt idx="240">
                  <c:v>44341</c:v>
                </c:pt>
                <c:pt idx="241">
                  <c:v>44340</c:v>
                </c:pt>
                <c:pt idx="242">
                  <c:v>44337</c:v>
                </c:pt>
                <c:pt idx="243">
                  <c:v>44336</c:v>
                </c:pt>
                <c:pt idx="244">
                  <c:v>44335</c:v>
                </c:pt>
                <c:pt idx="245">
                  <c:v>44334</c:v>
                </c:pt>
                <c:pt idx="246">
                  <c:v>44333</c:v>
                </c:pt>
                <c:pt idx="247">
                  <c:v>44330</c:v>
                </c:pt>
                <c:pt idx="248">
                  <c:v>44329</c:v>
                </c:pt>
                <c:pt idx="249">
                  <c:v>44328</c:v>
                </c:pt>
                <c:pt idx="250">
                  <c:v>44327</c:v>
                </c:pt>
                <c:pt idx="251">
                  <c:v>44326</c:v>
                </c:pt>
                <c:pt idx="252">
                  <c:v>44324</c:v>
                </c:pt>
                <c:pt idx="253">
                  <c:v>44323</c:v>
                </c:pt>
                <c:pt idx="254">
                  <c:v>44322</c:v>
                </c:pt>
                <c:pt idx="256">
                  <c:v>44316</c:v>
                </c:pt>
                <c:pt idx="257">
                  <c:v>44315</c:v>
                </c:pt>
                <c:pt idx="258">
                  <c:v>44314</c:v>
                </c:pt>
                <c:pt idx="259">
                  <c:v>44313</c:v>
                </c:pt>
                <c:pt idx="260">
                  <c:v>44312</c:v>
                </c:pt>
                <c:pt idx="261">
                  <c:v>44311</c:v>
                </c:pt>
                <c:pt idx="262">
                  <c:v>44309</c:v>
                </c:pt>
                <c:pt idx="263">
                  <c:v>44308</c:v>
                </c:pt>
                <c:pt idx="264">
                  <c:v>44307</c:v>
                </c:pt>
                <c:pt idx="265">
                  <c:v>44306</c:v>
                </c:pt>
                <c:pt idx="266">
                  <c:v>44305</c:v>
                </c:pt>
                <c:pt idx="267">
                  <c:v>44302</c:v>
                </c:pt>
                <c:pt idx="268">
                  <c:v>44301</c:v>
                </c:pt>
                <c:pt idx="269">
                  <c:v>44300</c:v>
                </c:pt>
                <c:pt idx="270">
                  <c:v>44299</c:v>
                </c:pt>
                <c:pt idx="271">
                  <c:v>44298</c:v>
                </c:pt>
                <c:pt idx="272">
                  <c:v>44295</c:v>
                </c:pt>
                <c:pt idx="273">
                  <c:v>44294</c:v>
                </c:pt>
                <c:pt idx="274">
                  <c:v>44293</c:v>
                </c:pt>
                <c:pt idx="275">
                  <c:v>44292</c:v>
                </c:pt>
                <c:pt idx="276">
                  <c:v>44288</c:v>
                </c:pt>
                <c:pt idx="277">
                  <c:v>44287</c:v>
                </c:pt>
                <c:pt idx="278">
                  <c:v>44286</c:v>
                </c:pt>
                <c:pt idx="279">
                  <c:v>44285</c:v>
                </c:pt>
                <c:pt idx="280">
                  <c:v>44284</c:v>
                </c:pt>
                <c:pt idx="281">
                  <c:v>44281</c:v>
                </c:pt>
                <c:pt idx="282">
                  <c:v>44280</c:v>
                </c:pt>
                <c:pt idx="283">
                  <c:v>44279</c:v>
                </c:pt>
                <c:pt idx="284">
                  <c:v>44278</c:v>
                </c:pt>
                <c:pt idx="285">
                  <c:v>44277</c:v>
                </c:pt>
                <c:pt idx="286">
                  <c:v>44274</c:v>
                </c:pt>
                <c:pt idx="287">
                  <c:v>44273</c:v>
                </c:pt>
                <c:pt idx="288">
                  <c:v>44272</c:v>
                </c:pt>
                <c:pt idx="289">
                  <c:v>44271</c:v>
                </c:pt>
                <c:pt idx="290">
                  <c:v>44270</c:v>
                </c:pt>
                <c:pt idx="291">
                  <c:v>44267</c:v>
                </c:pt>
                <c:pt idx="292">
                  <c:v>44266</c:v>
                </c:pt>
                <c:pt idx="293">
                  <c:v>44265</c:v>
                </c:pt>
                <c:pt idx="294">
                  <c:v>44264</c:v>
                </c:pt>
                <c:pt idx="295">
                  <c:v>44263</c:v>
                </c:pt>
                <c:pt idx="296">
                  <c:v>44260</c:v>
                </c:pt>
                <c:pt idx="297">
                  <c:v>44259</c:v>
                </c:pt>
                <c:pt idx="298">
                  <c:v>44258</c:v>
                </c:pt>
                <c:pt idx="299">
                  <c:v>44257</c:v>
                </c:pt>
                <c:pt idx="300">
                  <c:v>44256</c:v>
                </c:pt>
                <c:pt idx="301">
                  <c:v>44253</c:v>
                </c:pt>
                <c:pt idx="302">
                  <c:v>44252</c:v>
                </c:pt>
                <c:pt idx="303">
                  <c:v>44251</c:v>
                </c:pt>
                <c:pt idx="304">
                  <c:v>44250</c:v>
                </c:pt>
                <c:pt idx="305">
                  <c:v>44249</c:v>
                </c:pt>
                <c:pt idx="306">
                  <c:v>44232</c:v>
                </c:pt>
                <c:pt idx="307">
                  <c:v>44231</c:v>
                </c:pt>
                <c:pt idx="308">
                  <c:v>44230</c:v>
                </c:pt>
                <c:pt idx="309">
                  <c:v>44229</c:v>
                </c:pt>
                <c:pt idx="310">
                  <c:v>44228</c:v>
                </c:pt>
                <c:pt idx="311">
                  <c:v>44225</c:v>
                </c:pt>
                <c:pt idx="312">
                  <c:v>44224</c:v>
                </c:pt>
                <c:pt idx="313">
                  <c:v>44223</c:v>
                </c:pt>
                <c:pt idx="314">
                  <c:v>44222</c:v>
                </c:pt>
                <c:pt idx="315">
                  <c:v>44221</c:v>
                </c:pt>
                <c:pt idx="316">
                  <c:v>44218</c:v>
                </c:pt>
                <c:pt idx="317">
                  <c:v>44217</c:v>
                </c:pt>
                <c:pt idx="318">
                  <c:v>44216</c:v>
                </c:pt>
                <c:pt idx="319">
                  <c:v>44215</c:v>
                </c:pt>
                <c:pt idx="320">
                  <c:v>44214</c:v>
                </c:pt>
                <c:pt idx="321">
                  <c:v>44211</c:v>
                </c:pt>
                <c:pt idx="322">
                  <c:v>44210</c:v>
                </c:pt>
                <c:pt idx="323">
                  <c:v>44209</c:v>
                </c:pt>
                <c:pt idx="324">
                  <c:v>44208</c:v>
                </c:pt>
                <c:pt idx="325">
                  <c:v>44207</c:v>
                </c:pt>
                <c:pt idx="326">
                  <c:v>44204</c:v>
                </c:pt>
                <c:pt idx="327">
                  <c:v>44203</c:v>
                </c:pt>
                <c:pt idx="328">
                  <c:v>44202</c:v>
                </c:pt>
                <c:pt idx="329">
                  <c:v>44201</c:v>
                </c:pt>
                <c:pt idx="330">
                  <c:v>44200</c:v>
                </c:pt>
                <c:pt idx="331">
                  <c:v>44196</c:v>
                </c:pt>
                <c:pt idx="332">
                  <c:v>44195</c:v>
                </c:pt>
                <c:pt idx="333">
                  <c:v>44194</c:v>
                </c:pt>
                <c:pt idx="334">
                  <c:v>44193</c:v>
                </c:pt>
                <c:pt idx="335">
                  <c:v>44190</c:v>
                </c:pt>
                <c:pt idx="336">
                  <c:v>44189</c:v>
                </c:pt>
                <c:pt idx="337">
                  <c:v>44188</c:v>
                </c:pt>
                <c:pt idx="338">
                  <c:v>44187</c:v>
                </c:pt>
                <c:pt idx="339">
                  <c:v>44186</c:v>
                </c:pt>
                <c:pt idx="340">
                  <c:v>44183</c:v>
                </c:pt>
                <c:pt idx="341">
                  <c:v>44182</c:v>
                </c:pt>
                <c:pt idx="342">
                  <c:v>44181</c:v>
                </c:pt>
                <c:pt idx="343">
                  <c:v>44180</c:v>
                </c:pt>
                <c:pt idx="344">
                  <c:v>44179</c:v>
                </c:pt>
                <c:pt idx="345">
                  <c:v>44176</c:v>
                </c:pt>
                <c:pt idx="346">
                  <c:v>44175</c:v>
                </c:pt>
                <c:pt idx="347">
                  <c:v>44174</c:v>
                </c:pt>
                <c:pt idx="348">
                  <c:v>44173</c:v>
                </c:pt>
                <c:pt idx="349">
                  <c:v>44172</c:v>
                </c:pt>
                <c:pt idx="350">
                  <c:v>44169</c:v>
                </c:pt>
                <c:pt idx="351">
                  <c:v>44168</c:v>
                </c:pt>
                <c:pt idx="352">
                  <c:v>44167</c:v>
                </c:pt>
                <c:pt idx="353">
                  <c:v>44166</c:v>
                </c:pt>
                <c:pt idx="354">
                  <c:v>44165</c:v>
                </c:pt>
                <c:pt idx="355">
                  <c:v>44162</c:v>
                </c:pt>
                <c:pt idx="356">
                  <c:v>44161</c:v>
                </c:pt>
                <c:pt idx="357">
                  <c:v>44160</c:v>
                </c:pt>
                <c:pt idx="358">
                  <c:v>44159</c:v>
                </c:pt>
                <c:pt idx="359">
                  <c:v>44158</c:v>
                </c:pt>
                <c:pt idx="360">
                  <c:v>44155</c:v>
                </c:pt>
                <c:pt idx="361">
                  <c:v>44154</c:v>
                </c:pt>
                <c:pt idx="362">
                  <c:v>44153</c:v>
                </c:pt>
                <c:pt idx="363">
                  <c:v>44152</c:v>
                </c:pt>
                <c:pt idx="364">
                  <c:v>44151</c:v>
                </c:pt>
                <c:pt idx="365">
                  <c:v>44148</c:v>
                </c:pt>
                <c:pt idx="366">
                  <c:v>44147</c:v>
                </c:pt>
                <c:pt idx="367">
                  <c:v>44146</c:v>
                </c:pt>
                <c:pt idx="368">
                  <c:v>44145</c:v>
                </c:pt>
                <c:pt idx="369">
                  <c:v>44144</c:v>
                </c:pt>
                <c:pt idx="370">
                  <c:v>44141</c:v>
                </c:pt>
                <c:pt idx="371">
                  <c:v>44140</c:v>
                </c:pt>
                <c:pt idx="372">
                  <c:v>44139</c:v>
                </c:pt>
                <c:pt idx="373">
                  <c:v>44138</c:v>
                </c:pt>
                <c:pt idx="374">
                  <c:v>44137</c:v>
                </c:pt>
                <c:pt idx="375">
                  <c:v>44134</c:v>
                </c:pt>
                <c:pt idx="376">
                  <c:v>44133</c:v>
                </c:pt>
                <c:pt idx="377">
                  <c:v>44132</c:v>
                </c:pt>
                <c:pt idx="378">
                  <c:v>44131</c:v>
                </c:pt>
                <c:pt idx="379">
                  <c:v>44130</c:v>
                </c:pt>
                <c:pt idx="380">
                  <c:v>44127</c:v>
                </c:pt>
                <c:pt idx="381">
                  <c:v>44126</c:v>
                </c:pt>
                <c:pt idx="382">
                  <c:v>44125</c:v>
                </c:pt>
                <c:pt idx="383">
                  <c:v>44124</c:v>
                </c:pt>
                <c:pt idx="384">
                  <c:v>44123</c:v>
                </c:pt>
                <c:pt idx="385">
                  <c:v>44120</c:v>
                </c:pt>
                <c:pt idx="386">
                  <c:v>44119</c:v>
                </c:pt>
                <c:pt idx="387">
                  <c:v>44118</c:v>
                </c:pt>
                <c:pt idx="388">
                  <c:v>44117</c:v>
                </c:pt>
                <c:pt idx="389">
                  <c:v>44116</c:v>
                </c:pt>
                <c:pt idx="390">
                  <c:v>44114</c:v>
                </c:pt>
                <c:pt idx="391">
                  <c:v>44113</c:v>
                </c:pt>
                <c:pt idx="392">
                  <c:v>44104</c:v>
                </c:pt>
                <c:pt idx="393">
                  <c:v>44103</c:v>
                </c:pt>
                <c:pt idx="394">
                  <c:v>44102</c:v>
                </c:pt>
                <c:pt idx="395">
                  <c:v>44101</c:v>
                </c:pt>
                <c:pt idx="396">
                  <c:v>44099</c:v>
                </c:pt>
                <c:pt idx="397">
                  <c:v>44098</c:v>
                </c:pt>
                <c:pt idx="398">
                  <c:v>44097</c:v>
                </c:pt>
                <c:pt idx="399">
                  <c:v>44096</c:v>
                </c:pt>
                <c:pt idx="400">
                  <c:v>44095</c:v>
                </c:pt>
                <c:pt idx="401">
                  <c:v>44092</c:v>
                </c:pt>
                <c:pt idx="402">
                  <c:v>44091</c:v>
                </c:pt>
                <c:pt idx="403">
                  <c:v>44090</c:v>
                </c:pt>
                <c:pt idx="404">
                  <c:v>44089</c:v>
                </c:pt>
                <c:pt idx="405">
                  <c:v>44088</c:v>
                </c:pt>
                <c:pt idx="406">
                  <c:v>44085</c:v>
                </c:pt>
                <c:pt idx="407">
                  <c:v>44084</c:v>
                </c:pt>
                <c:pt idx="408">
                  <c:v>44083</c:v>
                </c:pt>
                <c:pt idx="409">
                  <c:v>44082</c:v>
                </c:pt>
                <c:pt idx="410">
                  <c:v>44081</c:v>
                </c:pt>
                <c:pt idx="411">
                  <c:v>44078</c:v>
                </c:pt>
                <c:pt idx="412">
                  <c:v>44077</c:v>
                </c:pt>
                <c:pt idx="413">
                  <c:v>44076</c:v>
                </c:pt>
                <c:pt idx="414">
                  <c:v>44075</c:v>
                </c:pt>
                <c:pt idx="415">
                  <c:v>44074</c:v>
                </c:pt>
                <c:pt idx="416">
                  <c:v>44071</c:v>
                </c:pt>
                <c:pt idx="417">
                  <c:v>44070</c:v>
                </c:pt>
                <c:pt idx="418">
                  <c:v>44069</c:v>
                </c:pt>
                <c:pt idx="419">
                  <c:v>44068</c:v>
                </c:pt>
                <c:pt idx="420">
                  <c:v>44067</c:v>
                </c:pt>
                <c:pt idx="421">
                  <c:v>44064</c:v>
                </c:pt>
                <c:pt idx="422">
                  <c:v>44063</c:v>
                </c:pt>
                <c:pt idx="423">
                  <c:v>44062</c:v>
                </c:pt>
                <c:pt idx="424">
                  <c:v>44061</c:v>
                </c:pt>
                <c:pt idx="425">
                  <c:v>44060</c:v>
                </c:pt>
                <c:pt idx="426">
                  <c:v>44057</c:v>
                </c:pt>
                <c:pt idx="427">
                  <c:v>44056</c:v>
                </c:pt>
                <c:pt idx="428">
                  <c:v>44055</c:v>
                </c:pt>
                <c:pt idx="429">
                  <c:v>44054</c:v>
                </c:pt>
                <c:pt idx="430">
                  <c:v>44053</c:v>
                </c:pt>
                <c:pt idx="431">
                  <c:v>44050</c:v>
                </c:pt>
                <c:pt idx="432">
                  <c:v>44049</c:v>
                </c:pt>
                <c:pt idx="433">
                  <c:v>44048</c:v>
                </c:pt>
                <c:pt idx="434">
                  <c:v>44047</c:v>
                </c:pt>
                <c:pt idx="435">
                  <c:v>44046</c:v>
                </c:pt>
                <c:pt idx="436">
                  <c:v>44043</c:v>
                </c:pt>
                <c:pt idx="437">
                  <c:v>44042</c:v>
                </c:pt>
                <c:pt idx="438">
                  <c:v>44041</c:v>
                </c:pt>
                <c:pt idx="439">
                  <c:v>44040</c:v>
                </c:pt>
                <c:pt idx="440">
                  <c:v>44039</c:v>
                </c:pt>
                <c:pt idx="441">
                  <c:v>44036</c:v>
                </c:pt>
                <c:pt idx="442">
                  <c:v>44035</c:v>
                </c:pt>
                <c:pt idx="443">
                  <c:v>44034</c:v>
                </c:pt>
                <c:pt idx="444">
                  <c:v>44033</c:v>
                </c:pt>
                <c:pt idx="445">
                  <c:v>44032</c:v>
                </c:pt>
                <c:pt idx="446">
                  <c:v>44029</c:v>
                </c:pt>
                <c:pt idx="447">
                  <c:v>44028</c:v>
                </c:pt>
                <c:pt idx="448">
                  <c:v>44027</c:v>
                </c:pt>
                <c:pt idx="449">
                  <c:v>44026</c:v>
                </c:pt>
                <c:pt idx="450">
                  <c:v>44025</c:v>
                </c:pt>
                <c:pt idx="451">
                  <c:v>44022</c:v>
                </c:pt>
                <c:pt idx="452">
                  <c:v>44021</c:v>
                </c:pt>
                <c:pt idx="453">
                  <c:v>44020</c:v>
                </c:pt>
                <c:pt idx="454">
                  <c:v>44019</c:v>
                </c:pt>
                <c:pt idx="455">
                  <c:v>44018</c:v>
                </c:pt>
                <c:pt idx="456">
                  <c:v>44015</c:v>
                </c:pt>
                <c:pt idx="457">
                  <c:v>44014</c:v>
                </c:pt>
                <c:pt idx="458">
                  <c:v>44013</c:v>
                </c:pt>
                <c:pt idx="459">
                  <c:v>44012</c:v>
                </c:pt>
                <c:pt idx="460">
                  <c:v>44011</c:v>
                </c:pt>
                <c:pt idx="461">
                  <c:v>44010</c:v>
                </c:pt>
                <c:pt idx="462">
                  <c:v>44006</c:v>
                </c:pt>
                <c:pt idx="463">
                  <c:v>44005</c:v>
                </c:pt>
                <c:pt idx="464">
                  <c:v>44004</c:v>
                </c:pt>
                <c:pt idx="465">
                  <c:v>44001</c:v>
                </c:pt>
                <c:pt idx="466">
                  <c:v>44000</c:v>
                </c:pt>
                <c:pt idx="467">
                  <c:v>43999</c:v>
                </c:pt>
                <c:pt idx="468">
                  <c:v>43998</c:v>
                </c:pt>
                <c:pt idx="469">
                  <c:v>43997</c:v>
                </c:pt>
                <c:pt idx="470">
                  <c:v>43994</c:v>
                </c:pt>
                <c:pt idx="471">
                  <c:v>43993</c:v>
                </c:pt>
                <c:pt idx="472">
                  <c:v>43992</c:v>
                </c:pt>
                <c:pt idx="473">
                  <c:v>43991</c:v>
                </c:pt>
                <c:pt idx="474">
                  <c:v>43990</c:v>
                </c:pt>
                <c:pt idx="475">
                  <c:v>43987</c:v>
                </c:pt>
                <c:pt idx="476">
                  <c:v>43986</c:v>
                </c:pt>
                <c:pt idx="477">
                  <c:v>43985</c:v>
                </c:pt>
                <c:pt idx="478">
                  <c:v>43984</c:v>
                </c:pt>
                <c:pt idx="479">
                  <c:v>43983</c:v>
                </c:pt>
                <c:pt idx="480">
                  <c:v>43980</c:v>
                </c:pt>
                <c:pt idx="481">
                  <c:v>43979</c:v>
                </c:pt>
                <c:pt idx="482">
                  <c:v>43978</c:v>
                </c:pt>
                <c:pt idx="483">
                  <c:v>43977</c:v>
                </c:pt>
                <c:pt idx="484">
                  <c:v>43976</c:v>
                </c:pt>
                <c:pt idx="485">
                  <c:v>43973</c:v>
                </c:pt>
                <c:pt idx="486">
                  <c:v>43972</c:v>
                </c:pt>
                <c:pt idx="487">
                  <c:v>43971</c:v>
                </c:pt>
                <c:pt idx="488">
                  <c:v>43970</c:v>
                </c:pt>
                <c:pt idx="489">
                  <c:v>43969</c:v>
                </c:pt>
                <c:pt idx="490">
                  <c:v>43966</c:v>
                </c:pt>
                <c:pt idx="491">
                  <c:v>43965</c:v>
                </c:pt>
                <c:pt idx="492">
                  <c:v>43964</c:v>
                </c:pt>
                <c:pt idx="493">
                  <c:v>43963</c:v>
                </c:pt>
                <c:pt idx="494">
                  <c:v>43962</c:v>
                </c:pt>
                <c:pt idx="495">
                  <c:v>43960</c:v>
                </c:pt>
                <c:pt idx="496">
                  <c:v>43959</c:v>
                </c:pt>
                <c:pt idx="497">
                  <c:v>43958</c:v>
                </c:pt>
                <c:pt idx="498">
                  <c:v>43957</c:v>
                </c:pt>
                <c:pt idx="499">
                  <c:v>43951</c:v>
                </c:pt>
                <c:pt idx="500">
                  <c:v>43950</c:v>
                </c:pt>
                <c:pt idx="501">
                  <c:v>43949</c:v>
                </c:pt>
                <c:pt idx="502">
                  <c:v>43948</c:v>
                </c:pt>
                <c:pt idx="503">
                  <c:v>43947</c:v>
                </c:pt>
                <c:pt idx="504">
                  <c:v>43945</c:v>
                </c:pt>
                <c:pt idx="505">
                  <c:v>43944</c:v>
                </c:pt>
                <c:pt idx="506">
                  <c:v>43943</c:v>
                </c:pt>
                <c:pt idx="507">
                  <c:v>43942</c:v>
                </c:pt>
                <c:pt idx="508">
                  <c:v>43941</c:v>
                </c:pt>
                <c:pt idx="509">
                  <c:v>43938</c:v>
                </c:pt>
                <c:pt idx="510">
                  <c:v>43937</c:v>
                </c:pt>
                <c:pt idx="511">
                  <c:v>43936</c:v>
                </c:pt>
                <c:pt idx="512">
                  <c:v>43935</c:v>
                </c:pt>
                <c:pt idx="513">
                  <c:v>43934</c:v>
                </c:pt>
                <c:pt idx="514">
                  <c:v>43931</c:v>
                </c:pt>
                <c:pt idx="515">
                  <c:v>43930</c:v>
                </c:pt>
                <c:pt idx="516">
                  <c:v>43929</c:v>
                </c:pt>
                <c:pt idx="517">
                  <c:v>43928</c:v>
                </c:pt>
                <c:pt idx="518">
                  <c:v>43924</c:v>
                </c:pt>
                <c:pt idx="519">
                  <c:v>43923</c:v>
                </c:pt>
                <c:pt idx="520">
                  <c:v>43922</c:v>
                </c:pt>
                <c:pt idx="521">
                  <c:v>43921</c:v>
                </c:pt>
                <c:pt idx="522">
                  <c:v>43920</c:v>
                </c:pt>
                <c:pt idx="523">
                  <c:v>43917</c:v>
                </c:pt>
                <c:pt idx="524">
                  <c:v>43916</c:v>
                </c:pt>
                <c:pt idx="525">
                  <c:v>43915</c:v>
                </c:pt>
                <c:pt idx="526">
                  <c:v>43914</c:v>
                </c:pt>
                <c:pt idx="527">
                  <c:v>43913</c:v>
                </c:pt>
                <c:pt idx="528">
                  <c:v>43910</c:v>
                </c:pt>
                <c:pt idx="529">
                  <c:v>43909</c:v>
                </c:pt>
                <c:pt idx="530">
                  <c:v>43908</c:v>
                </c:pt>
                <c:pt idx="531">
                  <c:v>43907</c:v>
                </c:pt>
                <c:pt idx="532">
                  <c:v>43906</c:v>
                </c:pt>
                <c:pt idx="533">
                  <c:v>43903</c:v>
                </c:pt>
                <c:pt idx="534">
                  <c:v>43902</c:v>
                </c:pt>
                <c:pt idx="535">
                  <c:v>43901</c:v>
                </c:pt>
                <c:pt idx="536">
                  <c:v>43900</c:v>
                </c:pt>
                <c:pt idx="537">
                  <c:v>43899</c:v>
                </c:pt>
                <c:pt idx="538">
                  <c:v>43896</c:v>
                </c:pt>
                <c:pt idx="539">
                  <c:v>43895</c:v>
                </c:pt>
                <c:pt idx="540">
                  <c:v>43894</c:v>
                </c:pt>
                <c:pt idx="541">
                  <c:v>43893</c:v>
                </c:pt>
                <c:pt idx="542">
                  <c:v>43892</c:v>
                </c:pt>
                <c:pt idx="543">
                  <c:v>43889</c:v>
                </c:pt>
                <c:pt idx="544">
                  <c:v>43888</c:v>
                </c:pt>
                <c:pt idx="545">
                  <c:v>43887</c:v>
                </c:pt>
                <c:pt idx="546">
                  <c:v>43886</c:v>
                </c:pt>
              </c:numCache>
            </c:numRef>
          </c:cat>
          <c:val>
            <c:numRef>
              <c:f>导出数据!$B$3:$B$549</c:f>
              <c:numCache>
                <c:formatCode>General</c:formatCode>
                <c:ptCount val="547"/>
                <c:pt idx="0">
                  <c:v>140005</c:v>
                </c:pt>
                <c:pt idx="1">
                  <c:v>154031</c:v>
                </c:pt>
                <c:pt idx="2">
                  <c:v>130935</c:v>
                </c:pt>
                <c:pt idx="3">
                  <c:v>150854</c:v>
                </c:pt>
                <c:pt idx="4">
                  <c:v>172454</c:v>
                </c:pt>
                <c:pt idx="5">
                  <c:v>167377</c:v>
                </c:pt>
                <c:pt idx="6">
                  <c:v>126279</c:v>
                </c:pt>
                <c:pt idx="7">
                  <c:v>142998</c:v>
                </c:pt>
                <c:pt idx="8">
                  <c:v>173329</c:v>
                </c:pt>
                <c:pt idx="9">
                  <c:v>156131</c:v>
                </c:pt>
                <c:pt idx="10">
                  <c:v>122970</c:v>
                </c:pt>
                <c:pt idx="11">
                  <c:v>176826</c:v>
                </c:pt>
                <c:pt idx="12">
                  <c:v>137772</c:v>
                </c:pt>
                <c:pt idx="13">
                  <c:v>141870</c:v>
                </c:pt>
                <c:pt idx="14">
                  <c:v>142371</c:v>
                </c:pt>
                <c:pt idx="15">
                  <c:v>141717</c:v>
                </c:pt>
                <c:pt idx="16">
                  <c:v>201688</c:v>
                </c:pt>
                <c:pt idx="17">
                  <c:v>151741.58823529413</c:v>
                </c:pt>
                <c:pt idx="18">
                  <c:v>15.174158823529412</c:v>
                </c:pt>
                <c:pt idx="19">
                  <c:v>174176</c:v>
                </c:pt>
                <c:pt idx="20">
                  <c:v>178534</c:v>
                </c:pt>
                <c:pt idx="21">
                  <c:v>188017</c:v>
                </c:pt>
                <c:pt idx="22">
                  <c:v>140969</c:v>
                </c:pt>
                <c:pt idx="23">
                  <c:v>119720</c:v>
                </c:pt>
                <c:pt idx="24">
                  <c:v>146540</c:v>
                </c:pt>
                <c:pt idx="25">
                  <c:v>157185</c:v>
                </c:pt>
                <c:pt idx="26">
                  <c:v>184863</c:v>
                </c:pt>
                <c:pt idx="27">
                  <c:v>168744</c:v>
                </c:pt>
                <c:pt idx="28">
                  <c:v>206957</c:v>
                </c:pt>
                <c:pt idx="29">
                  <c:v>171391</c:v>
                </c:pt>
                <c:pt idx="30">
                  <c:v>159468</c:v>
                </c:pt>
                <c:pt idx="31">
                  <c:v>129504</c:v>
                </c:pt>
                <c:pt idx="32">
                  <c:v>214275</c:v>
                </c:pt>
                <c:pt idx="33">
                  <c:v>154352</c:v>
                </c:pt>
                <c:pt idx="34">
                  <c:v>156775</c:v>
                </c:pt>
                <c:pt idx="35">
                  <c:v>150403</c:v>
                </c:pt>
                <c:pt idx="36">
                  <c:v>200600</c:v>
                </c:pt>
                <c:pt idx="37">
                  <c:v>175745</c:v>
                </c:pt>
                <c:pt idx="38">
                  <c:v>199414</c:v>
                </c:pt>
                <c:pt idx="39">
                  <c:v>155406</c:v>
                </c:pt>
                <c:pt idx="40">
                  <c:v>163059.443</c:v>
                </c:pt>
                <c:pt idx="41">
                  <c:v>142851</c:v>
                </c:pt>
                <c:pt idx="42">
                  <c:v>225554</c:v>
                </c:pt>
                <c:pt idx="43">
                  <c:v>180542</c:v>
                </c:pt>
                <c:pt idx="44">
                  <c:v>137403</c:v>
                </c:pt>
                <c:pt idx="45">
                  <c:v>172759</c:v>
                </c:pt>
                <c:pt idx="46">
                  <c:v>127166</c:v>
                </c:pt>
                <c:pt idx="47">
                  <c:v>135526</c:v>
                </c:pt>
                <c:pt idx="48">
                  <c:v>169580</c:v>
                </c:pt>
                <c:pt idx="49">
                  <c:v>137673</c:v>
                </c:pt>
                <c:pt idx="50">
                  <c:v>204980</c:v>
                </c:pt>
                <c:pt idx="51">
                  <c:v>161540</c:v>
                </c:pt>
                <c:pt idx="52">
                  <c:v>146907</c:v>
                </c:pt>
                <c:pt idx="53">
                  <c:v>194281</c:v>
                </c:pt>
                <c:pt idx="54">
                  <c:v>174979</c:v>
                </c:pt>
                <c:pt idx="55">
                  <c:v>130684</c:v>
                </c:pt>
                <c:pt idx="56">
                  <c:v>139486</c:v>
                </c:pt>
                <c:pt idx="57">
                  <c:v>252579</c:v>
                </c:pt>
                <c:pt idx="58">
                  <c:v>166183</c:v>
                </c:pt>
                <c:pt idx="59">
                  <c:v>170003</c:v>
                </c:pt>
                <c:pt idx="60">
                  <c:v>158247</c:v>
                </c:pt>
                <c:pt idx="61">
                  <c:v>209044</c:v>
                </c:pt>
                <c:pt idx="62">
                  <c:v>169808</c:v>
                </c:pt>
                <c:pt idx="63">
                  <c:v>99512</c:v>
                </c:pt>
                <c:pt idx="64">
                  <c:v>90226</c:v>
                </c:pt>
                <c:pt idx="65">
                  <c:v>119926</c:v>
                </c:pt>
                <c:pt idx="66">
                  <c:v>95050</c:v>
                </c:pt>
                <c:pt idx="67">
                  <c:v>156821</c:v>
                </c:pt>
                <c:pt idx="68">
                  <c:v>119885</c:v>
                </c:pt>
                <c:pt idx="69">
                  <c:v>64172</c:v>
                </c:pt>
                <c:pt idx="70">
                  <c:v>85086</c:v>
                </c:pt>
                <c:pt idx="71">
                  <c:v>46677</c:v>
                </c:pt>
                <c:pt idx="72">
                  <c:v>56071</c:v>
                </c:pt>
                <c:pt idx="73">
                  <c:v>31766</c:v>
                </c:pt>
                <c:pt idx="74">
                  <c:v>47728</c:v>
                </c:pt>
                <c:pt idx="75">
                  <c:v>67279</c:v>
                </c:pt>
                <c:pt idx="76">
                  <c:v>63512</c:v>
                </c:pt>
                <c:pt idx="77">
                  <c:v>71990</c:v>
                </c:pt>
                <c:pt idx="78">
                  <c:v>93621</c:v>
                </c:pt>
                <c:pt idx="79">
                  <c:v>106847</c:v>
                </c:pt>
                <c:pt idx="80">
                  <c:v>123974</c:v>
                </c:pt>
                <c:pt idx="81">
                  <c:v>134564</c:v>
                </c:pt>
                <c:pt idx="82">
                  <c:v>136951</c:v>
                </c:pt>
                <c:pt idx="83">
                  <c:v>140850</c:v>
                </c:pt>
                <c:pt idx="84">
                  <c:v>137129</c:v>
                </c:pt>
                <c:pt idx="85">
                  <c:v>136878</c:v>
                </c:pt>
                <c:pt idx="86">
                  <c:v>175561</c:v>
                </c:pt>
                <c:pt idx="87">
                  <c:v>140318</c:v>
                </c:pt>
                <c:pt idx="88">
                  <c:v>148975</c:v>
                </c:pt>
                <c:pt idx="89">
                  <c:v>133955</c:v>
                </c:pt>
                <c:pt idx="90">
                  <c:v>143435</c:v>
                </c:pt>
                <c:pt idx="91">
                  <c:v>136087</c:v>
                </c:pt>
                <c:pt idx="92">
                  <c:v>159006</c:v>
                </c:pt>
                <c:pt idx="93">
                  <c:v>158499</c:v>
                </c:pt>
                <c:pt idx="94">
                  <c:v>141188</c:v>
                </c:pt>
                <c:pt idx="95">
                  <c:v>142015</c:v>
                </c:pt>
                <c:pt idx="96">
                  <c:v>164023</c:v>
                </c:pt>
                <c:pt idx="97">
                  <c:v>164467</c:v>
                </c:pt>
                <c:pt idx="98">
                  <c:v>174033</c:v>
                </c:pt>
                <c:pt idx="99">
                  <c:v>170027</c:v>
                </c:pt>
                <c:pt idx="100">
                  <c:v>160553</c:v>
                </c:pt>
                <c:pt idx="101">
                  <c:v>221133</c:v>
                </c:pt>
                <c:pt idx="102">
                  <c:v>177049</c:v>
                </c:pt>
                <c:pt idx="103">
                  <c:v>150708</c:v>
                </c:pt>
                <c:pt idx="104">
                  <c:v>151869</c:v>
                </c:pt>
                <c:pt idx="105">
                  <c:v>201169</c:v>
                </c:pt>
                <c:pt idx="106">
                  <c:v>181135</c:v>
                </c:pt>
                <c:pt idx="107">
                  <c:v>184169</c:v>
                </c:pt>
                <c:pt idx="108">
                  <c:v>176021</c:v>
                </c:pt>
                <c:pt idx="109">
                  <c:v>200503</c:v>
                </c:pt>
                <c:pt idx="110">
                  <c:v>164245</c:v>
                </c:pt>
                <c:pt idx="111">
                  <c:v>199590</c:v>
                </c:pt>
                <c:pt idx="112">
                  <c:v>163115</c:v>
                </c:pt>
                <c:pt idx="113">
                  <c:v>168470</c:v>
                </c:pt>
                <c:pt idx="114">
                  <c:v>214940</c:v>
                </c:pt>
                <c:pt idx="115">
                  <c:v>181535</c:v>
                </c:pt>
                <c:pt idx="116">
                  <c:v>188182</c:v>
                </c:pt>
                <c:pt idx="117">
                  <c:v>226847</c:v>
                </c:pt>
                <c:pt idx="118">
                  <c:v>174010</c:v>
                </c:pt>
                <c:pt idx="119">
                  <c:v>173022</c:v>
                </c:pt>
                <c:pt idx="120">
                  <c:v>198919</c:v>
                </c:pt>
                <c:pt idx="121">
                  <c:v>177343</c:v>
                </c:pt>
                <c:pt idx="122">
                  <c:v>160080</c:v>
                </c:pt>
                <c:pt idx="123">
                  <c:v>224555</c:v>
                </c:pt>
                <c:pt idx="124">
                  <c:v>181797</c:v>
                </c:pt>
                <c:pt idx="125">
                  <c:v>132465</c:v>
                </c:pt>
                <c:pt idx="126">
                  <c:v>174593</c:v>
                </c:pt>
                <c:pt idx="127">
                  <c:v>192020</c:v>
                </c:pt>
                <c:pt idx="128">
                  <c:v>145711</c:v>
                </c:pt>
                <c:pt idx="129">
                  <c:v>188411</c:v>
                </c:pt>
                <c:pt idx="130">
                  <c:v>156174</c:v>
                </c:pt>
                <c:pt idx="131">
                  <c:v>164492</c:v>
                </c:pt>
                <c:pt idx="132">
                  <c:v>187798</c:v>
                </c:pt>
                <c:pt idx="133">
                  <c:v>166543</c:v>
                </c:pt>
                <c:pt idx="134">
                  <c:v>139600</c:v>
                </c:pt>
                <c:pt idx="135">
                  <c:v>204360</c:v>
                </c:pt>
                <c:pt idx="136">
                  <c:v>161046</c:v>
                </c:pt>
                <c:pt idx="137">
                  <c:v>169846</c:v>
                </c:pt>
                <c:pt idx="138">
                  <c:v>120069</c:v>
                </c:pt>
                <c:pt idx="139">
                  <c:v>139914</c:v>
                </c:pt>
                <c:pt idx="140">
                  <c:v>200993</c:v>
                </c:pt>
                <c:pt idx="141">
                  <c:v>191263</c:v>
                </c:pt>
                <c:pt idx="142">
                  <c:v>187514</c:v>
                </c:pt>
                <c:pt idx="143">
                  <c:v>188045</c:v>
                </c:pt>
                <c:pt idx="144">
                  <c:v>171504</c:v>
                </c:pt>
                <c:pt idx="145">
                  <c:v>126696</c:v>
                </c:pt>
                <c:pt idx="146">
                  <c:v>172441</c:v>
                </c:pt>
                <c:pt idx="147">
                  <c:v>211315</c:v>
                </c:pt>
                <c:pt idx="148">
                  <c:v>252330</c:v>
                </c:pt>
                <c:pt idx="149">
                  <c:v>171254</c:v>
                </c:pt>
                <c:pt idx="150">
                  <c:v>219246</c:v>
                </c:pt>
                <c:pt idx="151">
                  <c:v>260986</c:v>
                </c:pt>
                <c:pt idx="152">
                  <c:v>262675</c:v>
                </c:pt>
                <c:pt idx="153">
                  <c:v>230159</c:v>
                </c:pt>
                <c:pt idx="154">
                  <c:v>187339</c:v>
                </c:pt>
                <c:pt idx="155">
                  <c:v>190134</c:v>
                </c:pt>
                <c:pt idx="156">
                  <c:v>253006</c:v>
                </c:pt>
                <c:pt idx="157">
                  <c:v>230621</c:v>
                </c:pt>
                <c:pt idx="158">
                  <c:v>202890</c:v>
                </c:pt>
                <c:pt idx="159">
                  <c:v>232824</c:v>
                </c:pt>
                <c:pt idx="160">
                  <c:v>206559</c:v>
                </c:pt>
                <c:pt idx="161">
                  <c:v>170991</c:v>
                </c:pt>
                <c:pt idx="162">
                  <c:v>159783</c:v>
                </c:pt>
                <c:pt idx="163">
                  <c:v>195887</c:v>
                </c:pt>
                <c:pt idx="164">
                  <c:v>296295</c:v>
                </c:pt>
                <c:pt idx="165">
                  <c:v>184537</c:v>
                </c:pt>
                <c:pt idx="166">
                  <c:v>190880</c:v>
                </c:pt>
                <c:pt idx="167">
                  <c:v>261000</c:v>
                </c:pt>
                <c:pt idx="168">
                  <c:v>276236</c:v>
                </c:pt>
                <c:pt idx="169">
                  <c:v>207372</c:v>
                </c:pt>
                <c:pt idx="170">
                  <c:v>167343</c:v>
                </c:pt>
                <c:pt idx="171">
                  <c:v>166446</c:v>
                </c:pt>
                <c:pt idx="172">
                  <c:v>270217</c:v>
                </c:pt>
                <c:pt idx="173">
                  <c:v>230057</c:v>
                </c:pt>
                <c:pt idx="174">
                  <c:v>150107</c:v>
                </c:pt>
                <c:pt idx="175">
                  <c:v>160669</c:v>
                </c:pt>
                <c:pt idx="176">
                  <c:v>197352</c:v>
                </c:pt>
                <c:pt idx="177">
                  <c:v>229768</c:v>
                </c:pt>
                <c:pt idx="178">
                  <c:v>239938</c:v>
                </c:pt>
                <c:pt idx="179">
                  <c:v>183851</c:v>
                </c:pt>
                <c:pt idx="180">
                  <c:v>138131</c:v>
                </c:pt>
                <c:pt idx="181">
                  <c:v>182738</c:v>
                </c:pt>
                <c:pt idx="182">
                  <c:v>155896</c:v>
                </c:pt>
                <c:pt idx="183">
                  <c:v>170712</c:v>
                </c:pt>
                <c:pt idx="184">
                  <c:v>151452</c:v>
                </c:pt>
                <c:pt idx="185">
                  <c:v>184405</c:v>
                </c:pt>
                <c:pt idx="186">
                  <c:v>210986</c:v>
                </c:pt>
                <c:pt idx="187">
                  <c:v>197719</c:v>
                </c:pt>
                <c:pt idx="188">
                  <c:v>182279</c:v>
                </c:pt>
                <c:pt idx="189">
                  <c:v>136231</c:v>
                </c:pt>
                <c:pt idx="190">
                  <c:v>225872</c:v>
                </c:pt>
                <c:pt idx="191">
                  <c:v>139035</c:v>
                </c:pt>
                <c:pt idx="192">
                  <c:v>159238</c:v>
                </c:pt>
                <c:pt idx="193">
                  <c:v>174984</c:v>
                </c:pt>
                <c:pt idx="194">
                  <c:v>183264</c:v>
                </c:pt>
                <c:pt idx="195">
                  <c:v>150866</c:v>
                </c:pt>
                <c:pt idx="196">
                  <c:v>141897</c:v>
                </c:pt>
                <c:pt idx="197">
                  <c:v>175902</c:v>
                </c:pt>
                <c:pt idx="198">
                  <c:v>180972</c:v>
                </c:pt>
                <c:pt idx="199">
                  <c:v>194103</c:v>
                </c:pt>
                <c:pt idx="200">
                  <c:v>163935</c:v>
                </c:pt>
                <c:pt idx="201">
                  <c:v>185139</c:v>
                </c:pt>
                <c:pt idx="202">
                  <c:v>193529</c:v>
                </c:pt>
                <c:pt idx="203">
                  <c:v>188169</c:v>
                </c:pt>
                <c:pt idx="204">
                  <c:v>184514</c:v>
                </c:pt>
                <c:pt idx="205">
                  <c:v>226898</c:v>
                </c:pt>
                <c:pt idx="206">
                  <c:v>172661</c:v>
                </c:pt>
                <c:pt idx="207">
                  <c:v>184960</c:v>
                </c:pt>
                <c:pt idx="208">
                  <c:v>191769</c:v>
                </c:pt>
                <c:pt idx="209">
                  <c:v>180316</c:v>
                </c:pt>
                <c:pt idx="210">
                  <c:v>239296</c:v>
                </c:pt>
                <c:pt idx="211">
                  <c:v>217755</c:v>
                </c:pt>
                <c:pt idx="212">
                  <c:v>262055</c:v>
                </c:pt>
                <c:pt idx="213">
                  <c:v>170203</c:v>
                </c:pt>
                <c:pt idx="214">
                  <c:v>160014</c:v>
                </c:pt>
                <c:pt idx="215">
                  <c:v>176262</c:v>
                </c:pt>
                <c:pt idx="216">
                  <c:v>152159</c:v>
                </c:pt>
                <c:pt idx="217">
                  <c:v>193481</c:v>
                </c:pt>
                <c:pt idx="218">
                  <c:v>211089</c:v>
                </c:pt>
                <c:pt idx="219">
                  <c:v>162640</c:v>
                </c:pt>
                <c:pt idx="220">
                  <c:v>222716</c:v>
                </c:pt>
                <c:pt idx="221">
                  <c:v>180938</c:v>
                </c:pt>
                <c:pt idx="222">
                  <c:v>160954</c:v>
                </c:pt>
                <c:pt idx="223">
                  <c:v>201128</c:v>
                </c:pt>
                <c:pt idx="224">
                  <c:v>190820</c:v>
                </c:pt>
                <c:pt idx="225">
                  <c:v>158132</c:v>
                </c:pt>
                <c:pt idx="226">
                  <c:v>200900</c:v>
                </c:pt>
                <c:pt idx="227">
                  <c:v>253327</c:v>
                </c:pt>
                <c:pt idx="228">
                  <c:v>227218</c:v>
                </c:pt>
                <c:pt idx="229">
                  <c:v>221993</c:v>
                </c:pt>
                <c:pt idx="230">
                  <c:v>203238</c:v>
                </c:pt>
                <c:pt idx="231">
                  <c:v>162137</c:v>
                </c:pt>
                <c:pt idx="232">
                  <c:v>207535</c:v>
                </c:pt>
                <c:pt idx="233">
                  <c:v>224847</c:v>
                </c:pt>
                <c:pt idx="234">
                  <c:v>155897</c:v>
                </c:pt>
                <c:pt idx="235">
                  <c:v>211207</c:v>
                </c:pt>
                <c:pt idx="236">
                  <c:v>191930</c:v>
                </c:pt>
                <c:pt idx="237">
                  <c:v>242468</c:v>
                </c:pt>
                <c:pt idx="238">
                  <c:v>237268</c:v>
                </c:pt>
                <c:pt idx="239">
                  <c:v>136633</c:v>
                </c:pt>
                <c:pt idx="240">
                  <c:v>180407</c:v>
                </c:pt>
                <c:pt idx="241">
                  <c:v>184026</c:v>
                </c:pt>
                <c:pt idx="242">
                  <c:v>193998</c:v>
                </c:pt>
                <c:pt idx="243">
                  <c:v>210556</c:v>
                </c:pt>
                <c:pt idx="244">
                  <c:v>137738</c:v>
                </c:pt>
                <c:pt idx="245">
                  <c:v>181026</c:v>
                </c:pt>
                <c:pt idx="246">
                  <c:v>164630</c:v>
                </c:pt>
                <c:pt idx="247">
                  <c:v>173080</c:v>
                </c:pt>
                <c:pt idx="248">
                  <c:v>159681</c:v>
                </c:pt>
                <c:pt idx="249">
                  <c:v>218511</c:v>
                </c:pt>
                <c:pt idx="250">
                  <c:v>212533</c:v>
                </c:pt>
                <c:pt idx="251">
                  <c:v>328575</c:v>
                </c:pt>
                <c:pt idx="252">
                  <c:v>287509</c:v>
                </c:pt>
                <c:pt idx="253">
                  <c:v>280522</c:v>
                </c:pt>
                <c:pt idx="254">
                  <c:v>321562</c:v>
                </c:pt>
                <c:pt idx="255">
                  <c:v>212771.21052631579</c:v>
                </c:pt>
                <c:pt idx="256">
                  <c:v>21.277121052631578</c:v>
                </c:pt>
                <c:pt idx="257">
                  <c:v>291620</c:v>
                </c:pt>
                <c:pt idx="258">
                  <c:v>239344</c:v>
                </c:pt>
                <c:pt idx="259">
                  <c:v>258437</c:v>
                </c:pt>
                <c:pt idx="260">
                  <c:v>249779</c:v>
                </c:pt>
                <c:pt idx="261">
                  <c:v>226074</c:v>
                </c:pt>
                <c:pt idx="262">
                  <c:v>307636</c:v>
                </c:pt>
                <c:pt idx="263">
                  <c:v>266652</c:v>
                </c:pt>
                <c:pt idx="264">
                  <c:v>248862</c:v>
                </c:pt>
                <c:pt idx="265">
                  <c:v>286756</c:v>
                </c:pt>
                <c:pt idx="266">
                  <c:v>255202</c:v>
                </c:pt>
                <c:pt idx="267">
                  <c:v>241148</c:v>
                </c:pt>
                <c:pt idx="268">
                  <c:v>233370</c:v>
                </c:pt>
                <c:pt idx="269">
                  <c:v>219217</c:v>
                </c:pt>
                <c:pt idx="270">
                  <c:v>320508</c:v>
                </c:pt>
                <c:pt idx="271">
                  <c:v>212429</c:v>
                </c:pt>
                <c:pt idx="272">
                  <c:v>238015</c:v>
                </c:pt>
                <c:pt idx="273">
                  <c:v>253123</c:v>
                </c:pt>
                <c:pt idx="274">
                  <c:v>243413</c:v>
                </c:pt>
                <c:pt idx="275">
                  <c:v>295484</c:v>
                </c:pt>
                <c:pt idx="276">
                  <c:v>288508</c:v>
                </c:pt>
                <c:pt idx="277">
                  <c:v>350676</c:v>
                </c:pt>
                <c:pt idx="278">
                  <c:v>222700</c:v>
                </c:pt>
                <c:pt idx="279">
                  <c:v>236431</c:v>
                </c:pt>
                <c:pt idx="280">
                  <c:v>289660</c:v>
                </c:pt>
                <c:pt idx="281">
                  <c:v>293231</c:v>
                </c:pt>
                <c:pt idx="282">
                  <c:v>229750</c:v>
                </c:pt>
                <c:pt idx="283">
                  <c:v>287639</c:v>
                </c:pt>
                <c:pt idx="284">
                  <c:v>206128</c:v>
                </c:pt>
                <c:pt idx="285">
                  <c:v>214585</c:v>
                </c:pt>
                <c:pt idx="286">
                  <c:v>196543</c:v>
                </c:pt>
                <c:pt idx="287">
                  <c:v>201454</c:v>
                </c:pt>
                <c:pt idx="288">
                  <c:v>211348</c:v>
                </c:pt>
                <c:pt idx="289">
                  <c:v>169534</c:v>
                </c:pt>
                <c:pt idx="290">
                  <c:v>253387</c:v>
                </c:pt>
                <c:pt idx="291">
                  <c:v>160804</c:v>
                </c:pt>
                <c:pt idx="292">
                  <c:v>240984</c:v>
                </c:pt>
                <c:pt idx="293">
                  <c:v>164316</c:v>
                </c:pt>
                <c:pt idx="294">
                  <c:v>156586</c:v>
                </c:pt>
                <c:pt idx="295">
                  <c:v>183858</c:v>
                </c:pt>
                <c:pt idx="296">
                  <c:v>158605</c:v>
                </c:pt>
                <c:pt idx="297">
                  <c:v>147499</c:v>
                </c:pt>
                <c:pt idx="298">
                  <c:v>179875</c:v>
                </c:pt>
                <c:pt idx="299">
                  <c:v>196876</c:v>
                </c:pt>
                <c:pt idx="300">
                  <c:v>121448</c:v>
                </c:pt>
                <c:pt idx="301">
                  <c:v>87982</c:v>
                </c:pt>
                <c:pt idx="302">
                  <c:v>132342</c:v>
                </c:pt>
                <c:pt idx="303">
                  <c:v>86225</c:v>
                </c:pt>
                <c:pt idx="304">
                  <c:v>75899</c:v>
                </c:pt>
                <c:pt idx="305">
                  <c:v>101029</c:v>
                </c:pt>
                <c:pt idx="306">
                  <c:v>7502</c:v>
                </c:pt>
                <c:pt idx="307">
                  <c:v>12414</c:v>
                </c:pt>
                <c:pt idx="308">
                  <c:v>18345</c:v>
                </c:pt>
                <c:pt idx="309">
                  <c:v>31351</c:v>
                </c:pt>
                <c:pt idx="310">
                  <c:v>24185</c:v>
                </c:pt>
                <c:pt idx="311">
                  <c:v>33890</c:v>
                </c:pt>
                <c:pt idx="312">
                  <c:v>45630</c:v>
                </c:pt>
                <c:pt idx="313">
                  <c:v>61128</c:v>
                </c:pt>
                <c:pt idx="314">
                  <c:v>65772</c:v>
                </c:pt>
                <c:pt idx="315">
                  <c:v>81532</c:v>
                </c:pt>
                <c:pt idx="316">
                  <c:v>84335</c:v>
                </c:pt>
                <c:pt idx="317">
                  <c:v>105053</c:v>
                </c:pt>
                <c:pt idx="318">
                  <c:v>104476</c:v>
                </c:pt>
                <c:pt idx="319">
                  <c:v>111295</c:v>
                </c:pt>
                <c:pt idx="320">
                  <c:v>147550</c:v>
                </c:pt>
                <c:pt idx="321">
                  <c:v>163003</c:v>
                </c:pt>
                <c:pt idx="322">
                  <c:v>127382</c:v>
                </c:pt>
                <c:pt idx="323">
                  <c:v>127765</c:v>
                </c:pt>
                <c:pt idx="324">
                  <c:v>133357</c:v>
                </c:pt>
                <c:pt idx="325">
                  <c:v>149023</c:v>
                </c:pt>
                <c:pt idx="326">
                  <c:v>155217</c:v>
                </c:pt>
                <c:pt idx="327">
                  <c:v>175332</c:v>
                </c:pt>
                <c:pt idx="328">
                  <c:v>148070</c:v>
                </c:pt>
                <c:pt idx="329">
                  <c:v>185625</c:v>
                </c:pt>
                <c:pt idx="330">
                  <c:v>227437</c:v>
                </c:pt>
                <c:pt idx="331">
                  <c:v>180874</c:v>
                </c:pt>
                <c:pt idx="332">
                  <c:v>181214</c:v>
                </c:pt>
                <c:pt idx="333">
                  <c:v>156157</c:v>
                </c:pt>
                <c:pt idx="334">
                  <c:v>180303</c:v>
                </c:pt>
                <c:pt idx="335">
                  <c:v>190031</c:v>
                </c:pt>
                <c:pt idx="336">
                  <c:v>158858</c:v>
                </c:pt>
                <c:pt idx="337">
                  <c:v>154408</c:v>
                </c:pt>
                <c:pt idx="338">
                  <c:v>179922</c:v>
                </c:pt>
                <c:pt idx="339">
                  <c:v>291635</c:v>
                </c:pt>
                <c:pt idx="340">
                  <c:v>206851</c:v>
                </c:pt>
                <c:pt idx="341">
                  <c:v>194983</c:v>
                </c:pt>
                <c:pt idx="342">
                  <c:v>222272</c:v>
                </c:pt>
                <c:pt idx="343">
                  <c:v>229933</c:v>
                </c:pt>
                <c:pt idx="344">
                  <c:v>194367</c:v>
                </c:pt>
                <c:pt idx="345">
                  <c:v>196454</c:v>
                </c:pt>
                <c:pt idx="346">
                  <c:v>243419</c:v>
                </c:pt>
                <c:pt idx="347">
                  <c:v>236692</c:v>
                </c:pt>
                <c:pt idx="348">
                  <c:v>204126</c:v>
                </c:pt>
                <c:pt idx="349">
                  <c:v>274890</c:v>
                </c:pt>
                <c:pt idx="350">
                  <c:v>217343</c:v>
                </c:pt>
                <c:pt idx="351">
                  <c:v>168650</c:v>
                </c:pt>
                <c:pt idx="352">
                  <c:v>195549</c:v>
                </c:pt>
                <c:pt idx="353">
                  <c:v>178113</c:v>
                </c:pt>
                <c:pt idx="354">
                  <c:v>206891</c:v>
                </c:pt>
                <c:pt idx="355">
                  <c:v>196881</c:v>
                </c:pt>
                <c:pt idx="356">
                  <c:v>197108</c:v>
                </c:pt>
                <c:pt idx="357">
                  <c:v>157308</c:v>
                </c:pt>
                <c:pt idx="358">
                  <c:v>176602</c:v>
                </c:pt>
                <c:pt idx="359">
                  <c:v>181373</c:v>
                </c:pt>
                <c:pt idx="360">
                  <c:v>209330</c:v>
                </c:pt>
                <c:pt idx="361">
                  <c:v>211455</c:v>
                </c:pt>
                <c:pt idx="362">
                  <c:v>204864</c:v>
                </c:pt>
                <c:pt idx="363">
                  <c:v>253780</c:v>
                </c:pt>
                <c:pt idx="364">
                  <c:v>256277</c:v>
                </c:pt>
                <c:pt idx="365">
                  <c:v>216126</c:v>
                </c:pt>
                <c:pt idx="366">
                  <c:v>212063</c:v>
                </c:pt>
                <c:pt idx="367">
                  <c:v>196262</c:v>
                </c:pt>
                <c:pt idx="368">
                  <c:v>198682</c:v>
                </c:pt>
                <c:pt idx="369">
                  <c:v>304896</c:v>
                </c:pt>
                <c:pt idx="370">
                  <c:v>270925</c:v>
                </c:pt>
                <c:pt idx="371">
                  <c:v>217471</c:v>
                </c:pt>
                <c:pt idx="372">
                  <c:v>260719</c:v>
                </c:pt>
                <c:pt idx="373">
                  <c:v>228195</c:v>
                </c:pt>
                <c:pt idx="374">
                  <c:v>290308</c:v>
                </c:pt>
                <c:pt idx="375">
                  <c:v>248644</c:v>
                </c:pt>
                <c:pt idx="376">
                  <c:v>234037</c:v>
                </c:pt>
                <c:pt idx="377">
                  <c:v>269721</c:v>
                </c:pt>
                <c:pt idx="378">
                  <c:v>240789</c:v>
                </c:pt>
                <c:pt idx="379">
                  <c:v>245053</c:v>
                </c:pt>
                <c:pt idx="380">
                  <c:v>237415</c:v>
                </c:pt>
                <c:pt idx="381">
                  <c:v>219670</c:v>
                </c:pt>
                <c:pt idx="382">
                  <c:v>260707</c:v>
                </c:pt>
                <c:pt idx="383">
                  <c:v>220825</c:v>
                </c:pt>
                <c:pt idx="384">
                  <c:v>245718</c:v>
                </c:pt>
                <c:pt idx="385">
                  <c:v>254983</c:v>
                </c:pt>
                <c:pt idx="386">
                  <c:v>203398</c:v>
                </c:pt>
                <c:pt idx="387">
                  <c:v>197931</c:v>
                </c:pt>
                <c:pt idx="388">
                  <c:v>208671</c:v>
                </c:pt>
                <c:pt idx="389">
                  <c:v>256564</c:v>
                </c:pt>
                <c:pt idx="390">
                  <c:v>258244</c:v>
                </c:pt>
                <c:pt idx="391">
                  <c:v>347683</c:v>
                </c:pt>
                <c:pt idx="392">
                  <c:v>179735</c:v>
                </c:pt>
                <c:pt idx="393">
                  <c:v>247345</c:v>
                </c:pt>
                <c:pt idx="394">
                  <c:v>274309</c:v>
                </c:pt>
                <c:pt idx="395">
                  <c:v>264137</c:v>
                </c:pt>
                <c:pt idx="396">
                  <c:v>241896</c:v>
                </c:pt>
                <c:pt idx="397">
                  <c:v>248484</c:v>
                </c:pt>
                <c:pt idx="398">
                  <c:v>217998</c:v>
                </c:pt>
                <c:pt idx="399">
                  <c:v>228569</c:v>
                </c:pt>
                <c:pt idx="400">
                  <c:v>213102</c:v>
                </c:pt>
                <c:pt idx="401">
                  <c:v>236952</c:v>
                </c:pt>
                <c:pt idx="402">
                  <c:v>212218</c:v>
                </c:pt>
                <c:pt idx="403">
                  <c:v>187194</c:v>
                </c:pt>
                <c:pt idx="404">
                  <c:v>186694</c:v>
                </c:pt>
                <c:pt idx="405">
                  <c:v>257236</c:v>
                </c:pt>
                <c:pt idx="406">
                  <c:v>266295</c:v>
                </c:pt>
                <c:pt idx="407">
                  <c:v>193856</c:v>
                </c:pt>
                <c:pt idx="408">
                  <c:v>196256</c:v>
                </c:pt>
                <c:pt idx="409">
                  <c:v>217823</c:v>
                </c:pt>
                <c:pt idx="410">
                  <c:v>245474</c:v>
                </c:pt>
                <c:pt idx="411">
                  <c:v>212924.68700000001</c:v>
                </c:pt>
                <c:pt idx="412">
                  <c:v>233131.00599999999</c:v>
                </c:pt>
                <c:pt idx="413">
                  <c:v>210828</c:v>
                </c:pt>
                <c:pt idx="414">
                  <c:v>210634</c:v>
                </c:pt>
                <c:pt idx="415">
                  <c:v>267903</c:v>
                </c:pt>
                <c:pt idx="416">
                  <c:v>243850</c:v>
                </c:pt>
                <c:pt idx="417">
                  <c:v>188609</c:v>
                </c:pt>
                <c:pt idx="418">
                  <c:v>196661</c:v>
                </c:pt>
                <c:pt idx="419">
                  <c:v>199142</c:v>
                </c:pt>
                <c:pt idx="420">
                  <c:v>242130</c:v>
                </c:pt>
                <c:pt idx="421">
                  <c:v>223043</c:v>
                </c:pt>
                <c:pt idx="422">
                  <c:v>183182</c:v>
                </c:pt>
                <c:pt idx="423">
                  <c:v>175150</c:v>
                </c:pt>
                <c:pt idx="424">
                  <c:v>221992</c:v>
                </c:pt>
                <c:pt idx="425">
                  <c:v>261801</c:v>
                </c:pt>
                <c:pt idx="426">
                  <c:v>232198</c:v>
                </c:pt>
                <c:pt idx="427">
                  <c:v>201378</c:v>
                </c:pt>
                <c:pt idx="428">
                  <c:v>192078</c:v>
                </c:pt>
                <c:pt idx="429">
                  <c:v>216729</c:v>
                </c:pt>
                <c:pt idx="430">
                  <c:v>227600</c:v>
                </c:pt>
                <c:pt idx="431">
                  <c:v>202524</c:v>
                </c:pt>
                <c:pt idx="432">
                  <c:v>220354</c:v>
                </c:pt>
                <c:pt idx="433">
                  <c:v>215243</c:v>
                </c:pt>
                <c:pt idx="434">
                  <c:v>204161</c:v>
                </c:pt>
                <c:pt idx="435">
                  <c:v>305432</c:v>
                </c:pt>
                <c:pt idx="436">
                  <c:v>209447</c:v>
                </c:pt>
                <c:pt idx="437">
                  <c:v>217832</c:v>
                </c:pt>
                <c:pt idx="438">
                  <c:v>240201</c:v>
                </c:pt>
                <c:pt idx="439">
                  <c:v>207504</c:v>
                </c:pt>
                <c:pt idx="440">
                  <c:v>193030</c:v>
                </c:pt>
                <c:pt idx="441">
                  <c:v>183352</c:v>
                </c:pt>
                <c:pt idx="442">
                  <c:v>209140.52299999999</c:v>
                </c:pt>
                <c:pt idx="443">
                  <c:v>224155</c:v>
                </c:pt>
                <c:pt idx="444">
                  <c:v>250944</c:v>
                </c:pt>
                <c:pt idx="445">
                  <c:v>196479.98499999999</c:v>
                </c:pt>
                <c:pt idx="446">
                  <c:v>208034</c:v>
                </c:pt>
                <c:pt idx="447">
                  <c:v>173484</c:v>
                </c:pt>
                <c:pt idx="448">
                  <c:v>185830</c:v>
                </c:pt>
                <c:pt idx="449">
                  <c:v>197027</c:v>
                </c:pt>
                <c:pt idx="450">
                  <c:v>254351</c:v>
                </c:pt>
                <c:pt idx="451">
                  <c:v>208595</c:v>
                </c:pt>
                <c:pt idx="452">
                  <c:v>221537</c:v>
                </c:pt>
                <c:pt idx="453">
                  <c:v>260507</c:v>
                </c:pt>
                <c:pt idx="454">
                  <c:v>255134</c:v>
                </c:pt>
                <c:pt idx="455">
                  <c:v>242354</c:v>
                </c:pt>
                <c:pt idx="456">
                  <c:v>260081</c:v>
                </c:pt>
                <c:pt idx="457">
                  <c:v>209965</c:v>
                </c:pt>
                <c:pt idx="458">
                  <c:v>196294</c:v>
                </c:pt>
                <c:pt idx="459">
                  <c:v>208876</c:v>
                </c:pt>
                <c:pt idx="460">
                  <c:v>176094</c:v>
                </c:pt>
                <c:pt idx="461">
                  <c:v>202148</c:v>
                </c:pt>
                <c:pt idx="462">
                  <c:v>213482</c:v>
                </c:pt>
                <c:pt idx="463">
                  <c:v>205508</c:v>
                </c:pt>
                <c:pt idx="464">
                  <c:v>200635</c:v>
                </c:pt>
                <c:pt idx="465">
                  <c:v>244688</c:v>
                </c:pt>
                <c:pt idx="466">
                  <c:v>203947</c:v>
                </c:pt>
                <c:pt idx="467">
                  <c:v>190715</c:v>
                </c:pt>
                <c:pt idx="468">
                  <c:v>188966</c:v>
                </c:pt>
                <c:pt idx="469">
                  <c:v>188010</c:v>
                </c:pt>
                <c:pt idx="470">
                  <c:v>252109</c:v>
                </c:pt>
                <c:pt idx="471">
                  <c:v>190900</c:v>
                </c:pt>
                <c:pt idx="472">
                  <c:v>181491</c:v>
                </c:pt>
                <c:pt idx="473">
                  <c:v>214962</c:v>
                </c:pt>
                <c:pt idx="474">
                  <c:v>268472</c:v>
                </c:pt>
                <c:pt idx="475">
                  <c:v>193895</c:v>
                </c:pt>
                <c:pt idx="476">
                  <c:v>207783</c:v>
                </c:pt>
                <c:pt idx="477">
                  <c:v>215405</c:v>
                </c:pt>
                <c:pt idx="478">
                  <c:v>264725</c:v>
                </c:pt>
                <c:pt idx="479">
                  <c:v>272121</c:v>
                </c:pt>
                <c:pt idx="480">
                  <c:v>304314</c:v>
                </c:pt>
                <c:pt idx="481">
                  <c:v>224169</c:v>
                </c:pt>
                <c:pt idx="482">
                  <c:v>249661</c:v>
                </c:pt>
                <c:pt idx="483">
                  <c:v>215370</c:v>
                </c:pt>
                <c:pt idx="484">
                  <c:v>239907</c:v>
                </c:pt>
                <c:pt idx="485">
                  <c:v>216909</c:v>
                </c:pt>
                <c:pt idx="486">
                  <c:v>227629</c:v>
                </c:pt>
                <c:pt idx="487">
                  <c:v>205615</c:v>
                </c:pt>
                <c:pt idx="488">
                  <c:v>232261</c:v>
                </c:pt>
                <c:pt idx="489">
                  <c:v>309344</c:v>
                </c:pt>
                <c:pt idx="490">
                  <c:v>286423</c:v>
                </c:pt>
                <c:pt idx="491">
                  <c:v>227889</c:v>
                </c:pt>
                <c:pt idx="492">
                  <c:v>224909</c:v>
                </c:pt>
                <c:pt idx="493">
                  <c:v>223609</c:v>
                </c:pt>
                <c:pt idx="494">
                  <c:v>236964</c:v>
                </c:pt>
                <c:pt idx="495">
                  <c:v>208660</c:v>
                </c:pt>
                <c:pt idx="496">
                  <c:v>231511</c:v>
                </c:pt>
                <c:pt idx="497">
                  <c:v>266159</c:v>
                </c:pt>
                <c:pt idx="498">
                  <c:v>301752</c:v>
                </c:pt>
                <c:pt idx="499">
                  <c:v>253742</c:v>
                </c:pt>
                <c:pt idx="500">
                  <c:v>260013</c:v>
                </c:pt>
                <c:pt idx="501">
                  <c:v>239700</c:v>
                </c:pt>
                <c:pt idx="502">
                  <c:v>255098</c:v>
                </c:pt>
                <c:pt idx="503">
                  <c:v>214955</c:v>
                </c:pt>
                <c:pt idx="504">
                  <c:v>237426</c:v>
                </c:pt>
                <c:pt idx="505">
                  <c:v>201406</c:v>
                </c:pt>
                <c:pt idx="506">
                  <c:v>248782</c:v>
                </c:pt>
                <c:pt idx="507">
                  <c:v>208052</c:v>
                </c:pt>
                <c:pt idx="508">
                  <c:v>223406</c:v>
                </c:pt>
                <c:pt idx="509">
                  <c:v>226064</c:v>
                </c:pt>
                <c:pt idx="510">
                  <c:v>231737</c:v>
                </c:pt>
                <c:pt idx="511">
                  <c:v>208577</c:v>
                </c:pt>
                <c:pt idx="512">
                  <c:v>196145</c:v>
                </c:pt>
                <c:pt idx="513">
                  <c:v>288953</c:v>
                </c:pt>
                <c:pt idx="514">
                  <c:v>247891</c:v>
                </c:pt>
                <c:pt idx="515">
                  <c:v>260047</c:v>
                </c:pt>
                <c:pt idx="516">
                  <c:v>260590</c:v>
                </c:pt>
                <c:pt idx="517">
                  <c:v>242740</c:v>
                </c:pt>
                <c:pt idx="518">
                  <c:v>205268</c:v>
                </c:pt>
                <c:pt idx="519">
                  <c:v>275406</c:v>
                </c:pt>
                <c:pt idx="520">
                  <c:v>174588</c:v>
                </c:pt>
                <c:pt idx="521">
                  <c:v>188124</c:v>
                </c:pt>
                <c:pt idx="522">
                  <c:v>177493</c:v>
                </c:pt>
                <c:pt idx="523">
                  <c:v>194652</c:v>
                </c:pt>
                <c:pt idx="524">
                  <c:v>171379</c:v>
                </c:pt>
                <c:pt idx="525">
                  <c:v>220210</c:v>
                </c:pt>
                <c:pt idx="526">
                  <c:v>222179</c:v>
                </c:pt>
                <c:pt idx="527">
                  <c:v>178488</c:v>
                </c:pt>
                <c:pt idx="528">
                  <c:v>189795</c:v>
                </c:pt>
                <c:pt idx="529">
                  <c:v>147187</c:v>
                </c:pt>
                <c:pt idx="530">
                  <c:v>211665</c:v>
                </c:pt>
                <c:pt idx="531">
                  <c:v>165304</c:v>
                </c:pt>
                <c:pt idx="532">
                  <c:v>225603</c:v>
                </c:pt>
                <c:pt idx="533">
                  <c:v>201464.52600000001</c:v>
                </c:pt>
                <c:pt idx="534">
                  <c:v>143254</c:v>
                </c:pt>
                <c:pt idx="535">
                  <c:v>201068</c:v>
                </c:pt>
                <c:pt idx="536">
                  <c:v>161909</c:v>
                </c:pt>
                <c:pt idx="537">
                  <c:v>142354</c:v>
                </c:pt>
                <c:pt idx="538">
                  <c:v>111318</c:v>
                </c:pt>
                <c:pt idx="539">
                  <c:v>116295</c:v>
                </c:pt>
                <c:pt idx="540">
                  <c:v>109069</c:v>
                </c:pt>
                <c:pt idx="541">
                  <c:v>101581</c:v>
                </c:pt>
                <c:pt idx="542">
                  <c:v>144501</c:v>
                </c:pt>
                <c:pt idx="543">
                  <c:v>48350</c:v>
                </c:pt>
                <c:pt idx="544">
                  <c:v>52067</c:v>
                </c:pt>
                <c:pt idx="545">
                  <c:v>47142</c:v>
                </c:pt>
                <c:pt idx="546">
                  <c:v>57570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29-4316-B7EA-07D0D7AAE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1376767"/>
        <c:axId val="581368031"/>
      </c:lineChart>
      <c:dateAx>
        <c:axId val="581376767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81368031"/>
        <c:crosses val="autoZero"/>
        <c:auto val="1"/>
        <c:lblOffset val="100"/>
        <c:baseTimeUnit val="days"/>
      </c:dateAx>
      <c:valAx>
        <c:axId val="581368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81376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历年</a:t>
            </a:r>
            <a:r>
              <a:rPr lang="en-US" sz="1600"/>
              <a:t>5</a:t>
            </a:r>
            <a:r>
              <a:rPr lang="zh-CN" sz="1600"/>
              <a:t>月份日均成交量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Sheet1!$A$3:$A$87</c:f>
              <c:numCache>
                <c:formatCode>yyyy\-mm\-dd</c:formatCode>
                <c:ptCount val="8"/>
                <c:pt idx="0">
                  <c:v>44712</c:v>
                </c:pt>
                <c:pt idx="1">
                  <c:v>44347</c:v>
                </c:pt>
                <c:pt idx="2">
                  <c:v>43982</c:v>
                </c:pt>
                <c:pt idx="3">
                  <c:v>43616</c:v>
                </c:pt>
                <c:pt idx="4">
                  <c:v>43251</c:v>
                </c:pt>
                <c:pt idx="5">
                  <c:v>42886</c:v>
                </c:pt>
                <c:pt idx="6">
                  <c:v>42521</c:v>
                </c:pt>
                <c:pt idx="7">
                  <c:v>42155</c:v>
                </c:pt>
              </c:numCache>
            </c:numRef>
          </c:cat>
          <c:val>
            <c:numRef>
              <c:f>Sheet1!$B$3:$B$87</c:f>
              <c:numCache>
                <c:formatCode>General</c:formatCode>
                <c:ptCount val="8"/>
                <c:pt idx="0">
                  <c:v>151742</c:v>
                </c:pt>
                <c:pt idx="1">
                  <c:v>212771</c:v>
                </c:pt>
                <c:pt idx="2">
                  <c:v>243845</c:v>
                </c:pt>
                <c:pt idx="3">
                  <c:v>197201</c:v>
                </c:pt>
                <c:pt idx="4">
                  <c:v>194725</c:v>
                </c:pt>
                <c:pt idx="5">
                  <c:v>187802</c:v>
                </c:pt>
                <c:pt idx="6">
                  <c:v>161397</c:v>
                </c:pt>
                <c:pt idx="7">
                  <c:v>181059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9B-438A-A870-C9176E447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2454896"/>
        <c:axId val="2102454064"/>
      </c:barChart>
      <c:dateAx>
        <c:axId val="2102454896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102454064"/>
        <c:crosses val="autoZero"/>
        <c:auto val="1"/>
        <c:lblOffset val="100"/>
        <c:baseTimeUnit val="years"/>
      </c:dateAx>
      <c:valAx>
        <c:axId val="210245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102454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915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379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015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901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683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264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144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462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98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964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403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349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2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251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01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934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343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12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2022/5/30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4151" y="6343653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510867"/>
            <a:ext cx="11279188" cy="55036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255814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57007" y="2494825"/>
            <a:ext cx="3916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国常会重磅决定，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项措施稳经济！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068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4706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土体购置面积增速再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低，投资增速持续下行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754486"/>
              </p:ext>
            </p:extLst>
          </p:nvPr>
        </p:nvGraphicFramePr>
        <p:xfrm>
          <a:off x="265114" y="765174"/>
          <a:ext cx="5830886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870566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361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311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施工面积增速创历史最低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965300"/>
              </p:ext>
            </p:extLst>
          </p:nvPr>
        </p:nvGraphicFramePr>
        <p:xfrm>
          <a:off x="336549" y="765175"/>
          <a:ext cx="1126807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692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5742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405648"/>
              </p:ext>
            </p:extLst>
          </p:nvPr>
        </p:nvGraphicFramePr>
        <p:xfrm>
          <a:off x="336550" y="765174"/>
          <a:ext cx="115204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94689"/>
              </p:ext>
            </p:extLst>
          </p:nvPr>
        </p:nvGraphicFramePr>
        <p:xfrm>
          <a:off x="1124428" y="4775558"/>
          <a:ext cx="10127556" cy="864522"/>
        </p:xfrm>
        <a:graphic>
          <a:graphicData uri="http://schemas.openxmlformats.org/drawingml/2006/table">
            <a:tbl>
              <a:tblPr/>
              <a:tblGrid>
                <a:gridCol w="1687926">
                  <a:extLst>
                    <a:ext uri="{9D8B030D-6E8A-4147-A177-3AD203B41FA5}">
                      <a16:colId xmlns:a16="http://schemas.microsoft.com/office/drawing/2014/main" val="4285117627"/>
                    </a:ext>
                  </a:extLst>
                </a:gridCol>
                <a:gridCol w="1687926">
                  <a:extLst>
                    <a:ext uri="{9D8B030D-6E8A-4147-A177-3AD203B41FA5}">
                      <a16:colId xmlns:a16="http://schemas.microsoft.com/office/drawing/2014/main" val="2331373021"/>
                    </a:ext>
                  </a:extLst>
                </a:gridCol>
                <a:gridCol w="1687926">
                  <a:extLst>
                    <a:ext uri="{9D8B030D-6E8A-4147-A177-3AD203B41FA5}">
                      <a16:colId xmlns:a16="http://schemas.microsoft.com/office/drawing/2014/main" val="593618614"/>
                    </a:ext>
                  </a:extLst>
                </a:gridCol>
                <a:gridCol w="1687926">
                  <a:extLst>
                    <a:ext uri="{9D8B030D-6E8A-4147-A177-3AD203B41FA5}">
                      <a16:colId xmlns:a16="http://schemas.microsoft.com/office/drawing/2014/main" val="2586756505"/>
                    </a:ext>
                  </a:extLst>
                </a:gridCol>
                <a:gridCol w="1687926">
                  <a:extLst>
                    <a:ext uri="{9D8B030D-6E8A-4147-A177-3AD203B41FA5}">
                      <a16:colId xmlns:a16="http://schemas.microsoft.com/office/drawing/2014/main" val="2527757416"/>
                    </a:ext>
                  </a:extLst>
                </a:gridCol>
                <a:gridCol w="1687926">
                  <a:extLst>
                    <a:ext uri="{9D8B030D-6E8A-4147-A177-3AD203B41FA5}">
                      <a16:colId xmlns:a16="http://schemas.microsoft.com/office/drawing/2014/main" val="2412532128"/>
                    </a:ext>
                  </a:extLst>
                </a:gridCol>
              </a:tblGrid>
              <a:tr h="4322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合计到位资金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定金及预收款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个人按揭贷款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国内贷款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自筹资金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327580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1-4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-36.96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062414"/>
                  </a:ext>
                </a:extLst>
              </a:tr>
            </a:tbl>
          </a:graphicData>
        </a:graphic>
      </p:graphicFrame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房地产企业各渠道资金来源进一步恶化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103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130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各地房地产政策放松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7375" y="1084164"/>
            <a:ext cx="72374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en-US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苏州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日，金华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日，南京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日，阜阳、银川、泰安、宿迁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日，杭州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日，大连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| 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年期</a:t>
            </a:r>
            <a:r>
              <a:rPr lang="en-US" altLang="zh-CN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LPR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下调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个基点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日，武汉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日，太原、哈尔滨、济南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西安、临汾、上海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19738" y="1084164"/>
            <a:ext cx="3584887" cy="2231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降低房贷利率、降低首付比例、提高购房补贴、降低购房税费、</a:t>
            </a:r>
            <a:endParaRPr lang="en-US" altLang="zh-CN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降低购房门槛、生育购房绑定、</a:t>
            </a:r>
            <a:endParaRPr lang="en-US" altLang="zh-CN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放松改善住房、调整限售</a:t>
            </a:r>
            <a:r>
              <a:rPr lang="zh-CN" altLang="en-US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年限。</a:t>
            </a:r>
            <a:endParaRPr lang="zh-CN" altLang="en-US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61942" y="3472705"/>
            <a:ext cx="41007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放松卖房限制，刺激买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房（供需双增）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房价看涨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吗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能拯救房地产企业吗？</a:t>
            </a:r>
            <a:endParaRPr lang="en-US" altLang="zh-CN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能改善钢材市场需求吗？</a:t>
            </a:r>
            <a:endParaRPr lang="en-US" altLang="zh-CN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160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876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房地产行业信心崩塌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273477"/>
              </p:ext>
            </p:extLst>
          </p:nvPr>
        </p:nvGraphicFramePr>
        <p:xfrm>
          <a:off x="336550" y="765175"/>
          <a:ext cx="1152048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921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393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钢材价格回落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3041247"/>
              </p:ext>
            </p:extLst>
          </p:nvPr>
        </p:nvGraphicFramePr>
        <p:xfrm>
          <a:off x="336550" y="765175"/>
          <a:ext cx="1152048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488419"/>
              </p:ext>
            </p:extLst>
          </p:nvPr>
        </p:nvGraphicFramePr>
        <p:xfrm>
          <a:off x="914399" y="3392488"/>
          <a:ext cx="10690225" cy="1941515"/>
        </p:xfrm>
        <a:graphic>
          <a:graphicData uri="http://schemas.openxmlformats.org/drawingml/2006/table">
            <a:tbl>
              <a:tblPr/>
              <a:tblGrid>
                <a:gridCol w="1527175">
                  <a:extLst>
                    <a:ext uri="{9D8B030D-6E8A-4147-A177-3AD203B41FA5}">
                      <a16:colId xmlns:a16="http://schemas.microsoft.com/office/drawing/2014/main" val="2212569022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1926576558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2887707877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3032051496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3759041159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2085188531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1716851976"/>
                    </a:ext>
                  </a:extLst>
                </a:gridCol>
              </a:tblGrid>
              <a:tr h="3883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59309"/>
                  </a:ext>
                </a:extLst>
              </a:tr>
              <a:tr h="388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2022-04-29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95245"/>
                  </a:ext>
                </a:extLst>
              </a:tr>
              <a:tr h="388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2022-05-25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653257"/>
                  </a:ext>
                </a:extLst>
              </a:tr>
              <a:tr h="3883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8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C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E0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D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827018"/>
                  </a:ext>
                </a:extLst>
              </a:tr>
              <a:tr h="38830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D3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6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CD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83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25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0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原燃料价格回落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3953566"/>
              </p:ext>
            </p:extLst>
          </p:nvPr>
        </p:nvGraphicFramePr>
        <p:xfrm>
          <a:off x="266701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345276"/>
              </p:ext>
            </p:extLst>
          </p:nvPr>
        </p:nvGraphicFramePr>
        <p:xfrm>
          <a:off x="6096000" y="765175"/>
          <a:ext cx="57610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973870"/>
              </p:ext>
            </p:extLst>
          </p:nvPr>
        </p:nvGraphicFramePr>
        <p:xfrm>
          <a:off x="6677427" y="4309534"/>
          <a:ext cx="4735643" cy="1481665"/>
        </p:xfrm>
        <a:graphic>
          <a:graphicData uri="http://schemas.openxmlformats.org/drawingml/2006/table">
            <a:tbl>
              <a:tblPr/>
              <a:tblGrid>
                <a:gridCol w="882917">
                  <a:extLst>
                    <a:ext uri="{9D8B030D-6E8A-4147-A177-3AD203B41FA5}">
                      <a16:colId xmlns:a16="http://schemas.microsoft.com/office/drawing/2014/main" val="2787110341"/>
                    </a:ext>
                  </a:extLst>
                </a:gridCol>
                <a:gridCol w="642121">
                  <a:extLst>
                    <a:ext uri="{9D8B030D-6E8A-4147-A177-3AD203B41FA5}">
                      <a16:colId xmlns:a16="http://schemas.microsoft.com/office/drawing/2014/main" val="4259705549"/>
                    </a:ext>
                  </a:extLst>
                </a:gridCol>
                <a:gridCol w="642121">
                  <a:extLst>
                    <a:ext uri="{9D8B030D-6E8A-4147-A177-3AD203B41FA5}">
                      <a16:colId xmlns:a16="http://schemas.microsoft.com/office/drawing/2014/main" val="4040399414"/>
                    </a:ext>
                  </a:extLst>
                </a:gridCol>
                <a:gridCol w="642121">
                  <a:extLst>
                    <a:ext uri="{9D8B030D-6E8A-4147-A177-3AD203B41FA5}">
                      <a16:colId xmlns:a16="http://schemas.microsoft.com/office/drawing/2014/main" val="181129163"/>
                    </a:ext>
                  </a:extLst>
                </a:gridCol>
                <a:gridCol w="642121">
                  <a:extLst>
                    <a:ext uri="{9D8B030D-6E8A-4147-A177-3AD203B41FA5}">
                      <a16:colId xmlns:a16="http://schemas.microsoft.com/office/drawing/2014/main" val="2069200985"/>
                    </a:ext>
                  </a:extLst>
                </a:gridCol>
                <a:gridCol w="642121">
                  <a:extLst>
                    <a:ext uri="{9D8B030D-6E8A-4147-A177-3AD203B41FA5}">
                      <a16:colId xmlns:a16="http://schemas.microsoft.com/office/drawing/2014/main" val="1649286285"/>
                    </a:ext>
                  </a:extLst>
                </a:gridCol>
                <a:gridCol w="642121">
                  <a:extLst>
                    <a:ext uri="{9D8B030D-6E8A-4147-A177-3AD203B41FA5}">
                      <a16:colId xmlns:a16="http://schemas.microsoft.com/office/drawing/2014/main" val="843847602"/>
                    </a:ext>
                  </a:extLst>
                </a:gridCol>
              </a:tblGrid>
              <a:tr h="29633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主焦煤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101927"/>
                  </a:ext>
                </a:extLst>
              </a:tr>
              <a:tr h="2963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2022-04-29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806756"/>
                  </a:ext>
                </a:extLst>
              </a:tr>
              <a:tr h="2963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2022-05-25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8116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666739"/>
                  </a:ext>
                </a:extLst>
              </a:tr>
              <a:tr h="29633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E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FC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903170"/>
                  </a:ext>
                </a:extLst>
              </a:tr>
              <a:tr h="29633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38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D0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446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22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1347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钢厂陷入深度亏损状态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1393082"/>
              </p:ext>
            </p:extLst>
          </p:nvPr>
        </p:nvGraphicFramePr>
        <p:xfrm>
          <a:off x="265114" y="765174"/>
          <a:ext cx="11591924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001864"/>
              </p:ext>
            </p:extLst>
          </p:nvPr>
        </p:nvGraphicFramePr>
        <p:xfrm>
          <a:off x="2175932" y="4273495"/>
          <a:ext cx="7721600" cy="1365304"/>
        </p:xfrm>
        <a:graphic>
          <a:graphicData uri="http://schemas.openxmlformats.org/drawingml/2006/table">
            <a:tbl>
              <a:tblPr/>
              <a:tblGrid>
                <a:gridCol w="1544320">
                  <a:extLst>
                    <a:ext uri="{9D8B030D-6E8A-4147-A177-3AD203B41FA5}">
                      <a16:colId xmlns:a16="http://schemas.microsoft.com/office/drawing/2014/main" val="3329851896"/>
                    </a:ext>
                  </a:extLst>
                </a:gridCol>
                <a:gridCol w="1544320">
                  <a:extLst>
                    <a:ext uri="{9D8B030D-6E8A-4147-A177-3AD203B41FA5}">
                      <a16:colId xmlns:a16="http://schemas.microsoft.com/office/drawing/2014/main" val="1840176114"/>
                    </a:ext>
                  </a:extLst>
                </a:gridCol>
                <a:gridCol w="1544320">
                  <a:extLst>
                    <a:ext uri="{9D8B030D-6E8A-4147-A177-3AD203B41FA5}">
                      <a16:colId xmlns:a16="http://schemas.microsoft.com/office/drawing/2014/main" val="2817807078"/>
                    </a:ext>
                  </a:extLst>
                </a:gridCol>
                <a:gridCol w="1544320">
                  <a:extLst>
                    <a:ext uri="{9D8B030D-6E8A-4147-A177-3AD203B41FA5}">
                      <a16:colId xmlns:a16="http://schemas.microsoft.com/office/drawing/2014/main" val="515431139"/>
                    </a:ext>
                  </a:extLst>
                </a:gridCol>
                <a:gridCol w="1544320">
                  <a:extLst>
                    <a:ext uri="{9D8B030D-6E8A-4147-A177-3AD203B41FA5}">
                      <a16:colId xmlns:a16="http://schemas.microsoft.com/office/drawing/2014/main" val="738884194"/>
                    </a:ext>
                  </a:extLst>
                </a:gridCol>
              </a:tblGrid>
              <a:tr h="34132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螺纹钢：电炉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螺纹钢：高炉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977755"/>
                  </a:ext>
                </a:extLst>
              </a:tr>
              <a:tr h="3413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2021-04-29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2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B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776907"/>
                  </a:ext>
                </a:extLst>
              </a:tr>
              <a:tr h="3413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2022-04-29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E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-522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554880"/>
                  </a:ext>
                </a:extLst>
              </a:tr>
              <a:tr h="3413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2022-05-25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2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-534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752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8506851"/>
              </p:ext>
            </p:extLst>
          </p:nvPr>
        </p:nvGraphicFramePr>
        <p:xfrm>
          <a:off x="265112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810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高炉产能利用率持续提高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09563"/>
              </p:ext>
            </p:extLst>
          </p:nvPr>
        </p:nvGraphicFramePr>
        <p:xfrm>
          <a:off x="2162630" y="3570516"/>
          <a:ext cx="6310742" cy="2220882"/>
        </p:xfrm>
        <a:graphic>
          <a:graphicData uri="http://schemas.openxmlformats.org/drawingml/2006/table">
            <a:tbl>
              <a:tblPr/>
              <a:tblGrid>
                <a:gridCol w="1752984">
                  <a:extLst>
                    <a:ext uri="{9D8B030D-6E8A-4147-A177-3AD203B41FA5}">
                      <a16:colId xmlns:a16="http://schemas.microsoft.com/office/drawing/2014/main" val="171199313"/>
                    </a:ext>
                  </a:extLst>
                </a:gridCol>
                <a:gridCol w="2278879">
                  <a:extLst>
                    <a:ext uri="{9D8B030D-6E8A-4147-A177-3AD203B41FA5}">
                      <a16:colId xmlns:a16="http://schemas.microsoft.com/office/drawing/2014/main" val="1949327827"/>
                    </a:ext>
                  </a:extLst>
                </a:gridCol>
                <a:gridCol w="2278879">
                  <a:extLst>
                    <a:ext uri="{9D8B030D-6E8A-4147-A177-3AD203B41FA5}">
                      <a16:colId xmlns:a16="http://schemas.microsoft.com/office/drawing/2014/main" val="3660375939"/>
                    </a:ext>
                  </a:extLst>
                </a:gridCol>
              </a:tblGrid>
              <a:tr h="3701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高炉产能利用率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电炉产能利用率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744392"/>
                  </a:ext>
                </a:extLst>
              </a:tr>
              <a:tr h="3701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2021-04-30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89.99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86.02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058091"/>
                  </a:ext>
                </a:extLst>
              </a:tr>
              <a:tr h="3701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2022-04-29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86.57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69.41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473071"/>
                  </a:ext>
                </a:extLst>
              </a:tr>
              <a:tr h="3701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2022-05-20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89.26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55.87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844799"/>
                  </a:ext>
                </a:extLst>
              </a:tr>
              <a:tr h="3701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-0.73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-30.15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061914"/>
                  </a:ext>
                </a:extLst>
              </a:tr>
              <a:tr h="3701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2.69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-13.54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083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81572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粗钢日均产量创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个月新高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3702062"/>
              </p:ext>
            </p:extLst>
          </p:nvPr>
        </p:nvGraphicFramePr>
        <p:xfrm>
          <a:off x="587374" y="908050"/>
          <a:ext cx="11269663" cy="52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415453"/>
              </p:ext>
            </p:extLst>
          </p:nvPr>
        </p:nvGraphicFramePr>
        <p:xfrm>
          <a:off x="3979333" y="3285069"/>
          <a:ext cx="2235199" cy="2345263"/>
        </p:xfrm>
        <a:graphic>
          <a:graphicData uri="http://schemas.openxmlformats.org/drawingml/2006/table">
            <a:tbl>
              <a:tblPr/>
              <a:tblGrid>
                <a:gridCol w="1088943">
                  <a:extLst>
                    <a:ext uri="{9D8B030D-6E8A-4147-A177-3AD203B41FA5}">
                      <a16:colId xmlns:a16="http://schemas.microsoft.com/office/drawing/2014/main" val="1983317633"/>
                    </a:ext>
                  </a:extLst>
                </a:gridCol>
                <a:gridCol w="1146256">
                  <a:extLst>
                    <a:ext uri="{9D8B030D-6E8A-4147-A177-3AD203B41FA5}">
                      <a16:colId xmlns:a16="http://schemas.microsoft.com/office/drawing/2014/main" val="3391230385"/>
                    </a:ext>
                  </a:extLst>
                </a:gridCol>
              </a:tblGrid>
              <a:tr h="36644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统计局粗钢日均产量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523782"/>
                  </a:ext>
                </a:extLst>
              </a:tr>
              <a:tr h="3957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842532"/>
                  </a:ext>
                </a:extLst>
              </a:tr>
              <a:tr h="3957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138041"/>
                  </a:ext>
                </a:extLst>
              </a:tr>
              <a:tr h="3957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45131"/>
                  </a:ext>
                </a:extLst>
              </a:tr>
              <a:tr h="39576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843155"/>
                  </a:ext>
                </a:extLst>
              </a:tr>
              <a:tr h="39576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-5.21%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207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80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913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钢企压力越来越大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0311094"/>
              </p:ext>
            </p:extLst>
          </p:nvPr>
        </p:nvGraphicFramePr>
        <p:xfrm>
          <a:off x="6096000" y="765176"/>
          <a:ext cx="5761037" cy="262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5437965"/>
              </p:ext>
            </p:extLst>
          </p:nvPr>
        </p:nvGraphicFramePr>
        <p:xfrm>
          <a:off x="6096000" y="3392488"/>
          <a:ext cx="5761038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494193"/>
              </p:ext>
            </p:extLst>
          </p:nvPr>
        </p:nvGraphicFramePr>
        <p:xfrm>
          <a:off x="265115" y="908047"/>
          <a:ext cx="5830883" cy="5221290"/>
        </p:xfrm>
        <a:graphic>
          <a:graphicData uri="http://schemas.openxmlformats.org/drawingml/2006/table">
            <a:tbl>
              <a:tblPr/>
              <a:tblGrid>
                <a:gridCol w="431571">
                  <a:extLst>
                    <a:ext uri="{9D8B030D-6E8A-4147-A177-3AD203B41FA5}">
                      <a16:colId xmlns:a16="http://schemas.microsoft.com/office/drawing/2014/main" val="519489796"/>
                    </a:ext>
                  </a:extLst>
                </a:gridCol>
                <a:gridCol w="1059543">
                  <a:extLst>
                    <a:ext uri="{9D8B030D-6E8A-4147-A177-3AD203B41FA5}">
                      <a16:colId xmlns:a16="http://schemas.microsoft.com/office/drawing/2014/main" val="1124395128"/>
                    </a:ext>
                  </a:extLst>
                </a:gridCol>
                <a:gridCol w="981005">
                  <a:extLst>
                    <a:ext uri="{9D8B030D-6E8A-4147-A177-3AD203B41FA5}">
                      <a16:colId xmlns:a16="http://schemas.microsoft.com/office/drawing/2014/main" val="2586414220"/>
                    </a:ext>
                  </a:extLst>
                </a:gridCol>
                <a:gridCol w="839691">
                  <a:extLst>
                    <a:ext uri="{9D8B030D-6E8A-4147-A177-3AD203B41FA5}">
                      <a16:colId xmlns:a16="http://schemas.microsoft.com/office/drawing/2014/main" val="1586474316"/>
                    </a:ext>
                  </a:extLst>
                </a:gridCol>
                <a:gridCol w="839691">
                  <a:extLst>
                    <a:ext uri="{9D8B030D-6E8A-4147-A177-3AD203B41FA5}">
                      <a16:colId xmlns:a16="http://schemas.microsoft.com/office/drawing/2014/main" val="486315018"/>
                    </a:ext>
                  </a:extLst>
                </a:gridCol>
                <a:gridCol w="839691">
                  <a:extLst>
                    <a:ext uri="{9D8B030D-6E8A-4147-A177-3AD203B41FA5}">
                      <a16:colId xmlns:a16="http://schemas.microsoft.com/office/drawing/2014/main" val="1742604659"/>
                    </a:ext>
                  </a:extLst>
                </a:gridCol>
                <a:gridCol w="839691">
                  <a:extLst>
                    <a:ext uri="{9D8B030D-6E8A-4147-A177-3AD203B41FA5}">
                      <a16:colId xmlns:a16="http://schemas.microsoft.com/office/drawing/2014/main" val="91272828"/>
                    </a:ext>
                  </a:extLst>
                </a:gridCol>
              </a:tblGrid>
              <a:tr h="5221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940245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106476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355357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903849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72165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765668"/>
                  </a:ext>
                </a:extLst>
              </a:tr>
              <a:tr h="5221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1507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545635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en-US" altLang="zh-CN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中旬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1464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1875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1998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697326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2872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3400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3505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87348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31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9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92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盈利钢厂比例大幅降低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699079"/>
              </p:ext>
            </p:extLst>
          </p:nvPr>
        </p:nvGraphicFramePr>
        <p:xfrm>
          <a:off x="265113" y="851198"/>
          <a:ext cx="11591925" cy="5278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553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2748311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130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成交仍处于同期低位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455191"/>
              </p:ext>
            </p:extLst>
          </p:nvPr>
        </p:nvGraphicFramePr>
        <p:xfrm>
          <a:off x="1183339" y="3872751"/>
          <a:ext cx="8560015" cy="1533642"/>
        </p:xfrm>
        <a:graphic>
          <a:graphicData uri="http://schemas.openxmlformats.org/drawingml/2006/table">
            <a:tbl>
              <a:tblPr/>
              <a:tblGrid>
                <a:gridCol w="1712003">
                  <a:extLst>
                    <a:ext uri="{9D8B030D-6E8A-4147-A177-3AD203B41FA5}">
                      <a16:colId xmlns:a16="http://schemas.microsoft.com/office/drawing/2014/main" val="1519364860"/>
                    </a:ext>
                  </a:extLst>
                </a:gridCol>
                <a:gridCol w="1712003">
                  <a:extLst>
                    <a:ext uri="{9D8B030D-6E8A-4147-A177-3AD203B41FA5}">
                      <a16:colId xmlns:a16="http://schemas.microsoft.com/office/drawing/2014/main" val="1457682312"/>
                    </a:ext>
                  </a:extLst>
                </a:gridCol>
                <a:gridCol w="1712003">
                  <a:extLst>
                    <a:ext uri="{9D8B030D-6E8A-4147-A177-3AD203B41FA5}">
                      <a16:colId xmlns:a16="http://schemas.microsoft.com/office/drawing/2014/main" val="4050327748"/>
                    </a:ext>
                  </a:extLst>
                </a:gridCol>
                <a:gridCol w="1712003">
                  <a:extLst>
                    <a:ext uri="{9D8B030D-6E8A-4147-A177-3AD203B41FA5}">
                      <a16:colId xmlns:a16="http://schemas.microsoft.com/office/drawing/2014/main" val="50234048"/>
                    </a:ext>
                  </a:extLst>
                </a:gridCol>
                <a:gridCol w="1712003">
                  <a:extLst>
                    <a:ext uri="{9D8B030D-6E8A-4147-A177-3AD203B41FA5}">
                      <a16:colId xmlns:a16="http://schemas.microsoft.com/office/drawing/2014/main" val="3807872456"/>
                    </a:ext>
                  </a:extLst>
                </a:gridCol>
              </a:tblGrid>
              <a:tr h="25560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899312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40441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156887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623568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-11.78%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0C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8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620430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-26.80%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9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-18.60%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8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CE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387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54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846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月份钢材需求大概率继续下滑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5427327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714261"/>
              </p:ext>
            </p:extLst>
          </p:nvPr>
        </p:nvGraphicFramePr>
        <p:xfrm>
          <a:off x="6096000" y="908050"/>
          <a:ext cx="5761038" cy="5221287"/>
        </p:xfrm>
        <a:graphic>
          <a:graphicData uri="http://schemas.openxmlformats.org/drawingml/2006/table">
            <a:tbl>
              <a:tblPr/>
              <a:tblGrid>
                <a:gridCol w="960173">
                  <a:extLst>
                    <a:ext uri="{9D8B030D-6E8A-4147-A177-3AD203B41FA5}">
                      <a16:colId xmlns:a16="http://schemas.microsoft.com/office/drawing/2014/main" val="3296225608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1787050961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2107409160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2966567951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2860848628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3201272330"/>
                    </a:ext>
                  </a:extLst>
                </a:gridCol>
              </a:tblGrid>
              <a:tr h="5801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196758"/>
                  </a:ext>
                </a:extLst>
              </a:tr>
              <a:tr h="5801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-47700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-18551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3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-6802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3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31588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6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284383"/>
                  </a:ext>
                </a:extLst>
              </a:tr>
              <a:tr h="5801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-30277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4A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770638"/>
                  </a:ext>
                </a:extLst>
              </a:tr>
              <a:tr h="5801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-18348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-5652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4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-7769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34606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606341"/>
                  </a:ext>
                </a:extLst>
              </a:tr>
              <a:tr h="5801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-24846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B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-17372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5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-8495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2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756616"/>
                  </a:ext>
                </a:extLst>
              </a:tr>
              <a:tr h="5801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-9264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F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4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167932"/>
                  </a:ext>
                </a:extLst>
              </a:tr>
              <a:tr h="5801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-26876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9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2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-12620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13228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4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203999"/>
                  </a:ext>
                </a:extLst>
              </a:tr>
              <a:tr h="5801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-21560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F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-25736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20389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6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-13201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811267"/>
                  </a:ext>
                </a:extLst>
              </a:tr>
              <a:tr h="5801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好转概率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928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64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2573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上海疫情导致的钢铁需求疲软吗？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2" y="1009650"/>
            <a:ext cx="5761038" cy="50137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" b="-1"/>
          <a:stretch/>
        </p:blipFill>
        <p:spPr>
          <a:xfrm>
            <a:off x="6096000" y="1005997"/>
            <a:ext cx="5761037" cy="501743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093720" y="1009649"/>
            <a:ext cx="2136448" cy="383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61832" y="1005996"/>
            <a:ext cx="2136448" cy="383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确诊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944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493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85849" y="1428750"/>
            <a:ext cx="103060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目前经济下行压力巨大，政策利好频出，但支撑主要在于消息面的提振，实际情况仍有待观察。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2. 6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月份钢材需求疲软（疫情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高温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降水），基本面来看，钢价维持底部运行，不过考虑消息面利多的支撑，钢价或存在阶段性底部反弹可能，幅度有限。关注资本市场风向。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614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587374" y="777453"/>
            <a:ext cx="11120364" cy="369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：六月份炼焦煤市下行压力较大，预计有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200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吨以上的降幅，烟煤市场波动，以小批量多批次招标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为主。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：焦炭四轮降价落地后，市场预计暂稳，焦企利润被压缩，各钢厂维持库存稳定，关注后续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焦煤、钢材市场变化。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铁精粉：矿价盘整运行，维持各品种合理库存水平。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锰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系合金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近期港口锰矿库存持续下降，锰矿价格略偏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强，但锰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系合金随着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焦炭、电价下调，成本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小幅下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移。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硅锰合金整体表现供大于求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，预计六月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招标价格下调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300-500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吨；高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碳锰铁虽大厂减产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50%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，预计价格跟随硅锰调整；硅铁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：金属镁市场持续降温，板材市场依然低迷，对硅铁需求减少，硅铁市场价格快速回调，预计六月份招标价格降幅在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1500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左右。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部采购建议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918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0301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78002</TotalTime>
  <Words>2659</Words>
  <Application>Microsoft Office PowerPoint</Application>
  <PresentationFormat>宽屏</PresentationFormat>
  <Paragraphs>397</Paragraphs>
  <Slides>20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等线 Light</vt:lpstr>
      <vt:lpstr>Microsoft YaHei</vt:lpstr>
      <vt:lpstr>Microsoft YaHei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3447</cp:revision>
  <dcterms:created xsi:type="dcterms:W3CDTF">2017-10-16T02:28:00Z</dcterms:created>
  <dcterms:modified xsi:type="dcterms:W3CDTF">2022-05-30T06:54:24Z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