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1"/>
  </p:notesMasterIdLst>
  <p:sldIdLst>
    <p:sldId id="256" r:id="rId3"/>
    <p:sldId id="508" r:id="rId4"/>
    <p:sldId id="481" r:id="rId5"/>
    <p:sldId id="496" r:id="rId6"/>
    <p:sldId id="465" r:id="rId7"/>
    <p:sldId id="497" r:id="rId8"/>
    <p:sldId id="482" r:id="rId9"/>
    <p:sldId id="509" r:id="rId10"/>
    <p:sldId id="505" r:id="rId11"/>
    <p:sldId id="506" r:id="rId12"/>
    <p:sldId id="507" r:id="rId13"/>
    <p:sldId id="480" r:id="rId14"/>
    <p:sldId id="498" r:id="rId15"/>
    <p:sldId id="510" r:id="rId16"/>
    <p:sldId id="499" r:id="rId17"/>
    <p:sldId id="500" r:id="rId18"/>
    <p:sldId id="501" r:id="rId19"/>
    <p:sldId id="258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59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6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232B"/>
    <a:srgbClr val="0070C0"/>
    <a:srgbClr val="FF0000"/>
    <a:srgbClr val="FBCED0"/>
    <a:srgbClr val="27737C"/>
    <a:srgbClr val="FCEBF0"/>
    <a:srgbClr val="FBD7D5"/>
    <a:srgbClr val="FCF5F8"/>
    <a:srgbClr val="FBD7D7"/>
    <a:srgbClr val="FBD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73" d="100"/>
          <a:sy n="73" d="100"/>
        </p:scale>
        <p:origin x="468" y="60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59"/>
        <p:guide pos="167"/>
        <p:guide pos="5428"/>
        <p:guide pos="26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4180;&#24213;&#26448;&#26009;\&#38050;&#32852;&#25968;&#25454;_&#34892;&#19994;&#25968;&#25454;_2020-12-28_1609141694611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4180;&#24213;&#26448;&#26009;\&#27611;&#21033;%20&#24180;&#22343;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4180;&#24213;&#26448;&#26009;\&#27773;&#36710;&#38144;&#37327;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Myspic普钢绝对价格指数：螺纹钢（日）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导出数据!$B$3:$B$248</c:f>
            </c:numRef>
          </c:val>
          <c:smooth val="0"/>
          <c:extLst>
            <c:ext xmlns:c16="http://schemas.microsoft.com/office/drawing/2014/chart" uri="{C3380CC4-5D6E-409C-BE32-E72D297353CC}">
              <c16:uniqueId val="{00000000-14E3-472B-B8FF-8CBFF45C93D0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Myspic普钢绝对价格指数：冷板（日）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导出数据!$C$3:$C$248</c:f>
            </c:numRef>
          </c:val>
          <c:smooth val="0"/>
          <c:extLst>
            <c:ext xmlns:c16="http://schemas.microsoft.com/office/drawing/2014/chart" uri="{C3380CC4-5D6E-409C-BE32-E72D297353CC}">
              <c16:uniqueId val="{00000001-14E3-472B-B8FF-8CBFF45C93D0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Myspic普钢绝对价格指数：热卷（日）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导出数据!$D$3:$D$248</c:f>
            </c:numRef>
          </c:val>
          <c:smooth val="0"/>
          <c:extLst>
            <c:ext xmlns:c16="http://schemas.microsoft.com/office/drawing/2014/chart" uri="{C3380CC4-5D6E-409C-BE32-E72D297353CC}">
              <c16:uniqueId val="{00000002-14E3-472B-B8FF-8CBFF45C93D0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Mysteel炼焦煤价格指数：综合（日）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导出数据!$E$3:$E$248</c:f>
            </c:numRef>
          </c:val>
          <c:smooth val="0"/>
          <c:extLst>
            <c:ext xmlns:c16="http://schemas.microsoft.com/office/drawing/2014/chart" uri="{C3380CC4-5D6E-409C-BE32-E72D297353CC}">
              <c16:uniqueId val="{00000003-14E3-472B-B8FF-8CBFF45C93D0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MyCpic焦炭绝对价格指数：综合（日）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导出数据!$F$3:$F$248</c:f>
            </c:numRef>
          </c:val>
          <c:smooth val="0"/>
          <c:extLst>
            <c:ext xmlns:c16="http://schemas.microsoft.com/office/drawing/2014/chart" uri="{C3380CC4-5D6E-409C-BE32-E72D297353CC}">
              <c16:uniqueId val="{00000004-14E3-472B-B8FF-8CBFF45C93D0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MyIpic铁矿石绝对价格指数：综合（日）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导出数据!$G$3:$G$248</c:f>
            </c:numRef>
          </c:val>
          <c:smooth val="0"/>
          <c:extLst>
            <c:ext xmlns:c16="http://schemas.microsoft.com/office/drawing/2014/chart" uri="{C3380CC4-5D6E-409C-BE32-E72D297353CC}">
              <c16:uniqueId val="{00000005-14E3-472B-B8FF-8CBFF45C93D0}"/>
            </c:ext>
          </c:extLst>
        </c:ser>
        <c:ser>
          <c:idx val="6"/>
          <c:order val="6"/>
          <c:tx>
            <c:strRef>
              <c:f>导出数据!$H$2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导出数据!$H$3:$H$248</c:f>
              <c:numCache>
                <c:formatCode>0.00%</c:formatCode>
                <c:ptCount val="245"/>
                <c:pt idx="0">
                  <c:v>0.17133332281692518</c:v>
                </c:pt>
                <c:pt idx="1">
                  <c:v>0.17385463168909301</c:v>
                </c:pt>
                <c:pt idx="2">
                  <c:v>0.18108992054853584</c:v>
                </c:pt>
                <c:pt idx="3">
                  <c:v>0.19340726368316175</c:v>
                </c:pt>
                <c:pt idx="4">
                  <c:v>0.21908833257089366</c:v>
                </c:pt>
                <c:pt idx="5">
                  <c:v>0.19388313115538514</c:v>
                </c:pt>
                <c:pt idx="6">
                  <c:v>0.12437493098607094</c:v>
                </c:pt>
                <c:pt idx="7">
                  <c:v>0.10597647479479863</c:v>
                </c:pt>
                <c:pt idx="8">
                  <c:v>9.8827946303219505E-2</c:v>
                </c:pt>
                <c:pt idx="9">
                  <c:v>9.2817819002098012E-2</c:v>
                </c:pt>
                <c:pt idx="10">
                  <c:v>9.5678282039552226E-2</c:v>
                </c:pt>
                <c:pt idx="11">
                  <c:v>9.9595644103712744E-2</c:v>
                </c:pt>
                <c:pt idx="12">
                  <c:v>8.6176707207420308E-2</c:v>
                </c:pt>
                <c:pt idx="13">
                  <c:v>7.5218609835996597E-2</c:v>
                </c:pt>
                <c:pt idx="14">
                  <c:v>7.5097671141398328E-2</c:v>
                </c:pt>
                <c:pt idx="15">
                  <c:v>7.1740307815268745E-2</c:v>
                </c:pt>
                <c:pt idx="16">
                  <c:v>7.0278527071863869E-2</c:v>
                </c:pt>
                <c:pt idx="17">
                  <c:v>7.4771662486394427E-2</c:v>
                </c:pt>
                <c:pt idx="18">
                  <c:v>7.88336251636617E-2</c:v>
                </c:pt>
                <c:pt idx="19">
                  <c:v>8.1757186650471464E-2</c:v>
                </c:pt>
                <c:pt idx="20">
                  <c:v>8.5842811246247014E-2</c:v>
                </c:pt>
                <c:pt idx="21">
                  <c:v>8.8230035913534136E-2</c:v>
                </c:pt>
                <c:pt idx="22">
                  <c:v>8.6350227943148436E-2</c:v>
                </c:pt>
                <c:pt idx="23">
                  <c:v>9.0475289069771148E-2</c:v>
                </c:pt>
                <c:pt idx="24">
                  <c:v>9.9238086224031061E-2</c:v>
                </c:pt>
                <c:pt idx="25">
                  <c:v>0.10590811814133</c:v>
                </c:pt>
                <c:pt idx="26">
                  <c:v>0.10348145694319572</c:v>
                </c:pt>
                <c:pt idx="27">
                  <c:v>0.10006888247387985</c:v>
                </c:pt>
                <c:pt idx="28">
                  <c:v>9.4421571256553122E-2</c:v>
                </c:pt>
                <c:pt idx="29">
                  <c:v>8.9702333065165063E-2</c:v>
                </c:pt>
                <c:pt idx="30">
                  <c:v>8.479117042365357E-2</c:v>
                </c:pt>
                <c:pt idx="31">
                  <c:v>8.6489570352141998E-2</c:v>
                </c:pt>
                <c:pt idx="32">
                  <c:v>8.8198486688856353E-2</c:v>
                </c:pt>
                <c:pt idx="33">
                  <c:v>8.9092381388060693E-2</c:v>
                </c:pt>
                <c:pt idx="34">
                  <c:v>8.7236235336183382E-2</c:v>
                </c:pt>
                <c:pt idx="35">
                  <c:v>7.5510440164266307E-2</c:v>
                </c:pt>
                <c:pt idx="36">
                  <c:v>4.4513326918324304E-2</c:v>
                </c:pt>
                <c:pt idx="37">
                  <c:v>3.8839724680432654E-2</c:v>
                </c:pt>
                <c:pt idx="38">
                  <c:v>3.4167810326061247E-2</c:v>
                </c:pt>
                <c:pt idx="39">
                  <c:v>3.0079556628229157E-2</c:v>
                </c:pt>
                <c:pt idx="40">
                  <c:v>2.6619658321896739E-2</c:v>
                </c:pt>
                <c:pt idx="41">
                  <c:v>2.0162583671172962E-2</c:v>
                </c:pt>
                <c:pt idx="42">
                  <c:v>1.4736117026590787E-2</c:v>
                </c:pt>
                <c:pt idx="43">
                  <c:v>1.09554682693673E-2</c:v>
                </c:pt>
                <c:pt idx="44">
                  <c:v>9.5962225061652449E-3</c:v>
                </c:pt>
                <c:pt idx="45">
                  <c:v>9.7513395274978175E-3</c:v>
                </c:pt>
                <c:pt idx="46">
                  <c:v>1.0745140104848562E-2</c:v>
                </c:pt>
                <c:pt idx="47">
                  <c:v>9.9090856508868112E-3</c:v>
                </c:pt>
                <c:pt idx="48">
                  <c:v>8.2606386614715796E-3</c:v>
                </c:pt>
                <c:pt idx="49">
                  <c:v>8.9573507064397654E-3</c:v>
                </c:pt>
                <c:pt idx="50">
                  <c:v>7.2720962882336787E-3</c:v>
                </c:pt>
                <c:pt idx="51">
                  <c:v>8.3000751923188593E-3</c:v>
                </c:pt>
                <c:pt idx="52">
                  <c:v>1.1975559867282977E-2</c:v>
                </c:pt>
                <c:pt idx="53">
                  <c:v>1.3647668775206479E-2</c:v>
                </c:pt>
                <c:pt idx="54">
                  <c:v>1.3445227916857243E-2</c:v>
                </c:pt>
                <c:pt idx="55">
                  <c:v>9.8775364262090361E-3</c:v>
                </c:pt>
                <c:pt idx="56">
                  <c:v>4.8506932942123668E-3</c:v>
                </c:pt>
                <c:pt idx="57">
                  <c:v>-6.5201731000793274E-3</c:v>
                </c:pt>
                <c:pt idx="58">
                  <c:v>-7.5034572692042664E-3</c:v>
                </c:pt>
                <c:pt idx="59">
                  <c:v>-7.0328480010937063E-3</c:v>
                </c:pt>
                <c:pt idx="60">
                  <c:v>-6.9066511023824877E-3</c:v>
                </c:pt>
                <c:pt idx="61">
                  <c:v>-5.5447762371240109E-3</c:v>
                </c:pt>
                <c:pt idx="62">
                  <c:v>-4.8086276613085472E-3</c:v>
                </c:pt>
                <c:pt idx="63">
                  <c:v>-4.4773608021915524E-3</c:v>
                </c:pt>
                <c:pt idx="64">
                  <c:v>-3.1654388760062793E-3</c:v>
                </c:pt>
                <c:pt idx="65">
                  <c:v>-6.3098449355549702E-5</c:v>
                </c:pt>
                <c:pt idx="66">
                  <c:v>3.7122921037548548E-3</c:v>
                </c:pt>
                <c:pt idx="67">
                  <c:v>4.2538871273905873E-3</c:v>
                </c:pt>
                <c:pt idx="68">
                  <c:v>7.0091860825853159E-3</c:v>
                </c:pt>
                <c:pt idx="69">
                  <c:v>1.172579517191696E-2</c:v>
                </c:pt>
                <c:pt idx="70">
                  <c:v>1.2651239095799193E-2</c:v>
                </c:pt>
                <c:pt idx="71">
                  <c:v>1.1105327086586909E-2</c:v>
                </c:pt>
                <c:pt idx="72">
                  <c:v>1.3447857018913784E-2</c:v>
                </c:pt>
                <c:pt idx="73">
                  <c:v>1.7168036428838143E-2</c:v>
                </c:pt>
                <c:pt idx="74">
                  <c:v>1.9408031380962188E-2</c:v>
                </c:pt>
                <c:pt idx="75">
                  <c:v>2.0772535348277207E-2</c:v>
                </c:pt>
                <c:pt idx="76">
                  <c:v>2.1837321681153005E-2</c:v>
                </c:pt>
                <c:pt idx="77">
                  <c:v>2.2762765605035238E-2</c:v>
                </c:pt>
                <c:pt idx="78">
                  <c:v>2.0896103144931885E-2</c:v>
                </c:pt>
                <c:pt idx="79">
                  <c:v>2.1366712413042444E-2</c:v>
                </c:pt>
                <c:pt idx="80">
                  <c:v>2.0117888936212722E-2</c:v>
                </c:pt>
                <c:pt idx="81">
                  <c:v>1.1891428601475457E-2</c:v>
                </c:pt>
                <c:pt idx="82">
                  <c:v>1.2091240357768269E-2</c:v>
                </c:pt>
                <c:pt idx="83">
                  <c:v>1.3008796975480999E-2</c:v>
                </c:pt>
                <c:pt idx="84">
                  <c:v>1.5027947354860382E-2</c:v>
                </c:pt>
                <c:pt idx="85">
                  <c:v>1.4357526330457129E-2</c:v>
                </c:pt>
                <c:pt idx="86">
                  <c:v>1.5390763438655152E-2</c:v>
                </c:pt>
                <c:pt idx="87">
                  <c:v>1.6040151646606677E-2</c:v>
                </c:pt>
                <c:pt idx="88">
                  <c:v>1.8075076638324947E-2</c:v>
                </c:pt>
                <c:pt idx="89">
                  <c:v>1.8056672923929637E-2</c:v>
                </c:pt>
                <c:pt idx="90">
                  <c:v>1.5929729360234342E-2</c:v>
                </c:pt>
                <c:pt idx="91">
                  <c:v>1.2525042197087973E-2</c:v>
                </c:pt>
                <c:pt idx="92">
                  <c:v>1.3132364772135797E-2</c:v>
                </c:pt>
                <c:pt idx="93">
                  <c:v>1.4310202493440467E-2</c:v>
                </c:pt>
                <c:pt idx="94">
                  <c:v>1.6316207362537385E-2</c:v>
                </c:pt>
                <c:pt idx="95">
                  <c:v>1.6868318794398922E-2</c:v>
                </c:pt>
                <c:pt idx="96">
                  <c:v>2.0446526693273175E-2</c:v>
                </c:pt>
                <c:pt idx="97">
                  <c:v>2.1516571230262054E-2</c:v>
                </c:pt>
                <c:pt idx="98">
                  <c:v>1.7530852512632911E-2</c:v>
                </c:pt>
                <c:pt idx="99">
                  <c:v>1.7160149122668639E-2</c:v>
                </c:pt>
                <c:pt idx="100">
                  <c:v>1.2735370361606711E-2</c:v>
                </c:pt>
                <c:pt idx="101">
                  <c:v>4.0698499834366615E-3</c:v>
                </c:pt>
                <c:pt idx="102">
                  <c:v>3.2153918150794828E-3</c:v>
                </c:pt>
                <c:pt idx="103">
                  <c:v>1.5695739277207933E-3</c:v>
                </c:pt>
                <c:pt idx="104">
                  <c:v>1.7325782552227494E-3</c:v>
                </c:pt>
                <c:pt idx="105">
                  <c:v>4.2170796985997305E-3</c:v>
                </c:pt>
                <c:pt idx="106">
                  <c:v>6.6963229378638692E-3</c:v>
                </c:pt>
                <c:pt idx="107">
                  <c:v>8.3342535190531752E-3</c:v>
                </c:pt>
                <c:pt idx="108">
                  <c:v>7.8846770673944647E-3</c:v>
                </c:pt>
                <c:pt idx="109">
                  <c:v>1.6721089079236213E-3</c:v>
                </c:pt>
                <c:pt idx="110">
                  <c:v>1.7430946634486744E-3</c:v>
                </c:pt>
                <c:pt idx="111">
                  <c:v>3.0629038958034514E-3</c:v>
                </c:pt>
                <c:pt idx="112">
                  <c:v>5.2844951335320692E-3</c:v>
                </c:pt>
                <c:pt idx="113">
                  <c:v>6.3966053034246496E-3</c:v>
                </c:pt>
                <c:pt idx="114">
                  <c:v>7.4456170239616797E-3</c:v>
                </c:pt>
                <c:pt idx="115">
                  <c:v>6.3650560787468745E-3</c:v>
                </c:pt>
                <c:pt idx="116">
                  <c:v>3.849005410691999E-3</c:v>
                </c:pt>
                <c:pt idx="117">
                  <c:v>3.901587451821743E-3</c:v>
                </c:pt>
                <c:pt idx="118">
                  <c:v>-2.1716382986554151E-3</c:v>
                </c:pt>
                <c:pt idx="119">
                  <c:v>-8.0187612722750681E-3</c:v>
                </c:pt>
                <c:pt idx="120">
                  <c:v>-9.743452221328313E-3</c:v>
                </c:pt>
                <c:pt idx="121">
                  <c:v>-1.15128379053418E-2</c:v>
                </c:pt>
                <c:pt idx="122">
                  <c:v>-1.2514525788862049E-2</c:v>
                </c:pt>
                <c:pt idx="123">
                  <c:v>-1.2135935092728391E-2</c:v>
                </c:pt>
                <c:pt idx="124">
                  <c:v>-1.0608426797911418E-2</c:v>
                </c:pt>
                <c:pt idx="125">
                  <c:v>-8.5366943774022892E-3</c:v>
                </c:pt>
                <c:pt idx="126">
                  <c:v>-4.6692852523148622E-3</c:v>
                </c:pt>
                <c:pt idx="127">
                  <c:v>-2.9971763443913607E-3</c:v>
                </c:pt>
                <c:pt idx="128">
                  <c:v>-2.2557695644629342E-3</c:v>
                </c:pt>
                <c:pt idx="129">
                  <c:v>2.6291020564812375E-5</c:v>
                </c:pt>
                <c:pt idx="130">
                  <c:v>-1.3487293549761302E-3</c:v>
                </c:pt>
                <c:pt idx="131">
                  <c:v>-1.7851602963523743E-3</c:v>
                </c:pt>
                <c:pt idx="132">
                  <c:v>-4.7323837016662273E-5</c:v>
                </c:pt>
                <c:pt idx="133">
                  <c:v>2.8893831600755701E-3</c:v>
                </c:pt>
                <c:pt idx="134">
                  <c:v>5.1425236224819631E-3</c:v>
                </c:pt>
                <c:pt idx="135">
                  <c:v>6.454445548667356E-3</c:v>
                </c:pt>
                <c:pt idx="136">
                  <c:v>6.7094684481462151E-3</c:v>
                </c:pt>
                <c:pt idx="137">
                  <c:v>1.0103639203066662E-2</c:v>
                </c:pt>
                <c:pt idx="138">
                  <c:v>1.2296310318173926E-2</c:v>
                </c:pt>
                <c:pt idx="139">
                  <c:v>1.3124477465966294E-2</c:v>
                </c:pt>
                <c:pt idx="140">
                  <c:v>1.2974618648746683E-2</c:v>
                </c:pt>
                <c:pt idx="141">
                  <c:v>1.6055926258945565E-2</c:v>
                </c:pt>
                <c:pt idx="142">
                  <c:v>1.4825506496511149E-2</c:v>
                </c:pt>
                <c:pt idx="143">
                  <c:v>1.1594340069092778E-2</c:v>
                </c:pt>
                <c:pt idx="144">
                  <c:v>8.6707785822830123E-3</c:v>
                </c:pt>
                <c:pt idx="145">
                  <c:v>-2.3214971158750249E-3</c:v>
                </c:pt>
                <c:pt idx="146">
                  <c:v>-7.1695613080308505E-3</c:v>
                </c:pt>
                <c:pt idx="147">
                  <c:v>-7.4508752280746417E-3</c:v>
                </c:pt>
                <c:pt idx="148">
                  <c:v>-4.9979230093753161E-3</c:v>
                </c:pt>
                <c:pt idx="149">
                  <c:v>-3.8752964312568114E-3</c:v>
                </c:pt>
                <c:pt idx="150">
                  <c:v>1.0016878835202481E-3</c:v>
                </c:pt>
                <c:pt idx="151">
                  <c:v>1.4880717639696955E-3</c:v>
                </c:pt>
                <c:pt idx="152">
                  <c:v>3.1154859369330761E-3</c:v>
                </c:pt>
                <c:pt idx="153">
                  <c:v>2.0796197266785121E-3</c:v>
                </c:pt>
                <c:pt idx="154">
                  <c:v>-6.8304071427444718E-3</c:v>
                </c:pt>
                <c:pt idx="155">
                  <c:v>-2.7297966652469498E-2</c:v>
                </c:pt>
                <c:pt idx="156">
                  <c:v>-2.9377586379148009E-2</c:v>
                </c:pt>
                <c:pt idx="157">
                  <c:v>-2.9669416707417726E-2</c:v>
                </c:pt>
                <c:pt idx="158">
                  <c:v>-2.9388102787373933E-2</c:v>
                </c:pt>
                <c:pt idx="159">
                  <c:v>-2.895167184599769E-2</c:v>
                </c:pt>
                <c:pt idx="160">
                  <c:v>-2.8885944294585599E-2</c:v>
                </c:pt>
                <c:pt idx="161">
                  <c:v>-2.9204065643420127E-2</c:v>
                </c:pt>
                <c:pt idx="162">
                  <c:v>-3.3747153997023889E-2</c:v>
                </c:pt>
                <c:pt idx="163">
                  <c:v>-3.8164045451916317E-2</c:v>
                </c:pt>
                <c:pt idx="164">
                  <c:v>-4.6926842606176231E-2</c:v>
                </c:pt>
                <c:pt idx="165">
                  <c:v>-4.7912755877357591E-2</c:v>
                </c:pt>
                <c:pt idx="166">
                  <c:v>-4.6971537341136474E-2</c:v>
                </c:pt>
                <c:pt idx="167">
                  <c:v>-4.587783088563932E-2</c:v>
                </c:pt>
                <c:pt idx="168">
                  <c:v>-4.5714826558137363E-2</c:v>
                </c:pt>
                <c:pt idx="169">
                  <c:v>-4.4295111447636183E-2</c:v>
                </c:pt>
                <c:pt idx="170">
                  <c:v>-4.4069008670778557E-2</c:v>
                </c:pt>
                <c:pt idx="171">
                  <c:v>-4.5307315739382355E-2</c:v>
                </c:pt>
                <c:pt idx="172">
                  <c:v>-4.3351263809358519E-2</c:v>
                </c:pt>
                <c:pt idx="173">
                  <c:v>-4.046976795545245E-2</c:v>
                </c:pt>
                <c:pt idx="174">
                  <c:v>-3.9849299870122284E-2</c:v>
                </c:pt>
                <c:pt idx="175">
                  <c:v>-4.1676525799378479E-2</c:v>
                </c:pt>
                <c:pt idx="176">
                  <c:v>-3.9920285625647457E-2</c:v>
                </c:pt>
                <c:pt idx="177">
                  <c:v>-3.9307704846486671E-2</c:v>
                </c:pt>
                <c:pt idx="178">
                  <c:v>-4.1453052124577394E-2</c:v>
                </c:pt>
                <c:pt idx="179">
                  <c:v>-4.6500928073025909E-2</c:v>
                </c:pt>
                <c:pt idx="180">
                  <c:v>-5.0247398503515082E-2</c:v>
                </c:pt>
                <c:pt idx="181">
                  <c:v>-5.2329647332250137E-2</c:v>
                </c:pt>
                <c:pt idx="182">
                  <c:v>-5.1488334674175421E-2</c:v>
                </c:pt>
                <c:pt idx="183">
                  <c:v>-5.2061478922488809E-2</c:v>
                </c:pt>
                <c:pt idx="184">
                  <c:v>-5.4974524001072653E-2</c:v>
                </c:pt>
                <c:pt idx="185">
                  <c:v>-4.9024866047250169E-2</c:v>
                </c:pt>
                <c:pt idx="186">
                  <c:v>-4.4479148591589988E-2</c:v>
                </c:pt>
                <c:pt idx="187">
                  <c:v>-4.1119156163403975E-2</c:v>
                </c:pt>
                <c:pt idx="188">
                  <c:v>-3.6583955115969714E-2</c:v>
                </c:pt>
                <c:pt idx="189">
                  <c:v>-3.5474474048133559E-2</c:v>
                </c:pt>
                <c:pt idx="190">
                  <c:v>-3.6707522912624392E-2</c:v>
                </c:pt>
                <c:pt idx="191">
                  <c:v>-3.7945829981228196E-2</c:v>
                </c:pt>
                <c:pt idx="192">
                  <c:v>-3.4320298245337277E-2</c:v>
                </c:pt>
                <c:pt idx="193">
                  <c:v>-3.023730275161815E-2</c:v>
                </c:pt>
                <c:pt idx="194">
                  <c:v>-3.0715799325898213E-2</c:v>
                </c:pt>
                <c:pt idx="195">
                  <c:v>-2.8956930050110654E-2</c:v>
                </c:pt>
                <c:pt idx="196">
                  <c:v>-2.9840308341089184E-2</c:v>
                </c:pt>
                <c:pt idx="197">
                  <c:v>-3.1470351616108984E-2</c:v>
                </c:pt>
                <c:pt idx="198">
                  <c:v>-4.7910126775301168E-2</c:v>
                </c:pt>
                <c:pt idx="199">
                  <c:v>-4.7539423385336899E-2</c:v>
                </c:pt>
                <c:pt idx="200">
                  <c:v>-4.843857628865432E-2</c:v>
                </c:pt>
                <c:pt idx="201">
                  <c:v>-7.0770169156426269E-2</c:v>
                </c:pt>
                <c:pt idx="202">
                  <c:v>-6.9876274457221818E-2</c:v>
                </c:pt>
                <c:pt idx="203">
                  <c:v>-6.6290179252178186E-2</c:v>
                </c:pt>
                <c:pt idx="204">
                  <c:v>-6.4959853611597479E-2</c:v>
                </c:pt>
                <c:pt idx="205">
                  <c:v>-6.5572434390758147E-2</c:v>
                </c:pt>
                <c:pt idx="206">
                  <c:v>-6.3897696380778107E-2</c:v>
                </c:pt>
                <c:pt idx="207">
                  <c:v>-6.5270087654262496E-2</c:v>
                </c:pt>
                <c:pt idx="208">
                  <c:v>-5.8870853248781434E-2</c:v>
                </c:pt>
                <c:pt idx="209">
                  <c:v>-5.2671430599593054E-2</c:v>
                </c:pt>
                <c:pt idx="210">
                  <c:v>-5.0168525441820523E-2</c:v>
                </c:pt>
                <c:pt idx="211">
                  <c:v>-4.8517449350348872E-2</c:v>
                </c:pt>
                <c:pt idx="212">
                  <c:v>-4.6700739829318723E-2</c:v>
                </c:pt>
                <c:pt idx="213">
                  <c:v>-5.1291152019939147E-2</c:v>
                </c:pt>
                <c:pt idx="214">
                  <c:v>-5.1044016426629674E-2</c:v>
                </c:pt>
                <c:pt idx="215">
                  <c:v>-4.7920643183527095E-2</c:v>
                </c:pt>
                <c:pt idx="216">
                  <c:v>-4.4040088548157198E-2</c:v>
                </c:pt>
                <c:pt idx="217">
                  <c:v>-3.9562727745965649E-2</c:v>
                </c:pt>
                <c:pt idx="218">
                  <c:v>-3.5101141556112866E-2</c:v>
                </c:pt>
                <c:pt idx="219">
                  <c:v>-3.1859458720468567E-2</c:v>
                </c:pt>
                <c:pt idx="220">
                  <c:v>-2.9892890382218811E-2</c:v>
                </c:pt>
                <c:pt idx="221">
                  <c:v>-2.8302283638046287E-2</c:v>
                </c:pt>
                <c:pt idx="222">
                  <c:v>-2.4537409493161688E-2</c:v>
                </c:pt>
                <c:pt idx="223">
                  <c:v>-2.0501737836459342E-2</c:v>
                </c:pt>
                <c:pt idx="224">
                  <c:v>-1.8345874150142695E-2</c:v>
                </c:pt>
                <c:pt idx="225">
                  <c:v>-1.5640528134021048E-2</c:v>
                </c:pt>
                <c:pt idx="226">
                  <c:v>-1.251715489091859E-2</c:v>
                </c:pt>
                <c:pt idx="227">
                  <c:v>-8.0187612722750681E-3</c:v>
                </c:pt>
                <c:pt idx="228">
                  <c:v>-2.1453472780906028E-3</c:v>
                </c:pt>
                <c:pt idx="229">
                  <c:v>-2.1453472780906028E-3</c:v>
                </c:pt>
                <c:pt idx="230">
                  <c:v>-2.1453472780906028E-3</c:v>
                </c:pt>
                <c:pt idx="231">
                  <c:v>-2.121685359582212E-3</c:v>
                </c:pt>
                <c:pt idx="232">
                  <c:v>-2.100652543130362E-3</c:v>
                </c:pt>
                <c:pt idx="233">
                  <c:v>-2.0375540937748121E-3</c:v>
                </c:pt>
                <c:pt idx="234">
                  <c:v>-2.0033757670404962E-3</c:v>
                </c:pt>
                <c:pt idx="235">
                  <c:v>-2.0506996040571585E-3</c:v>
                </c:pt>
                <c:pt idx="236">
                  <c:v>-1.9297609094590217E-3</c:v>
                </c:pt>
                <c:pt idx="237">
                  <c:v>-1.714174540827321E-3</c:v>
                </c:pt>
                <c:pt idx="238">
                  <c:v>-1.758869275787562E-3</c:v>
                </c:pt>
                <c:pt idx="239">
                  <c:v>-1.485442661913274E-3</c:v>
                </c:pt>
                <c:pt idx="240">
                  <c:v>-1.159434006909242E-3</c:v>
                </c:pt>
                <c:pt idx="241">
                  <c:v>-9.9905878146370705E-4</c:v>
                </c:pt>
                <c:pt idx="242">
                  <c:v>-2.6291020564812375E-5</c:v>
                </c:pt>
                <c:pt idx="243">
                  <c:v>1.4617807434048832E-3</c:v>
                </c:pt>
                <c:pt idx="244">
                  <c:v>1.3697621714279802E-3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E3-472B-B8FF-8CBFF45C93D0}"/>
            </c:ext>
          </c:extLst>
        </c:ser>
        <c:ser>
          <c:idx val="7"/>
          <c:order val="7"/>
          <c:tx>
            <c:strRef>
              <c:f>导出数据!$I$2</c:f>
              <c:strCache>
                <c:ptCount val="1"/>
                <c:pt idx="0">
                  <c:v>冷卷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244"/>
              <c:layout>
                <c:manualLayout>
                  <c:x val="-8.7227405771589193E-3"/>
                  <c:y val="-7.53623073738358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4E3-472B-B8FF-8CBFF45C9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导出数据!$I$3:$I$248</c:f>
              <c:numCache>
                <c:formatCode>0.00%</c:formatCode>
                <c:ptCount val="245"/>
                <c:pt idx="0">
                  <c:v>0.31899313295664511</c:v>
                </c:pt>
                <c:pt idx="1">
                  <c:v>0.33130846471408282</c:v>
                </c:pt>
                <c:pt idx="2">
                  <c:v>0.35655871108806386</c:v>
                </c:pt>
                <c:pt idx="3">
                  <c:v>0.3613021117449115</c:v>
                </c:pt>
                <c:pt idx="4">
                  <c:v>0.36675937960898947</c:v>
                </c:pt>
                <c:pt idx="5">
                  <c:v>0.32985379191444369</c:v>
                </c:pt>
                <c:pt idx="6">
                  <c:v>0.25886216750736879</c:v>
                </c:pt>
                <c:pt idx="7">
                  <c:v>0.24510114241201811</c:v>
                </c:pt>
                <c:pt idx="8">
                  <c:v>0.24024774334902496</c:v>
                </c:pt>
                <c:pt idx="9">
                  <c:v>0.23297437935082993</c:v>
                </c:pt>
                <c:pt idx="10">
                  <c:v>0.23406089421969614</c:v>
                </c:pt>
                <c:pt idx="11">
                  <c:v>0.23470517059854859</c:v>
                </c:pt>
                <c:pt idx="12">
                  <c:v>0.21349792686677402</c:v>
                </c:pt>
                <c:pt idx="13">
                  <c:v>0.18798503123730262</c:v>
                </c:pt>
                <c:pt idx="14">
                  <c:v>0.18542139491448198</c:v>
                </c:pt>
                <c:pt idx="15">
                  <c:v>0.17805150170273057</c:v>
                </c:pt>
                <c:pt idx="16">
                  <c:v>0.16446333124560847</c:v>
                </c:pt>
                <c:pt idx="17">
                  <c:v>0.16139235533525956</c:v>
                </c:pt>
                <c:pt idx="18">
                  <c:v>0.1568038503931882</c:v>
                </c:pt>
                <c:pt idx="19">
                  <c:v>0.14907926844325323</c:v>
                </c:pt>
                <c:pt idx="20">
                  <c:v>0.14669297648952437</c:v>
                </c:pt>
                <c:pt idx="21">
                  <c:v>0.14490606360601715</c:v>
                </c:pt>
                <c:pt idx="22">
                  <c:v>0.1400122569652564</c:v>
                </c:pt>
                <c:pt idx="23">
                  <c:v>0.14088999934898916</c:v>
                </c:pt>
                <c:pt idx="24">
                  <c:v>0.14058245278486797</c:v>
                </c:pt>
                <c:pt idx="25">
                  <c:v>0.13844983062490335</c:v>
                </c:pt>
                <c:pt idx="26">
                  <c:v>0.13297909356823603</c:v>
                </c:pt>
                <c:pt idx="27">
                  <c:v>0.12726591104496243</c:v>
                </c:pt>
                <c:pt idx="28">
                  <c:v>0.12076478075521764</c:v>
                </c:pt>
                <c:pt idx="29">
                  <c:v>0.11855583317058058</c:v>
                </c:pt>
                <c:pt idx="30">
                  <c:v>0.113141217749702</c:v>
                </c:pt>
                <c:pt idx="31">
                  <c:v>0.11190654176235407</c:v>
                </c:pt>
                <c:pt idx="32">
                  <c:v>0.11188184824260718</c:v>
                </c:pt>
                <c:pt idx="33">
                  <c:v>0.10896576804703455</c:v>
                </c:pt>
                <c:pt idx="34">
                  <c:v>0.10778272396461197</c:v>
                </c:pt>
                <c:pt idx="35">
                  <c:v>0.10030058748128348</c:v>
                </c:pt>
                <c:pt idx="36">
                  <c:v>8.4952442525832866E-2</c:v>
                </c:pt>
                <c:pt idx="37">
                  <c:v>8.2157585063563479E-2</c:v>
                </c:pt>
                <c:pt idx="38">
                  <c:v>7.9571500086427327E-2</c:v>
                </c:pt>
                <c:pt idx="39">
                  <c:v>7.4682183176529554E-2</c:v>
                </c:pt>
                <c:pt idx="40">
                  <c:v>7.3775257542186709E-2</c:v>
                </c:pt>
                <c:pt idx="41">
                  <c:v>7.1766102980956925E-2</c:v>
                </c:pt>
                <c:pt idx="42">
                  <c:v>6.8850022785384296E-2</c:v>
                </c:pt>
                <c:pt idx="43">
                  <c:v>6.8546965952126088E-2</c:v>
                </c:pt>
                <c:pt idx="44">
                  <c:v>6.6212305903322791E-2</c:v>
                </c:pt>
                <c:pt idx="45">
                  <c:v>6.7244944001831855E-2</c:v>
                </c:pt>
                <c:pt idx="46">
                  <c:v>6.7218005616653378E-2</c:v>
                </c:pt>
                <c:pt idx="47">
                  <c:v>6.6582708699527093E-2</c:v>
                </c:pt>
                <c:pt idx="48">
                  <c:v>6.2387055207975731E-2</c:v>
                </c:pt>
                <c:pt idx="49">
                  <c:v>6.1172583009511498E-2</c:v>
                </c:pt>
                <c:pt idx="50">
                  <c:v>6.022524979740105E-2</c:v>
                </c:pt>
                <c:pt idx="51">
                  <c:v>6.2045835662381296E-2</c:v>
                </c:pt>
                <c:pt idx="52">
                  <c:v>6.2573379038793675E-2</c:v>
                </c:pt>
                <c:pt idx="53">
                  <c:v>6.3742953928626916E-2</c:v>
                </c:pt>
                <c:pt idx="54">
                  <c:v>6.1554210132873752E-2</c:v>
                </c:pt>
                <c:pt idx="55">
                  <c:v>5.7803039996767551E-2</c:v>
                </c:pt>
                <c:pt idx="56">
                  <c:v>5.421350017173221E-2</c:v>
                </c:pt>
                <c:pt idx="57">
                  <c:v>4.3384269329975064E-2</c:v>
                </c:pt>
                <c:pt idx="58">
                  <c:v>4.3305699039871227E-2</c:v>
                </c:pt>
                <c:pt idx="59">
                  <c:v>4.5961374845385053E-2</c:v>
                </c:pt>
                <c:pt idx="60">
                  <c:v>4.6776260997034511E-2</c:v>
                </c:pt>
                <c:pt idx="61">
                  <c:v>4.750135253142259E-2</c:v>
                </c:pt>
                <c:pt idx="62">
                  <c:v>4.9809074195047404E-2</c:v>
                </c:pt>
                <c:pt idx="63">
                  <c:v>5.0902323660208193E-2</c:v>
                </c:pt>
                <c:pt idx="64">
                  <c:v>5.184965687231885E-2</c:v>
                </c:pt>
                <c:pt idx="65">
                  <c:v>5.5194506365315914E-2</c:v>
                </c:pt>
                <c:pt idx="66">
                  <c:v>5.7538145875845569E-2</c:v>
                </c:pt>
                <c:pt idx="67">
                  <c:v>5.7120600905578883E-2</c:v>
                </c:pt>
                <c:pt idx="68">
                  <c:v>5.9726889671598733E-2</c:v>
                </c:pt>
                <c:pt idx="69">
                  <c:v>6.3637445253344402E-2</c:v>
                </c:pt>
                <c:pt idx="70">
                  <c:v>6.3554385232377386E-2</c:v>
                </c:pt>
                <c:pt idx="71">
                  <c:v>6.0279126567757996E-2</c:v>
                </c:pt>
                <c:pt idx="72">
                  <c:v>6.0350962261567269E-2</c:v>
                </c:pt>
                <c:pt idx="73">
                  <c:v>6.2438687112901098E-2</c:v>
                </c:pt>
                <c:pt idx="74">
                  <c:v>6.3601527406439762E-2</c:v>
                </c:pt>
                <c:pt idx="75">
                  <c:v>6.2901129391798774E-2</c:v>
                </c:pt>
                <c:pt idx="76">
                  <c:v>5.8766087266898935E-2</c:v>
                </c:pt>
                <c:pt idx="77">
                  <c:v>5.8155483869519534E-2</c:v>
                </c:pt>
                <c:pt idx="78">
                  <c:v>5.6384285044033054E-2</c:v>
                </c:pt>
                <c:pt idx="79">
                  <c:v>5.1784555774804147E-2</c:v>
                </c:pt>
                <c:pt idx="80">
                  <c:v>4.0358190728256943E-2</c:v>
                </c:pt>
                <c:pt idx="81">
                  <c:v>3.3964813979226058E-2</c:v>
                </c:pt>
                <c:pt idx="82">
                  <c:v>3.3740327436071887E-2</c:v>
                </c:pt>
                <c:pt idx="83">
                  <c:v>3.2476468198113881E-2</c:v>
                </c:pt>
                <c:pt idx="84">
                  <c:v>3.3190335405344211E-2</c:v>
                </c:pt>
                <c:pt idx="85">
                  <c:v>3.2171166499424281E-2</c:v>
                </c:pt>
                <c:pt idx="86">
                  <c:v>3.1405667387268597E-2</c:v>
                </c:pt>
                <c:pt idx="87">
                  <c:v>2.8945294874298876E-2</c:v>
                </c:pt>
                <c:pt idx="88">
                  <c:v>2.432536181618606E-2</c:v>
                </c:pt>
                <c:pt idx="89">
                  <c:v>1.9837875818534034E-2</c:v>
                </c:pt>
                <c:pt idx="90">
                  <c:v>1.1680034840311646E-2</c:v>
                </c:pt>
                <c:pt idx="91">
                  <c:v>6.5303135403548566E-3</c:v>
                </c:pt>
                <c:pt idx="92">
                  <c:v>5.8411398528716183E-3</c:v>
                </c:pt>
                <c:pt idx="93">
                  <c:v>4.601974134660498E-3</c:v>
                </c:pt>
                <c:pt idx="94">
                  <c:v>4.2023880878461319E-3</c:v>
                </c:pt>
                <c:pt idx="95">
                  <c:v>-5.1856391468601984E-4</c:v>
                </c:pt>
                <c:pt idx="96">
                  <c:v>-2.2493551624046836E-3</c:v>
                </c:pt>
                <c:pt idx="97">
                  <c:v>-3.0013850819712372E-3</c:v>
                </c:pt>
                <c:pt idx="98">
                  <c:v>-4.6356471161335417E-3</c:v>
                </c:pt>
                <c:pt idx="99">
                  <c:v>-5.1497212999565842E-3</c:v>
                </c:pt>
                <c:pt idx="100">
                  <c:v>-8.9008914360627842E-3</c:v>
                </c:pt>
                <c:pt idx="101">
                  <c:v>-2.0553987891195748E-2</c:v>
                </c:pt>
                <c:pt idx="102">
                  <c:v>-2.1725807646460576E-2</c:v>
                </c:pt>
                <c:pt idx="103">
                  <c:v>-2.2318452120387661E-2</c:v>
                </c:pt>
                <c:pt idx="104">
                  <c:v>-2.2116414231548785E-2</c:v>
                </c:pt>
                <c:pt idx="105">
                  <c:v>-2.164274762549356E-2</c:v>
                </c:pt>
                <c:pt idx="106">
                  <c:v>-2.046868300479714E-2</c:v>
                </c:pt>
                <c:pt idx="107">
                  <c:v>-2.0758270645466013E-2</c:v>
                </c:pt>
                <c:pt idx="108">
                  <c:v>-2.2641712742529577E-2</c:v>
                </c:pt>
                <c:pt idx="109">
                  <c:v>-2.9172026282884435E-2</c:v>
                </c:pt>
                <c:pt idx="110">
                  <c:v>-2.9198964668062911E-2</c:v>
                </c:pt>
                <c:pt idx="111">
                  <c:v>-3.0541394196124751E-2</c:v>
                </c:pt>
                <c:pt idx="112">
                  <c:v>-2.898794731749808E-2</c:v>
                </c:pt>
                <c:pt idx="113">
                  <c:v>-3.0716493699785151E-2</c:v>
                </c:pt>
                <c:pt idx="114">
                  <c:v>-3.3369924639867383E-2</c:v>
                </c:pt>
                <c:pt idx="115">
                  <c:v>-3.5996417194771139E-2</c:v>
                </c:pt>
                <c:pt idx="116">
                  <c:v>-4.2800604317774139E-2</c:v>
                </c:pt>
                <c:pt idx="117">
                  <c:v>-4.5350771448005443E-2</c:v>
                </c:pt>
                <c:pt idx="118">
                  <c:v>-5.0790080388631108E-2</c:v>
                </c:pt>
                <c:pt idx="119">
                  <c:v>-5.657285374028239E-2</c:v>
                </c:pt>
                <c:pt idx="120">
                  <c:v>-6.1264622492204678E-2</c:v>
                </c:pt>
                <c:pt idx="121">
                  <c:v>-6.4400699500068492E-2</c:v>
                </c:pt>
                <c:pt idx="122">
                  <c:v>-6.5132525630750934E-2</c:v>
                </c:pt>
                <c:pt idx="123">
                  <c:v>-6.5529866812133922E-2</c:v>
                </c:pt>
                <c:pt idx="124">
                  <c:v>-6.590251447376981E-2</c:v>
                </c:pt>
                <c:pt idx="125">
                  <c:v>-6.5404154347967494E-2</c:v>
                </c:pt>
                <c:pt idx="126">
                  <c:v>-6.3130105665815714E-2</c:v>
                </c:pt>
                <c:pt idx="127">
                  <c:v>-6.3388265190443133E-2</c:v>
                </c:pt>
                <c:pt idx="128">
                  <c:v>-6.3029086721396385E-2</c:v>
                </c:pt>
                <c:pt idx="129">
                  <c:v>-6.3612751733597303E-2</c:v>
                </c:pt>
                <c:pt idx="130">
                  <c:v>-6.5273952152938089E-2</c:v>
                </c:pt>
                <c:pt idx="131">
                  <c:v>-6.9180018003820787E-2</c:v>
                </c:pt>
                <c:pt idx="132">
                  <c:v>-7.0082453907300446E-2</c:v>
                </c:pt>
                <c:pt idx="133">
                  <c:v>-7.0805300576256933E-2</c:v>
                </c:pt>
                <c:pt idx="134">
                  <c:v>-7.3909949468079092E-2</c:v>
                </c:pt>
                <c:pt idx="135">
                  <c:v>-7.8545596584212632E-2</c:v>
                </c:pt>
                <c:pt idx="136">
                  <c:v>-8.0022718038167059E-2</c:v>
                </c:pt>
                <c:pt idx="137">
                  <c:v>-8.1722081169844168E-2</c:v>
                </c:pt>
                <c:pt idx="138">
                  <c:v>-8.1710856842686516E-2</c:v>
                </c:pt>
                <c:pt idx="139">
                  <c:v>-8.280186144241572E-2</c:v>
                </c:pt>
                <c:pt idx="140">
                  <c:v>-8.5019788488778947E-2</c:v>
                </c:pt>
                <c:pt idx="141">
                  <c:v>-8.4344083993884947E-2</c:v>
                </c:pt>
                <c:pt idx="142">
                  <c:v>-8.4110617989004613E-2</c:v>
                </c:pt>
                <c:pt idx="143">
                  <c:v>-8.6404870460040195E-2</c:v>
                </c:pt>
                <c:pt idx="144">
                  <c:v>-9.063195206763322E-2</c:v>
                </c:pt>
                <c:pt idx="145">
                  <c:v>-0.10138934721558109</c:v>
                </c:pt>
                <c:pt idx="146">
                  <c:v>-0.10552887907134401</c:v>
                </c:pt>
                <c:pt idx="147">
                  <c:v>-0.10894556425815044</c:v>
                </c:pt>
                <c:pt idx="148">
                  <c:v>-0.10958984063700299</c:v>
                </c:pt>
                <c:pt idx="149">
                  <c:v>-0.10619111437364877</c:v>
                </c:pt>
                <c:pt idx="150">
                  <c:v>-0.10038140263681891</c:v>
                </c:pt>
                <c:pt idx="151">
                  <c:v>-9.8576530829859385E-2</c:v>
                </c:pt>
                <c:pt idx="152">
                  <c:v>-9.5166580239347529E-2</c:v>
                </c:pt>
                <c:pt idx="153">
                  <c:v>-9.4243940546983859E-2</c:v>
                </c:pt>
                <c:pt idx="154">
                  <c:v>-0.10909372537663226</c:v>
                </c:pt>
                <c:pt idx="155">
                  <c:v>-0.13326643634347332</c:v>
                </c:pt>
                <c:pt idx="156">
                  <c:v>-0.13681781345617233</c:v>
                </c:pt>
                <c:pt idx="157">
                  <c:v>-0.13868554149521498</c:v>
                </c:pt>
                <c:pt idx="158">
                  <c:v>-0.14023000891211568</c:v>
                </c:pt>
                <c:pt idx="159">
                  <c:v>-0.14158141790190379</c:v>
                </c:pt>
                <c:pt idx="160">
                  <c:v>-0.14545830050217631</c:v>
                </c:pt>
                <c:pt idx="161">
                  <c:v>-0.14654032564017946</c:v>
                </c:pt>
                <c:pt idx="162">
                  <c:v>-0.15269799151889832</c:v>
                </c:pt>
                <c:pt idx="163">
                  <c:v>-0.16200744846350182</c:v>
                </c:pt>
                <c:pt idx="164">
                  <c:v>-0.16924713948022382</c:v>
                </c:pt>
                <c:pt idx="165">
                  <c:v>-0.17045263221696172</c:v>
                </c:pt>
                <c:pt idx="166">
                  <c:v>-0.16985774287760314</c:v>
                </c:pt>
                <c:pt idx="167">
                  <c:v>-0.16933019950119085</c:v>
                </c:pt>
                <c:pt idx="168">
                  <c:v>-0.16776103856454314</c:v>
                </c:pt>
                <c:pt idx="169">
                  <c:v>-0.16704268162644983</c:v>
                </c:pt>
                <c:pt idx="170">
                  <c:v>-0.1660504511057084</c:v>
                </c:pt>
                <c:pt idx="171">
                  <c:v>-0.16550943853670688</c:v>
                </c:pt>
                <c:pt idx="172">
                  <c:v>-0.16422762037529656</c:v>
                </c:pt>
                <c:pt idx="173">
                  <c:v>-0.1623845858560008</c:v>
                </c:pt>
                <c:pt idx="174">
                  <c:v>-0.16148214995252103</c:v>
                </c:pt>
                <c:pt idx="175">
                  <c:v>-0.16115215473408445</c:v>
                </c:pt>
                <c:pt idx="176">
                  <c:v>-0.15889157524452191</c:v>
                </c:pt>
                <c:pt idx="177">
                  <c:v>-0.15807444422744077</c:v>
                </c:pt>
                <c:pt idx="178">
                  <c:v>-0.16018237286765841</c:v>
                </c:pt>
                <c:pt idx="179">
                  <c:v>-0.16589780025636358</c:v>
                </c:pt>
                <c:pt idx="180">
                  <c:v>-0.16635799766982959</c:v>
                </c:pt>
                <c:pt idx="181">
                  <c:v>-0.16481577511836046</c:v>
                </c:pt>
                <c:pt idx="182">
                  <c:v>-0.16087828115143632</c:v>
                </c:pt>
                <c:pt idx="183">
                  <c:v>-0.15840892917674043</c:v>
                </c:pt>
                <c:pt idx="184">
                  <c:v>-0.15575998796752116</c:v>
                </c:pt>
                <c:pt idx="185">
                  <c:v>-0.14156121411301989</c:v>
                </c:pt>
                <c:pt idx="186">
                  <c:v>-0.12905731365933262</c:v>
                </c:pt>
                <c:pt idx="187">
                  <c:v>-0.11736605449186342</c:v>
                </c:pt>
                <c:pt idx="188">
                  <c:v>-0.10402032950134803</c:v>
                </c:pt>
                <c:pt idx="189">
                  <c:v>-9.911305366799783E-2</c:v>
                </c:pt>
                <c:pt idx="190">
                  <c:v>-9.3972311829767299E-2</c:v>
                </c:pt>
                <c:pt idx="191">
                  <c:v>-9.1693773416752444E-2</c:v>
                </c:pt>
                <c:pt idx="192">
                  <c:v>-8.7296082036362313E-2</c:v>
                </c:pt>
                <c:pt idx="193">
                  <c:v>-7.8657839855789724E-2</c:v>
                </c:pt>
                <c:pt idx="194">
                  <c:v>-7.8318865175627084E-2</c:v>
                </c:pt>
                <c:pt idx="195">
                  <c:v>-7.6076244609516758E-2</c:v>
                </c:pt>
                <c:pt idx="196">
                  <c:v>-7.5773187776258744E-2</c:v>
                </c:pt>
                <c:pt idx="197">
                  <c:v>-7.3544036402737767E-2</c:v>
                </c:pt>
                <c:pt idx="198">
                  <c:v>-7.5474620673863721E-2</c:v>
                </c:pt>
                <c:pt idx="199">
                  <c:v>-7.4843813487600414E-2</c:v>
                </c:pt>
                <c:pt idx="200">
                  <c:v>-7.4700142099981673E-2</c:v>
                </c:pt>
                <c:pt idx="201">
                  <c:v>-7.463504100246697E-2</c:v>
                </c:pt>
                <c:pt idx="202">
                  <c:v>-7.4531777192616042E-2</c:v>
                </c:pt>
                <c:pt idx="203">
                  <c:v>-7.2264463106759033E-2</c:v>
                </c:pt>
                <c:pt idx="204">
                  <c:v>-6.9065529866812109E-2</c:v>
                </c:pt>
                <c:pt idx="205">
                  <c:v>-6.7965545805356548E-2</c:v>
                </c:pt>
                <c:pt idx="206">
                  <c:v>-6.6910459052531984E-2</c:v>
                </c:pt>
                <c:pt idx="207">
                  <c:v>-6.7972280401651319E-2</c:v>
                </c:pt>
                <c:pt idx="208">
                  <c:v>-6.3817034487867574E-2</c:v>
                </c:pt>
                <c:pt idx="209">
                  <c:v>-5.9026491656957537E-2</c:v>
                </c:pt>
                <c:pt idx="210">
                  <c:v>-5.5870210860210011E-2</c:v>
                </c:pt>
                <c:pt idx="211">
                  <c:v>-5.2031490972273615E-2</c:v>
                </c:pt>
                <c:pt idx="212">
                  <c:v>-5.01592732023678E-2</c:v>
                </c:pt>
                <c:pt idx="213">
                  <c:v>-5.6195716347783517E-2</c:v>
                </c:pt>
                <c:pt idx="214">
                  <c:v>-5.8364256354652776E-2</c:v>
                </c:pt>
                <c:pt idx="215">
                  <c:v>-5.5405523715880742E-2</c:v>
                </c:pt>
                <c:pt idx="216">
                  <c:v>-5.2918212817732548E-2</c:v>
                </c:pt>
                <c:pt idx="217">
                  <c:v>-4.6428306855145506E-2</c:v>
                </c:pt>
                <c:pt idx="218">
                  <c:v>-4.0421046960339851E-2</c:v>
                </c:pt>
                <c:pt idx="219">
                  <c:v>-3.3428291141087516E-2</c:v>
                </c:pt>
                <c:pt idx="220">
                  <c:v>-3.339686302504586E-2</c:v>
                </c:pt>
                <c:pt idx="221">
                  <c:v>-2.7914901641220995E-2</c:v>
                </c:pt>
                <c:pt idx="222">
                  <c:v>-2.21568218093166E-2</c:v>
                </c:pt>
                <c:pt idx="223">
                  <c:v>-1.8558302522555303E-2</c:v>
                </c:pt>
                <c:pt idx="224">
                  <c:v>-1.6764655042753325E-2</c:v>
                </c:pt>
                <c:pt idx="225">
                  <c:v>-1.6392007381117433E-2</c:v>
                </c:pt>
                <c:pt idx="226">
                  <c:v>-1.0355564235701916E-2</c:v>
                </c:pt>
                <c:pt idx="227">
                  <c:v>-7.138672072302463E-3</c:v>
                </c:pt>
                <c:pt idx="228">
                  <c:v>-3.409950590511762E-3</c:v>
                </c:pt>
                <c:pt idx="229">
                  <c:v>-3.409950590511762E-3</c:v>
                </c:pt>
                <c:pt idx="230">
                  <c:v>-3.409950590511762E-3</c:v>
                </c:pt>
                <c:pt idx="231">
                  <c:v>-3.409950590511762E-3</c:v>
                </c:pt>
                <c:pt idx="232">
                  <c:v>-3.409950590511762E-3</c:v>
                </c:pt>
                <c:pt idx="233">
                  <c:v>-3.5311733238150064E-3</c:v>
                </c:pt>
                <c:pt idx="234">
                  <c:v>-3.5311733238150064E-3</c:v>
                </c:pt>
                <c:pt idx="235">
                  <c:v>-3.5311733238150064E-3</c:v>
                </c:pt>
                <c:pt idx="236">
                  <c:v>-2.3503741068240198E-3</c:v>
                </c:pt>
                <c:pt idx="237">
                  <c:v>-2.3503741068240198E-3</c:v>
                </c:pt>
                <c:pt idx="238">
                  <c:v>-1.1022289268869453E-3</c:v>
                </c:pt>
                <c:pt idx="239">
                  <c:v>-1.115698119476081E-3</c:v>
                </c:pt>
                <c:pt idx="240">
                  <c:v>-1.2436554490740971E-3</c:v>
                </c:pt>
                <c:pt idx="241">
                  <c:v>-2.0697659278813064E-3</c:v>
                </c:pt>
                <c:pt idx="242">
                  <c:v>-1.7779334217810478E-3</c:v>
                </c:pt>
                <c:pt idx="243">
                  <c:v>-1.6634452847723719E-3</c:v>
                </c:pt>
                <c:pt idx="244">
                  <c:v>-1.3065116811572079E-3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4E3-472B-B8FF-8CBFF45C93D0}"/>
            </c:ext>
          </c:extLst>
        </c:ser>
        <c:ser>
          <c:idx val="8"/>
          <c:order val="8"/>
          <c:tx>
            <c:strRef>
              <c:f>导出数据!$J$2</c:f>
              <c:strCache>
                <c:ptCount val="1"/>
                <c:pt idx="0">
                  <c:v>热卷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导出数据!$J$3:$J$248</c:f>
              <c:numCache>
                <c:formatCode>0.00%</c:formatCode>
                <c:ptCount val="245"/>
                <c:pt idx="0">
                  <c:v>0.205644297778248</c:v>
                </c:pt>
                <c:pt idx="1">
                  <c:v>0.22881904756990221</c:v>
                </c:pt>
                <c:pt idx="2">
                  <c:v>0.25126878013917237</c:v>
                </c:pt>
                <c:pt idx="3">
                  <c:v>0.26184990337403929</c:v>
                </c:pt>
                <c:pt idx="4">
                  <c:v>0.29483173666136026</c:v>
                </c:pt>
                <c:pt idx="5">
                  <c:v>0.28587867701127789</c:v>
                </c:pt>
                <c:pt idx="6">
                  <c:v>0.19455230831550901</c:v>
                </c:pt>
                <c:pt idx="7">
                  <c:v>0.17182134130766274</c:v>
                </c:pt>
                <c:pt idx="8">
                  <c:v>0.16410932537276457</c:v>
                </c:pt>
                <c:pt idx="9">
                  <c:v>0.15756352931159481</c:v>
                </c:pt>
                <c:pt idx="10">
                  <c:v>0.15952959024916333</c:v>
                </c:pt>
                <c:pt idx="11">
                  <c:v>0.16730094923073341</c:v>
                </c:pt>
                <c:pt idx="12">
                  <c:v>0.14909811469720866</c:v>
                </c:pt>
                <c:pt idx="13">
                  <c:v>0.12516480596113808</c:v>
                </c:pt>
                <c:pt idx="14">
                  <c:v>0.12549764304899416</c:v>
                </c:pt>
                <c:pt idx="15">
                  <c:v>0.11609564035017547</c:v>
                </c:pt>
                <c:pt idx="16">
                  <c:v>9.569969322225011E-2</c:v>
                </c:pt>
                <c:pt idx="17">
                  <c:v>9.415935414124163E-2</c:v>
                </c:pt>
                <c:pt idx="18">
                  <c:v>9.3181483937385373E-2</c:v>
                </c:pt>
                <c:pt idx="19">
                  <c:v>7.8851428232325479E-2</c:v>
                </c:pt>
                <c:pt idx="20">
                  <c:v>7.6774421598804862E-2</c:v>
                </c:pt>
                <c:pt idx="21">
                  <c:v>7.5664964639284515E-2</c:v>
                </c:pt>
                <c:pt idx="22">
                  <c:v>6.3386114243105141E-2</c:v>
                </c:pt>
                <c:pt idx="23">
                  <c:v>6.269463874275312E-2</c:v>
                </c:pt>
                <c:pt idx="24">
                  <c:v>6.3298389739329317E-2</c:v>
                </c:pt>
                <c:pt idx="25">
                  <c:v>6.4080169875921467E-2</c:v>
                </c:pt>
                <c:pt idx="26">
                  <c:v>6.4978055973393595E-2</c:v>
                </c:pt>
                <c:pt idx="27">
                  <c:v>6.2901049339873213E-2</c:v>
                </c:pt>
                <c:pt idx="28">
                  <c:v>5.749051156286368E-2</c:v>
                </c:pt>
                <c:pt idx="29">
                  <c:v>5.4642045322606914E-2</c:v>
                </c:pt>
                <c:pt idx="30">
                  <c:v>4.6101806866764496E-2</c:v>
                </c:pt>
                <c:pt idx="31">
                  <c:v>4.4128005531804057E-2</c:v>
                </c:pt>
                <c:pt idx="32">
                  <c:v>4.4264752552396029E-2</c:v>
                </c:pt>
                <c:pt idx="33">
                  <c:v>4.545935388322838E-2</c:v>
                </c:pt>
                <c:pt idx="34">
                  <c:v>4.6669436008844725E-2</c:v>
                </c:pt>
                <c:pt idx="35">
                  <c:v>4.5743168454268436E-2</c:v>
                </c:pt>
                <c:pt idx="36">
                  <c:v>3.0368159101288213E-2</c:v>
                </c:pt>
                <c:pt idx="37">
                  <c:v>2.8257610745735681E-2</c:v>
                </c:pt>
                <c:pt idx="38">
                  <c:v>2.3050903433382307E-2</c:v>
                </c:pt>
                <c:pt idx="39">
                  <c:v>1.9046537849253222E-2</c:v>
                </c:pt>
                <c:pt idx="40">
                  <c:v>1.8331841156725034E-2</c:v>
                </c:pt>
                <c:pt idx="41">
                  <c:v>1.5013790808020098E-2</c:v>
                </c:pt>
                <c:pt idx="42">
                  <c:v>1.1156492774339095E-2</c:v>
                </c:pt>
                <c:pt idx="43">
                  <c:v>9.9954331655387803E-3</c:v>
                </c:pt>
                <c:pt idx="44">
                  <c:v>8.6150622972983107E-3</c:v>
                </c:pt>
                <c:pt idx="45">
                  <c:v>8.1712795134902417E-3</c:v>
                </c:pt>
                <c:pt idx="46">
                  <c:v>1.1231316615795106E-2</c:v>
                </c:pt>
                <c:pt idx="47">
                  <c:v>1.0586283499794931E-2</c:v>
                </c:pt>
                <c:pt idx="48">
                  <c:v>6.9482967255538475E-3</c:v>
                </c:pt>
                <c:pt idx="49">
                  <c:v>7.446262291106058E-3</c:v>
                </c:pt>
                <c:pt idx="50">
                  <c:v>5.028678172337429E-3</c:v>
                </c:pt>
                <c:pt idx="51">
                  <c:v>6.8012291751058827E-3</c:v>
                </c:pt>
                <c:pt idx="52">
                  <c:v>1.3259300732499573E-2</c:v>
                </c:pt>
                <c:pt idx="53">
                  <c:v>1.545241332690017E-2</c:v>
                </c:pt>
                <c:pt idx="54">
                  <c:v>1.6814723267892594E-2</c:v>
                </c:pt>
                <c:pt idx="55">
                  <c:v>1.3058050400307586E-2</c:v>
                </c:pt>
                <c:pt idx="56">
                  <c:v>8.0293722279701565E-3</c:v>
                </c:pt>
                <c:pt idx="57">
                  <c:v>-5.5808265196335459E-3</c:v>
                </c:pt>
                <c:pt idx="58">
                  <c:v>-6.8476715594578529E-3</c:v>
                </c:pt>
                <c:pt idx="59">
                  <c:v>-4.7526039986893111E-3</c:v>
                </c:pt>
                <c:pt idx="60">
                  <c:v>-1.646124512032476E-3</c:v>
                </c:pt>
                <c:pt idx="61">
                  <c:v>-3.6121854495976976E-5</c:v>
                </c:pt>
                <c:pt idx="62">
                  <c:v>9.9851126356824351E-4</c:v>
                </c:pt>
                <c:pt idx="63">
                  <c:v>2.1157086204805285E-3</c:v>
                </c:pt>
                <c:pt idx="64">
                  <c:v>2.951671538816817E-3</c:v>
                </c:pt>
                <c:pt idx="65">
                  <c:v>8.1506384537782545E-3</c:v>
                </c:pt>
                <c:pt idx="66">
                  <c:v>1.2585886159395475E-2</c:v>
                </c:pt>
                <c:pt idx="67">
                  <c:v>1.0686908665890926E-2</c:v>
                </c:pt>
                <c:pt idx="68">
                  <c:v>1.3891433186179816E-2</c:v>
                </c:pt>
                <c:pt idx="69">
                  <c:v>2.1126124615237774E-2</c:v>
                </c:pt>
                <c:pt idx="70">
                  <c:v>2.4738310064838759E-2</c:v>
                </c:pt>
                <c:pt idx="71">
                  <c:v>2.0199857060661484E-2</c:v>
                </c:pt>
                <c:pt idx="72">
                  <c:v>2.1291253092933785E-2</c:v>
                </c:pt>
                <c:pt idx="73">
                  <c:v>2.8262771010663677E-2</c:v>
                </c:pt>
                <c:pt idx="74">
                  <c:v>3.4976275681993498E-2</c:v>
                </c:pt>
                <c:pt idx="75">
                  <c:v>3.8428492918826468E-2</c:v>
                </c:pt>
                <c:pt idx="76">
                  <c:v>4.1338882338219196E-2</c:v>
                </c:pt>
                <c:pt idx="77">
                  <c:v>4.3797748576411916E-2</c:v>
                </c:pt>
                <c:pt idx="78">
                  <c:v>4.3769367119307873E-2</c:v>
                </c:pt>
                <c:pt idx="79">
                  <c:v>4.2399316780923513E-2</c:v>
                </c:pt>
                <c:pt idx="80">
                  <c:v>3.8818092920890515E-2</c:v>
                </c:pt>
                <c:pt idx="81">
                  <c:v>3.1678866393000667E-2</c:v>
                </c:pt>
                <c:pt idx="82">
                  <c:v>3.2703178981208898E-2</c:v>
                </c:pt>
                <c:pt idx="83">
                  <c:v>3.3554622694329177E-2</c:v>
                </c:pt>
                <c:pt idx="84">
                  <c:v>3.5649690255097718E-2</c:v>
                </c:pt>
                <c:pt idx="85">
                  <c:v>3.5783857143225746E-2</c:v>
                </c:pt>
                <c:pt idx="86">
                  <c:v>3.7489324701930248E-2</c:v>
                </c:pt>
                <c:pt idx="87">
                  <c:v>3.7128106156970125E-2</c:v>
                </c:pt>
                <c:pt idx="88">
                  <c:v>3.8794871728714583E-2</c:v>
                </c:pt>
                <c:pt idx="89">
                  <c:v>3.9174151200922637E-2</c:v>
                </c:pt>
                <c:pt idx="90">
                  <c:v>3.6057351184409808E-2</c:v>
                </c:pt>
                <c:pt idx="91">
                  <c:v>3.2512249178872903E-2</c:v>
                </c:pt>
                <c:pt idx="92">
                  <c:v>3.2210373680584797E-2</c:v>
                </c:pt>
                <c:pt idx="93">
                  <c:v>3.1204122019624501E-2</c:v>
                </c:pt>
                <c:pt idx="94">
                  <c:v>3.3268227990825065E-2</c:v>
                </c:pt>
                <c:pt idx="95">
                  <c:v>3.1480196193272622E-2</c:v>
                </c:pt>
                <c:pt idx="96">
                  <c:v>3.4044847862489215E-2</c:v>
                </c:pt>
                <c:pt idx="97">
                  <c:v>3.5376196213913656E-2</c:v>
                </c:pt>
                <c:pt idx="98">
                  <c:v>3.2525149841192834E-2</c:v>
                </c:pt>
                <c:pt idx="99">
                  <c:v>3.2370341893352812E-2</c:v>
                </c:pt>
                <c:pt idx="100">
                  <c:v>2.819826769906366E-2</c:v>
                </c:pt>
                <c:pt idx="101">
                  <c:v>1.5576259685172209E-2</c:v>
                </c:pt>
                <c:pt idx="102">
                  <c:v>1.2165324567763333E-2</c:v>
                </c:pt>
                <c:pt idx="103">
                  <c:v>1.0568222572546884E-2</c:v>
                </c:pt>
                <c:pt idx="104">
                  <c:v>9.7761219060986271E-3</c:v>
                </c:pt>
                <c:pt idx="105">
                  <c:v>9.4381245533145478E-3</c:v>
                </c:pt>
                <c:pt idx="106">
                  <c:v>1.1904731188899205E-2</c:v>
                </c:pt>
                <c:pt idx="107">
                  <c:v>1.4422940473763947E-2</c:v>
                </c:pt>
                <c:pt idx="108">
                  <c:v>1.3421849077731645E-2</c:v>
                </c:pt>
                <c:pt idx="109">
                  <c:v>6.3135841394096658E-3</c:v>
                </c:pt>
                <c:pt idx="110">
                  <c:v>3.2071046527528302E-3</c:v>
                </c:pt>
                <c:pt idx="111">
                  <c:v>4.7035814818732844E-3</c:v>
                </c:pt>
                <c:pt idx="112">
                  <c:v>5.0389987021934226E-3</c:v>
                </c:pt>
                <c:pt idx="113">
                  <c:v>5.5214834729615256E-3</c:v>
                </c:pt>
                <c:pt idx="114">
                  <c:v>4.1565933995051634E-3</c:v>
                </c:pt>
                <c:pt idx="115">
                  <c:v>1.9634808051045669E-3</c:v>
                </c:pt>
                <c:pt idx="116">
                  <c:v>-5.7769165868975384E-3</c:v>
                </c:pt>
                <c:pt idx="117">
                  <c:v>-5.1112424111853759E-3</c:v>
                </c:pt>
                <c:pt idx="118">
                  <c:v>-1.2152423905443282E-2</c:v>
                </c:pt>
                <c:pt idx="119">
                  <c:v>-2.11751471320538E-2</c:v>
                </c:pt>
                <c:pt idx="120">
                  <c:v>-2.6513441200071149E-2</c:v>
                </c:pt>
                <c:pt idx="121">
                  <c:v>-2.8386617368935718E-2</c:v>
                </c:pt>
                <c:pt idx="122">
                  <c:v>-3.0332037246792235E-2</c:v>
                </c:pt>
                <c:pt idx="123">
                  <c:v>-2.9390288897431956E-2</c:v>
                </c:pt>
                <c:pt idx="124">
                  <c:v>-2.7947994850055644E-2</c:v>
                </c:pt>
                <c:pt idx="125">
                  <c:v>-2.8040879618759586E-2</c:v>
                </c:pt>
                <c:pt idx="126">
                  <c:v>-2.5711020003767016E-2</c:v>
                </c:pt>
                <c:pt idx="127">
                  <c:v>-2.6544402789639248E-2</c:v>
                </c:pt>
                <c:pt idx="128">
                  <c:v>-2.4875057085430727E-2</c:v>
                </c:pt>
                <c:pt idx="129">
                  <c:v>-2.3422442508198422E-2</c:v>
                </c:pt>
                <c:pt idx="130">
                  <c:v>-2.4575761719606685E-2</c:v>
                </c:pt>
                <c:pt idx="131">
                  <c:v>-3.2073626659992707E-2</c:v>
                </c:pt>
                <c:pt idx="132">
                  <c:v>-3.5561965751321652E-2</c:v>
                </c:pt>
                <c:pt idx="133">
                  <c:v>-3.6070251846729857E-2</c:v>
                </c:pt>
                <c:pt idx="134">
                  <c:v>-3.5541324691609665E-2</c:v>
                </c:pt>
                <c:pt idx="135">
                  <c:v>-3.7546087616138209E-2</c:v>
                </c:pt>
                <c:pt idx="136">
                  <c:v>-3.9166410803530699E-2</c:v>
                </c:pt>
                <c:pt idx="137">
                  <c:v>-3.9354760473402757E-2</c:v>
                </c:pt>
                <c:pt idx="138">
                  <c:v>-3.969791809111483E-2</c:v>
                </c:pt>
                <c:pt idx="139">
                  <c:v>-3.8211761791850367E-2</c:v>
                </c:pt>
                <c:pt idx="140">
                  <c:v>-4.3730665132347836E-2</c:v>
                </c:pt>
                <c:pt idx="141">
                  <c:v>-4.1452408166635236E-2</c:v>
                </c:pt>
                <c:pt idx="142">
                  <c:v>-4.1364683662859295E-2</c:v>
                </c:pt>
                <c:pt idx="143">
                  <c:v>-4.1661398896219282E-2</c:v>
                </c:pt>
                <c:pt idx="144">
                  <c:v>-4.3320424070571809E-2</c:v>
                </c:pt>
                <c:pt idx="145">
                  <c:v>-5.7224757919071556E-2</c:v>
                </c:pt>
                <c:pt idx="146">
                  <c:v>-6.8038093075698455E-2</c:v>
                </c:pt>
                <c:pt idx="147">
                  <c:v>-7.0672408321443184E-2</c:v>
                </c:pt>
                <c:pt idx="148">
                  <c:v>-6.9650675865698897E-2</c:v>
                </c:pt>
                <c:pt idx="149">
                  <c:v>-6.9857086462819004E-2</c:v>
                </c:pt>
                <c:pt idx="150">
                  <c:v>-6.3331931461361235E-2</c:v>
                </c:pt>
                <c:pt idx="151">
                  <c:v>-6.0504106280816455E-2</c:v>
                </c:pt>
                <c:pt idx="152">
                  <c:v>-6.0369939392688428E-2</c:v>
                </c:pt>
                <c:pt idx="153">
                  <c:v>-5.9309504949984104E-2</c:v>
                </c:pt>
                <c:pt idx="154">
                  <c:v>-6.789618579017849E-2</c:v>
                </c:pt>
                <c:pt idx="155">
                  <c:v>-9.114575942328873E-2</c:v>
                </c:pt>
                <c:pt idx="156">
                  <c:v>-9.6700784618282298E-2</c:v>
                </c:pt>
                <c:pt idx="157">
                  <c:v>-0.10159271577002764</c:v>
                </c:pt>
                <c:pt idx="158">
                  <c:v>-0.10177332504250763</c:v>
                </c:pt>
                <c:pt idx="159">
                  <c:v>-0.10259380716605994</c:v>
                </c:pt>
                <c:pt idx="160">
                  <c:v>-0.10363876081398014</c:v>
                </c:pt>
                <c:pt idx="161">
                  <c:v>-0.10419864955866832</c:v>
                </c:pt>
                <c:pt idx="162">
                  <c:v>-0.11122435025814223</c:v>
                </c:pt>
                <c:pt idx="163">
                  <c:v>-0.11984973308529653</c:v>
                </c:pt>
                <c:pt idx="164">
                  <c:v>-0.13201505765305988</c:v>
                </c:pt>
                <c:pt idx="165">
                  <c:v>-0.13333350534216426</c:v>
                </c:pt>
                <c:pt idx="166">
                  <c:v>-0.13367924309234039</c:v>
                </c:pt>
                <c:pt idx="167">
                  <c:v>-0.13148355036547574</c:v>
                </c:pt>
                <c:pt idx="168">
                  <c:v>-0.13161255698867577</c:v>
                </c:pt>
                <c:pt idx="169">
                  <c:v>-0.13230145235656399</c:v>
                </c:pt>
                <c:pt idx="170">
                  <c:v>-0.1313648642721317</c:v>
                </c:pt>
                <c:pt idx="171">
                  <c:v>-0.13341606958101232</c:v>
                </c:pt>
                <c:pt idx="172">
                  <c:v>-0.1299277304896834</c:v>
                </c:pt>
                <c:pt idx="173">
                  <c:v>-0.12537895695565013</c:v>
                </c:pt>
                <c:pt idx="174">
                  <c:v>-0.12543571986985808</c:v>
                </c:pt>
                <c:pt idx="175">
                  <c:v>-0.12981936492619534</c:v>
                </c:pt>
                <c:pt idx="176">
                  <c:v>-0.12758755034483471</c:v>
                </c:pt>
                <c:pt idx="177">
                  <c:v>-0.1247906867538579</c:v>
                </c:pt>
                <c:pt idx="178">
                  <c:v>-0.12833320862693087</c:v>
                </c:pt>
                <c:pt idx="179">
                  <c:v>-0.13457454905734859</c:v>
                </c:pt>
                <c:pt idx="180">
                  <c:v>-0.14159250935943057</c:v>
                </c:pt>
                <c:pt idx="181">
                  <c:v>-0.14712431336224796</c:v>
                </c:pt>
                <c:pt idx="182">
                  <c:v>-0.14558655441370355</c:v>
                </c:pt>
                <c:pt idx="183">
                  <c:v>-0.14607161931693569</c:v>
                </c:pt>
                <c:pt idx="184">
                  <c:v>-0.14733588422429605</c:v>
                </c:pt>
                <c:pt idx="185">
                  <c:v>-0.13346509209782836</c:v>
                </c:pt>
                <c:pt idx="186">
                  <c:v>-0.12366316886708963</c:v>
                </c:pt>
                <c:pt idx="187">
                  <c:v>-0.12141845362340907</c:v>
                </c:pt>
                <c:pt idx="188">
                  <c:v>-0.11615240326438356</c:v>
                </c:pt>
                <c:pt idx="189">
                  <c:v>-0.11234670787998252</c:v>
                </c:pt>
                <c:pt idx="190">
                  <c:v>-0.10750637937751727</c:v>
                </c:pt>
                <c:pt idx="191">
                  <c:v>-0.11070316350041409</c:v>
                </c:pt>
                <c:pt idx="192">
                  <c:v>-0.1085255317007975</c:v>
                </c:pt>
                <c:pt idx="193">
                  <c:v>-9.7874744889402662E-2</c:v>
                </c:pt>
                <c:pt idx="194">
                  <c:v>-9.6767868062346371E-2</c:v>
                </c:pt>
                <c:pt idx="195">
                  <c:v>-8.9966638887240491E-2</c:v>
                </c:pt>
                <c:pt idx="196">
                  <c:v>-9.0640053460344705E-2</c:v>
                </c:pt>
                <c:pt idx="197">
                  <c:v>-8.6651168670999604E-2</c:v>
                </c:pt>
                <c:pt idx="198">
                  <c:v>-9.8197261447402748E-2</c:v>
                </c:pt>
                <c:pt idx="199">
                  <c:v>-9.6659502498858324E-2</c:v>
                </c:pt>
                <c:pt idx="200">
                  <c:v>-9.6259581966938165E-2</c:v>
                </c:pt>
                <c:pt idx="201">
                  <c:v>-0.10012204026554727</c:v>
                </c:pt>
                <c:pt idx="202">
                  <c:v>-0.10004979655655521</c:v>
                </c:pt>
                <c:pt idx="203">
                  <c:v>-9.7650273365034512E-2</c:v>
                </c:pt>
                <c:pt idx="204">
                  <c:v>-9.6705944883210285E-2</c:v>
                </c:pt>
                <c:pt idx="205">
                  <c:v>-9.7067163428170414E-2</c:v>
                </c:pt>
                <c:pt idx="206">
                  <c:v>-9.3676869370473523E-2</c:v>
                </c:pt>
                <c:pt idx="207">
                  <c:v>-9.8070834956666658E-2</c:v>
                </c:pt>
                <c:pt idx="208">
                  <c:v>-9.5872562097338063E-2</c:v>
                </c:pt>
                <c:pt idx="209">
                  <c:v>-8.8511444177544127E-2</c:v>
                </c:pt>
                <c:pt idx="210">
                  <c:v>-8.5141791179559098E-2</c:v>
                </c:pt>
                <c:pt idx="211">
                  <c:v>-8.2262363349734358E-2</c:v>
                </c:pt>
                <c:pt idx="212">
                  <c:v>-7.981897790632575E-2</c:v>
                </c:pt>
                <c:pt idx="213">
                  <c:v>-9.2051385918153039E-2</c:v>
                </c:pt>
                <c:pt idx="214">
                  <c:v>-9.5232689246265878E-2</c:v>
                </c:pt>
                <c:pt idx="215">
                  <c:v>-9.4928233615513835E-2</c:v>
                </c:pt>
                <c:pt idx="216">
                  <c:v>-9.1117377966184812E-2</c:v>
                </c:pt>
                <c:pt idx="217">
                  <c:v>-8.9522856103432302E-2</c:v>
                </c:pt>
                <c:pt idx="218">
                  <c:v>-8.5497849459591227E-2</c:v>
                </c:pt>
                <c:pt idx="219">
                  <c:v>-8.0471751419717852E-2</c:v>
                </c:pt>
                <c:pt idx="220">
                  <c:v>-7.8196074586469308E-2</c:v>
                </c:pt>
                <c:pt idx="221">
                  <c:v>-7.8477309025045308E-2</c:v>
                </c:pt>
                <c:pt idx="222">
                  <c:v>-7.5806871924804606E-2</c:v>
                </c:pt>
                <c:pt idx="223">
                  <c:v>-6.794004804206652E-2</c:v>
                </c:pt>
                <c:pt idx="224">
                  <c:v>-6.3664768549217321E-2</c:v>
                </c:pt>
                <c:pt idx="225">
                  <c:v>-5.9278543360416124E-2</c:v>
                </c:pt>
                <c:pt idx="226">
                  <c:v>-5.351194730337458E-2</c:v>
                </c:pt>
                <c:pt idx="227">
                  <c:v>-4.2796657180379616E-2</c:v>
                </c:pt>
                <c:pt idx="228">
                  <c:v>-7.5210861325620696E-3</c:v>
                </c:pt>
                <c:pt idx="229">
                  <c:v>-7.5210861325620696E-3</c:v>
                </c:pt>
                <c:pt idx="230">
                  <c:v>-7.5210861325620696E-3</c:v>
                </c:pt>
                <c:pt idx="231">
                  <c:v>-7.5210861325620696E-3</c:v>
                </c:pt>
                <c:pt idx="232">
                  <c:v>-7.5210861325620696E-3</c:v>
                </c:pt>
                <c:pt idx="233">
                  <c:v>-7.446262291106058E-3</c:v>
                </c:pt>
                <c:pt idx="234">
                  <c:v>-7.2656530186259389E-3</c:v>
                </c:pt>
                <c:pt idx="235">
                  <c:v>-6.4735523521777987E-3</c:v>
                </c:pt>
                <c:pt idx="236">
                  <c:v>-6.4580715573938083E-3</c:v>
                </c:pt>
                <c:pt idx="237">
                  <c:v>-5.0312583048013684E-3</c:v>
                </c:pt>
                <c:pt idx="238">
                  <c:v>-3.9966251867370305E-3</c:v>
                </c:pt>
                <c:pt idx="239">
                  <c:v>-2.2060132567206471E-3</c:v>
                </c:pt>
                <c:pt idx="240">
                  <c:v>-1.305547026784341E-3</c:v>
                </c:pt>
                <c:pt idx="241">
                  <c:v>-1.5687205381124079E-3</c:v>
                </c:pt>
                <c:pt idx="242">
                  <c:v>-1.6874066314564496E-3</c:v>
                </c:pt>
                <c:pt idx="243">
                  <c:v>-7.7403973920067983E-5</c:v>
                </c:pt>
                <c:pt idx="244">
                  <c:v>8.7466490529620501E-4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4E3-472B-B8FF-8CBFF45C93D0}"/>
            </c:ext>
          </c:extLst>
        </c:ser>
        <c:ser>
          <c:idx val="9"/>
          <c:order val="9"/>
          <c:tx>
            <c:strRef>
              <c:f>导出数据!$K$2</c:f>
              <c:strCache>
                <c:ptCount val="1"/>
                <c:pt idx="0">
                  <c:v>炼焦煤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导出数据!$K$3:$K$248</c:f>
              <c:numCache>
                <c:formatCode>0.00%</c:formatCode>
                <c:ptCount val="245"/>
                <c:pt idx="0">
                  <c:v>-3.8174052322477191E-2</c:v>
                </c:pt>
                <c:pt idx="1">
                  <c:v>-3.8174052322477191E-2</c:v>
                </c:pt>
                <c:pt idx="2">
                  <c:v>-4.2623242569852164E-2</c:v>
                </c:pt>
                <c:pt idx="3">
                  <c:v>-4.8229222281544804E-2</c:v>
                </c:pt>
                <c:pt idx="4">
                  <c:v>-5.1610606869549741E-2</c:v>
                </c:pt>
                <c:pt idx="5">
                  <c:v>-5.5347926677344769E-2</c:v>
                </c:pt>
                <c:pt idx="6">
                  <c:v>-5.5347926677344769E-2</c:v>
                </c:pt>
                <c:pt idx="7">
                  <c:v>-5.5347926677344769E-2</c:v>
                </c:pt>
                <c:pt idx="8">
                  <c:v>-5.5347926677344769E-2</c:v>
                </c:pt>
                <c:pt idx="9">
                  <c:v>-5.5347926677344769E-2</c:v>
                </c:pt>
                <c:pt idx="10">
                  <c:v>-5.623776472681976E-2</c:v>
                </c:pt>
                <c:pt idx="11">
                  <c:v>-6.3534436732514563E-2</c:v>
                </c:pt>
                <c:pt idx="12">
                  <c:v>-6.3534436732514563E-2</c:v>
                </c:pt>
                <c:pt idx="13">
                  <c:v>-6.3534436732514563E-2</c:v>
                </c:pt>
                <c:pt idx="14">
                  <c:v>-6.3534436732514563E-2</c:v>
                </c:pt>
                <c:pt idx="15">
                  <c:v>-6.3534436732514563E-2</c:v>
                </c:pt>
                <c:pt idx="16">
                  <c:v>-6.3534436732514563E-2</c:v>
                </c:pt>
                <c:pt idx="17">
                  <c:v>-6.3534436732514563E-2</c:v>
                </c:pt>
                <c:pt idx="18">
                  <c:v>-6.7004805125467123E-2</c:v>
                </c:pt>
                <c:pt idx="19">
                  <c:v>-6.9051432639259572E-2</c:v>
                </c:pt>
                <c:pt idx="20">
                  <c:v>-7.4924363765794671E-2</c:v>
                </c:pt>
                <c:pt idx="21">
                  <c:v>-7.4924363765794671E-2</c:v>
                </c:pt>
                <c:pt idx="22">
                  <c:v>-7.4924363765794671E-2</c:v>
                </c:pt>
                <c:pt idx="23">
                  <c:v>-7.4924363765794671E-2</c:v>
                </c:pt>
                <c:pt idx="24">
                  <c:v>-7.6882007474639497E-2</c:v>
                </c:pt>
                <c:pt idx="25">
                  <c:v>-7.6882007474639497E-2</c:v>
                </c:pt>
                <c:pt idx="26">
                  <c:v>-7.9996440647801981E-2</c:v>
                </c:pt>
                <c:pt idx="27">
                  <c:v>-7.9996440647801981E-2</c:v>
                </c:pt>
                <c:pt idx="28">
                  <c:v>-8.3110873820964465E-2</c:v>
                </c:pt>
                <c:pt idx="29">
                  <c:v>-8.4178679480334501E-2</c:v>
                </c:pt>
                <c:pt idx="30">
                  <c:v>-8.4178679480334501E-2</c:v>
                </c:pt>
                <c:pt idx="31">
                  <c:v>-9.2276205730556976E-2</c:v>
                </c:pt>
                <c:pt idx="32">
                  <c:v>-9.2276205730556976E-2</c:v>
                </c:pt>
                <c:pt idx="33">
                  <c:v>-9.2276205730556976E-2</c:v>
                </c:pt>
                <c:pt idx="34">
                  <c:v>-9.3077059975084461E-2</c:v>
                </c:pt>
                <c:pt idx="35">
                  <c:v>-9.3077059975084461E-2</c:v>
                </c:pt>
                <c:pt idx="36">
                  <c:v>-9.574657412350944E-2</c:v>
                </c:pt>
                <c:pt idx="37">
                  <c:v>-9.7882185442249511E-2</c:v>
                </c:pt>
                <c:pt idx="38">
                  <c:v>-9.894999110161945E-2</c:v>
                </c:pt>
                <c:pt idx="39">
                  <c:v>-0.10206442427478193</c:v>
                </c:pt>
                <c:pt idx="40">
                  <c:v>-0.10722548496173696</c:v>
                </c:pt>
                <c:pt idx="41">
                  <c:v>-0.10758142018152694</c:v>
                </c:pt>
                <c:pt idx="42">
                  <c:v>-0.10909414486563437</c:v>
                </c:pt>
                <c:pt idx="43">
                  <c:v>-0.11220857803879686</c:v>
                </c:pt>
                <c:pt idx="44">
                  <c:v>-0.1164798006762769</c:v>
                </c:pt>
                <c:pt idx="45">
                  <c:v>-0.1164798006762769</c:v>
                </c:pt>
                <c:pt idx="46">
                  <c:v>-0.11745862253069941</c:v>
                </c:pt>
                <c:pt idx="47">
                  <c:v>-0.11745862253069941</c:v>
                </c:pt>
                <c:pt idx="48">
                  <c:v>-0.11888236340985933</c:v>
                </c:pt>
                <c:pt idx="49">
                  <c:v>-0.12110695853354682</c:v>
                </c:pt>
                <c:pt idx="50">
                  <c:v>-0.12466631073144679</c:v>
                </c:pt>
                <c:pt idx="51">
                  <c:v>-0.12466631073144679</c:v>
                </c:pt>
                <c:pt idx="52">
                  <c:v>-0.12466631073144679</c:v>
                </c:pt>
                <c:pt idx="53">
                  <c:v>-0.12573411639081683</c:v>
                </c:pt>
                <c:pt idx="54">
                  <c:v>-0.1265349706353443</c:v>
                </c:pt>
                <c:pt idx="55">
                  <c:v>-0.12706887346502932</c:v>
                </c:pt>
                <c:pt idx="56">
                  <c:v>-0.12706887346502932</c:v>
                </c:pt>
                <c:pt idx="57">
                  <c:v>-0.12893753336892683</c:v>
                </c:pt>
                <c:pt idx="58">
                  <c:v>-0.12920448478376931</c:v>
                </c:pt>
                <c:pt idx="59">
                  <c:v>-0.12920448478376931</c:v>
                </c:pt>
                <c:pt idx="60">
                  <c:v>-0.12956042000355927</c:v>
                </c:pt>
                <c:pt idx="61">
                  <c:v>-0.12956042000355927</c:v>
                </c:pt>
                <c:pt idx="62">
                  <c:v>-0.12956042000355927</c:v>
                </c:pt>
                <c:pt idx="63">
                  <c:v>-0.12956042000355927</c:v>
                </c:pt>
                <c:pt idx="64">
                  <c:v>-0.12956042000355927</c:v>
                </c:pt>
                <c:pt idx="65">
                  <c:v>-0.13009432283324429</c:v>
                </c:pt>
                <c:pt idx="66">
                  <c:v>-0.13009432283324429</c:v>
                </c:pt>
                <c:pt idx="67">
                  <c:v>-0.13009432283324429</c:v>
                </c:pt>
                <c:pt idx="68">
                  <c:v>-0.13009432283324429</c:v>
                </c:pt>
                <c:pt idx="69">
                  <c:v>-0.13116212849261433</c:v>
                </c:pt>
                <c:pt idx="70">
                  <c:v>-0.13151806371240432</c:v>
                </c:pt>
                <c:pt idx="71">
                  <c:v>-0.13169603132229935</c:v>
                </c:pt>
                <c:pt idx="72">
                  <c:v>-0.13214095034703685</c:v>
                </c:pt>
                <c:pt idx="73">
                  <c:v>-0.13214095034703685</c:v>
                </c:pt>
                <c:pt idx="74">
                  <c:v>-0.13214095034703685</c:v>
                </c:pt>
                <c:pt idx="75">
                  <c:v>-0.13214095034703685</c:v>
                </c:pt>
                <c:pt idx="76">
                  <c:v>-0.13214095034703685</c:v>
                </c:pt>
                <c:pt idx="77">
                  <c:v>-0.13214095034703685</c:v>
                </c:pt>
                <c:pt idx="78">
                  <c:v>-0.13214095034703685</c:v>
                </c:pt>
                <c:pt idx="79">
                  <c:v>-0.13365367503114428</c:v>
                </c:pt>
                <c:pt idx="80">
                  <c:v>-0.13516639971525182</c:v>
                </c:pt>
                <c:pt idx="81">
                  <c:v>-0.13552233493504179</c:v>
                </c:pt>
                <c:pt idx="82">
                  <c:v>-0.13552233493504179</c:v>
                </c:pt>
                <c:pt idx="83">
                  <c:v>-0.13552233493504179</c:v>
                </c:pt>
                <c:pt idx="84">
                  <c:v>-0.13383164264103931</c:v>
                </c:pt>
                <c:pt idx="85">
                  <c:v>-0.13383164264103931</c:v>
                </c:pt>
                <c:pt idx="86">
                  <c:v>-0.13383164264103931</c:v>
                </c:pt>
                <c:pt idx="87">
                  <c:v>-0.13383164264103931</c:v>
                </c:pt>
                <c:pt idx="88">
                  <c:v>-0.13383164264103931</c:v>
                </c:pt>
                <c:pt idx="89">
                  <c:v>-0.13383164264103931</c:v>
                </c:pt>
                <c:pt idx="90">
                  <c:v>-0.12884854956397931</c:v>
                </c:pt>
                <c:pt idx="91">
                  <c:v>-0.11790354155543692</c:v>
                </c:pt>
                <c:pt idx="92">
                  <c:v>-0.11122975618437445</c:v>
                </c:pt>
                <c:pt idx="93">
                  <c:v>-0.1074034525716319</c:v>
                </c:pt>
                <c:pt idx="94">
                  <c:v>-0.10624666310731445</c:v>
                </c:pt>
                <c:pt idx="95">
                  <c:v>-0.10411105178857448</c:v>
                </c:pt>
                <c:pt idx="96">
                  <c:v>-0.1037551165687844</c:v>
                </c:pt>
                <c:pt idx="97">
                  <c:v>-0.10357714895888946</c:v>
                </c:pt>
                <c:pt idx="98">
                  <c:v>-0.10357714895888946</c:v>
                </c:pt>
                <c:pt idx="99">
                  <c:v>-0.10357714895888946</c:v>
                </c:pt>
                <c:pt idx="100">
                  <c:v>-0.10357714895888946</c:v>
                </c:pt>
                <c:pt idx="101">
                  <c:v>-0.100106780565937</c:v>
                </c:pt>
                <c:pt idx="102">
                  <c:v>-9.957287773625198E-2</c:v>
                </c:pt>
                <c:pt idx="103">
                  <c:v>-9.7882185442249511E-2</c:v>
                </c:pt>
                <c:pt idx="104">
                  <c:v>-9.4411817049296951E-2</c:v>
                </c:pt>
                <c:pt idx="105">
                  <c:v>-9.4411817049296951E-2</c:v>
                </c:pt>
                <c:pt idx="106">
                  <c:v>-8.7382096458444608E-2</c:v>
                </c:pt>
                <c:pt idx="107">
                  <c:v>-8.7382096458444608E-2</c:v>
                </c:pt>
                <c:pt idx="108">
                  <c:v>-8.7382096458444608E-2</c:v>
                </c:pt>
                <c:pt idx="109">
                  <c:v>-8.7382096458444608E-2</c:v>
                </c:pt>
                <c:pt idx="110">
                  <c:v>-8.6937177433707102E-2</c:v>
                </c:pt>
                <c:pt idx="111">
                  <c:v>-8.6937177433707102E-2</c:v>
                </c:pt>
                <c:pt idx="112">
                  <c:v>-8.6937177433707102E-2</c:v>
                </c:pt>
                <c:pt idx="113">
                  <c:v>-8.6937177433707102E-2</c:v>
                </c:pt>
                <c:pt idx="114">
                  <c:v>-8.6937177433707102E-2</c:v>
                </c:pt>
                <c:pt idx="115">
                  <c:v>-8.6937177433707102E-2</c:v>
                </c:pt>
                <c:pt idx="116">
                  <c:v>-8.6937177433707102E-2</c:v>
                </c:pt>
                <c:pt idx="117">
                  <c:v>-8.6937177433707102E-2</c:v>
                </c:pt>
                <c:pt idx="118">
                  <c:v>-8.6937177433707102E-2</c:v>
                </c:pt>
                <c:pt idx="119">
                  <c:v>-8.6937177433707102E-2</c:v>
                </c:pt>
                <c:pt idx="120">
                  <c:v>-8.6937177433707102E-2</c:v>
                </c:pt>
                <c:pt idx="121">
                  <c:v>-8.6937177433707102E-2</c:v>
                </c:pt>
                <c:pt idx="122">
                  <c:v>-8.6937177433707102E-2</c:v>
                </c:pt>
                <c:pt idx="123">
                  <c:v>-8.6937177433707102E-2</c:v>
                </c:pt>
                <c:pt idx="124">
                  <c:v>-8.8805837337604512E-2</c:v>
                </c:pt>
                <c:pt idx="125">
                  <c:v>-8.8805837337604512E-2</c:v>
                </c:pt>
                <c:pt idx="126">
                  <c:v>-8.8805837337604512E-2</c:v>
                </c:pt>
                <c:pt idx="127">
                  <c:v>-8.9250756362342018E-2</c:v>
                </c:pt>
                <c:pt idx="128">
                  <c:v>-8.9250756362342018E-2</c:v>
                </c:pt>
                <c:pt idx="129">
                  <c:v>-8.9250756362342018E-2</c:v>
                </c:pt>
                <c:pt idx="130">
                  <c:v>-8.9250756362342018E-2</c:v>
                </c:pt>
                <c:pt idx="131">
                  <c:v>-8.9250756362342018E-2</c:v>
                </c:pt>
                <c:pt idx="132">
                  <c:v>-8.9250756362342018E-2</c:v>
                </c:pt>
                <c:pt idx="133">
                  <c:v>-8.9250756362342018E-2</c:v>
                </c:pt>
                <c:pt idx="134">
                  <c:v>-8.9250756362342018E-2</c:v>
                </c:pt>
                <c:pt idx="135">
                  <c:v>-8.9250756362342018E-2</c:v>
                </c:pt>
                <c:pt idx="136">
                  <c:v>-8.9250756362342018E-2</c:v>
                </c:pt>
                <c:pt idx="137">
                  <c:v>-9.1653319095924543E-2</c:v>
                </c:pt>
                <c:pt idx="138">
                  <c:v>-9.1653319095924543E-2</c:v>
                </c:pt>
                <c:pt idx="139">
                  <c:v>-9.1831286705819484E-2</c:v>
                </c:pt>
                <c:pt idx="140">
                  <c:v>-9.1564335290977031E-2</c:v>
                </c:pt>
                <c:pt idx="141">
                  <c:v>-9.1564335290977031E-2</c:v>
                </c:pt>
                <c:pt idx="142">
                  <c:v>-9.1564335290977031E-2</c:v>
                </c:pt>
                <c:pt idx="143">
                  <c:v>-9.1564335290977031E-2</c:v>
                </c:pt>
                <c:pt idx="144">
                  <c:v>-9.1564335290977031E-2</c:v>
                </c:pt>
                <c:pt idx="145">
                  <c:v>-9.2721124755294482E-2</c:v>
                </c:pt>
                <c:pt idx="146">
                  <c:v>-9.2721124755294482E-2</c:v>
                </c:pt>
                <c:pt idx="147">
                  <c:v>-9.2721124755294482E-2</c:v>
                </c:pt>
                <c:pt idx="148">
                  <c:v>-9.2721124755294482E-2</c:v>
                </c:pt>
                <c:pt idx="149">
                  <c:v>-9.2721124755294482E-2</c:v>
                </c:pt>
                <c:pt idx="150">
                  <c:v>-9.2721124755294482E-2</c:v>
                </c:pt>
                <c:pt idx="151">
                  <c:v>-9.2721124755294482E-2</c:v>
                </c:pt>
                <c:pt idx="152">
                  <c:v>-9.2721124755294482E-2</c:v>
                </c:pt>
                <c:pt idx="153">
                  <c:v>-9.2721124755294482E-2</c:v>
                </c:pt>
                <c:pt idx="154">
                  <c:v>-9.2721124755294482E-2</c:v>
                </c:pt>
                <c:pt idx="155">
                  <c:v>-9.1208400071187051E-2</c:v>
                </c:pt>
                <c:pt idx="156">
                  <c:v>-8.5958355579284496E-2</c:v>
                </c:pt>
                <c:pt idx="157">
                  <c:v>-8.4712582310019616E-2</c:v>
                </c:pt>
                <c:pt idx="158">
                  <c:v>-8.4712582310019616E-2</c:v>
                </c:pt>
                <c:pt idx="159">
                  <c:v>-8.1954084356647014E-2</c:v>
                </c:pt>
                <c:pt idx="160">
                  <c:v>-8.1954084356647014E-2</c:v>
                </c:pt>
                <c:pt idx="161">
                  <c:v>-7.3055703861897053E-2</c:v>
                </c:pt>
                <c:pt idx="162">
                  <c:v>-7.3055703861897053E-2</c:v>
                </c:pt>
                <c:pt idx="163">
                  <c:v>-6.5581064246307219E-2</c:v>
                </c:pt>
                <c:pt idx="164">
                  <c:v>-6.4513258586937183E-2</c:v>
                </c:pt>
                <c:pt idx="165">
                  <c:v>-6.4513258586937183E-2</c:v>
                </c:pt>
                <c:pt idx="166">
                  <c:v>-4.5203772913329734E-2</c:v>
                </c:pt>
                <c:pt idx="167">
                  <c:v>-4.208933974016725E-2</c:v>
                </c:pt>
                <c:pt idx="168">
                  <c:v>-3.9864744616479764E-2</c:v>
                </c:pt>
                <c:pt idx="169">
                  <c:v>-3.9686777006584725E-2</c:v>
                </c:pt>
                <c:pt idx="170">
                  <c:v>-3.9686777006584725E-2</c:v>
                </c:pt>
                <c:pt idx="171">
                  <c:v>-3.9686777006584725E-2</c:v>
                </c:pt>
                <c:pt idx="172">
                  <c:v>-3.9686777006584725E-2</c:v>
                </c:pt>
                <c:pt idx="173">
                  <c:v>-3.9686777006584725E-2</c:v>
                </c:pt>
                <c:pt idx="174">
                  <c:v>-3.5504538174052205E-2</c:v>
                </c:pt>
                <c:pt idx="175">
                  <c:v>-3.5504538174052205E-2</c:v>
                </c:pt>
                <c:pt idx="176">
                  <c:v>-3.5504538174052205E-2</c:v>
                </c:pt>
                <c:pt idx="177">
                  <c:v>-3.4525716319629786E-2</c:v>
                </c:pt>
                <c:pt idx="178">
                  <c:v>-3.4525716319629786E-2</c:v>
                </c:pt>
                <c:pt idx="179">
                  <c:v>-2.1000177967609814E-2</c:v>
                </c:pt>
                <c:pt idx="180">
                  <c:v>-2.1000177967609814E-2</c:v>
                </c:pt>
                <c:pt idx="181">
                  <c:v>-2.1000177967609814E-2</c:v>
                </c:pt>
                <c:pt idx="182">
                  <c:v>-2.1000177967609814E-2</c:v>
                </c:pt>
                <c:pt idx="183">
                  <c:v>-1.9665420893397321E-2</c:v>
                </c:pt>
                <c:pt idx="184">
                  <c:v>-1.6995906744972335E-2</c:v>
                </c:pt>
                <c:pt idx="185">
                  <c:v>-2.9364655632674449E-3</c:v>
                </c:pt>
                <c:pt idx="186">
                  <c:v>-2.2245951236874889E-3</c:v>
                </c:pt>
                <c:pt idx="187">
                  <c:v>-7.1187043957995596E-4</c:v>
                </c:pt>
                <c:pt idx="188">
                  <c:v>-7.1187043957995596E-4</c:v>
                </c:pt>
                <c:pt idx="189">
                  <c:v>-7.1187043957995596E-4</c:v>
                </c:pt>
                <c:pt idx="190">
                  <c:v>-7.1187043957995596E-4</c:v>
                </c:pt>
                <c:pt idx="191">
                  <c:v>-2.6695141484245821E-4</c:v>
                </c:pt>
                <c:pt idx="192">
                  <c:v>2.2245951236874889E-3</c:v>
                </c:pt>
                <c:pt idx="193">
                  <c:v>2.4025627335825285E-3</c:v>
                </c:pt>
                <c:pt idx="194">
                  <c:v>2.4025627335825285E-3</c:v>
                </c:pt>
                <c:pt idx="195">
                  <c:v>2.4025627335825285E-3</c:v>
                </c:pt>
                <c:pt idx="196">
                  <c:v>2.4025627335825285E-3</c:v>
                </c:pt>
                <c:pt idx="197">
                  <c:v>8.0085424452749597E-3</c:v>
                </c:pt>
                <c:pt idx="198">
                  <c:v>9.6992347392775326E-3</c:v>
                </c:pt>
                <c:pt idx="199">
                  <c:v>1.023313756896245E-2</c:v>
                </c:pt>
                <c:pt idx="200">
                  <c:v>1.023313756896245E-2</c:v>
                </c:pt>
                <c:pt idx="201">
                  <c:v>1.023313756896245E-2</c:v>
                </c:pt>
                <c:pt idx="202">
                  <c:v>1.4860295426232467E-2</c:v>
                </c:pt>
                <c:pt idx="203">
                  <c:v>1.6995906744972537E-2</c:v>
                </c:pt>
                <c:pt idx="204">
                  <c:v>1.8953550453817365E-2</c:v>
                </c:pt>
                <c:pt idx="205">
                  <c:v>1.9487453283502484E-2</c:v>
                </c:pt>
                <c:pt idx="206">
                  <c:v>1.9487453283502484E-2</c:v>
                </c:pt>
                <c:pt idx="207">
                  <c:v>1.7974728599394953E-2</c:v>
                </c:pt>
                <c:pt idx="208">
                  <c:v>1.8419647624132448E-2</c:v>
                </c:pt>
                <c:pt idx="209">
                  <c:v>1.8419647624132448E-2</c:v>
                </c:pt>
                <c:pt idx="210">
                  <c:v>1.8419647624132448E-2</c:v>
                </c:pt>
                <c:pt idx="211">
                  <c:v>1.8419647624132448E-2</c:v>
                </c:pt>
                <c:pt idx="212">
                  <c:v>1.6817939135077498E-2</c:v>
                </c:pt>
                <c:pt idx="213">
                  <c:v>1.4326392596547549E-2</c:v>
                </c:pt>
                <c:pt idx="214">
                  <c:v>1.4326392596547549E-2</c:v>
                </c:pt>
                <c:pt idx="215">
                  <c:v>1.4326392596547549E-2</c:v>
                </c:pt>
                <c:pt idx="216">
                  <c:v>1.4326392596547549E-2</c:v>
                </c:pt>
                <c:pt idx="217">
                  <c:v>2.4025627335825285E-3</c:v>
                </c:pt>
                <c:pt idx="218">
                  <c:v>2.4025627335825285E-3</c:v>
                </c:pt>
                <c:pt idx="219">
                  <c:v>2.4025627335825285E-3</c:v>
                </c:pt>
                <c:pt idx="220">
                  <c:v>2.4025627335825285E-3</c:v>
                </c:pt>
                <c:pt idx="221">
                  <c:v>2.4025627335825285E-3</c:v>
                </c:pt>
                <c:pt idx="222">
                  <c:v>2.4025627335825285E-3</c:v>
                </c:pt>
                <c:pt idx="223">
                  <c:v>2.4025627335825285E-3</c:v>
                </c:pt>
                <c:pt idx="224">
                  <c:v>2.4025627335825285E-3</c:v>
                </c:pt>
                <c:pt idx="225">
                  <c:v>2.4025627335825285E-3</c:v>
                </c:pt>
                <c:pt idx="226">
                  <c:v>2.4025627335825285E-3</c:v>
                </c:pt>
                <c:pt idx="227">
                  <c:v>2.4025627335825285E-3</c:v>
                </c:pt>
                <c:pt idx="228">
                  <c:v>2.4025627335825285E-3</c:v>
                </c:pt>
                <c:pt idx="229">
                  <c:v>2.4025627335825285E-3</c:v>
                </c:pt>
                <c:pt idx="230">
                  <c:v>2.4025627335825285E-3</c:v>
                </c:pt>
                <c:pt idx="231">
                  <c:v>2.4025627335825285E-3</c:v>
                </c:pt>
                <c:pt idx="232">
                  <c:v>2.4025627335825285E-3</c:v>
                </c:pt>
                <c:pt idx="233">
                  <c:v>2.4025627335825285E-3</c:v>
                </c:pt>
                <c:pt idx="234">
                  <c:v>2.4025627335825285E-3</c:v>
                </c:pt>
                <c:pt idx="235">
                  <c:v>2.4025627335825285E-3</c:v>
                </c:pt>
                <c:pt idx="236">
                  <c:v>2.4025627335825285E-3</c:v>
                </c:pt>
                <c:pt idx="237">
                  <c:v>2.4025627335825285E-3</c:v>
                </c:pt>
                <c:pt idx="238">
                  <c:v>2.4025627335825285E-3</c:v>
                </c:pt>
                <c:pt idx="239">
                  <c:v>2.4025627335825285E-3</c:v>
                </c:pt>
                <c:pt idx="240">
                  <c:v>2.4025627335825285E-3</c:v>
                </c:pt>
                <c:pt idx="241">
                  <c:v>2.4025627335825285E-3</c:v>
                </c:pt>
                <c:pt idx="242">
                  <c:v>2.4025627335825285E-3</c:v>
                </c:pt>
                <c:pt idx="243">
                  <c:v>2.4025627335825285E-3</c:v>
                </c:pt>
                <c:pt idx="244">
                  <c:v>2.4025627335825285E-3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4E3-472B-B8FF-8CBFF45C93D0}"/>
            </c:ext>
          </c:extLst>
        </c:ser>
        <c:ser>
          <c:idx val="10"/>
          <c:order val="10"/>
          <c:tx>
            <c:strRef>
              <c:f>导出数据!$L$2</c:f>
              <c:strCache>
                <c:ptCount val="1"/>
                <c:pt idx="0">
                  <c:v>焦炭</c:v>
                </c:pt>
              </c:strCache>
            </c:strRef>
          </c:tx>
          <c:spPr>
            <a:ln w="19050" cap="rnd">
              <a:solidFill>
                <a:sysClr val="window" lastClr="FFFFFF">
                  <a:lumMod val="50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导出数据!$L$3:$L$248</c:f>
              <c:numCache>
                <c:formatCode>0.00%</c:formatCode>
                <c:ptCount val="245"/>
                <c:pt idx="0">
                  <c:v>0.21318162301416918</c:v>
                </c:pt>
                <c:pt idx="1">
                  <c:v>0.2034671532846716</c:v>
                </c:pt>
                <c:pt idx="2">
                  <c:v>0.2034671532846716</c:v>
                </c:pt>
                <c:pt idx="3">
                  <c:v>0.2028231000429368</c:v>
                </c:pt>
                <c:pt idx="4">
                  <c:v>0.19643623872906815</c:v>
                </c:pt>
                <c:pt idx="5">
                  <c:v>0.17770502361528559</c:v>
                </c:pt>
                <c:pt idx="6">
                  <c:v>0.17770502361528559</c:v>
                </c:pt>
                <c:pt idx="7">
                  <c:v>0.17770502361528559</c:v>
                </c:pt>
                <c:pt idx="8">
                  <c:v>0.17539716616573633</c:v>
                </c:pt>
                <c:pt idx="9">
                  <c:v>0.16541434091884932</c:v>
                </c:pt>
                <c:pt idx="10">
                  <c:v>0.15645126663804196</c:v>
                </c:pt>
                <c:pt idx="11">
                  <c:v>0.15645126663804196</c:v>
                </c:pt>
                <c:pt idx="12">
                  <c:v>0.15645126663804196</c:v>
                </c:pt>
                <c:pt idx="13">
                  <c:v>0.15586088449978525</c:v>
                </c:pt>
                <c:pt idx="14">
                  <c:v>0.15586088449978525</c:v>
                </c:pt>
                <c:pt idx="15">
                  <c:v>0.15430442249892645</c:v>
                </c:pt>
                <c:pt idx="16">
                  <c:v>0.14695148132245597</c:v>
                </c:pt>
                <c:pt idx="17">
                  <c:v>0.13471446972949752</c:v>
                </c:pt>
                <c:pt idx="18">
                  <c:v>0.13471446972949752</c:v>
                </c:pt>
                <c:pt idx="19">
                  <c:v>0.13471446972949752</c:v>
                </c:pt>
                <c:pt idx="20">
                  <c:v>0.13149420352082428</c:v>
                </c:pt>
                <c:pt idx="21">
                  <c:v>0.1306354658651781</c:v>
                </c:pt>
                <c:pt idx="22">
                  <c:v>0.1306354658651781</c:v>
                </c:pt>
                <c:pt idx="23">
                  <c:v>0.1306354658651781</c:v>
                </c:pt>
                <c:pt idx="24">
                  <c:v>0.1306354658651781</c:v>
                </c:pt>
                <c:pt idx="25">
                  <c:v>0.1306354658651781</c:v>
                </c:pt>
                <c:pt idx="26">
                  <c:v>0.1306354658651781</c:v>
                </c:pt>
                <c:pt idx="27">
                  <c:v>0.13042078145126651</c:v>
                </c:pt>
                <c:pt idx="28">
                  <c:v>0.1175933877200516</c:v>
                </c:pt>
                <c:pt idx="29">
                  <c:v>0.10712752254186353</c:v>
                </c:pt>
                <c:pt idx="30">
                  <c:v>0.10712752254186353</c:v>
                </c:pt>
                <c:pt idx="31">
                  <c:v>0.10712752254186353</c:v>
                </c:pt>
                <c:pt idx="32">
                  <c:v>0.10712752254186353</c:v>
                </c:pt>
                <c:pt idx="33">
                  <c:v>0.10712752254186353</c:v>
                </c:pt>
                <c:pt idx="34">
                  <c:v>0.10712752254186353</c:v>
                </c:pt>
                <c:pt idx="35">
                  <c:v>0.10664448261056249</c:v>
                </c:pt>
                <c:pt idx="36">
                  <c:v>0.10664448261056249</c:v>
                </c:pt>
                <c:pt idx="37">
                  <c:v>0.10664448261056249</c:v>
                </c:pt>
                <c:pt idx="38">
                  <c:v>0.10492700729926994</c:v>
                </c:pt>
                <c:pt idx="39">
                  <c:v>8.4370974667239182E-2</c:v>
                </c:pt>
                <c:pt idx="40">
                  <c:v>8.4370974667239182E-2</c:v>
                </c:pt>
                <c:pt idx="41">
                  <c:v>8.211678832116788E-2</c:v>
                </c:pt>
                <c:pt idx="42">
                  <c:v>8.1204379562043766E-2</c:v>
                </c:pt>
                <c:pt idx="43">
                  <c:v>8.1204379562043766E-2</c:v>
                </c:pt>
                <c:pt idx="44">
                  <c:v>8.0667668527264896E-2</c:v>
                </c:pt>
                <c:pt idx="45">
                  <c:v>8.0667668527264896E-2</c:v>
                </c:pt>
                <c:pt idx="46">
                  <c:v>8.0667668527264896E-2</c:v>
                </c:pt>
                <c:pt idx="47">
                  <c:v>7.9540575354229301E-2</c:v>
                </c:pt>
                <c:pt idx="48">
                  <c:v>5.8125805066552141E-2</c:v>
                </c:pt>
                <c:pt idx="49">
                  <c:v>5.8125805066552141E-2</c:v>
                </c:pt>
                <c:pt idx="50">
                  <c:v>5.8125805066552141E-2</c:v>
                </c:pt>
                <c:pt idx="51">
                  <c:v>5.8125805066552141E-2</c:v>
                </c:pt>
                <c:pt idx="52">
                  <c:v>5.8125805066552141E-2</c:v>
                </c:pt>
                <c:pt idx="53">
                  <c:v>5.8125805066552141E-2</c:v>
                </c:pt>
                <c:pt idx="54">
                  <c:v>5.7428080721339626E-2</c:v>
                </c:pt>
                <c:pt idx="55">
                  <c:v>3.569128381279519E-2</c:v>
                </c:pt>
                <c:pt idx="56">
                  <c:v>3.569128381279519E-2</c:v>
                </c:pt>
                <c:pt idx="57">
                  <c:v>3.252468870759978E-2</c:v>
                </c:pt>
                <c:pt idx="58">
                  <c:v>3.252468870759978E-2</c:v>
                </c:pt>
                <c:pt idx="59">
                  <c:v>3.252468870759978E-2</c:v>
                </c:pt>
                <c:pt idx="60">
                  <c:v>3.252468870759978E-2</c:v>
                </c:pt>
                <c:pt idx="61">
                  <c:v>3.252468870759978E-2</c:v>
                </c:pt>
                <c:pt idx="62">
                  <c:v>3.0914555603263155E-2</c:v>
                </c:pt>
                <c:pt idx="63">
                  <c:v>2.8069987118935141E-2</c:v>
                </c:pt>
                <c:pt idx="64">
                  <c:v>1.1270931730356376E-2</c:v>
                </c:pt>
                <c:pt idx="65">
                  <c:v>1.1270931730356376E-2</c:v>
                </c:pt>
                <c:pt idx="66">
                  <c:v>1.1270931730356376E-2</c:v>
                </c:pt>
                <c:pt idx="67">
                  <c:v>1.1270931730356376E-2</c:v>
                </c:pt>
                <c:pt idx="68">
                  <c:v>1.1270931730356376E-2</c:v>
                </c:pt>
                <c:pt idx="69">
                  <c:v>1.1270931730356376E-2</c:v>
                </c:pt>
                <c:pt idx="70">
                  <c:v>1.1270931730356376E-2</c:v>
                </c:pt>
                <c:pt idx="71">
                  <c:v>1.1270931730356376E-2</c:v>
                </c:pt>
                <c:pt idx="72">
                  <c:v>1.1270931730356376E-2</c:v>
                </c:pt>
                <c:pt idx="73">
                  <c:v>1.1270931730356376E-2</c:v>
                </c:pt>
                <c:pt idx="74">
                  <c:v>1.0143838557320666E-2</c:v>
                </c:pt>
                <c:pt idx="75">
                  <c:v>9.3387720051523529E-3</c:v>
                </c:pt>
                <c:pt idx="76">
                  <c:v>-1.191498497209105E-2</c:v>
                </c:pt>
                <c:pt idx="77">
                  <c:v>-1.191498497209105E-2</c:v>
                </c:pt>
                <c:pt idx="78">
                  <c:v>-1.191498497209105E-2</c:v>
                </c:pt>
                <c:pt idx="79">
                  <c:v>-1.2398024903392087E-2</c:v>
                </c:pt>
                <c:pt idx="80">
                  <c:v>-1.5188922284242139E-2</c:v>
                </c:pt>
                <c:pt idx="81">
                  <c:v>-1.4759553456419064E-2</c:v>
                </c:pt>
                <c:pt idx="82">
                  <c:v>-1.4759553456419064E-2</c:v>
                </c:pt>
                <c:pt idx="83">
                  <c:v>-1.4759553456419064E-2</c:v>
                </c:pt>
                <c:pt idx="84">
                  <c:v>-1.4759553456419064E-2</c:v>
                </c:pt>
                <c:pt idx="85">
                  <c:v>-1.4759553456419064E-2</c:v>
                </c:pt>
                <c:pt idx="86">
                  <c:v>-1.4759553456419064E-2</c:v>
                </c:pt>
                <c:pt idx="87">
                  <c:v>-1.4759553456419064E-2</c:v>
                </c:pt>
                <c:pt idx="88">
                  <c:v>-1.7228424216401961E-2</c:v>
                </c:pt>
                <c:pt idx="89">
                  <c:v>-3.6442679261485665E-2</c:v>
                </c:pt>
                <c:pt idx="90">
                  <c:v>-3.6442679261485665E-2</c:v>
                </c:pt>
                <c:pt idx="91">
                  <c:v>-3.6442679261485665E-2</c:v>
                </c:pt>
                <c:pt idx="92">
                  <c:v>-3.6442679261485665E-2</c:v>
                </c:pt>
                <c:pt idx="93">
                  <c:v>-3.6442679261485665E-2</c:v>
                </c:pt>
                <c:pt idx="94">
                  <c:v>-3.6442679261485665E-2</c:v>
                </c:pt>
                <c:pt idx="95">
                  <c:v>-3.4886217260626878E-2</c:v>
                </c:pt>
                <c:pt idx="96">
                  <c:v>-3.4886217260626878E-2</c:v>
                </c:pt>
                <c:pt idx="97">
                  <c:v>-3.4886217260626878E-2</c:v>
                </c:pt>
                <c:pt idx="98">
                  <c:v>-3.4886217260626878E-2</c:v>
                </c:pt>
                <c:pt idx="99">
                  <c:v>-3.4886217260626878E-2</c:v>
                </c:pt>
                <c:pt idx="100">
                  <c:v>-3.4886217260626878E-2</c:v>
                </c:pt>
                <c:pt idx="101">
                  <c:v>-3.1719622155431587E-2</c:v>
                </c:pt>
                <c:pt idx="102">
                  <c:v>-3.1719622155431587E-2</c:v>
                </c:pt>
                <c:pt idx="103">
                  <c:v>-3.1719622155431587E-2</c:v>
                </c:pt>
                <c:pt idx="104">
                  <c:v>-3.1719622155431587E-2</c:v>
                </c:pt>
                <c:pt idx="105">
                  <c:v>-3.1719622155431587E-2</c:v>
                </c:pt>
                <c:pt idx="106">
                  <c:v>-3.1719622155431587E-2</c:v>
                </c:pt>
                <c:pt idx="107">
                  <c:v>-3.1719622155431587E-2</c:v>
                </c:pt>
                <c:pt idx="108">
                  <c:v>-2.4098325461571538E-2</c:v>
                </c:pt>
                <c:pt idx="109">
                  <c:v>-2.0985401459854086E-2</c:v>
                </c:pt>
                <c:pt idx="110">
                  <c:v>-1.0787891799055462E-2</c:v>
                </c:pt>
                <c:pt idx="111">
                  <c:v>-1.0787891799055462E-2</c:v>
                </c:pt>
                <c:pt idx="112">
                  <c:v>-1.0143838557320787E-2</c:v>
                </c:pt>
                <c:pt idx="113">
                  <c:v>-1.0143838557320787E-2</c:v>
                </c:pt>
                <c:pt idx="114">
                  <c:v>-7.2992700729927733E-3</c:v>
                </c:pt>
                <c:pt idx="115">
                  <c:v>1.1270931730356376E-2</c:v>
                </c:pt>
                <c:pt idx="116">
                  <c:v>1.191498497209105E-2</c:v>
                </c:pt>
                <c:pt idx="117">
                  <c:v>1.3149420352082438E-2</c:v>
                </c:pt>
                <c:pt idx="118">
                  <c:v>1.6638042078145128E-2</c:v>
                </c:pt>
                <c:pt idx="119">
                  <c:v>2.1897810218978079E-2</c:v>
                </c:pt>
                <c:pt idx="120">
                  <c:v>2.9197080291970729E-2</c:v>
                </c:pt>
                <c:pt idx="121">
                  <c:v>2.9197080291970729E-2</c:v>
                </c:pt>
                <c:pt idx="122">
                  <c:v>2.9197080291970729E-2</c:v>
                </c:pt>
                <c:pt idx="123">
                  <c:v>2.8445684843280378E-2</c:v>
                </c:pt>
                <c:pt idx="124">
                  <c:v>2.4151996565049377E-2</c:v>
                </c:pt>
                <c:pt idx="125">
                  <c:v>2.4151996565049377E-2</c:v>
                </c:pt>
                <c:pt idx="126">
                  <c:v>2.2917561185057989E-2</c:v>
                </c:pt>
                <c:pt idx="127">
                  <c:v>4.9914126234435136E-3</c:v>
                </c:pt>
                <c:pt idx="128">
                  <c:v>3.7569772434521251E-3</c:v>
                </c:pt>
                <c:pt idx="129">
                  <c:v>3.7569772434521251E-3</c:v>
                </c:pt>
                <c:pt idx="130">
                  <c:v>3.7569772434521251E-3</c:v>
                </c:pt>
                <c:pt idx="131">
                  <c:v>3.7569772434521251E-3</c:v>
                </c:pt>
                <c:pt idx="132">
                  <c:v>1.2881064834692269E-3</c:v>
                </c:pt>
                <c:pt idx="133">
                  <c:v>1.2881064834692269E-3</c:v>
                </c:pt>
                <c:pt idx="134">
                  <c:v>5.3671103477838692E-5</c:v>
                </c:pt>
                <c:pt idx="135">
                  <c:v>-1.9643623872906898E-2</c:v>
                </c:pt>
                <c:pt idx="136">
                  <c:v>-1.9643623872906898E-2</c:v>
                </c:pt>
                <c:pt idx="137">
                  <c:v>-1.9643623872906898E-2</c:v>
                </c:pt>
                <c:pt idx="138">
                  <c:v>-2.1092743666809764E-2</c:v>
                </c:pt>
                <c:pt idx="139">
                  <c:v>-2.1092743666809764E-2</c:v>
                </c:pt>
                <c:pt idx="140">
                  <c:v>-4.2936882782310004E-2</c:v>
                </c:pt>
                <c:pt idx="141">
                  <c:v>-4.5459424645770741E-2</c:v>
                </c:pt>
                <c:pt idx="142">
                  <c:v>-4.5459424645770741E-2</c:v>
                </c:pt>
                <c:pt idx="143">
                  <c:v>-4.5459424645770741E-2</c:v>
                </c:pt>
                <c:pt idx="144">
                  <c:v>-4.95920996135681E-2</c:v>
                </c:pt>
                <c:pt idx="145">
                  <c:v>-5.1738943752683605E-2</c:v>
                </c:pt>
                <c:pt idx="146">
                  <c:v>-5.6945040790038717E-2</c:v>
                </c:pt>
                <c:pt idx="147">
                  <c:v>-7.2617003005581771E-2</c:v>
                </c:pt>
                <c:pt idx="148">
                  <c:v>-7.2617003005581771E-2</c:v>
                </c:pt>
                <c:pt idx="149">
                  <c:v>-7.2617003005581771E-2</c:v>
                </c:pt>
                <c:pt idx="150">
                  <c:v>-7.2617003005581771E-2</c:v>
                </c:pt>
                <c:pt idx="151">
                  <c:v>-7.2617003005581771E-2</c:v>
                </c:pt>
                <c:pt idx="152">
                  <c:v>-7.4602833834263624E-2</c:v>
                </c:pt>
                <c:pt idx="153">
                  <c:v>-8.018462859596398E-2</c:v>
                </c:pt>
                <c:pt idx="154">
                  <c:v>-9.3763417775869495E-2</c:v>
                </c:pt>
                <c:pt idx="155">
                  <c:v>-9.403177329325893E-2</c:v>
                </c:pt>
                <c:pt idx="156">
                  <c:v>-9.4246457707170536E-2</c:v>
                </c:pt>
                <c:pt idx="157">
                  <c:v>-9.4246457707170536E-2</c:v>
                </c:pt>
                <c:pt idx="158">
                  <c:v>-9.4246457707170536E-2</c:v>
                </c:pt>
                <c:pt idx="159">
                  <c:v>-9.4246457707170536E-2</c:v>
                </c:pt>
                <c:pt idx="160">
                  <c:v>-9.4246457707170536E-2</c:v>
                </c:pt>
                <c:pt idx="161">
                  <c:v>-9.4246457707170536E-2</c:v>
                </c:pt>
                <c:pt idx="162">
                  <c:v>-9.8593817088879362E-2</c:v>
                </c:pt>
                <c:pt idx="163">
                  <c:v>-0.10938170888793471</c:v>
                </c:pt>
                <c:pt idx="164">
                  <c:v>-0.11099184199227133</c:v>
                </c:pt>
                <c:pt idx="165">
                  <c:v>-0.11099184199227133</c:v>
                </c:pt>
                <c:pt idx="166">
                  <c:v>-0.11013310433662518</c:v>
                </c:pt>
                <c:pt idx="167">
                  <c:v>-0.11013310433662518</c:v>
                </c:pt>
                <c:pt idx="168">
                  <c:v>-0.11013310433662518</c:v>
                </c:pt>
                <c:pt idx="169">
                  <c:v>-0.1094890510948905</c:v>
                </c:pt>
                <c:pt idx="170">
                  <c:v>-0.1094890510948905</c:v>
                </c:pt>
                <c:pt idx="171">
                  <c:v>-0.1094890510948905</c:v>
                </c:pt>
                <c:pt idx="172">
                  <c:v>-0.1094890510948905</c:v>
                </c:pt>
                <c:pt idx="173">
                  <c:v>-0.1094890510948905</c:v>
                </c:pt>
                <c:pt idx="174">
                  <c:v>-0.1094890510948905</c:v>
                </c:pt>
                <c:pt idx="175">
                  <c:v>-0.1094890510948905</c:v>
                </c:pt>
                <c:pt idx="176">
                  <c:v>-0.1094890510948905</c:v>
                </c:pt>
                <c:pt idx="177">
                  <c:v>-0.1094890510948905</c:v>
                </c:pt>
                <c:pt idx="178">
                  <c:v>-0.1094890510948905</c:v>
                </c:pt>
                <c:pt idx="179">
                  <c:v>-0.1094890510948905</c:v>
                </c:pt>
                <c:pt idx="180">
                  <c:v>-0.1094890510948905</c:v>
                </c:pt>
                <c:pt idx="181">
                  <c:v>-0.1094890510948905</c:v>
                </c:pt>
                <c:pt idx="182">
                  <c:v>-0.1094890510948905</c:v>
                </c:pt>
                <c:pt idx="183">
                  <c:v>-0.10744954916273081</c:v>
                </c:pt>
                <c:pt idx="184">
                  <c:v>-9.4890510948905077E-2</c:v>
                </c:pt>
                <c:pt idx="185">
                  <c:v>-8.7269214255045149E-2</c:v>
                </c:pt>
                <c:pt idx="186">
                  <c:v>-8.2438814942035282E-2</c:v>
                </c:pt>
                <c:pt idx="187">
                  <c:v>-8.2438814942035282E-2</c:v>
                </c:pt>
                <c:pt idx="188">
                  <c:v>-8.2438814942035282E-2</c:v>
                </c:pt>
                <c:pt idx="189">
                  <c:v>-8.2438814942035282E-2</c:v>
                </c:pt>
                <c:pt idx="190">
                  <c:v>-8.2438814942035282E-2</c:v>
                </c:pt>
                <c:pt idx="191">
                  <c:v>-8.2438814942035282E-2</c:v>
                </c:pt>
                <c:pt idx="192">
                  <c:v>-8.2438814942035282E-2</c:v>
                </c:pt>
                <c:pt idx="193">
                  <c:v>-8.1097037355088095E-2</c:v>
                </c:pt>
                <c:pt idx="194">
                  <c:v>-7.7662086732503244E-2</c:v>
                </c:pt>
                <c:pt idx="195">
                  <c:v>-7.7662086732503244E-2</c:v>
                </c:pt>
                <c:pt idx="196">
                  <c:v>-7.417346500644055E-2</c:v>
                </c:pt>
                <c:pt idx="197">
                  <c:v>-6.6498497209102669E-2</c:v>
                </c:pt>
                <c:pt idx="198">
                  <c:v>-5.7267067410905995E-2</c:v>
                </c:pt>
                <c:pt idx="199">
                  <c:v>-5.6193645341348242E-2</c:v>
                </c:pt>
                <c:pt idx="200">
                  <c:v>-5.6193645341348242E-2</c:v>
                </c:pt>
                <c:pt idx="201">
                  <c:v>-4.900171747531127E-2</c:v>
                </c:pt>
                <c:pt idx="202">
                  <c:v>-3.8589523400601164E-2</c:v>
                </c:pt>
                <c:pt idx="203">
                  <c:v>-3.8589523400601164E-2</c:v>
                </c:pt>
                <c:pt idx="204">
                  <c:v>-3.8589523400601164E-2</c:v>
                </c:pt>
                <c:pt idx="205">
                  <c:v>-3.8589523400601164E-2</c:v>
                </c:pt>
                <c:pt idx="206">
                  <c:v>-2.6191498497209077E-2</c:v>
                </c:pt>
                <c:pt idx="207">
                  <c:v>-1.4491197939029626E-2</c:v>
                </c:pt>
                <c:pt idx="208">
                  <c:v>-1.4491197939029626E-2</c:v>
                </c:pt>
                <c:pt idx="209">
                  <c:v>-4.1326749677973625E-3</c:v>
                </c:pt>
                <c:pt idx="210">
                  <c:v>2.146844139114768E-4</c:v>
                </c:pt>
                <c:pt idx="211">
                  <c:v>6.5478746243022995E-3</c:v>
                </c:pt>
                <c:pt idx="212">
                  <c:v>6.5478746243022995E-3</c:v>
                </c:pt>
                <c:pt idx="213">
                  <c:v>8.1043366251609648E-3</c:v>
                </c:pt>
                <c:pt idx="214">
                  <c:v>8.1043366251609648E-3</c:v>
                </c:pt>
                <c:pt idx="215">
                  <c:v>8.1043366251609648E-3</c:v>
                </c:pt>
                <c:pt idx="216">
                  <c:v>8.1043366251609648E-3</c:v>
                </c:pt>
                <c:pt idx="217">
                  <c:v>8.1043366251609648E-3</c:v>
                </c:pt>
                <c:pt idx="218">
                  <c:v>8.1043366251609648E-3</c:v>
                </c:pt>
                <c:pt idx="219">
                  <c:v>8.1043366251609648E-3</c:v>
                </c:pt>
                <c:pt idx="220">
                  <c:v>8.1043366251609648E-3</c:v>
                </c:pt>
                <c:pt idx="221">
                  <c:v>8.1043366251609648E-3</c:v>
                </c:pt>
                <c:pt idx="222">
                  <c:v>8.1043366251609648E-3</c:v>
                </c:pt>
                <c:pt idx="223">
                  <c:v>8.1043366251609648E-3</c:v>
                </c:pt>
                <c:pt idx="224">
                  <c:v>8.1043366251609648E-3</c:v>
                </c:pt>
                <c:pt idx="225">
                  <c:v>8.1043366251609648E-3</c:v>
                </c:pt>
                <c:pt idx="226">
                  <c:v>8.1043366251609648E-3</c:v>
                </c:pt>
                <c:pt idx="227">
                  <c:v>8.1043366251609648E-3</c:v>
                </c:pt>
                <c:pt idx="228">
                  <c:v>8.1043366251609648E-3</c:v>
                </c:pt>
                <c:pt idx="229">
                  <c:v>8.1043366251609648E-3</c:v>
                </c:pt>
                <c:pt idx="230">
                  <c:v>8.1043366251609648E-3</c:v>
                </c:pt>
                <c:pt idx="231">
                  <c:v>8.1043366251609648E-3</c:v>
                </c:pt>
                <c:pt idx="232">
                  <c:v>8.1043366251609648E-3</c:v>
                </c:pt>
                <c:pt idx="233">
                  <c:v>8.1043366251609648E-3</c:v>
                </c:pt>
                <c:pt idx="234">
                  <c:v>8.1043366251609648E-3</c:v>
                </c:pt>
                <c:pt idx="235">
                  <c:v>8.1043366251609648E-3</c:v>
                </c:pt>
                <c:pt idx="236">
                  <c:v>8.1043366251609648E-3</c:v>
                </c:pt>
                <c:pt idx="237">
                  <c:v>8.1043366251609648E-3</c:v>
                </c:pt>
                <c:pt idx="238">
                  <c:v>8.1043366251609648E-3</c:v>
                </c:pt>
                <c:pt idx="239">
                  <c:v>8.1043366251609648E-3</c:v>
                </c:pt>
                <c:pt idx="240">
                  <c:v>8.1043366251609648E-3</c:v>
                </c:pt>
                <c:pt idx="241">
                  <c:v>8.1043366251609648E-3</c:v>
                </c:pt>
                <c:pt idx="242">
                  <c:v>7.3529411764706124E-3</c:v>
                </c:pt>
                <c:pt idx="243">
                  <c:v>7.3529411764706124E-3</c:v>
                </c:pt>
                <c:pt idx="244">
                  <c:v>4.6157148990982767E-3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4E3-472B-B8FF-8CBFF45C93D0}"/>
            </c:ext>
          </c:extLst>
        </c:ser>
        <c:ser>
          <c:idx val="11"/>
          <c:order val="11"/>
          <c:tx>
            <c:strRef>
              <c:f>导出数据!$M$2</c:f>
              <c:strCache>
                <c:ptCount val="1"/>
                <c:pt idx="0">
                  <c:v>铁矿石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244"/>
              <c:layout>
                <c:manualLayout>
                  <c:x val="-4.7186132151732209E-2"/>
                  <c:y val="-1.5335074827997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4E3-472B-B8FF-8CBFF45C9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导出数据!$A$3:$A$248</c:f>
              <c:numCache>
                <c:formatCode>yyyy\-m\-d</c:formatCode>
                <c:ptCount val="245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</c:numCache>
            </c:numRef>
          </c:cat>
          <c:val>
            <c:numRef>
              <c:f>导出数据!$M$3:$M$248</c:f>
              <c:numCache>
                <c:formatCode>0.00%</c:formatCode>
                <c:ptCount val="245"/>
                <c:pt idx="0">
                  <c:v>0.67287663194953795</c:v>
                </c:pt>
                <c:pt idx="1">
                  <c:v>0.66612879565791383</c:v>
                </c:pt>
                <c:pt idx="2">
                  <c:v>0.65219304679477763</c:v>
                </c:pt>
                <c:pt idx="3">
                  <c:v>0.65219304679477763</c:v>
                </c:pt>
                <c:pt idx="4">
                  <c:v>0.72803285902889825</c:v>
                </c:pt>
                <c:pt idx="5">
                  <c:v>0.64016429514449147</c:v>
                </c:pt>
                <c:pt idx="6">
                  <c:v>0.57033885873551404</c:v>
                </c:pt>
                <c:pt idx="7">
                  <c:v>0.54437435822209168</c:v>
                </c:pt>
                <c:pt idx="8">
                  <c:v>0.53674636937069065</c:v>
                </c:pt>
                <c:pt idx="9">
                  <c:v>0.52941176470588214</c:v>
                </c:pt>
                <c:pt idx="10">
                  <c:v>0.54232066891594544</c:v>
                </c:pt>
                <c:pt idx="11">
                  <c:v>0.52281062050755445</c:v>
                </c:pt>
                <c:pt idx="12">
                  <c:v>0.4799765292650725</c:v>
                </c:pt>
                <c:pt idx="13">
                  <c:v>0.45987971248349713</c:v>
                </c:pt>
                <c:pt idx="14">
                  <c:v>0.4424233533812526</c:v>
                </c:pt>
                <c:pt idx="15">
                  <c:v>0.41719231333431123</c:v>
                </c:pt>
                <c:pt idx="16">
                  <c:v>0.41176470588235281</c:v>
                </c:pt>
                <c:pt idx="17">
                  <c:v>0.39812234120580897</c:v>
                </c:pt>
                <c:pt idx="18">
                  <c:v>0.38315974768959943</c:v>
                </c:pt>
                <c:pt idx="19">
                  <c:v>0.36731700161361297</c:v>
                </c:pt>
                <c:pt idx="20">
                  <c:v>0.36570338858735507</c:v>
                </c:pt>
                <c:pt idx="21">
                  <c:v>0.35924893648232353</c:v>
                </c:pt>
                <c:pt idx="22">
                  <c:v>0.35279448437729205</c:v>
                </c:pt>
                <c:pt idx="23">
                  <c:v>0.35455478949684599</c:v>
                </c:pt>
                <c:pt idx="24">
                  <c:v>0.34604664808566815</c:v>
                </c:pt>
                <c:pt idx="25">
                  <c:v>0.34648672436555655</c:v>
                </c:pt>
                <c:pt idx="26">
                  <c:v>0.3530878685638843</c:v>
                </c:pt>
                <c:pt idx="27">
                  <c:v>0.34501980343259486</c:v>
                </c:pt>
                <c:pt idx="28">
                  <c:v>0.33988558016722886</c:v>
                </c:pt>
                <c:pt idx="29">
                  <c:v>0.33797858295437871</c:v>
                </c:pt>
                <c:pt idx="30">
                  <c:v>0.32844359689012759</c:v>
                </c:pt>
                <c:pt idx="31">
                  <c:v>0.3291770573566084</c:v>
                </c:pt>
                <c:pt idx="32">
                  <c:v>0.32815021270353517</c:v>
                </c:pt>
                <c:pt idx="33">
                  <c:v>0.32594983130409261</c:v>
                </c:pt>
                <c:pt idx="34">
                  <c:v>0.31626815314654527</c:v>
                </c:pt>
                <c:pt idx="35">
                  <c:v>0.30776001173536738</c:v>
                </c:pt>
                <c:pt idx="36">
                  <c:v>0.29910517823089328</c:v>
                </c:pt>
                <c:pt idx="37">
                  <c:v>0.30776001173536738</c:v>
                </c:pt>
                <c:pt idx="38">
                  <c:v>0.31333431128062184</c:v>
                </c:pt>
                <c:pt idx="39">
                  <c:v>0.31846853454598784</c:v>
                </c:pt>
                <c:pt idx="40">
                  <c:v>0.32008214757224573</c:v>
                </c:pt>
                <c:pt idx="41">
                  <c:v>0.32022883966554194</c:v>
                </c:pt>
                <c:pt idx="42">
                  <c:v>0.31333431128062184</c:v>
                </c:pt>
                <c:pt idx="43">
                  <c:v>0.30746662754877496</c:v>
                </c:pt>
                <c:pt idx="44">
                  <c:v>0.31436115593369507</c:v>
                </c:pt>
                <c:pt idx="45">
                  <c:v>0.31436115593369507</c:v>
                </c:pt>
                <c:pt idx="46">
                  <c:v>0.32932374944990461</c:v>
                </c:pt>
                <c:pt idx="47">
                  <c:v>0.33387120434208578</c:v>
                </c:pt>
                <c:pt idx="48">
                  <c:v>0.33313774387560496</c:v>
                </c:pt>
                <c:pt idx="49">
                  <c:v>0.34076573272700594</c:v>
                </c:pt>
                <c:pt idx="50">
                  <c:v>0.33973888807393265</c:v>
                </c:pt>
                <c:pt idx="51">
                  <c:v>0.35514155787003066</c:v>
                </c:pt>
                <c:pt idx="52">
                  <c:v>0.36570338858735507</c:v>
                </c:pt>
                <c:pt idx="53">
                  <c:v>0.37274460906557122</c:v>
                </c:pt>
                <c:pt idx="54">
                  <c:v>0.37465160627842153</c:v>
                </c:pt>
                <c:pt idx="55">
                  <c:v>0.37377145371864445</c:v>
                </c:pt>
                <c:pt idx="56">
                  <c:v>0.33489804899515907</c:v>
                </c:pt>
                <c:pt idx="57">
                  <c:v>0.26683291770573558</c:v>
                </c:pt>
                <c:pt idx="58">
                  <c:v>0.28340912424820291</c:v>
                </c:pt>
                <c:pt idx="59">
                  <c:v>0.28164881912864892</c:v>
                </c:pt>
                <c:pt idx="60">
                  <c:v>0.28164881912864892</c:v>
                </c:pt>
                <c:pt idx="61">
                  <c:v>0.28238227959512979</c:v>
                </c:pt>
                <c:pt idx="62">
                  <c:v>0.28458266099457236</c:v>
                </c:pt>
                <c:pt idx="63">
                  <c:v>0.29954525451078173</c:v>
                </c:pt>
                <c:pt idx="64">
                  <c:v>0.30203902009681671</c:v>
                </c:pt>
                <c:pt idx="65">
                  <c:v>0.31802845826609938</c:v>
                </c:pt>
                <c:pt idx="66">
                  <c:v>0.32125568431861523</c:v>
                </c:pt>
                <c:pt idx="67">
                  <c:v>0.32668329177057343</c:v>
                </c:pt>
                <c:pt idx="68">
                  <c:v>0.34634003227226035</c:v>
                </c:pt>
                <c:pt idx="69">
                  <c:v>0.35250110019069963</c:v>
                </c:pt>
                <c:pt idx="70">
                  <c:v>0.34707349273874122</c:v>
                </c:pt>
                <c:pt idx="71">
                  <c:v>0.34384626668622553</c:v>
                </c:pt>
                <c:pt idx="72">
                  <c:v>0.34912718204488774</c:v>
                </c:pt>
                <c:pt idx="73">
                  <c:v>0.36042247322869286</c:v>
                </c:pt>
                <c:pt idx="74">
                  <c:v>0.35851547601584272</c:v>
                </c:pt>
                <c:pt idx="75">
                  <c:v>0.3530878685638843</c:v>
                </c:pt>
                <c:pt idx="76">
                  <c:v>0.35250110019069963</c:v>
                </c:pt>
                <c:pt idx="77">
                  <c:v>0.34839372157840692</c:v>
                </c:pt>
                <c:pt idx="78">
                  <c:v>0.34487311133929865</c:v>
                </c:pt>
                <c:pt idx="79">
                  <c:v>0.34634003227226035</c:v>
                </c:pt>
                <c:pt idx="80">
                  <c:v>0.3360715857415284</c:v>
                </c:pt>
                <c:pt idx="81">
                  <c:v>0.32961713363649686</c:v>
                </c:pt>
                <c:pt idx="82">
                  <c:v>0.33049728619627394</c:v>
                </c:pt>
                <c:pt idx="83">
                  <c:v>0.33269766759571651</c:v>
                </c:pt>
                <c:pt idx="84">
                  <c:v>0.34193926947337522</c:v>
                </c:pt>
                <c:pt idx="85">
                  <c:v>0.34193926947337522</c:v>
                </c:pt>
                <c:pt idx="86">
                  <c:v>0.34105911691359836</c:v>
                </c:pt>
                <c:pt idx="87">
                  <c:v>0.33856535132756338</c:v>
                </c:pt>
                <c:pt idx="88">
                  <c:v>0.33387120434208578</c:v>
                </c:pt>
                <c:pt idx="89">
                  <c:v>0.30996039313480994</c:v>
                </c:pt>
                <c:pt idx="90">
                  <c:v>0.3068798591755903</c:v>
                </c:pt>
                <c:pt idx="91">
                  <c:v>0.29617133636496989</c:v>
                </c:pt>
                <c:pt idx="92">
                  <c:v>0.29617133636496989</c:v>
                </c:pt>
                <c:pt idx="93">
                  <c:v>0.29015696053982681</c:v>
                </c:pt>
                <c:pt idx="94">
                  <c:v>0.28458266099457236</c:v>
                </c:pt>
                <c:pt idx="95">
                  <c:v>0.27739474842305983</c:v>
                </c:pt>
                <c:pt idx="96">
                  <c:v>0.28590288983423789</c:v>
                </c:pt>
                <c:pt idx="97">
                  <c:v>0.26727299398562404</c:v>
                </c:pt>
                <c:pt idx="98">
                  <c:v>0.26727299398562404</c:v>
                </c:pt>
                <c:pt idx="99">
                  <c:v>0.25436408977556102</c:v>
                </c:pt>
                <c:pt idx="100">
                  <c:v>0.23881472788616687</c:v>
                </c:pt>
                <c:pt idx="101">
                  <c:v>0.22590582367610385</c:v>
                </c:pt>
                <c:pt idx="102">
                  <c:v>0.22693266832917694</c:v>
                </c:pt>
                <c:pt idx="103">
                  <c:v>0.21974475575766458</c:v>
                </c:pt>
                <c:pt idx="104">
                  <c:v>0.21299691946604066</c:v>
                </c:pt>
                <c:pt idx="105">
                  <c:v>0.21871791110459132</c:v>
                </c:pt>
                <c:pt idx="106">
                  <c:v>0.22590582367610385</c:v>
                </c:pt>
                <c:pt idx="107">
                  <c:v>0.22443890274314213</c:v>
                </c:pt>
                <c:pt idx="108">
                  <c:v>0.22341205809006887</c:v>
                </c:pt>
                <c:pt idx="109">
                  <c:v>0.20771600410737848</c:v>
                </c:pt>
                <c:pt idx="110">
                  <c:v>0.20390200968167815</c:v>
                </c:pt>
                <c:pt idx="111">
                  <c:v>0.20038139944256989</c:v>
                </c:pt>
                <c:pt idx="112">
                  <c:v>0.20302185712190107</c:v>
                </c:pt>
                <c:pt idx="113">
                  <c:v>0.20096816781575472</c:v>
                </c:pt>
                <c:pt idx="114">
                  <c:v>0.20096816781575472</c:v>
                </c:pt>
                <c:pt idx="115">
                  <c:v>8.5374798298371607E-2</c:v>
                </c:pt>
                <c:pt idx="116">
                  <c:v>0.15358662168109127</c:v>
                </c:pt>
                <c:pt idx="117">
                  <c:v>0.15314654540120284</c:v>
                </c:pt>
                <c:pt idx="118">
                  <c:v>0.14918585888220615</c:v>
                </c:pt>
                <c:pt idx="119">
                  <c:v>0.14507848026991341</c:v>
                </c:pt>
                <c:pt idx="120">
                  <c:v>0.13510341792577366</c:v>
                </c:pt>
                <c:pt idx="121">
                  <c:v>0.13539680211236607</c:v>
                </c:pt>
                <c:pt idx="122">
                  <c:v>0.13510341792577366</c:v>
                </c:pt>
                <c:pt idx="123">
                  <c:v>0.13290303652633109</c:v>
                </c:pt>
                <c:pt idx="124">
                  <c:v>0.1334898048995159</c:v>
                </c:pt>
                <c:pt idx="125">
                  <c:v>0.13833064397828951</c:v>
                </c:pt>
                <c:pt idx="126">
                  <c:v>0.13378318908610815</c:v>
                </c:pt>
                <c:pt idx="127">
                  <c:v>0.12938242628722302</c:v>
                </c:pt>
                <c:pt idx="128">
                  <c:v>0.12938242628722302</c:v>
                </c:pt>
                <c:pt idx="129">
                  <c:v>0.13481003373918141</c:v>
                </c:pt>
                <c:pt idx="130">
                  <c:v>0.13510341792577366</c:v>
                </c:pt>
                <c:pt idx="131">
                  <c:v>0.13657033885873537</c:v>
                </c:pt>
                <c:pt idx="132">
                  <c:v>0.14038433328443586</c:v>
                </c:pt>
                <c:pt idx="133">
                  <c:v>0.131876191873258</c:v>
                </c:pt>
                <c:pt idx="134">
                  <c:v>0.14170456212410137</c:v>
                </c:pt>
                <c:pt idx="135">
                  <c:v>0.13950418072465881</c:v>
                </c:pt>
                <c:pt idx="136">
                  <c:v>0.13686372304532779</c:v>
                </c:pt>
                <c:pt idx="137">
                  <c:v>0.14287809887047084</c:v>
                </c:pt>
                <c:pt idx="138">
                  <c:v>0.14082440956432446</c:v>
                </c:pt>
                <c:pt idx="139">
                  <c:v>0.137010415138624</c:v>
                </c:pt>
                <c:pt idx="140">
                  <c:v>0.11324629602464416</c:v>
                </c:pt>
                <c:pt idx="141">
                  <c:v>0.12028751650286049</c:v>
                </c:pt>
                <c:pt idx="142">
                  <c:v>0.12028751650286049</c:v>
                </c:pt>
                <c:pt idx="143">
                  <c:v>0.11192606718497866</c:v>
                </c:pt>
                <c:pt idx="144">
                  <c:v>0.1020976969341351</c:v>
                </c:pt>
                <c:pt idx="145">
                  <c:v>7.7893501540266835E-2</c:v>
                </c:pt>
                <c:pt idx="146">
                  <c:v>7.7893501540266835E-2</c:v>
                </c:pt>
                <c:pt idx="147">
                  <c:v>6.6451518263165546E-2</c:v>
                </c:pt>
                <c:pt idx="148">
                  <c:v>8.1560803872671131E-2</c:v>
                </c:pt>
                <c:pt idx="149">
                  <c:v>7.6426580607305131E-2</c:v>
                </c:pt>
                <c:pt idx="150">
                  <c:v>7.5839812234120479E-2</c:v>
                </c:pt>
                <c:pt idx="151">
                  <c:v>6.8211823382719666E-2</c:v>
                </c:pt>
                <c:pt idx="152">
                  <c:v>6.8211823382719666E-2</c:v>
                </c:pt>
                <c:pt idx="153">
                  <c:v>5.5156227079360284E-2</c:v>
                </c:pt>
                <c:pt idx="154">
                  <c:v>4.1513862402816418E-2</c:v>
                </c:pt>
                <c:pt idx="155">
                  <c:v>2.1270353527944843E-2</c:v>
                </c:pt>
                <c:pt idx="156">
                  <c:v>1.5549361889394027E-2</c:v>
                </c:pt>
                <c:pt idx="157">
                  <c:v>8.8015255977702787E-3</c:v>
                </c:pt>
                <c:pt idx="158">
                  <c:v>-8.8015255977706133E-4</c:v>
                </c:pt>
                <c:pt idx="159">
                  <c:v>-1.9069972128503273E-3</c:v>
                </c:pt>
                <c:pt idx="160">
                  <c:v>-3.0805339592196311E-3</c:v>
                </c:pt>
                <c:pt idx="161">
                  <c:v>-3.0805339592196311E-3</c:v>
                </c:pt>
                <c:pt idx="162">
                  <c:v>-9.5349860642511362E-3</c:v>
                </c:pt>
                <c:pt idx="163">
                  <c:v>-1.4962593516209542E-2</c:v>
                </c:pt>
                <c:pt idx="164">
                  <c:v>-1.7749743288836765E-2</c:v>
                </c:pt>
                <c:pt idx="165">
                  <c:v>-1.7749743288836765E-2</c:v>
                </c:pt>
                <c:pt idx="166">
                  <c:v>-2.0096816781575537E-2</c:v>
                </c:pt>
                <c:pt idx="167">
                  <c:v>-1.0708522810620607E-2</c:v>
                </c:pt>
                <c:pt idx="168">
                  <c:v>-1.1148599090509054E-2</c:v>
                </c:pt>
                <c:pt idx="169">
                  <c:v>-1.0268446530731994E-2</c:v>
                </c:pt>
                <c:pt idx="170">
                  <c:v>-6.8945283849201188E-3</c:v>
                </c:pt>
                <c:pt idx="171">
                  <c:v>-6.8945283849201188E-3</c:v>
                </c:pt>
                <c:pt idx="172">
                  <c:v>-2.1563737714537252E-2</c:v>
                </c:pt>
                <c:pt idx="173">
                  <c:v>-4.6941469854775491E-3</c:v>
                </c:pt>
                <c:pt idx="174">
                  <c:v>-1.0855214903916811E-2</c:v>
                </c:pt>
                <c:pt idx="175">
                  <c:v>-9.2416018776588938E-3</c:v>
                </c:pt>
                <c:pt idx="176">
                  <c:v>-9.2416018776588938E-3</c:v>
                </c:pt>
                <c:pt idx="177">
                  <c:v>-1.0268446530731994E-2</c:v>
                </c:pt>
                <c:pt idx="178">
                  <c:v>-1.0268446530731994E-2</c:v>
                </c:pt>
                <c:pt idx="179">
                  <c:v>-9.2416018776588938E-3</c:v>
                </c:pt>
                <c:pt idx="180">
                  <c:v>-1.8483203755317621E-2</c:v>
                </c:pt>
                <c:pt idx="181">
                  <c:v>-2.2883966554202759E-2</c:v>
                </c:pt>
                <c:pt idx="182">
                  <c:v>-1.6722898635763664E-2</c:v>
                </c:pt>
                <c:pt idx="183">
                  <c:v>-1.6429514449171255E-2</c:v>
                </c:pt>
                <c:pt idx="184">
                  <c:v>-1.7603051195540557E-2</c:v>
                </c:pt>
                <c:pt idx="185">
                  <c:v>-1.0121754437435956E-2</c:v>
                </c:pt>
                <c:pt idx="186">
                  <c:v>-4.2540707055891015E-3</c:v>
                </c:pt>
                <c:pt idx="187">
                  <c:v>-7.7746809446971807E-3</c:v>
                </c:pt>
                <c:pt idx="188">
                  <c:v>4.840839078773587E-3</c:v>
                </c:pt>
                <c:pt idx="189">
                  <c:v>2.9338418659234267E-3</c:v>
                </c:pt>
                <c:pt idx="190">
                  <c:v>2.9338418659234267E-3</c:v>
                </c:pt>
                <c:pt idx="191">
                  <c:v>-7.6279888514009754E-3</c:v>
                </c:pt>
                <c:pt idx="192">
                  <c:v>2.0536893061463652E-3</c:v>
                </c:pt>
                <c:pt idx="193">
                  <c:v>1.1001906997212849E-2</c:v>
                </c:pt>
                <c:pt idx="194">
                  <c:v>-7.7746809446971807E-3</c:v>
                </c:pt>
                <c:pt idx="195">
                  <c:v>1.1735367463693707E-2</c:v>
                </c:pt>
                <c:pt idx="196">
                  <c:v>9.0949097843625228E-3</c:v>
                </c:pt>
                <c:pt idx="197">
                  <c:v>1.5842746075986437E-2</c:v>
                </c:pt>
                <c:pt idx="198">
                  <c:v>2.0536893061463652E-3</c:v>
                </c:pt>
                <c:pt idx="199">
                  <c:v>6.8945283849199523E-3</c:v>
                </c:pt>
                <c:pt idx="200">
                  <c:v>9.6816781575471741E-3</c:v>
                </c:pt>
                <c:pt idx="201">
                  <c:v>5.720991638550648E-3</c:v>
                </c:pt>
                <c:pt idx="202">
                  <c:v>-5.7209916385508154E-3</c:v>
                </c:pt>
                <c:pt idx="203">
                  <c:v>1.0855214903916645E-2</c:v>
                </c:pt>
                <c:pt idx="204">
                  <c:v>4.6941469854773826E-3</c:v>
                </c:pt>
                <c:pt idx="205">
                  <c:v>-1.3202288396656754E-3</c:v>
                </c:pt>
                <c:pt idx="206">
                  <c:v>4.4007627988844729E-4</c:v>
                </c:pt>
                <c:pt idx="207">
                  <c:v>-8.9482176910664849E-3</c:v>
                </c:pt>
                <c:pt idx="208">
                  <c:v>-1.0708522810620607E-2</c:v>
                </c:pt>
                <c:pt idx="209">
                  <c:v>-3.3739181458120404E-3</c:v>
                </c:pt>
                <c:pt idx="210">
                  <c:v>1.4229133049728518E-2</c:v>
                </c:pt>
                <c:pt idx="211">
                  <c:v>1.1295291183805092E-2</c:v>
                </c:pt>
                <c:pt idx="212">
                  <c:v>1.2028751650285949E-2</c:v>
                </c:pt>
                <c:pt idx="213">
                  <c:v>2.9338418659224257E-4</c:v>
                </c:pt>
                <c:pt idx="214">
                  <c:v>-9.6816781575473406E-3</c:v>
                </c:pt>
                <c:pt idx="215">
                  <c:v>-1.3789056769840238E-2</c:v>
                </c:pt>
                <c:pt idx="216">
                  <c:v>-1.7016282822355906E-2</c:v>
                </c:pt>
                <c:pt idx="217">
                  <c:v>-3.6526331230746792E-2</c:v>
                </c:pt>
                <c:pt idx="218">
                  <c:v>-3.6526331230746792E-2</c:v>
                </c:pt>
                <c:pt idx="219">
                  <c:v>-4.0780401936335732E-2</c:v>
                </c:pt>
                <c:pt idx="220">
                  <c:v>-4.9728619627402215E-2</c:v>
                </c:pt>
                <c:pt idx="221">
                  <c:v>-5.7943376851987673E-2</c:v>
                </c:pt>
                <c:pt idx="222">
                  <c:v>-5.4422766612879599E-2</c:v>
                </c:pt>
                <c:pt idx="223">
                  <c:v>-5.4422766612879599E-2</c:v>
                </c:pt>
                <c:pt idx="224">
                  <c:v>-5.0168695907290659E-2</c:v>
                </c:pt>
                <c:pt idx="225">
                  <c:v>-3.6232947044154383E-2</c:v>
                </c:pt>
                <c:pt idx="226">
                  <c:v>-2.4644271673756882E-2</c:v>
                </c:pt>
                <c:pt idx="227">
                  <c:v>-1.3789056769840238E-2</c:v>
                </c:pt>
                <c:pt idx="228">
                  <c:v>2.5377732140237572E-2</c:v>
                </c:pt>
                <c:pt idx="229">
                  <c:v>2.5377732140237572E-2</c:v>
                </c:pt>
                <c:pt idx="230">
                  <c:v>2.5377732140237572E-2</c:v>
                </c:pt>
                <c:pt idx="231">
                  <c:v>2.7431421446383938E-2</c:v>
                </c:pt>
                <c:pt idx="232">
                  <c:v>2.5524424233533776E-2</c:v>
                </c:pt>
                <c:pt idx="233">
                  <c:v>2.3764119113979656E-2</c:v>
                </c:pt>
                <c:pt idx="234">
                  <c:v>2.640457679331084E-2</c:v>
                </c:pt>
                <c:pt idx="235">
                  <c:v>2.7284729353087733E-2</c:v>
                </c:pt>
                <c:pt idx="236">
                  <c:v>2.0536893061463987E-2</c:v>
                </c:pt>
                <c:pt idx="237">
                  <c:v>1.9069972128502272E-2</c:v>
                </c:pt>
                <c:pt idx="238">
                  <c:v>1.9069972128502272E-2</c:v>
                </c:pt>
                <c:pt idx="239">
                  <c:v>2.9045034472641857E-2</c:v>
                </c:pt>
                <c:pt idx="240">
                  <c:v>2.640457679331084E-2</c:v>
                </c:pt>
                <c:pt idx="241">
                  <c:v>1.8776587941909863E-2</c:v>
                </c:pt>
                <c:pt idx="242">
                  <c:v>1.8189819568725212E-2</c:v>
                </c:pt>
                <c:pt idx="243">
                  <c:v>1.0415138624028032E-2</c:v>
                </c:pt>
                <c:pt idx="244">
                  <c:v>9.975062344139583E-3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4E3-472B-B8FF-8CBFF45C9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6574160"/>
        <c:axId val="1306585808"/>
      </c:lineChart>
      <c:dateAx>
        <c:axId val="1306574160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06585808"/>
        <c:crosses val="autoZero"/>
        <c:auto val="1"/>
        <c:lblOffset val="100"/>
        <c:baseTimeUnit val="days"/>
      </c:dateAx>
      <c:valAx>
        <c:axId val="1306585808"/>
        <c:scaling>
          <c:orientation val="minMax"/>
          <c:max val="0.75000000000000011"/>
          <c:min val="-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0657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600" dirty="0"/>
              <a:t>季度均价</a:t>
            </a:r>
          </a:p>
        </c:rich>
      </c:tx>
      <c:layout>
        <c:manualLayout>
          <c:xMode val="edge"/>
          <c:yMode val="edge"/>
          <c:x val="0.65815934559015232"/>
          <c:y val="1.41052156533833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9.8495444744506111E-2"/>
          <c:y val="0.1137085851339542"/>
          <c:w val="0.87725545292358775"/>
          <c:h val="0.828154417681350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螺纹钢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</c:f>
              <c:numCache>
                <c:formatCode>yyyy\-m\-d</c:formatCode>
                <c:ptCount val="8"/>
                <c:pt idx="0">
                  <c:v>44196</c:v>
                </c:pt>
                <c:pt idx="1">
                  <c:v>44104</c:v>
                </c:pt>
                <c:pt idx="2">
                  <c:v>44012</c:v>
                </c:pt>
                <c:pt idx="3">
                  <c:v>43921</c:v>
                </c:pt>
                <c:pt idx="4">
                  <c:v>43830</c:v>
                </c:pt>
                <c:pt idx="5">
                  <c:v>43738</c:v>
                </c:pt>
                <c:pt idx="6">
                  <c:v>43646</c:v>
                </c:pt>
                <c:pt idx="7">
                  <c:v>43555</c:v>
                </c:pt>
              </c:numCache>
            </c:numRef>
          </c:cat>
          <c:val>
            <c:numRef>
              <c:f>导出数据!$B$3:$B$10</c:f>
              <c:numCache>
                <c:formatCode>0_ </c:formatCode>
                <c:ptCount val="8"/>
                <c:pt idx="0">
                  <c:v>4070.64</c:v>
                </c:pt>
                <c:pt idx="1">
                  <c:v>3832.87</c:v>
                </c:pt>
                <c:pt idx="2">
                  <c:v>3728.69</c:v>
                </c:pt>
                <c:pt idx="3">
                  <c:v>3689.67</c:v>
                </c:pt>
                <c:pt idx="4">
                  <c:v>3922.43</c:v>
                </c:pt>
                <c:pt idx="5">
                  <c:v>3884.76</c:v>
                </c:pt>
                <c:pt idx="6">
                  <c:v>4138.08</c:v>
                </c:pt>
                <c:pt idx="7">
                  <c:v>3980.19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BC-4B3A-B395-180AE701C417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热卷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</c:f>
              <c:numCache>
                <c:formatCode>yyyy\-m\-d</c:formatCode>
                <c:ptCount val="8"/>
                <c:pt idx="0">
                  <c:v>44196</c:v>
                </c:pt>
                <c:pt idx="1">
                  <c:v>44104</c:v>
                </c:pt>
                <c:pt idx="2">
                  <c:v>44012</c:v>
                </c:pt>
                <c:pt idx="3">
                  <c:v>43921</c:v>
                </c:pt>
                <c:pt idx="4">
                  <c:v>43830</c:v>
                </c:pt>
                <c:pt idx="5">
                  <c:v>43738</c:v>
                </c:pt>
                <c:pt idx="6">
                  <c:v>43646</c:v>
                </c:pt>
                <c:pt idx="7">
                  <c:v>43555</c:v>
                </c:pt>
              </c:numCache>
            </c:numRef>
          </c:cat>
          <c:val>
            <c:numRef>
              <c:f>导出数据!$C$3:$C$10</c:f>
              <c:numCache>
                <c:formatCode>0_ </c:formatCode>
                <c:ptCount val="8"/>
                <c:pt idx="0">
                  <c:v>4176.8599999999997</c:v>
                </c:pt>
                <c:pt idx="1">
                  <c:v>3938.37</c:v>
                </c:pt>
                <c:pt idx="2">
                  <c:v>3547.48</c:v>
                </c:pt>
                <c:pt idx="3">
                  <c:v>3619.77</c:v>
                </c:pt>
                <c:pt idx="4">
                  <c:v>3733.16</c:v>
                </c:pt>
                <c:pt idx="5">
                  <c:v>3799.49</c:v>
                </c:pt>
                <c:pt idx="6">
                  <c:v>3967.61</c:v>
                </c:pt>
                <c:pt idx="7">
                  <c:v>3815.99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BC-4B3A-B395-180AE701C417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冷板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</c:f>
              <c:numCache>
                <c:formatCode>yyyy\-m\-d</c:formatCode>
                <c:ptCount val="8"/>
                <c:pt idx="0">
                  <c:v>44196</c:v>
                </c:pt>
                <c:pt idx="1">
                  <c:v>44104</c:v>
                </c:pt>
                <c:pt idx="2">
                  <c:v>44012</c:v>
                </c:pt>
                <c:pt idx="3">
                  <c:v>43921</c:v>
                </c:pt>
                <c:pt idx="4">
                  <c:v>43830</c:v>
                </c:pt>
                <c:pt idx="5">
                  <c:v>43738</c:v>
                </c:pt>
                <c:pt idx="6">
                  <c:v>43646</c:v>
                </c:pt>
                <c:pt idx="7">
                  <c:v>43555</c:v>
                </c:pt>
              </c:numCache>
            </c:numRef>
          </c:cat>
          <c:val>
            <c:numRef>
              <c:f>导出数据!$D$3:$D$10</c:f>
              <c:numCache>
                <c:formatCode>0_ </c:formatCode>
                <c:ptCount val="8"/>
                <c:pt idx="0">
                  <c:v>5085.59</c:v>
                </c:pt>
                <c:pt idx="1">
                  <c:v>4504.32</c:v>
                </c:pt>
                <c:pt idx="2">
                  <c:v>3917.13</c:v>
                </c:pt>
                <c:pt idx="3">
                  <c:v>4255.09</c:v>
                </c:pt>
                <c:pt idx="4">
                  <c:v>4336.3900000000003</c:v>
                </c:pt>
                <c:pt idx="5">
                  <c:v>4279.79</c:v>
                </c:pt>
                <c:pt idx="6">
                  <c:v>4372.78</c:v>
                </c:pt>
                <c:pt idx="7">
                  <c:v>4351.3999999999996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BC-4B3A-B395-180AE701C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54103376"/>
        <c:axId val="1154103792"/>
      </c:barChart>
      <c:dateAx>
        <c:axId val="1154103376"/>
        <c:scaling>
          <c:orientation val="minMax"/>
        </c:scaling>
        <c:delete val="0"/>
        <c:axPos val="b"/>
        <c:numFmt formatCode="yyyy\-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54103792"/>
        <c:crosses val="autoZero"/>
        <c:auto val="1"/>
        <c:lblOffset val="100"/>
        <c:baseTimeUnit val="months"/>
        <c:majorUnit val="3"/>
        <c:majorTimeUnit val="months"/>
      </c:dateAx>
      <c:valAx>
        <c:axId val="115410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5410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259383812431024"/>
          <c:y val="1.8853971590022466E-2"/>
          <c:w val="0.55567769083809915"/>
          <c:h val="6.7613776982472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螺纹钢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导出数据!$A$3:$A$497</c:f>
              <c:numCache>
                <c:formatCode>yyyy\-m\-d</c:formatCode>
                <c:ptCount val="495"/>
                <c:pt idx="0">
                  <c:v>44190</c:v>
                </c:pt>
                <c:pt idx="1">
                  <c:v>44189</c:v>
                </c:pt>
                <c:pt idx="2">
                  <c:v>44188</c:v>
                </c:pt>
                <c:pt idx="3">
                  <c:v>44187</c:v>
                </c:pt>
                <c:pt idx="4">
                  <c:v>44186</c:v>
                </c:pt>
                <c:pt idx="5">
                  <c:v>44183</c:v>
                </c:pt>
                <c:pt idx="6">
                  <c:v>44182</c:v>
                </c:pt>
                <c:pt idx="7">
                  <c:v>44181</c:v>
                </c:pt>
                <c:pt idx="8">
                  <c:v>44180</c:v>
                </c:pt>
                <c:pt idx="9">
                  <c:v>44179</c:v>
                </c:pt>
                <c:pt idx="10">
                  <c:v>44176</c:v>
                </c:pt>
                <c:pt idx="11">
                  <c:v>44175</c:v>
                </c:pt>
                <c:pt idx="12">
                  <c:v>44174</c:v>
                </c:pt>
                <c:pt idx="13">
                  <c:v>44173</c:v>
                </c:pt>
                <c:pt idx="14">
                  <c:v>44172</c:v>
                </c:pt>
                <c:pt idx="15">
                  <c:v>44169</c:v>
                </c:pt>
                <c:pt idx="16">
                  <c:v>44168</c:v>
                </c:pt>
                <c:pt idx="17">
                  <c:v>44167</c:v>
                </c:pt>
                <c:pt idx="18">
                  <c:v>44166</c:v>
                </c:pt>
                <c:pt idx="19">
                  <c:v>44165</c:v>
                </c:pt>
                <c:pt idx="20">
                  <c:v>44162</c:v>
                </c:pt>
                <c:pt idx="21">
                  <c:v>44161</c:v>
                </c:pt>
                <c:pt idx="22">
                  <c:v>44160</c:v>
                </c:pt>
                <c:pt idx="23">
                  <c:v>44159</c:v>
                </c:pt>
                <c:pt idx="24">
                  <c:v>44158</c:v>
                </c:pt>
                <c:pt idx="25">
                  <c:v>44155</c:v>
                </c:pt>
                <c:pt idx="26">
                  <c:v>44154</c:v>
                </c:pt>
                <c:pt idx="27">
                  <c:v>44153</c:v>
                </c:pt>
                <c:pt idx="28">
                  <c:v>44152</c:v>
                </c:pt>
                <c:pt idx="29">
                  <c:v>44151</c:v>
                </c:pt>
                <c:pt idx="30">
                  <c:v>44148</c:v>
                </c:pt>
                <c:pt idx="31">
                  <c:v>44147</c:v>
                </c:pt>
                <c:pt idx="32">
                  <c:v>44146</c:v>
                </c:pt>
                <c:pt idx="33">
                  <c:v>44145</c:v>
                </c:pt>
                <c:pt idx="34">
                  <c:v>44144</c:v>
                </c:pt>
                <c:pt idx="35">
                  <c:v>44141</c:v>
                </c:pt>
                <c:pt idx="36">
                  <c:v>44140</c:v>
                </c:pt>
                <c:pt idx="37">
                  <c:v>44139</c:v>
                </c:pt>
                <c:pt idx="38">
                  <c:v>44138</c:v>
                </c:pt>
                <c:pt idx="39">
                  <c:v>44137</c:v>
                </c:pt>
                <c:pt idx="40">
                  <c:v>44134</c:v>
                </c:pt>
                <c:pt idx="41">
                  <c:v>44133</c:v>
                </c:pt>
                <c:pt idx="42">
                  <c:v>44132</c:v>
                </c:pt>
                <c:pt idx="43">
                  <c:v>44131</c:v>
                </c:pt>
                <c:pt idx="44">
                  <c:v>44130</c:v>
                </c:pt>
                <c:pt idx="45">
                  <c:v>44127</c:v>
                </c:pt>
                <c:pt idx="46">
                  <c:v>44126</c:v>
                </c:pt>
                <c:pt idx="47">
                  <c:v>44125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  <c:pt idx="245">
                  <c:v>43830</c:v>
                </c:pt>
                <c:pt idx="246">
                  <c:v>43829</c:v>
                </c:pt>
                <c:pt idx="247">
                  <c:v>43826</c:v>
                </c:pt>
                <c:pt idx="248">
                  <c:v>43825</c:v>
                </c:pt>
                <c:pt idx="249">
                  <c:v>43824</c:v>
                </c:pt>
                <c:pt idx="250">
                  <c:v>43823</c:v>
                </c:pt>
                <c:pt idx="251">
                  <c:v>43822</c:v>
                </c:pt>
                <c:pt idx="252">
                  <c:v>43819</c:v>
                </c:pt>
                <c:pt idx="253">
                  <c:v>43818</c:v>
                </c:pt>
                <c:pt idx="254">
                  <c:v>43817</c:v>
                </c:pt>
                <c:pt idx="255">
                  <c:v>43816</c:v>
                </c:pt>
                <c:pt idx="256">
                  <c:v>43815</c:v>
                </c:pt>
                <c:pt idx="257">
                  <c:v>43812</c:v>
                </c:pt>
                <c:pt idx="258">
                  <c:v>43811</c:v>
                </c:pt>
                <c:pt idx="259">
                  <c:v>43810</c:v>
                </c:pt>
                <c:pt idx="260">
                  <c:v>43809</c:v>
                </c:pt>
                <c:pt idx="261">
                  <c:v>43808</c:v>
                </c:pt>
                <c:pt idx="262">
                  <c:v>43805</c:v>
                </c:pt>
                <c:pt idx="263">
                  <c:v>43804</c:v>
                </c:pt>
                <c:pt idx="264">
                  <c:v>43803</c:v>
                </c:pt>
                <c:pt idx="265">
                  <c:v>43802</c:v>
                </c:pt>
                <c:pt idx="266">
                  <c:v>43801</c:v>
                </c:pt>
                <c:pt idx="267">
                  <c:v>43798</c:v>
                </c:pt>
                <c:pt idx="268">
                  <c:v>43797</c:v>
                </c:pt>
                <c:pt idx="269">
                  <c:v>43796</c:v>
                </c:pt>
                <c:pt idx="270">
                  <c:v>43795</c:v>
                </c:pt>
                <c:pt idx="271">
                  <c:v>43794</c:v>
                </c:pt>
                <c:pt idx="272">
                  <c:v>43791</c:v>
                </c:pt>
                <c:pt idx="273">
                  <c:v>43790</c:v>
                </c:pt>
                <c:pt idx="274">
                  <c:v>43789</c:v>
                </c:pt>
                <c:pt idx="275">
                  <c:v>43788</c:v>
                </c:pt>
                <c:pt idx="276">
                  <c:v>43787</c:v>
                </c:pt>
                <c:pt idx="277">
                  <c:v>43784</c:v>
                </c:pt>
                <c:pt idx="278">
                  <c:v>43783</c:v>
                </c:pt>
                <c:pt idx="279">
                  <c:v>43782</c:v>
                </c:pt>
                <c:pt idx="280">
                  <c:v>43781</c:v>
                </c:pt>
                <c:pt idx="281">
                  <c:v>43780</c:v>
                </c:pt>
                <c:pt idx="282">
                  <c:v>43777</c:v>
                </c:pt>
                <c:pt idx="283">
                  <c:v>43776</c:v>
                </c:pt>
                <c:pt idx="284">
                  <c:v>43775</c:v>
                </c:pt>
                <c:pt idx="285">
                  <c:v>43774</c:v>
                </c:pt>
                <c:pt idx="286">
                  <c:v>43773</c:v>
                </c:pt>
                <c:pt idx="287">
                  <c:v>43770</c:v>
                </c:pt>
                <c:pt idx="288">
                  <c:v>43769</c:v>
                </c:pt>
                <c:pt idx="289">
                  <c:v>43768</c:v>
                </c:pt>
                <c:pt idx="290">
                  <c:v>43767</c:v>
                </c:pt>
                <c:pt idx="291">
                  <c:v>43766</c:v>
                </c:pt>
                <c:pt idx="292">
                  <c:v>43763</c:v>
                </c:pt>
                <c:pt idx="293">
                  <c:v>43762</c:v>
                </c:pt>
                <c:pt idx="294">
                  <c:v>43761</c:v>
                </c:pt>
                <c:pt idx="295">
                  <c:v>43760</c:v>
                </c:pt>
                <c:pt idx="296">
                  <c:v>43759</c:v>
                </c:pt>
                <c:pt idx="297">
                  <c:v>43756</c:v>
                </c:pt>
                <c:pt idx="298">
                  <c:v>43755</c:v>
                </c:pt>
                <c:pt idx="299">
                  <c:v>43754</c:v>
                </c:pt>
                <c:pt idx="300">
                  <c:v>43753</c:v>
                </c:pt>
                <c:pt idx="301">
                  <c:v>43752</c:v>
                </c:pt>
                <c:pt idx="302">
                  <c:v>43750</c:v>
                </c:pt>
                <c:pt idx="303">
                  <c:v>43749</c:v>
                </c:pt>
                <c:pt idx="304">
                  <c:v>43748</c:v>
                </c:pt>
                <c:pt idx="305">
                  <c:v>43747</c:v>
                </c:pt>
                <c:pt idx="306">
                  <c:v>43746</c:v>
                </c:pt>
                <c:pt idx="307">
                  <c:v>43738</c:v>
                </c:pt>
                <c:pt idx="308">
                  <c:v>43737</c:v>
                </c:pt>
                <c:pt idx="309">
                  <c:v>43735</c:v>
                </c:pt>
                <c:pt idx="310">
                  <c:v>43734</c:v>
                </c:pt>
                <c:pt idx="311">
                  <c:v>43733</c:v>
                </c:pt>
                <c:pt idx="312">
                  <c:v>43732</c:v>
                </c:pt>
                <c:pt idx="313">
                  <c:v>43731</c:v>
                </c:pt>
                <c:pt idx="314">
                  <c:v>43728</c:v>
                </c:pt>
                <c:pt idx="315">
                  <c:v>43727</c:v>
                </c:pt>
                <c:pt idx="316">
                  <c:v>43726</c:v>
                </c:pt>
                <c:pt idx="317">
                  <c:v>43725</c:v>
                </c:pt>
                <c:pt idx="318">
                  <c:v>43724</c:v>
                </c:pt>
                <c:pt idx="319">
                  <c:v>43720</c:v>
                </c:pt>
                <c:pt idx="320">
                  <c:v>43719</c:v>
                </c:pt>
                <c:pt idx="321">
                  <c:v>43718</c:v>
                </c:pt>
                <c:pt idx="322">
                  <c:v>43717</c:v>
                </c:pt>
                <c:pt idx="323">
                  <c:v>43714</c:v>
                </c:pt>
                <c:pt idx="324">
                  <c:v>43713</c:v>
                </c:pt>
                <c:pt idx="325">
                  <c:v>43712</c:v>
                </c:pt>
                <c:pt idx="326">
                  <c:v>43711</c:v>
                </c:pt>
                <c:pt idx="327">
                  <c:v>43710</c:v>
                </c:pt>
                <c:pt idx="328">
                  <c:v>43707</c:v>
                </c:pt>
                <c:pt idx="329">
                  <c:v>43706</c:v>
                </c:pt>
                <c:pt idx="330">
                  <c:v>43705</c:v>
                </c:pt>
                <c:pt idx="331">
                  <c:v>43704</c:v>
                </c:pt>
                <c:pt idx="332">
                  <c:v>43703</c:v>
                </c:pt>
                <c:pt idx="333">
                  <c:v>43700</c:v>
                </c:pt>
                <c:pt idx="334">
                  <c:v>43699</c:v>
                </c:pt>
                <c:pt idx="335">
                  <c:v>43698</c:v>
                </c:pt>
                <c:pt idx="336">
                  <c:v>43697</c:v>
                </c:pt>
                <c:pt idx="337">
                  <c:v>43696</c:v>
                </c:pt>
                <c:pt idx="338">
                  <c:v>43693</c:v>
                </c:pt>
                <c:pt idx="339">
                  <c:v>43692</c:v>
                </c:pt>
                <c:pt idx="340">
                  <c:v>43691</c:v>
                </c:pt>
                <c:pt idx="341">
                  <c:v>43690</c:v>
                </c:pt>
                <c:pt idx="342">
                  <c:v>43689</c:v>
                </c:pt>
                <c:pt idx="343">
                  <c:v>43686</c:v>
                </c:pt>
                <c:pt idx="344">
                  <c:v>43685</c:v>
                </c:pt>
                <c:pt idx="345">
                  <c:v>43684</c:v>
                </c:pt>
                <c:pt idx="346">
                  <c:v>43683</c:v>
                </c:pt>
                <c:pt idx="347">
                  <c:v>43682</c:v>
                </c:pt>
                <c:pt idx="348">
                  <c:v>43679</c:v>
                </c:pt>
                <c:pt idx="349">
                  <c:v>43678</c:v>
                </c:pt>
                <c:pt idx="350">
                  <c:v>43677</c:v>
                </c:pt>
                <c:pt idx="351">
                  <c:v>43676</c:v>
                </c:pt>
                <c:pt idx="352">
                  <c:v>43675</c:v>
                </c:pt>
                <c:pt idx="353">
                  <c:v>43672</c:v>
                </c:pt>
                <c:pt idx="354">
                  <c:v>43671</c:v>
                </c:pt>
                <c:pt idx="355">
                  <c:v>43670</c:v>
                </c:pt>
                <c:pt idx="356">
                  <c:v>43669</c:v>
                </c:pt>
                <c:pt idx="357">
                  <c:v>43668</c:v>
                </c:pt>
                <c:pt idx="358">
                  <c:v>43665</c:v>
                </c:pt>
                <c:pt idx="359">
                  <c:v>43664</c:v>
                </c:pt>
                <c:pt idx="360">
                  <c:v>43663</c:v>
                </c:pt>
                <c:pt idx="361">
                  <c:v>43662</c:v>
                </c:pt>
                <c:pt idx="362">
                  <c:v>43661</c:v>
                </c:pt>
                <c:pt idx="363">
                  <c:v>43658</c:v>
                </c:pt>
                <c:pt idx="364">
                  <c:v>43657</c:v>
                </c:pt>
                <c:pt idx="365">
                  <c:v>43656</c:v>
                </c:pt>
                <c:pt idx="366">
                  <c:v>43655</c:v>
                </c:pt>
                <c:pt idx="367">
                  <c:v>43654</c:v>
                </c:pt>
                <c:pt idx="368">
                  <c:v>43651</c:v>
                </c:pt>
                <c:pt idx="369">
                  <c:v>43650</c:v>
                </c:pt>
                <c:pt idx="370">
                  <c:v>43649</c:v>
                </c:pt>
                <c:pt idx="371">
                  <c:v>43648</c:v>
                </c:pt>
                <c:pt idx="372">
                  <c:v>43647</c:v>
                </c:pt>
                <c:pt idx="373">
                  <c:v>43644</c:v>
                </c:pt>
                <c:pt idx="374">
                  <c:v>43643</c:v>
                </c:pt>
                <c:pt idx="375">
                  <c:v>43642</c:v>
                </c:pt>
                <c:pt idx="376">
                  <c:v>43641</c:v>
                </c:pt>
                <c:pt idx="377">
                  <c:v>43640</c:v>
                </c:pt>
                <c:pt idx="378">
                  <c:v>43637</c:v>
                </c:pt>
                <c:pt idx="379">
                  <c:v>43636</c:v>
                </c:pt>
                <c:pt idx="380">
                  <c:v>43635</c:v>
                </c:pt>
                <c:pt idx="381">
                  <c:v>43634</c:v>
                </c:pt>
                <c:pt idx="382">
                  <c:v>43633</c:v>
                </c:pt>
                <c:pt idx="383">
                  <c:v>43630</c:v>
                </c:pt>
                <c:pt idx="384">
                  <c:v>43629</c:v>
                </c:pt>
                <c:pt idx="385">
                  <c:v>43628</c:v>
                </c:pt>
                <c:pt idx="386">
                  <c:v>43627</c:v>
                </c:pt>
                <c:pt idx="387">
                  <c:v>43626</c:v>
                </c:pt>
                <c:pt idx="388">
                  <c:v>43622</c:v>
                </c:pt>
                <c:pt idx="389">
                  <c:v>43621</c:v>
                </c:pt>
                <c:pt idx="390">
                  <c:v>43620</c:v>
                </c:pt>
                <c:pt idx="391">
                  <c:v>43619</c:v>
                </c:pt>
                <c:pt idx="392">
                  <c:v>43616</c:v>
                </c:pt>
                <c:pt idx="393">
                  <c:v>43615</c:v>
                </c:pt>
                <c:pt idx="394">
                  <c:v>43614</c:v>
                </c:pt>
                <c:pt idx="395">
                  <c:v>43613</c:v>
                </c:pt>
                <c:pt idx="396">
                  <c:v>43612</c:v>
                </c:pt>
                <c:pt idx="397">
                  <c:v>43609</c:v>
                </c:pt>
                <c:pt idx="398">
                  <c:v>43608</c:v>
                </c:pt>
                <c:pt idx="399">
                  <c:v>43607</c:v>
                </c:pt>
                <c:pt idx="400">
                  <c:v>43606</c:v>
                </c:pt>
                <c:pt idx="401">
                  <c:v>43605</c:v>
                </c:pt>
                <c:pt idx="402">
                  <c:v>43602</c:v>
                </c:pt>
                <c:pt idx="403">
                  <c:v>43601</c:v>
                </c:pt>
                <c:pt idx="404">
                  <c:v>43600</c:v>
                </c:pt>
                <c:pt idx="405">
                  <c:v>43599</c:v>
                </c:pt>
                <c:pt idx="406">
                  <c:v>43598</c:v>
                </c:pt>
                <c:pt idx="407">
                  <c:v>43595</c:v>
                </c:pt>
                <c:pt idx="408">
                  <c:v>43594</c:v>
                </c:pt>
                <c:pt idx="409">
                  <c:v>43593</c:v>
                </c:pt>
                <c:pt idx="410">
                  <c:v>43592</c:v>
                </c:pt>
                <c:pt idx="411">
                  <c:v>43591</c:v>
                </c:pt>
                <c:pt idx="412">
                  <c:v>43590</c:v>
                </c:pt>
                <c:pt idx="413">
                  <c:v>43585</c:v>
                </c:pt>
                <c:pt idx="414">
                  <c:v>43584</c:v>
                </c:pt>
                <c:pt idx="415">
                  <c:v>43583</c:v>
                </c:pt>
                <c:pt idx="416">
                  <c:v>43581</c:v>
                </c:pt>
                <c:pt idx="417">
                  <c:v>43580</c:v>
                </c:pt>
                <c:pt idx="418">
                  <c:v>43579</c:v>
                </c:pt>
                <c:pt idx="419">
                  <c:v>43578</c:v>
                </c:pt>
                <c:pt idx="420">
                  <c:v>43577</c:v>
                </c:pt>
                <c:pt idx="421">
                  <c:v>43574</c:v>
                </c:pt>
                <c:pt idx="422">
                  <c:v>43573</c:v>
                </c:pt>
                <c:pt idx="423">
                  <c:v>43572</c:v>
                </c:pt>
                <c:pt idx="424">
                  <c:v>43571</c:v>
                </c:pt>
                <c:pt idx="425">
                  <c:v>43570</c:v>
                </c:pt>
                <c:pt idx="426">
                  <c:v>43567</c:v>
                </c:pt>
                <c:pt idx="427">
                  <c:v>43566</c:v>
                </c:pt>
                <c:pt idx="428">
                  <c:v>43565</c:v>
                </c:pt>
                <c:pt idx="429">
                  <c:v>43564</c:v>
                </c:pt>
                <c:pt idx="430">
                  <c:v>43563</c:v>
                </c:pt>
                <c:pt idx="431">
                  <c:v>43559</c:v>
                </c:pt>
                <c:pt idx="432">
                  <c:v>43558</c:v>
                </c:pt>
                <c:pt idx="433">
                  <c:v>43557</c:v>
                </c:pt>
                <c:pt idx="434">
                  <c:v>43556</c:v>
                </c:pt>
                <c:pt idx="435">
                  <c:v>43553</c:v>
                </c:pt>
                <c:pt idx="436">
                  <c:v>43552</c:v>
                </c:pt>
                <c:pt idx="437">
                  <c:v>43551</c:v>
                </c:pt>
                <c:pt idx="438">
                  <c:v>43550</c:v>
                </c:pt>
                <c:pt idx="439">
                  <c:v>43549</c:v>
                </c:pt>
                <c:pt idx="440">
                  <c:v>43546</c:v>
                </c:pt>
                <c:pt idx="441">
                  <c:v>43545</c:v>
                </c:pt>
                <c:pt idx="442">
                  <c:v>43544</c:v>
                </c:pt>
                <c:pt idx="443">
                  <c:v>43543</c:v>
                </c:pt>
                <c:pt idx="444">
                  <c:v>43542</c:v>
                </c:pt>
                <c:pt idx="445">
                  <c:v>43539</c:v>
                </c:pt>
                <c:pt idx="446">
                  <c:v>43538</c:v>
                </c:pt>
                <c:pt idx="447">
                  <c:v>43537</c:v>
                </c:pt>
                <c:pt idx="448">
                  <c:v>43536</c:v>
                </c:pt>
                <c:pt idx="449">
                  <c:v>43535</c:v>
                </c:pt>
                <c:pt idx="450">
                  <c:v>43532</c:v>
                </c:pt>
                <c:pt idx="451">
                  <c:v>43531</c:v>
                </c:pt>
                <c:pt idx="452">
                  <c:v>43530</c:v>
                </c:pt>
                <c:pt idx="453">
                  <c:v>43529</c:v>
                </c:pt>
                <c:pt idx="454">
                  <c:v>43528</c:v>
                </c:pt>
                <c:pt idx="455">
                  <c:v>43525</c:v>
                </c:pt>
                <c:pt idx="456">
                  <c:v>43524</c:v>
                </c:pt>
                <c:pt idx="457">
                  <c:v>43523</c:v>
                </c:pt>
                <c:pt idx="458">
                  <c:v>43522</c:v>
                </c:pt>
                <c:pt idx="459">
                  <c:v>43521</c:v>
                </c:pt>
                <c:pt idx="460">
                  <c:v>43518</c:v>
                </c:pt>
                <c:pt idx="461">
                  <c:v>43517</c:v>
                </c:pt>
                <c:pt idx="462">
                  <c:v>43516</c:v>
                </c:pt>
                <c:pt idx="463">
                  <c:v>43515</c:v>
                </c:pt>
                <c:pt idx="464">
                  <c:v>43514</c:v>
                </c:pt>
                <c:pt idx="465">
                  <c:v>43511</c:v>
                </c:pt>
                <c:pt idx="466">
                  <c:v>43510</c:v>
                </c:pt>
                <c:pt idx="467">
                  <c:v>43509</c:v>
                </c:pt>
                <c:pt idx="468">
                  <c:v>43508</c:v>
                </c:pt>
                <c:pt idx="469">
                  <c:v>43507</c:v>
                </c:pt>
                <c:pt idx="470">
                  <c:v>43499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  <c:pt idx="494">
                  <c:v>43467</c:v>
                </c:pt>
              </c:numCache>
            </c:numRef>
          </c:cat>
          <c:val>
            <c:numRef>
              <c:f>导出数据!$B$3:$B$497</c:f>
              <c:numCache>
                <c:formatCode>General</c:formatCode>
                <c:ptCount val="495"/>
                <c:pt idx="0">
                  <c:v>4464.8500000000004</c:v>
                </c:pt>
                <c:pt idx="1">
                  <c:v>4492.37</c:v>
                </c:pt>
                <c:pt idx="2">
                  <c:v>4539.22</c:v>
                </c:pt>
                <c:pt idx="3">
                  <c:v>4636.8999999999996</c:v>
                </c:pt>
                <c:pt idx="4">
                  <c:v>4541.03</c:v>
                </c:pt>
                <c:pt idx="5">
                  <c:v>4276.6499999999996</c:v>
                </c:pt>
                <c:pt idx="6">
                  <c:v>4206.67</c:v>
                </c:pt>
                <c:pt idx="7">
                  <c:v>4179.4799999999996</c:v>
                </c:pt>
                <c:pt idx="8">
                  <c:v>4156.62</c:v>
                </c:pt>
                <c:pt idx="9">
                  <c:v>4167.5</c:v>
                </c:pt>
                <c:pt idx="10">
                  <c:v>4182.3999999999996</c:v>
                </c:pt>
                <c:pt idx="11">
                  <c:v>4131.3599999999997</c:v>
                </c:pt>
                <c:pt idx="12">
                  <c:v>4089.68</c:v>
                </c:pt>
                <c:pt idx="13">
                  <c:v>4089.22</c:v>
                </c:pt>
                <c:pt idx="14">
                  <c:v>4076.45</c:v>
                </c:pt>
                <c:pt idx="15">
                  <c:v>4070.89</c:v>
                </c:pt>
                <c:pt idx="16">
                  <c:v>4087.98</c:v>
                </c:pt>
                <c:pt idx="17">
                  <c:v>4103.43</c:v>
                </c:pt>
                <c:pt idx="18">
                  <c:v>4114.55</c:v>
                </c:pt>
                <c:pt idx="19">
                  <c:v>4130.09</c:v>
                </c:pt>
                <c:pt idx="20">
                  <c:v>4139.17</c:v>
                </c:pt>
                <c:pt idx="21">
                  <c:v>4132.0200000000004</c:v>
                </c:pt>
                <c:pt idx="22">
                  <c:v>4147.71</c:v>
                </c:pt>
                <c:pt idx="23">
                  <c:v>4181.04</c:v>
                </c:pt>
                <c:pt idx="24">
                  <c:v>4206.41</c:v>
                </c:pt>
                <c:pt idx="25">
                  <c:v>4197.18</c:v>
                </c:pt>
                <c:pt idx="26">
                  <c:v>4184.2</c:v>
                </c:pt>
                <c:pt idx="27">
                  <c:v>4162.72</c:v>
                </c:pt>
                <c:pt idx="28">
                  <c:v>4144.7700000000004</c:v>
                </c:pt>
                <c:pt idx="29">
                  <c:v>4126.09</c:v>
                </c:pt>
                <c:pt idx="30">
                  <c:v>4132.55</c:v>
                </c:pt>
                <c:pt idx="31">
                  <c:v>4139.05</c:v>
                </c:pt>
                <c:pt idx="32">
                  <c:v>4142.45</c:v>
                </c:pt>
                <c:pt idx="33">
                  <c:v>4135.3900000000003</c:v>
                </c:pt>
                <c:pt idx="34">
                  <c:v>4090.79</c:v>
                </c:pt>
                <c:pt idx="35">
                  <c:v>3972.89</c:v>
                </c:pt>
                <c:pt idx="36">
                  <c:v>3951.31</c:v>
                </c:pt>
                <c:pt idx="37">
                  <c:v>3933.54</c:v>
                </c:pt>
                <c:pt idx="38">
                  <c:v>3917.99</c:v>
                </c:pt>
                <c:pt idx="39">
                  <c:v>3904.83</c:v>
                </c:pt>
                <c:pt idx="40">
                  <c:v>3880.27</c:v>
                </c:pt>
                <c:pt idx="41">
                  <c:v>3859.63</c:v>
                </c:pt>
                <c:pt idx="42">
                  <c:v>3845.25</c:v>
                </c:pt>
                <c:pt idx="43">
                  <c:v>3840.08</c:v>
                </c:pt>
                <c:pt idx="44">
                  <c:v>3840.67</c:v>
                </c:pt>
                <c:pt idx="45">
                  <c:v>3844.45</c:v>
                </c:pt>
                <c:pt idx="46">
                  <c:v>3841.27</c:v>
                </c:pt>
                <c:pt idx="47">
                  <c:v>3833.96</c:v>
                </c:pt>
                <c:pt idx="48">
                  <c:v>3835</c:v>
                </c:pt>
                <c:pt idx="49">
                  <c:v>3837.65</c:v>
                </c:pt>
                <c:pt idx="50">
                  <c:v>3831.24</c:v>
                </c:pt>
                <c:pt idx="51">
                  <c:v>3835.15</c:v>
                </c:pt>
                <c:pt idx="52">
                  <c:v>3849.13</c:v>
                </c:pt>
                <c:pt idx="53">
                  <c:v>3855.49</c:v>
                </c:pt>
                <c:pt idx="54">
                  <c:v>3854.72</c:v>
                </c:pt>
                <c:pt idx="55">
                  <c:v>3841.15</c:v>
                </c:pt>
                <c:pt idx="56">
                  <c:v>3822.03</c:v>
                </c:pt>
                <c:pt idx="57">
                  <c:v>3778.78</c:v>
                </c:pt>
                <c:pt idx="58">
                  <c:v>3775.04</c:v>
                </c:pt>
                <c:pt idx="59">
                  <c:v>3776.83</c:v>
                </c:pt>
                <c:pt idx="60">
                  <c:v>3777.31</c:v>
                </c:pt>
                <c:pt idx="61">
                  <c:v>3782.49</c:v>
                </c:pt>
                <c:pt idx="62">
                  <c:v>3785.29</c:v>
                </c:pt>
                <c:pt idx="63">
                  <c:v>3786.55</c:v>
                </c:pt>
                <c:pt idx="64">
                  <c:v>3791.54</c:v>
                </c:pt>
                <c:pt idx="65">
                  <c:v>3803.34</c:v>
                </c:pt>
                <c:pt idx="66">
                  <c:v>3817.7</c:v>
                </c:pt>
                <c:pt idx="67">
                  <c:v>3819.76</c:v>
                </c:pt>
                <c:pt idx="68">
                  <c:v>3830.24</c:v>
                </c:pt>
                <c:pt idx="69">
                  <c:v>3848.18</c:v>
                </c:pt>
                <c:pt idx="70">
                  <c:v>3851.7</c:v>
                </c:pt>
                <c:pt idx="71">
                  <c:v>3845.82</c:v>
                </c:pt>
                <c:pt idx="72">
                  <c:v>3854.73</c:v>
                </c:pt>
                <c:pt idx="73">
                  <c:v>3868.88</c:v>
                </c:pt>
                <c:pt idx="74">
                  <c:v>3877.4</c:v>
                </c:pt>
                <c:pt idx="75">
                  <c:v>3882.59</c:v>
                </c:pt>
                <c:pt idx="76">
                  <c:v>3886.64</c:v>
                </c:pt>
                <c:pt idx="77">
                  <c:v>3890.16</c:v>
                </c:pt>
                <c:pt idx="78">
                  <c:v>3883.06</c:v>
                </c:pt>
                <c:pt idx="79">
                  <c:v>3884.85</c:v>
                </c:pt>
                <c:pt idx="80">
                  <c:v>3880.1</c:v>
                </c:pt>
                <c:pt idx="81">
                  <c:v>3848.81</c:v>
                </c:pt>
                <c:pt idx="82">
                  <c:v>3849.57</c:v>
                </c:pt>
                <c:pt idx="83">
                  <c:v>3853.06</c:v>
                </c:pt>
                <c:pt idx="84">
                  <c:v>3860.74</c:v>
                </c:pt>
                <c:pt idx="85">
                  <c:v>3858.19</c:v>
                </c:pt>
                <c:pt idx="86">
                  <c:v>3862.12</c:v>
                </c:pt>
                <c:pt idx="87">
                  <c:v>3864.59</c:v>
                </c:pt>
                <c:pt idx="88">
                  <c:v>3872.33</c:v>
                </c:pt>
                <c:pt idx="89">
                  <c:v>3872.26</c:v>
                </c:pt>
                <c:pt idx="90">
                  <c:v>3864.17</c:v>
                </c:pt>
                <c:pt idx="91">
                  <c:v>3851.22</c:v>
                </c:pt>
                <c:pt idx="92">
                  <c:v>3853.53</c:v>
                </c:pt>
                <c:pt idx="93">
                  <c:v>3858.01</c:v>
                </c:pt>
                <c:pt idx="94">
                  <c:v>3865.64</c:v>
                </c:pt>
                <c:pt idx="95">
                  <c:v>3867.74</c:v>
                </c:pt>
                <c:pt idx="96">
                  <c:v>3881.35</c:v>
                </c:pt>
                <c:pt idx="97">
                  <c:v>3885.42</c:v>
                </c:pt>
                <c:pt idx="98">
                  <c:v>3870.26</c:v>
                </c:pt>
                <c:pt idx="99">
                  <c:v>3868.85</c:v>
                </c:pt>
                <c:pt idx="100">
                  <c:v>3852.02</c:v>
                </c:pt>
                <c:pt idx="101">
                  <c:v>3819.06</c:v>
                </c:pt>
                <c:pt idx="102">
                  <c:v>3815.81</c:v>
                </c:pt>
                <c:pt idx="103">
                  <c:v>3809.55</c:v>
                </c:pt>
                <c:pt idx="104">
                  <c:v>3810.17</c:v>
                </c:pt>
                <c:pt idx="105">
                  <c:v>3819.62</c:v>
                </c:pt>
                <c:pt idx="106">
                  <c:v>3829.05</c:v>
                </c:pt>
                <c:pt idx="107">
                  <c:v>3835.28</c:v>
                </c:pt>
                <c:pt idx="108">
                  <c:v>3833.57</c:v>
                </c:pt>
                <c:pt idx="109">
                  <c:v>3809.94</c:v>
                </c:pt>
                <c:pt idx="110">
                  <c:v>3810.21</c:v>
                </c:pt>
                <c:pt idx="111">
                  <c:v>3815.23</c:v>
                </c:pt>
                <c:pt idx="112">
                  <c:v>3823.68</c:v>
                </c:pt>
                <c:pt idx="113">
                  <c:v>3827.91</c:v>
                </c:pt>
                <c:pt idx="114">
                  <c:v>3831.9</c:v>
                </c:pt>
                <c:pt idx="115">
                  <c:v>3827.79</c:v>
                </c:pt>
                <c:pt idx="116">
                  <c:v>3818.22</c:v>
                </c:pt>
                <c:pt idx="117">
                  <c:v>3818.42</c:v>
                </c:pt>
                <c:pt idx="118">
                  <c:v>3795.32</c:v>
                </c:pt>
                <c:pt idx="119">
                  <c:v>3773.08</c:v>
                </c:pt>
                <c:pt idx="120">
                  <c:v>3766.52</c:v>
                </c:pt>
                <c:pt idx="121">
                  <c:v>3759.79</c:v>
                </c:pt>
                <c:pt idx="122">
                  <c:v>3755.98</c:v>
                </c:pt>
                <c:pt idx="123">
                  <c:v>3757.42</c:v>
                </c:pt>
                <c:pt idx="124">
                  <c:v>3763.23</c:v>
                </c:pt>
                <c:pt idx="125">
                  <c:v>3771.11</c:v>
                </c:pt>
                <c:pt idx="126">
                  <c:v>3785.82</c:v>
                </c:pt>
                <c:pt idx="127">
                  <c:v>3792.18</c:v>
                </c:pt>
                <c:pt idx="128">
                  <c:v>3795</c:v>
                </c:pt>
                <c:pt idx="129">
                  <c:v>3803.68</c:v>
                </c:pt>
                <c:pt idx="130">
                  <c:v>3798.45</c:v>
                </c:pt>
                <c:pt idx="131">
                  <c:v>3796.79</c:v>
                </c:pt>
                <c:pt idx="132">
                  <c:v>3803.4</c:v>
                </c:pt>
                <c:pt idx="133">
                  <c:v>3814.57</c:v>
                </c:pt>
                <c:pt idx="134">
                  <c:v>3823.14</c:v>
                </c:pt>
                <c:pt idx="135">
                  <c:v>3828.13</c:v>
                </c:pt>
                <c:pt idx="136">
                  <c:v>3829.1</c:v>
                </c:pt>
                <c:pt idx="137">
                  <c:v>3842.01</c:v>
                </c:pt>
                <c:pt idx="138">
                  <c:v>3850.35</c:v>
                </c:pt>
                <c:pt idx="139">
                  <c:v>3853.5</c:v>
                </c:pt>
                <c:pt idx="140">
                  <c:v>3852.93</c:v>
                </c:pt>
                <c:pt idx="141">
                  <c:v>3864.65</c:v>
                </c:pt>
                <c:pt idx="142">
                  <c:v>3859.97</c:v>
                </c:pt>
                <c:pt idx="143">
                  <c:v>3847.68</c:v>
                </c:pt>
                <c:pt idx="144">
                  <c:v>3836.56</c:v>
                </c:pt>
                <c:pt idx="145">
                  <c:v>3794.75</c:v>
                </c:pt>
                <c:pt idx="146">
                  <c:v>3776.31</c:v>
                </c:pt>
                <c:pt idx="147">
                  <c:v>3775.24</c:v>
                </c:pt>
                <c:pt idx="148">
                  <c:v>3784.57</c:v>
                </c:pt>
                <c:pt idx="149">
                  <c:v>3788.84</c:v>
                </c:pt>
                <c:pt idx="150">
                  <c:v>3807.39</c:v>
                </c:pt>
                <c:pt idx="151">
                  <c:v>3809.24</c:v>
                </c:pt>
                <c:pt idx="152">
                  <c:v>3815.43</c:v>
                </c:pt>
                <c:pt idx="153">
                  <c:v>3811.49</c:v>
                </c:pt>
                <c:pt idx="154">
                  <c:v>3777.6</c:v>
                </c:pt>
                <c:pt idx="155">
                  <c:v>3699.75</c:v>
                </c:pt>
                <c:pt idx="156">
                  <c:v>3691.84</c:v>
                </c:pt>
                <c:pt idx="157">
                  <c:v>3690.73</c:v>
                </c:pt>
                <c:pt idx="158">
                  <c:v>3691.8</c:v>
                </c:pt>
                <c:pt idx="159">
                  <c:v>3693.46</c:v>
                </c:pt>
                <c:pt idx="160">
                  <c:v>3693.71</c:v>
                </c:pt>
                <c:pt idx="161">
                  <c:v>3692.5</c:v>
                </c:pt>
                <c:pt idx="162">
                  <c:v>3675.22</c:v>
                </c:pt>
                <c:pt idx="163">
                  <c:v>3658.42</c:v>
                </c:pt>
                <c:pt idx="164">
                  <c:v>3625.09</c:v>
                </c:pt>
                <c:pt idx="165">
                  <c:v>3621.34</c:v>
                </c:pt>
                <c:pt idx="166">
                  <c:v>3624.92</c:v>
                </c:pt>
                <c:pt idx="167">
                  <c:v>3629.08</c:v>
                </c:pt>
                <c:pt idx="168">
                  <c:v>3629.7</c:v>
                </c:pt>
                <c:pt idx="169">
                  <c:v>3635.1</c:v>
                </c:pt>
                <c:pt idx="170">
                  <c:v>3635.96</c:v>
                </c:pt>
                <c:pt idx="171">
                  <c:v>3631.25</c:v>
                </c:pt>
                <c:pt idx="172">
                  <c:v>3638.69</c:v>
                </c:pt>
                <c:pt idx="173">
                  <c:v>3649.65</c:v>
                </c:pt>
                <c:pt idx="174">
                  <c:v>3652.01</c:v>
                </c:pt>
                <c:pt idx="175">
                  <c:v>3645.06</c:v>
                </c:pt>
                <c:pt idx="176">
                  <c:v>3651.74</c:v>
                </c:pt>
                <c:pt idx="177">
                  <c:v>3654.07</c:v>
                </c:pt>
                <c:pt idx="178">
                  <c:v>3645.91</c:v>
                </c:pt>
                <c:pt idx="179">
                  <c:v>3626.71</c:v>
                </c:pt>
                <c:pt idx="180">
                  <c:v>3612.46</c:v>
                </c:pt>
                <c:pt idx="181">
                  <c:v>3604.54</c:v>
                </c:pt>
                <c:pt idx="182">
                  <c:v>3607.74</c:v>
                </c:pt>
                <c:pt idx="183">
                  <c:v>3605.56</c:v>
                </c:pt>
                <c:pt idx="184">
                  <c:v>3594.48</c:v>
                </c:pt>
                <c:pt idx="185">
                  <c:v>3617.11</c:v>
                </c:pt>
                <c:pt idx="186">
                  <c:v>3634.4</c:v>
                </c:pt>
                <c:pt idx="187">
                  <c:v>3647.18</c:v>
                </c:pt>
                <c:pt idx="188">
                  <c:v>3664.43</c:v>
                </c:pt>
                <c:pt idx="189">
                  <c:v>3668.65</c:v>
                </c:pt>
                <c:pt idx="190">
                  <c:v>3663.96</c:v>
                </c:pt>
                <c:pt idx="191">
                  <c:v>3659.25</c:v>
                </c:pt>
                <c:pt idx="192">
                  <c:v>3673.04</c:v>
                </c:pt>
                <c:pt idx="193">
                  <c:v>3688.57</c:v>
                </c:pt>
                <c:pt idx="194">
                  <c:v>3686.75</c:v>
                </c:pt>
                <c:pt idx="195">
                  <c:v>3693.44</c:v>
                </c:pt>
                <c:pt idx="196">
                  <c:v>3690.08</c:v>
                </c:pt>
                <c:pt idx="197">
                  <c:v>3683.88</c:v>
                </c:pt>
                <c:pt idx="198">
                  <c:v>3621.35</c:v>
                </c:pt>
                <c:pt idx="199">
                  <c:v>3622.76</c:v>
                </c:pt>
                <c:pt idx="200">
                  <c:v>3619.34</c:v>
                </c:pt>
                <c:pt idx="201">
                  <c:v>3534.4</c:v>
                </c:pt>
                <c:pt idx="202">
                  <c:v>3537.8</c:v>
                </c:pt>
                <c:pt idx="203">
                  <c:v>3551.44</c:v>
                </c:pt>
                <c:pt idx="204">
                  <c:v>3556.5</c:v>
                </c:pt>
                <c:pt idx="205">
                  <c:v>3554.17</c:v>
                </c:pt>
                <c:pt idx="206">
                  <c:v>3560.54</c:v>
                </c:pt>
                <c:pt idx="207">
                  <c:v>3555.32</c:v>
                </c:pt>
                <c:pt idx="208">
                  <c:v>3579.66</c:v>
                </c:pt>
                <c:pt idx="209">
                  <c:v>3603.24</c:v>
                </c:pt>
                <c:pt idx="210">
                  <c:v>3612.76</c:v>
                </c:pt>
                <c:pt idx="211">
                  <c:v>3619.04</c:v>
                </c:pt>
                <c:pt idx="212">
                  <c:v>3625.95</c:v>
                </c:pt>
                <c:pt idx="213">
                  <c:v>3608.49</c:v>
                </c:pt>
                <c:pt idx="214">
                  <c:v>3609.43</c:v>
                </c:pt>
                <c:pt idx="215">
                  <c:v>3621.31</c:v>
                </c:pt>
                <c:pt idx="216">
                  <c:v>3636.07</c:v>
                </c:pt>
                <c:pt idx="217">
                  <c:v>3653.1</c:v>
                </c:pt>
                <c:pt idx="218">
                  <c:v>3670.07</c:v>
                </c:pt>
                <c:pt idx="219">
                  <c:v>3682.4</c:v>
                </c:pt>
                <c:pt idx="220">
                  <c:v>3689.88</c:v>
                </c:pt>
                <c:pt idx="221">
                  <c:v>3695.93</c:v>
                </c:pt>
                <c:pt idx="222">
                  <c:v>3710.25</c:v>
                </c:pt>
                <c:pt idx="223">
                  <c:v>3725.6</c:v>
                </c:pt>
                <c:pt idx="224">
                  <c:v>3733.8</c:v>
                </c:pt>
                <c:pt idx="225">
                  <c:v>3744.09</c:v>
                </c:pt>
                <c:pt idx="226">
                  <c:v>3755.97</c:v>
                </c:pt>
                <c:pt idx="227">
                  <c:v>3773.08</c:v>
                </c:pt>
                <c:pt idx="228">
                  <c:v>3795.42</c:v>
                </c:pt>
                <c:pt idx="229">
                  <c:v>3795.42</c:v>
                </c:pt>
                <c:pt idx="230">
                  <c:v>3795.42</c:v>
                </c:pt>
                <c:pt idx="231">
                  <c:v>3795.51</c:v>
                </c:pt>
                <c:pt idx="232">
                  <c:v>3795.59</c:v>
                </c:pt>
                <c:pt idx="233">
                  <c:v>3795.83</c:v>
                </c:pt>
                <c:pt idx="234">
                  <c:v>3795.96</c:v>
                </c:pt>
                <c:pt idx="235">
                  <c:v>3795.78</c:v>
                </c:pt>
                <c:pt idx="236">
                  <c:v>3796.24</c:v>
                </c:pt>
                <c:pt idx="237">
                  <c:v>3797.06</c:v>
                </c:pt>
                <c:pt idx="238">
                  <c:v>3796.89</c:v>
                </c:pt>
                <c:pt idx="239">
                  <c:v>3797.93</c:v>
                </c:pt>
                <c:pt idx="240">
                  <c:v>3799.17</c:v>
                </c:pt>
                <c:pt idx="241">
                  <c:v>3799.78</c:v>
                </c:pt>
                <c:pt idx="242">
                  <c:v>3803.48</c:v>
                </c:pt>
                <c:pt idx="243">
                  <c:v>3809.14</c:v>
                </c:pt>
                <c:pt idx="244">
                  <c:v>3808.79</c:v>
                </c:pt>
                <c:pt idx="245">
                  <c:v>3803.58</c:v>
                </c:pt>
                <c:pt idx="246">
                  <c:v>3800.93</c:v>
                </c:pt>
                <c:pt idx="247">
                  <c:v>3794.38</c:v>
                </c:pt>
                <c:pt idx="248">
                  <c:v>3799.48</c:v>
                </c:pt>
                <c:pt idx="249">
                  <c:v>3819.38</c:v>
                </c:pt>
                <c:pt idx="250">
                  <c:v>3845.76</c:v>
                </c:pt>
                <c:pt idx="251">
                  <c:v>3867.55</c:v>
                </c:pt>
                <c:pt idx="252">
                  <c:v>3878.44</c:v>
                </c:pt>
                <c:pt idx="253">
                  <c:v>3882.95</c:v>
                </c:pt>
                <c:pt idx="254">
                  <c:v>3901.98</c:v>
                </c:pt>
                <c:pt idx="255">
                  <c:v>3916.78</c:v>
                </c:pt>
                <c:pt idx="256">
                  <c:v>3947.59</c:v>
                </c:pt>
                <c:pt idx="257">
                  <c:v>3973.03</c:v>
                </c:pt>
                <c:pt idx="258">
                  <c:v>3984.61</c:v>
                </c:pt>
                <c:pt idx="259">
                  <c:v>3994.93</c:v>
                </c:pt>
                <c:pt idx="260">
                  <c:v>4002.67</c:v>
                </c:pt>
                <c:pt idx="261">
                  <c:v>4003.37</c:v>
                </c:pt>
                <c:pt idx="262">
                  <c:v>4027.8</c:v>
                </c:pt>
                <c:pt idx="263">
                  <c:v>4071.4</c:v>
                </c:pt>
                <c:pt idx="264">
                  <c:v>4100.88</c:v>
                </c:pt>
                <c:pt idx="265">
                  <c:v>4115.1499999999996</c:v>
                </c:pt>
                <c:pt idx="266">
                  <c:v>4131.1499999999996</c:v>
                </c:pt>
                <c:pt idx="267">
                  <c:v>4161.22</c:v>
                </c:pt>
                <c:pt idx="268">
                  <c:v>4173.59</c:v>
                </c:pt>
                <c:pt idx="269">
                  <c:v>4187.32</c:v>
                </c:pt>
                <c:pt idx="270">
                  <c:v>4203.6499999999996</c:v>
                </c:pt>
                <c:pt idx="271">
                  <c:v>4201.63</c:v>
                </c:pt>
                <c:pt idx="272">
                  <c:v>4165.47</c:v>
                </c:pt>
                <c:pt idx="273">
                  <c:v>4148.6000000000004</c:v>
                </c:pt>
                <c:pt idx="274">
                  <c:v>4113.6499999999996</c:v>
                </c:pt>
                <c:pt idx="275">
                  <c:v>4046.89</c:v>
                </c:pt>
                <c:pt idx="276">
                  <c:v>4012.57</c:v>
                </c:pt>
                <c:pt idx="277">
                  <c:v>3969.94</c:v>
                </c:pt>
                <c:pt idx="278">
                  <c:v>3926.71</c:v>
                </c:pt>
                <c:pt idx="279">
                  <c:v>3898.77</c:v>
                </c:pt>
                <c:pt idx="280">
                  <c:v>3869.24</c:v>
                </c:pt>
                <c:pt idx="281">
                  <c:v>3863.1</c:v>
                </c:pt>
                <c:pt idx="282">
                  <c:v>3871.41</c:v>
                </c:pt>
                <c:pt idx="283">
                  <c:v>3870.37</c:v>
                </c:pt>
                <c:pt idx="284">
                  <c:v>3858.83</c:v>
                </c:pt>
                <c:pt idx="285">
                  <c:v>3836.56</c:v>
                </c:pt>
                <c:pt idx="286">
                  <c:v>3822.57</c:v>
                </c:pt>
                <c:pt idx="287">
                  <c:v>3816.11</c:v>
                </c:pt>
                <c:pt idx="288">
                  <c:v>3812.1</c:v>
                </c:pt>
                <c:pt idx="289">
                  <c:v>3798.87</c:v>
                </c:pt>
                <c:pt idx="290">
                  <c:v>3791.46</c:v>
                </c:pt>
                <c:pt idx="291">
                  <c:v>3790.92</c:v>
                </c:pt>
                <c:pt idx="292">
                  <c:v>3779.49</c:v>
                </c:pt>
                <c:pt idx="293">
                  <c:v>3780.33</c:v>
                </c:pt>
                <c:pt idx="294">
                  <c:v>3780.05</c:v>
                </c:pt>
                <c:pt idx="295">
                  <c:v>3772.94</c:v>
                </c:pt>
                <c:pt idx="296">
                  <c:v>3785.35</c:v>
                </c:pt>
                <c:pt idx="297">
                  <c:v>3794.46</c:v>
                </c:pt>
                <c:pt idx="298">
                  <c:v>3805.06</c:v>
                </c:pt>
                <c:pt idx="299">
                  <c:v>3825.61</c:v>
                </c:pt>
                <c:pt idx="300">
                  <c:v>3840.27</c:v>
                </c:pt>
                <c:pt idx="301">
                  <c:v>3852.88</c:v>
                </c:pt>
                <c:pt idx="302">
                  <c:v>3847.83</c:v>
                </c:pt>
                <c:pt idx="303">
                  <c:v>3850.61</c:v>
                </c:pt>
                <c:pt idx="304">
                  <c:v>3860.96</c:v>
                </c:pt>
                <c:pt idx="305">
                  <c:v>3865.22</c:v>
                </c:pt>
                <c:pt idx="306">
                  <c:v>3874.54</c:v>
                </c:pt>
                <c:pt idx="307">
                  <c:v>3867.21</c:v>
                </c:pt>
                <c:pt idx="308">
                  <c:v>3845.33</c:v>
                </c:pt>
                <c:pt idx="309">
                  <c:v>3823.01</c:v>
                </c:pt>
                <c:pt idx="310">
                  <c:v>3828.17</c:v>
                </c:pt>
                <c:pt idx="311">
                  <c:v>3827.06</c:v>
                </c:pt>
                <c:pt idx="312">
                  <c:v>3831.16</c:v>
                </c:pt>
                <c:pt idx="313">
                  <c:v>3806.47</c:v>
                </c:pt>
                <c:pt idx="314">
                  <c:v>3786.05</c:v>
                </c:pt>
                <c:pt idx="315">
                  <c:v>3816.68</c:v>
                </c:pt>
                <c:pt idx="316">
                  <c:v>3829.47</c:v>
                </c:pt>
                <c:pt idx="317">
                  <c:v>3838.09</c:v>
                </c:pt>
                <c:pt idx="318">
                  <c:v>3835.81</c:v>
                </c:pt>
                <c:pt idx="319">
                  <c:v>3819.92</c:v>
                </c:pt>
                <c:pt idx="320">
                  <c:v>3819.14</c:v>
                </c:pt>
                <c:pt idx="321">
                  <c:v>3822.74</c:v>
                </c:pt>
                <c:pt idx="322">
                  <c:v>3797.13</c:v>
                </c:pt>
                <c:pt idx="323">
                  <c:v>3786.25</c:v>
                </c:pt>
                <c:pt idx="324">
                  <c:v>3785.11</c:v>
                </c:pt>
                <c:pt idx="325">
                  <c:v>3757.47</c:v>
                </c:pt>
                <c:pt idx="326">
                  <c:v>3740.12</c:v>
                </c:pt>
                <c:pt idx="327">
                  <c:v>3719.07</c:v>
                </c:pt>
                <c:pt idx="328">
                  <c:v>3693.53</c:v>
                </c:pt>
                <c:pt idx="329">
                  <c:v>3693.23</c:v>
                </c:pt>
                <c:pt idx="330">
                  <c:v>3693.53</c:v>
                </c:pt>
                <c:pt idx="331">
                  <c:v>3712.22</c:v>
                </c:pt>
                <c:pt idx="332">
                  <c:v>3756.73</c:v>
                </c:pt>
                <c:pt idx="333">
                  <c:v>3767.06</c:v>
                </c:pt>
                <c:pt idx="334">
                  <c:v>3760.34</c:v>
                </c:pt>
                <c:pt idx="335">
                  <c:v>3765.06</c:v>
                </c:pt>
                <c:pt idx="336">
                  <c:v>3792.46</c:v>
                </c:pt>
                <c:pt idx="337">
                  <c:v>3795.82</c:v>
                </c:pt>
                <c:pt idx="338">
                  <c:v>3794.06</c:v>
                </c:pt>
                <c:pt idx="339">
                  <c:v>3796.41</c:v>
                </c:pt>
                <c:pt idx="340">
                  <c:v>3802.28</c:v>
                </c:pt>
                <c:pt idx="341">
                  <c:v>3787.27</c:v>
                </c:pt>
                <c:pt idx="342">
                  <c:v>3770.25</c:v>
                </c:pt>
                <c:pt idx="343">
                  <c:v>3833.18</c:v>
                </c:pt>
                <c:pt idx="344">
                  <c:v>3863.17</c:v>
                </c:pt>
                <c:pt idx="345">
                  <c:v>3870.82</c:v>
                </c:pt>
                <c:pt idx="346">
                  <c:v>3888.87</c:v>
                </c:pt>
                <c:pt idx="347">
                  <c:v>3906.36</c:v>
                </c:pt>
                <c:pt idx="348">
                  <c:v>3935.62</c:v>
                </c:pt>
                <c:pt idx="349">
                  <c:v>3969.49</c:v>
                </c:pt>
                <c:pt idx="350">
                  <c:v>3979.56</c:v>
                </c:pt>
                <c:pt idx="351">
                  <c:v>3973.01</c:v>
                </c:pt>
                <c:pt idx="352">
                  <c:v>3995.43</c:v>
                </c:pt>
                <c:pt idx="353">
                  <c:v>4006.02</c:v>
                </c:pt>
                <c:pt idx="354">
                  <c:v>3997.97</c:v>
                </c:pt>
                <c:pt idx="355">
                  <c:v>4010.81</c:v>
                </c:pt>
                <c:pt idx="356">
                  <c:v>4031.53</c:v>
                </c:pt>
                <c:pt idx="357">
                  <c:v>4032.53</c:v>
                </c:pt>
                <c:pt idx="358">
                  <c:v>4024.31</c:v>
                </c:pt>
                <c:pt idx="359">
                  <c:v>4035.84</c:v>
                </c:pt>
                <c:pt idx="360">
                  <c:v>4038.62</c:v>
                </c:pt>
                <c:pt idx="361">
                  <c:v>4032.87</c:v>
                </c:pt>
                <c:pt idx="362">
                  <c:v>4011.25</c:v>
                </c:pt>
                <c:pt idx="363">
                  <c:v>4024.43</c:v>
                </c:pt>
                <c:pt idx="364">
                  <c:v>4025.82</c:v>
                </c:pt>
                <c:pt idx="365">
                  <c:v>4033.4</c:v>
                </c:pt>
                <c:pt idx="366">
                  <c:v>4034.14</c:v>
                </c:pt>
                <c:pt idx="367">
                  <c:v>4033.85</c:v>
                </c:pt>
                <c:pt idx="368">
                  <c:v>4060.8</c:v>
                </c:pt>
                <c:pt idx="369">
                  <c:v>4076.06</c:v>
                </c:pt>
                <c:pt idx="370">
                  <c:v>4088.47</c:v>
                </c:pt>
                <c:pt idx="371">
                  <c:v>4104.42</c:v>
                </c:pt>
                <c:pt idx="372">
                  <c:v>4113.47</c:v>
                </c:pt>
                <c:pt idx="373">
                  <c:v>4034.24</c:v>
                </c:pt>
                <c:pt idx="374">
                  <c:v>4024.03</c:v>
                </c:pt>
                <c:pt idx="375">
                  <c:v>4000.34</c:v>
                </c:pt>
                <c:pt idx="376">
                  <c:v>4003.73</c:v>
                </c:pt>
                <c:pt idx="377">
                  <c:v>3995.5</c:v>
                </c:pt>
                <c:pt idx="378">
                  <c:v>3964</c:v>
                </c:pt>
                <c:pt idx="379">
                  <c:v>3963.66</c:v>
                </c:pt>
                <c:pt idx="380">
                  <c:v>3962.7</c:v>
                </c:pt>
                <c:pt idx="381">
                  <c:v>3961.23</c:v>
                </c:pt>
                <c:pt idx="382">
                  <c:v>3994.25</c:v>
                </c:pt>
                <c:pt idx="383">
                  <c:v>4027.57</c:v>
                </c:pt>
                <c:pt idx="384">
                  <c:v>4036.33</c:v>
                </c:pt>
                <c:pt idx="385">
                  <c:v>4050.67</c:v>
                </c:pt>
                <c:pt idx="386">
                  <c:v>4035.45</c:v>
                </c:pt>
                <c:pt idx="387">
                  <c:v>4040.43</c:v>
                </c:pt>
                <c:pt idx="388">
                  <c:v>4063.82</c:v>
                </c:pt>
                <c:pt idx="389">
                  <c:v>4074.95</c:v>
                </c:pt>
                <c:pt idx="390">
                  <c:v>4068.27</c:v>
                </c:pt>
                <c:pt idx="391">
                  <c:v>4092.1</c:v>
                </c:pt>
                <c:pt idx="392">
                  <c:v>4120.29</c:v>
                </c:pt>
                <c:pt idx="393">
                  <c:v>4137.16</c:v>
                </c:pt>
                <c:pt idx="394">
                  <c:v>4146.43</c:v>
                </c:pt>
                <c:pt idx="395">
                  <c:v>4162.8999999999996</c:v>
                </c:pt>
                <c:pt idx="396">
                  <c:v>4180.1099999999997</c:v>
                </c:pt>
                <c:pt idx="397">
                  <c:v>4195.12</c:v>
                </c:pt>
                <c:pt idx="398">
                  <c:v>4202.47</c:v>
                </c:pt>
                <c:pt idx="399">
                  <c:v>4206.5</c:v>
                </c:pt>
                <c:pt idx="400">
                  <c:v>4177.58</c:v>
                </c:pt>
                <c:pt idx="401">
                  <c:v>4169.37</c:v>
                </c:pt>
                <c:pt idx="402">
                  <c:v>4168</c:v>
                </c:pt>
                <c:pt idx="403">
                  <c:v>4157.51</c:v>
                </c:pt>
                <c:pt idx="404">
                  <c:v>4147.21</c:v>
                </c:pt>
                <c:pt idx="405">
                  <c:v>4156.63</c:v>
                </c:pt>
                <c:pt idx="406">
                  <c:v>4192.18</c:v>
                </c:pt>
                <c:pt idx="407">
                  <c:v>4209.3</c:v>
                </c:pt>
                <c:pt idx="408">
                  <c:v>4215.71</c:v>
                </c:pt>
                <c:pt idx="409">
                  <c:v>4238.18</c:v>
                </c:pt>
                <c:pt idx="410">
                  <c:v>4240.01</c:v>
                </c:pt>
                <c:pt idx="411">
                  <c:v>4237.22</c:v>
                </c:pt>
                <c:pt idx="412">
                  <c:v>4244.5200000000004</c:v>
                </c:pt>
                <c:pt idx="413">
                  <c:v>4233.91</c:v>
                </c:pt>
                <c:pt idx="414">
                  <c:v>4221.34</c:v>
                </c:pt>
                <c:pt idx="415">
                  <c:v>4223.3500000000004</c:v>
                </c:pt>
                <c:pt idx="416">
                  <c:v>4225.2</c:v>
                </c:pt>
                <c:pt idx="417">
                  <c:v>4224.3</c:v>
                </c:pt>
                <c:pt idx="418">
                  <c:v>4231.37</c:v>
                </c:pt>
                <c:pt idx="419">
                  <c:v>4247.33</c:v>
                </c:pt>
                <c:pt idx="420">
                  <c:v>4254.41</c:v>
                </c:pt>
                <c:pt idx="421">
                  <c:v>4212.4399999999996</c:v>
                </c:pt>
                <c:pt idx="422">
                  <c:v>4220.4799999999996</c:v>
                </c:pt>
                <c:pt idx="423">
                  <c:v>4234.3</c:v>
                </c:pt>
                <c:pt idx="424">
                  <c:v>4242.99</c:v>
                </c:pt>
                <c:pt idx="425">
                  <c:v>4225.3599999999997</c:v>
                </c:pt>
                <c:pt idx="426">
                  <c:v>4196.3500000000004</c:v>
                </c:pt>
                <c:pt idx="427">
                  <c:v>4199.0200000000004</c:v>
                </c:pt>
                <c:pt idx="428">
                  <c:v>4200.41</c:v>
                </c:pt>
                <c:pt idx="429">
                  <c:v>4197.33</c:v>
                </c:pt>
                <c:pt idx="430">
                  <c:v>4144.4399999999996</c:v>
                </c:pt>
                <c:pt idx="431">
                  <c:v>4110.2700000000004</c:v>
                </c:pt>
                <c:pt idx="432">
                  <c:v>4097.96</c:v>
                </c:pt>
                <c:pt idx="433">
                  <c:v>4073.24</c:v>
                </c:pt>
                <c:pt idx="434">
                  <c:v>4047.66</c:v>
                </c:pt>
                <c:pt idx="435">
                  <c:v>4035.47</c:v>
                </c:pt>
                <c:pt idx="436">
                  <c:v>4038.99</c:v>
                </c:pt>
                <c:pt idx="437">
                  <c:v>4045.78</c:v>
                </c:pt>
                <c:pt idx="438">
                  <c:v>4054.16</c:v>
                </c:pt>
                <c:pt idx="439">
                  <c:v>4066.32</c:v>
                </c:pt>
                <c:pt idx="440">
                  <c:v>4083.78</c:v>
                </c:pt>
                <c:pt idx="441">
                  <c:v>4089.27</c:v>
                </c:pt>
                <c:pt idx="442">
                  <c:v>4087.24</c:v>
                </c:pt>
                <c:pt idx="443">
                  <c:v>4083.5</c:v>
                </c:pt>
                <c:pt idx="444">
                  <c:v>4064.3</c:v>
                </c:pt>
                <c:pt idx="445">
                  <c:v>4047.18</c:v>
                </c:pt>
                <c:pt idx="446">
                  <c:v>4046.62</c:v>
                </c:pt>
                <c:pt idx="447">
                  <c:v>4042.06</c:v>
                </c:pt>
                <c:pt idx="448">
                  <c:v>4025.53</c:v>
                </c:pt>
                <c:pt idx="449">
                  <c:v>4012.04</c:v>
                </c:pt>
                <c:pt idx="450">
                  <c:v>4025.71</c:v>
                </c:pt>
                <c:pt idx="451">
                  <c:v>4018.09</c:v>
                </c:pt>
                <c:pt idx="452">
                  <c:v>4026.73</c:v>
                </c:pt>
                <c:pt idx="453">
                  <c:v>4038.9</c:v>
                </c:pt>
                <c:pt idx="454">
                  <c:v>4041.3</c:v>
                </c:pt>
                <c:pt idx="455">
                  <c:v>3989.09</c:v>
                </c:pt>
                <c:pt idx="456">
                  <c:v>3977.7</c:v>
                </c:pt>
                <c:pt idx="457">
                  <c:v>3979.38</c:v>
                </c:pt>
                <c:pt idx="458">
                  <c:v>3983.23</c:v>
                </c:pt>
                <c:pt idx="459">
                  <c:v>3982.6</c:v>
                </c:pt>
                <c:pt idx="460">
                  <c:v>3970.78</c:v>
                </c:pt>
                <c:pt idx="461">
                  <c:v>3961.3</c:v>
                </c:pt>
                <c:pt idx="462">
                  <c:v>3965.61</c:v>
                </c:pt>
                <c:pt idx="463">
                  <c:v>3979.48</c:v>
                </c:pt>
                <c:pt idx="464">
                  <c:v>3988.57</c:v>
                </c:pt>
                <c:pt idx="465">
                  <c:v>3994.12</c:v>
                </c:pt>
                <c:pt idx="466">
                  <c:v>4006.98</c:v>
                </c:pt>
                <c:pt idx="467">
                  <c:v>4014.92</c:v>
                </c:pt>
                <c:pt idx="468">
                  <c:v>4008.76</c:v>
                </c:pt>
                <c:pt idx="469">
                  <c:v>3981.51</c:v>
                </c:pt>
                <c:pt idx="470">
                  <c:v>3934.96</c:v>
                </c:pt>
                <c:pt idx="471">
                  <c:v>3934.96</c:v>
                </c:pt>
                <c:pt idx="472">
                  <c:v>3934.96</c:v>
                </c:pt>
                <c:pt idx="473">
                  <c:v>3934.03</c:v>
                </c:pt>
                <c:pt idx="474">
                  <c:v>3934.03</c:v>
                </c:pt>
                <c:pt idx="475">
                  <c:v>3933.48</c:v>
                </c:pt>
                <c:pt idx="476">
                  <c:v>3933.04</c:v>
                </c:pt>
                <c:pt idx="477">
                  <c:v>3927.59</c:v>
                </c:pt>
                <c:pt idx="478">
                  <c:v>3923.17</c:v>
                </c:pt>
                <c:pt idx="479">
                  <c:v>3923.96</c:v>
                </c:pt>
                <c:pt idx="480">
                  <c:v>3923.53</c:v>
                </c:pt>
                <c:pt idx="481">
                  <c:v>3917.84</c:v>
                </c:pt>
                <c:pt idx="482">
                  <c:v>3902.92</c:v>
                </c:pt>
                <c:pt idx="483">
                  <c:v>3896.81</c:v>
                </c:pt>
                <c:pt idx="484">
                  <c:v>3895.67</c:v>
                </c:pt>
                <c:pt idx="485">
                  <c:v>3902.26</c:v>
                </c:pt>
                <c:pt idx="486">
                  <c:v>3905.03</c:v>
                </c:pt>
                <c:pt idx="487">
                  <c:v>3917.85</c:v>
                </c:pt>
                <c:pt idx="488">
                  <c:v>3924.7</c:v>
                </c:pt>
                <c:pt idx="489">
                  <c:v>3926.1</c:v>
                </c:pt>
                <c:pt idx="490">
                  <c:v>3927.33</c:v>
                </c:pt>
                <c:pt idx="491">
                  <c:v>3929.73</c:v>
                </c:pt>
                <c:pt idx="492">
                  <c:v>3921.57</c:v>
                </c:pt>
                <c:pt idx="493">
                  <c:v>3919.93</c:v>
                </c:pt>
                <c:pt idx="494">
                  <c:v>3928.75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6F-4240-A7EC-9B93847666B2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冷板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导出数据!$A$3:$A$497</c:f>
              <c:numCache>
                <c:formatCode>yyyy\-m\-d</c:formatCode>
                <c:ptCount val="495"/>
                <c:pt idx="0">
                  <c:v>44190</c:v>
                </c:pt>
                <c:pt idx="1">
                  <c:v>44189</c:v>
                </c:pt>
                <c:pt idx="2">
                  <c:v>44188</c:v>
                </c:pt>
                <c:pt idx="3">
                  <c:v>44187</c:v>
                </c:pt>
                <c:pt idx="4">
                  <c:v>44186</c:v>
                </c:pt>
                <c:pt idx="5">
                  <c:v>44183</c:v>
                </c:pt>
                <c:pt idx="6">
                  <c:v>44182</c:v>
                </c:pt>
                <c:pt idx="7">
                  <c:v>44181</c:v>
                </c:pt>
                <c:pt idx="8">
                  <c:v>44180</c:v>
                </c:pt>
                <c:pt idx="9">
                  <c:v>44179</c:v>
                </c:pt>
                <c:pt idx="10">
                  <c:v>44176</c:v>
                </c:pt>
                <c:pt idx="11">
                  <c:v>44175</c:v>
                </c:pt>
                <c:pt idx="12">
                  <c:v>44174</c:v>
                </c:pt>
                <c:pt idx="13">
                  <c:v>44173</c:v>
                </c:pt>
                <c:pt idx="14">
                  <c:v>44172</c:v>
                </c:pt>
                <c:pt idx="15">
                  <c:v>44169</c:v>
                </c:pt>
                <c:pt idx="16">
                  <c:v>44168</c:v>
                </c:pt>
                <c:pt idx="17">
                  <c:v>44167</c:v>
                </c:pt>
                <c:pt idx="18">
                  <c:v>44166</c:v>
                </c:pt>
                <c:pt idx="19">
                  <c:v>44165</c:v>
                </c:pt>
                <c:pt idx="20">
                  <c:v>44162</c:v>
                </c:pt>
                <c:pt idx="21">
                  <c:v>44161</c:v>
                </c:pt>
                <c:pt idx="22">
                  <c:v>44160</c:v>
                </c:pt>
                <c:pt idx="23">
                  <c:v>44159</c:v>
                </c:pt>
                <c:pt idx="24">
                  <c:v>44158</c:v>
                </c:pt>
                <c:pt idx="25">
                  <c:v>44155</c:v>
                </c:pt>
                <c:pt idx="26">
                  <c:v>44154</c:v>
                </c:pt>
                <c:pt idx="27">
                  <c:v>44153</c:v>
                </c:pt>
                <c:pt idx="28">
                  <c:v>44152</c:v>
                </c:pt>
                <c:pt idx="29">
                  <c:v>44151</c:v>
                </c:pt>
                <c:pt idx="30">
                  <c:v>44148</c:v>
                </c:pt>
                <c:pt idx="31">
                  <c:v>44147</c:v>
                </c:pt>
                <c:pt idx="32">
                  <c:v>44146</c:v>
                </c:pt>
                <c:pt idx="33">
                  <c:v>44145</c:v>
                </c:pt>
                <c:pt idx="34">
                  <c:v>44144</c:v>
                </c:pt>
                <c:pt idx="35">
                  <c:v>44141</c:v>
                </c:pt>
                <c:pt idx="36">
                  <c:v>44140</c:v>
                </c:pt>
                <c:pt idx="37">
                  <c:v>44139</c:v>
                </c:pt>
                <c:pt idx="38">
                  <c:v>44138</c:v>
                </c:pt>
                <c:pt idx="39">
                  <c:v>44137</c:v>
                </c:pt>
                <c:pt idx="40">
                  <c:v>44134</c:v>
                </c:pt>
                <c:pt idx="41">
                  <c:v>44133</c:v>
                </c:pt>
                <c:pt idx="42">
                  <c:v>44132</c:v>
                </c:pt>
                <c:pt idx="43">
                  <c:v>44131</c:v>
                </c:pt>
                <c:pt idx="44">
                  <c:v>44130</c:v>
                </c:pt>
                <c:pt idx="45">
                  <c:v>44127</c:v>
                </c:pt>
                <c:pt idx="46">
                  <c:v>44126</c:v>
                </c:pt>
                <c:pt idx="47">
                  <c:v>44125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  <c:pt idx="245">
                  <c:v>43830</c:v>
                </c:pt>
                <c:pt idx="246">
                  <c:v>43829</c:v>
                </c:pt>
                <c:pt idx="247">
                  <c:v>43826</c:v>
                </c:pt>
                <c:pt idx="248">
                  <c:v>43825</c:v>
                </c:pt>
                <c:pt idx="249">
                  <c:v>43824</c:v>
                </c:pt>
                <c:pt idx="250">
                  <c:v>43823</c:v>
                </c:pt>
                <c:pt idx="251">
                  <c:v>43822</c:v>
                </c:pt>
                <c:pt idx="252">
                  <c:v>43819</c:v>
                </c:pt>
                <c:pt idx="253">
                  <c:v>43818</c:v>
                </c:pt>
                <c:pt idx="254">
                  <c:v>43817</c:v>
                </c:pt>
                <c:pt idx="255">
                  <c:v>43816</c:v>
                </c:pt>
                <c:pt idx="256">
                  <c:v>43815</c:v>
                </c:pt>
                <c:pt idx="257">
                  <c:v>43812</c:v>
                </c:pt>
                <c:pt idx="258">
                  <c:v>43811</c:v>
                </c:pt>
                <c:pt idx="259">
                  <c:v>43810</c:v>
                </c:pt>
                <c:pt idx="260">
                  <c:v>43809</c:v>
                </c:pt>
                <c:pt idx="261">
                  <c:v>43808</c:v>
                </c:pt>
                <c:pt idx="262">
                  <c:v>43805</c:v>
                </c:pt>
                <c:pt idx="263">
                  <c:v>43804</c:v>
                </c:pt>
                <c:pt idx="264">
                  <c:v>43803</c:v>
                </c:pt>
                <c:pt idx="265">
                  <c:v>43802</c:v>
                </c:pt>
                <c:pt idx="266">
                  <c:v>43801</c:v>
                </c:pt>
                <c:pt idx="267">
                  <c:v>43798</c:v>
                </c:pt>
                <c:pt idx="268">
                  <c:v>43797</c:v>
                </c:pt>
                <c:pt idx="269">
                  <c:v>43796</c:v>
                </c:pt>
                <c:pt idx="270">
                  <c:v>43795</c:v>
                </c:pt>
                <c:pt idx="271">
                  <c:v>43794</c:v>
                </c:pt>
                <c:pt idx="272">
                  <c:v>43791</c:v>
                </c:pt>
                <c:pt idx="273">
                  <c:v>43790</c:v>
                </c:pt>
                <c:pt idx="274">
                  <c:v>43789</c:v>
                </c:pt>
                <c:pt idx="275">
                  <c:v>43788</c:v>
                </c:pt>
                <c:pt idx="276">
                  <c:v>43787</c:v>
                </c:pt>
                <c:pt idx="277">
                  <c:v>43784</c:v>
                </c:pt>
                <c:pt idx="278">
                  <c:v>43783</c:v>
                </c:pt>
                <c:pt idx="279">
                  <c:v>43782</c:v>
                </c:pt>
                <c:pt idx="280">
                  <c:v>43781</c:v>
                </c:pt>
                <c:pt idx="281">
                  <c:v>43780</c:v>
                </c:pt>
                <c:pt idx="282">
                  <c:v>43777</c:v>
                </c:pt>
                <c:pt idx="283">
                  <c:v>43776</c:v>
                </c:pt>
                <c:pt idx="284">
                  <c:v>43775</c:v>
                </c:pt>
                <c:pt idx="285">
                  <c:v>43774</c:v>
                </c:pt>
                <c:pt idx="286">
                  <c:v>43773</c:v>
                </c:pt>
                <c:pt idx="287">
                  <c:v>43770</c:v>
                </c:pt>
                <c:pt idx="288">
                  <c:v>43769</c:v>
                </c:pt>
                <c:pt idx="289">
                  <c:v>43768</c:v>
                </c:pt>
                <c:pt idx="290">
                  <c:v>43767</c:v>
                </c:pt>
                <c:pt idx="291">
                  <c:v>43766</c:v>
                </c:pt>
                <c:pt idx="292">
                  <c:v>43763</c:v>
                </c:pt>
                <c:pt idx="293">
                  <c:v>43762</c:v>
                </c:pt>
                <c:pt idx="294">
                  <c:v>43761</c:v>
                </c:pt>
                <c:pt idx="295">
                  <c:v>43760</c:v>
                </c:pt>
                <c:pt idx="296">
                  <c:v>43759</c:v>
                </c:pt>
                <c:pt idx="297">
                  <c:v>43756</c:v>
                </c:pt>
                <c:pt idx="298">
                  <c:v>43755</c:v>
                </c:pt>
                <c:pt idx="299">
                  <c:v>43754</c:v>
                </c:pt>
                <c:pt idx="300">
                  <c:v>43753</c:v>
                </c:pt>
                <c:pt idx="301">
                  <c:v>43752</c:v>
                </c:pt>
                <c:pt idx="302">
                  <c:v>43750</c:v>
                </c:pt>
                <c:pt idx="303">
                  <c:v>43749</c:v>
                </c:pt>
                <c:pt idx="304">
                  <c:v>43748</c:v>
                </c:pt>
                <c:pt idx="305">
                  <c:v>43747</c:v>
                </c:pt>
                <c:pt idx="306">
                  <c:v>43746</c:v>
                </c:pt>
                <c:pt idx="307">
                  <c:v>43738</c:v>
                </c:pt>
                <c:pt idx="308">
                  <c:v>43737</c:v>
                </c:pt>
                <c:pt idx="309">
                  <c:v>43735</c:v>
                </c:pt>
                <c:pt idx="310">
                  <c:v>43734</c:v>
                </c:pt>
                <c:pt idx="311">
                  <c:v>43733</c:v>
                </c:pt>
                <c:pt idx="312">
                  <c:v>43732</c:v>
                </c:pt>
                <c:pt idx="313">
                  <c:v>43731</c:v>
                </c:pt>
                <c:pt idx="314">
                  <c:v>43728</c:v>
                </c:pt>
                <c:pt idx="315">
                  <c:v>43727</c:v>
                </c:pt>
                <c:pt idx="316">
                  <c:v>43726</c:v>
                </c:pt>
                <c:pt idx="317">
                  <c:v>43725</c:v>
                </c:pt>
                <c:pt idx="318">
                  <c:v>43724</c:v>
                </c:pt>
                <c:pt idx="319">
                  <c:v>43720</c:v>
                </c:pt>
                <c:pt idx="320">
                  <c:v>43719</c:v>
                </c:pt>
                <c:pt idx="321">
                  <c:v>43718</c:v>
                </c:pt>
                <c:pt idx="322">
                  <c:v>43717</c:v>
                </c:pt>
                <c:pt idx="323">
                  <c:v>43714</c:v>
                </c:pt>
                <c:pt idx="324">
                  <c:v>43713</c:v>
                </c:pt>
                <c:pt idx="325">
                  <c:v>43712</c:v>
                </c:pt>
                <c:pt idx="326">
                  <c:v>43711</c:v>
                </c:pt>
                <c:pt idx="327">
                  <c:v>43710</c:v>
                </c:pt>
                <c:pt idx="328">
                  <c:v>43707</c:v>
                </c:pt>
                <c:pt idx="329">
                  <c:v>43706</c:v>
                </c:pt>
                <c:pt idx="330">
                  <c:v>43705</c:v>
                </c:pt>
                <c:pt idx="331">
                  <c:v>43704</c:v>
                </c:pt>
                <c:pt idx="332">
                  <c:v>43703</c:v>
                </c:pt>
                <c:pt idx="333">
                  <c:v>43700</c:v>
                </c:pt>
                <c:pt idx="334">
                  <c:v>43699</c:v>
                </c:pt>
                <c:pt idx="335">
                  <c:v>43698</c:v>
                </c:pt>
                <c:pt idx="336">
                  <c:v>43697</c:v>
                </c:pt>
                <c:pt idx="337">
                  <c:v>43696</c:v>
                </c:pt>
                <c:pt idx="338">
                  <c:v>43693</c:v>
                </c:pt>
                <c:pt idx="339">
                  <c:v>43692</c:v>
                </c:pt>
                <c:pt idx="340">
                  <c:v>43691</c:v>
                </c:pt>
                <c:pt idx="341">
                  <c:v>43690</c:v>
                </c:pt>
                <c:pt idx="342">
                  <c:v>43689</c:v>
                </c:pt>
                <c:pt idx="343">
                  <c:v>43686</c:v>
                </c:pt>
                <c:pt idx="344">
                  <c:v>43685</c:v>
                </c:pt>
                <c:pt idx="345">
                  <c:v>43684</c:v>
                </c:pt>
                <c:pt idx="346">
                  <c:v>43683</c:v>
                </c:pt>
                <c:pt idx="347">
                  <c:v>43682</c:v>
                </c:pt>
                <c:pt idx="348">
                  <c:v>43679</c:v>
                </c:pt>
                <c:pt idx="349">
                  <c:v>43678</c:v>
                </c:pt>
                <c:pt idx="350">
                  <c:v>43677</c:v>
                </c:pt>
                <c:pt idx="351">
                  <c:v>43676</c:v>
                </c:pt>
                <c:pt idx="352">
                  <c:v>43675</c:v>
                </c:pt>
                <c:pt idx="353">
                  <c:v>43672</c:v>
                </c:pt>
                <c:pt idx="354">
                  <c:v>43671</c:v>
                </c:pt>
                <c:pt idx="355">
                  <c:v>43670</c:v>
                </c:pt>
                <c:pt idx="356">
                  <c:v>43669</c:v>
                </c:pt>
                <c:pt idx="357">
                  <c:v>43668</c:v>
                </c:pt>
                <c:pt idx="358">
                  <c:v>43665</c:v>
                </c:pt>
                <c:pt idx="359">
                  <c:v>43664</c:v>
                </c:pt>
                <c:pt idx="360">
                  <c:v>43663</c:v>
                </c:pt>
                <c:pt idx="361">
                  <c:v>43662</c:v>
                </c:pt>
                <c:pt idx="362">
                  <c:v>43661</c:v>
                </c:pt>
                <c:pt idx="363">
                  <c:v>43658</c:v>
                </c:pt>
                <c:pt idx="364">
                  <c:v>43657</c:v>
                </c:pt>
                <c:pt idx="365">
                  <c:v>43656</c:v>
                </c:pt>
                <c:pt idx="366">
                  <c:v>43655</c:v>
                </c:pt>
                <c:pt idx="367">
                  <c:v>43654</c:v>
                </c:pt>
                <c:pt idx="368">
                  <c:v>43651</c:v>
                </c:pt>
                <c:pt idx="369">
                  <c:v>43650</c:v>
                </c:pt>
                <c:pt idx="370">
                  <c:v>43649</c:v>
                </c:pt>
                <c:pt idx="371">
                  <c:v>43648</c:v>
                </c:pt>
                <c:pt idx="372">
                  <c:v>43647</c:v>
                </c:pt>
                <c:pt idx="373">
                  <c:v>43644</c:v>
                </c:pt>
                <c:pt idx="374">
                  <c:v>43643</c:v>
                </c:pt>
                <c:pt idx="375">
                  <c:v>43642</c:v>
                </c:pt>
                <c:pt idx="376">
                  <c:v>43641</c:v>
                </c:pt>
                <c:pt idx="377">
                  <c:v>43640</c:v>
                </c:pt>
                <c:pt idx="378">
                  <c:v>43637</c:v>
                </c:pt>
                <c:pt idx="379">
                  <c:v>43636</c:v>
                </c:pt>
                <c:pt idx="380">
                  <c:v>43635</c:v>
                </c:pt>
                <c:pt idx="381">
                  <c:v>43634</c:v>
                </c:pt>
                <c:pt idx="382">
                  <c:v>43633</c:v>
                </c:pt>
                <c:pt idx="383">
                  <c:v>43630</c:v>
                </c:pt>
                <c:pt idx="384">
                  <c:v>43629</c:v>
                </c:pt>
                <c:pt idx="385">
                  <c:v>43628</c:v>
                </c:pt>
                <c:pt idx="386">
                  <c:v>43627</c:v>
                </c:pt>
                <c:pt idx="387">
                  <c:v>43626</c:v>
                </c:pt>
                <c:pt idx="388">
                  <c:v>43622</c:v>
                </c:pt>
                <c:pt idx="389">
                  <c:v>43621</c:v>
                </c:pt>
                <c:pt idx="390">
                  <c:v>43620</c:v>
                </c:pt>
                <c:pt idx="391">
                  <c:v>43619</c:v>
                </c:pt>
                <c:pt idx="392">
                  <c:v>43616</c:v>
                </c:pt>
                <c:pt idx="393">
                  <c:v>43615</c:v>
                </c:pt>
                <c:pt idx="394">
                  <c:v>43614</c:v>
                </c:pt>
                <c:pt idx="395">
                  <c:v>43613</c:v>
                </c:pt>
                <c:pt idx="396">
                  <c:v>43612</c:v>
                </c:pt>
                <c:pt idx="397">
                  <c:v>43609</c:v>
                </c:pt>
                <c:pt idx="398">
                  <c:v>43608</c:v>
                </c:pt>
                <c:pt idx="399">
                  <c:v>43607</c:v>
                </c:pt>
                <c:pt idx="400">
                  <c:v>43606</c:v>
                </c:pt>
                <c:pt idx="401">
                  <c:v>43605</c:v>
                </c:pt>
                <c:pt idx="402">
                  <c:v>43602</c:v>
                </c:pt>
                <c:pt idx="403">
                  <c:v>43601</c:v>
                </c:pt>
                <c:pt idx="404">
                  <c:v>43600</c:v>
                </c:pt>
                <c:pt idx="405">
                  <c:v>43599</c:v>
                </c:pt>
                <c:pt idx="406">
                  <c:v>43598</c:v>
                </c:pt>
                <c:pt idx="407">
                  <c:v>43595</c:v>
                </c:pt>
                <c:pt idx="408">
                  <c:v>43594</c:v>
                </c:pt>
                <c:pt idx="409">
                  <c:v>43593</c:v>
                </c:pt>
                <c:pt idx="410">
                  <c:v>43592</c:v>
                </c:pt>
                <c:pt idx="411">
                  <c:v>43591</c:v>
                </c:pt>
                <c:pt idx="412">
                  <c:v>43590</c:v>
                </c:pt>
                <c:pt idx="413">
                  <c:v>43585</c:v>
                </c:pt>
                <c:pt idx="414">
                  <c:v>43584</c:v>
                </c:pt>
                <c:pt idx="415">
                  <c:v>43583</c:v>
                </c:pt>
                <c:pt idx="416">
                  <c:v>43581</c:v>
                </c:pt>
                <c:pt idx="417">
                  <c:v>43580</c:v>
                </c:pt>
                <c:pt idx="418">
                  <c:v>43579</c:v>
                </c:pt>
                <c:pt idx="419">
                  <c:v>43578</c:v>
                </c:pt>
                <c:pt idx="420">
                  <c:v>43577</c:v>
                </c:pt>
                <c:pt idx="421">
                  <c:v>43574</c:v>
                </c:pt>
                <c:pt idx="422">
                  <c:v>43573</c:v>
                </c:pt>
                <c:pt idx="423">
                  <c:v>43572</c:v>
                </c:pt>
                <c:pt idx="424">
                  <c:v>43571</c:v>
                </c:pt>
                <c:pt idx="425">
                  <c:v>43570</c:v>
                </c:pt>
                <c:pt idx="426">
                  <c:v>43567</c:v>
                </c:pt>
                <c:pt idx="427">
                  <c:v>43566</c:v>
                </c:pt>
                <c:pt idx="428">
                  <c:v>43565</c:v>
                </c:pt>
                <c:pt idx="429">
                  <c:v>43564</c:v>
                </c:pt>
                <c:pt idx="430">
                  <c:v>43563</c:v>
                </c:pt>
                <c:pt idx="431">
                  <c:v>43559</c:v>
                </c:pt>
                <c:pt idx="432">
                  <c:v>43558</c:v>
                </c:pt>
                <c:pt idx="433">
                  <c:v>43557</c:v>
                </c:pt>
                <c:pt idx="434">
                  <c:v>43556</c:v>
                </c:pt>
                <c:pt idx="435">
                  <c:v>43553</c:v>
                </c:pt>
                <c:pt idx="436">
                  <c:v>43552</c:v>
                </c:pt>
                <c:pt idx="437">
                  <c:v>43551</c:v>
                </c:pt>
                <c:pt idx="438">
                  <c:v>43550</c:v>
                </c:pt>
                <c:pt idx="439">
                  <c:v>43549</c:v>
                </c:pt>
                <c:pt idx="440">
                  <c:v>43546</c:v>
                </c:pt>
                <c:pt idx="441">
                  <c:v>43545</c:v>
                </c:pt>
                <c:pt idx="442">
                  <c:v>43544</c:v>
                </c:pt>
                <c:pt idx="443">
                  <c:v>43543</c:v>
                </c:pt>
                <c:pt idx="444">
                  <c:v>43542</c:v>
                </c:pt>
                <c:pt idx="445">
                  <c:v>43539</c:v>
                </c:pt>
                <c:pt idx="446">
                  <c:v>43538</c:v>
                </c:pt>
                <c:pt idx="447">
                  <c:v>43537</c:v>
                </c:pt>
                <c:pt idx="448">
                  <c:v>43536</c:v>
                </c:pt>
                <c:pt idx="449">
                  <c:v>43535</c:v>
                </c:pt>
                <c:pt idx="450">
                  <c:v>43532</c:v>
                </c:pt>
                <c:pt idx="451">
                  <c:v>43531</c:v>
                </c:pt>
                <c:pt idx="452">
                  <c:v>43530</c:v>
                </c:pt>
                <c:pt idx="453">
                  <c:v>43529</c:v>
                </c:pt>
                <c:pt idx="454">
                  <c:v>43528</c:v>
                </c:pt>
                <c:pt idx="455">
                  <c:v>43525</c:v>
                </c:pt>
                <c:pt idx="456">
                  <c:v>43524</c:v>
                </c:pt>
                <c:pt idx="457">
                  <c:v>43523</c:v>
                </c:pt>
                <c:pt idx="458">
                  <c:v>43522</c:v>
                </c:pt>
                <c:pt idx="459">
                  <c:v>43521</c:v>
                </c:pt>
                <c:pt idx="460">
                  <c:v>43518</c:v>
                </c:pt>
                <c:pt idx="461">
                  <c:v>43517</c:v>
                </c:pt>
                <c:pt idx="462">
                  <c:v>43516</c:v>
                </c:pt>
                <c:pt idx="463">
                  <c:v>43515</c:v>
                </c:pt>
                <c:pt idx="464">
                  <c:v>43514</c:v>
                </c:pt>
                <c:pt idx="465">
                  <c:v>43511</c:v>
                </c:pt>
                <c:pt idx="466">
                  <c:v>43510</c:v>
                </c:pt>
                <c:pt idx="467">
                  <c:v>43509</c:v>
                </c:pt>
                <c:pt idx="468">
                  <c:v>43508</c:v>
                </c:pt>
                <c:pt idx="469">
                  <c:v>43507</c:v>
                </c:pt>
                <c:pt idx="470">
                  <c:v>43499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  <c:pt idx="494">
                  <c:v>43467</c:v>
                </c:pt>
              </c:numCache>
            </c:numRef>
          </c:cat>
          <c:val>
            <c:numRef>
              <c:f>导出数据!$C$3:$C$497</c:f>
              <c:numCache>
                <c:formatCode>General</c:formatCode>
                <c:ptCount val="495"/>
                <c:pt idx="0">
                  <c:v>5930.46</c:v>
                </c:pt>
                <c:pt idx="1">
                  <c:v>6042.94</c:v>
                </c:pt>
                <c:pt idx="2">
                  <c:v>6064.07</c:v>
                </c:pt>
                <c:pt idx="3">
                  <c:v>6088.38</c:v>
                </c:pt>
                <c:pt idx="4">
                  <c:v>5923.98</c:v>
                </c:pt>
                <c:pt idx="5">
                  <c:v>5607.74</c:v>
                </c:pt>
                <c:pt idx="6">
                  <c:v>5546.44</c:v>
                </c:pt>
                <c:pt idx="7">
                  <c:v>5524.82</c:v>
                </c:pt>
                <c:pt idx="8">
                  <c:v>5492.42</c:v>
                </c:pt>
                <c:pt idx="9">
                  <c:v>5497.26</c:v>
                </c:pt>
                <c:pt idx="10">
                  <c:v>5500.13</c:v>
                </c:pt>
                <c:pt idx="11">
                  <c:v>5405.66</c:v>
                </c:pt>
                <c:pt idx="12">
                  <c:v>5292.01</c:v>
                </c:pt>
                <c:pt idx="13">
                  <c:v>5280.59</c:v>
                </c:pt>
                <c:pt idx="14">
                  <c:v>5247.76</c:v>
                </c:pt>
                <c:pt idx="15">
                  <c:v>5187.2299999999996</c:v>
                </c:pt>
                <c:pt idx="16">
                  <c:v>5173.55</c:v>
                </c:pt>
                <c:pt idx="17">
                  <c:v>5153.1099999999997</c:v>
                </c:pt>
                <c:pt idx="18">
                  <c:v>5118.7</c:v>
                </c:pt>
                <c:pt idx="19">
                  <c:v>5108.07</c:v>
                </c:pt>
                <c:pt idx="20">
                  <c:v>5100.1099999999997</c:v>
                </c:pt>
                <c:pt idx="21">
                  <c:v>5078.3100000000004</c:v>
                </c:pt>
                <c:pt idx="22">
                  <c:v>5082.22</c:v>
                </c:pt>
                <c:pt idx="23">
                  <c:v>5080.8500000000004</c:v>
                </c:pt>
                <c:pt idx="24">
                  <c:v>5071.3500000000004</c:v>
                </c:pt>
                <c:pt idx="25">
                  <c:v>5046.9799999999996</c:v>
                </c:pt>
                <c:pt idx="26">
                  <c:v>5021.53</c:v>
                </c:pt>
                <c:pt idx="27">
                  <c:v>4992.57</c:v>
                </c:pt>
                <c:pt idx="28">
                  <c:v>4982.7299999999996</c:v>
                </c:pt>
                <c:pt idx="29">
                  <c:v>4958.6099999999997</c:v>
                </c:pt>
                <c:pt idx="30">
                  <c:v>4953.1099999999997</c:v>
                </c:pt>
                <c:pt idx="31">
                  <c:v>4953</c:v>
                </c:pt>
                <c:pt idx="32">
                  <c:v>4940.01</c:v>
                </c:pt>
                <c:pt idx="33">
                  <c:v>4934.74</c:v>
                </c:pt>
                <c:pt idx="34">
                  <c:v>4901.41</c:v>
                </c:pt>
                <c:pt idx="35">
                  <c:v>4833.04</c:v>
                </c:pt>
                <c:pt idx="36">
                  <c:v>4820.59</c:v>
                </c:pt>
                <c:pt idx="37">
                  <c:v>4809.07</c:v>
                </c:pt>
                <c:pt idx="38">
                  <c:v>4787.29</c:v>
                </c:pt>
                <c:pt idx="39">
                  <c:v>4783.25</c:v>
                </c:pt>
                <c:pt idx="40">
                  <c:v>4774.3</c:v>
                </c:pt>
                <c:pt idx="41">
                  <c:v>4761.3100000000004</c:v>
                </c:pt>
                <c:pt idx="42">
                  <c:v>4759.96</c:v>
                </c:pt>
                <c:pt idx="43">
                  <c:v>4749.5600000000004</c:v>
                </c:pt>
                <c:pt idx="44">
                  <c:v>4754.16</c:v>
                </c:pt>
                <c:pt idx="45">
                  <c:v>4754.04</c:v>
                </c:pt>
                <c:pt idx="46">
                  <c:v>4751.21</c:v>
                </c:pt>
                <c:pt idx="47">
                  <c:v>4735.47</c:v>
                </c:pt>
                <c:pt idx="48">
                  <c:v>4732.5200000000004</c:v>
                </c:pt>
                <c:pt idx="49">
                  <c:v>4727.1099999999997</c:v>
                </c:pt>
                <c:pt idx="50">
                  <c:v>4722.8900000000003</c:v>
                </c:pt>
                <c:pt idx="51">
                  <c:v>4731</c:v>
                </c:pt>
                <c:pt idx="52">
                  <c:v>4733.3500000000004</c:v>
                </c:pt>
                <c:pt idx="53">
                  <c:v>4738.5600000000004</c:v>
                </c:pt>
                <c:pt idx="54">
                  <c:v>4728.8100000000004</c:v>
                </c:pt>
                <c:pt idx="55">
                  <c:v>4712.1000000000004</c:v>
                </c:pt>
                <c:pt idx="56">
                  <c:v>4696.1099999999997</c:v>
                </c:pt>
                <c:pt idx="57">
                  <c:v>4647.87</c:v>
                </c:pt>
                <c:pt idx="58">
                  <c:v>4647.5200000000004</c:v>
                </c:pt>
                <c:pt idx="59">
                  <c:v>4659.3500000000004</c:v>
                </c:pt>
                <c:pt idx="60">
                  <c:v>4662.9799999999996</c:v>
                </c:pt>
                <c:pt idx="61">
                  <c:v>4666.21</c:v>
                </c:pt>
                <c:pt idx="62">
                  <c:v>4676.49</c:v>
                </c:pt>
                <c:pt idx="63">
                  <c:v>4681.3599999999997</c:v>
                </c:pt>
                <c:pt idx="64">
                  <c:v>4685.58</c:v>
                </c:pt>
                <c:pt idx="65">
                  <c:v>4700.4799999999996</c:v>
                </c:pt>
                <c:pt idx="66">
                  <c:v>4710.92</c:v>
                </c:pt>
                <c:pt idx="67">
                  <c:v>4709.0600000000004</c:v>
                </c:pt>
                <c:pt idx="68">
                  <c:v>4720.67</c:v>
                </c:pt>
                <c:pt idx="69">
                  <c:v>4738.09</c:v>
                </c:pt>
                <c:pt idx="70">
                  <c:v>4737.72</c:v>
                </c:pt>
                <c:pt idx="71">
                  <c:v>4723.13</c:v>
                </c:pt>
                <c:pt idx="72">
                  <c:v>4723.45</c:v>
                </c:pt>
                <c:pt idx="73">
                  <c:v>4732.75</c:v>
                </c:pt>
                <c:pt idx="74">
                  <c:v>4737.93</c:v>
                </c:pt>
                <c:pt idx="75">
                  <c:v>4734.8100000000004</c:v>
                </c:pt>
                <c:pt idx="76">
                  <c:v>4716.3900000000003</c:v>
                </c:pt>
                <c:pt idx="77">
                  <c:v>4713.67</c:v>
                </c:pt>
                <c:pt idx="78">
                  <c:v>4705.78</c:v>
                </c:pt>
                <c:pt idx="79">
                  <c:v>4685.29</c:v>
                </c:pt>
                <c:pt idx="80">
                  <c:v>4634.3900000000003</c:v>
                </c:pt>
                <c:pt idx="81">
                  <c:v>4605.91</c:v>
                </c:pt>
                <c:pt idx="82">
                  <c:v>4604.91</c:v>
                </c:pt>
                <c:pt idx="83">
                  <c:v>4599.28</c:v>
                </c:pt>
                <c:pt idx="84">
                  <c:v>4602.46</c:v>
                </c:pt>
                <c:pt idx="85">
                  <c:v>4597.92</c:v>
                </c:pt>
                <c:pt idx="86">
                  <c:v>4594.51</c:v>
                </c:pt>
                <c:pt idx="87">
                  <c:v>4583.55</c:v>
                </c:pt>
                <c:pt idx="88">
                  <c:v>4562.97</c:v>
                </c:pt>
                <c:pt idx="89">
                  <c:v>4542.9799999999996</c:v>
                </c:pt>
                <c:pt idx="90">
                  <c:v>4506.6400000000003</c:v>
                </c:pt>
                <c:pt idx="91">
                  <c:v>4483.7</c:v>
                </c:pt>
                <c:pt idx="92">
                  <c:v>4480.63</c:v>
                </c:pt>
                <c:pt idx="93">
                  <c:v>4475.1099999999997</c:v>
                </c:pt>
                <c:pt idx="94">
                  <c:v>4473.33</c:v>
                </c:pt>
                <c:pt idx="95">
                  <c:v>4452.3</c:v>
                </c:pt>
                <c:pt idx="96">
                  <c:v>4444.59</c:v>
                </c:pt>
                <c:pt idx="97">
                  <c:v>4441.24</c:v>
                </c:pt>
                <c:pt idx="98">
                  <c:v>4433.96</c:v>
                </c:pt>
                <c:pt idx="99">
                  <c:v>4431.67</c:v>
                </c:pt>
                <c:pt idx="100">
                  <c:v>4414.96</c:v>
                </c:pt>
                <c:pt idx="101">
                  <c:v>4363.05</c:v>
                </c:pt>
                <c:pt idx="102">
                  <c:v>4357.83</c:v>
                </c:pt>
                <c:pt idx="103">
                  <c:v>4355.1899999999996</c:v>
                </c:pt>
                <c:pt idx="104">
                  <c:v>4356.09</c:v>
                </c:pt>
                <c:pt idx="105">
                  <c:v>4358.2</c:v>
                </c:pt>
                <c:pt idx="106">
                  <c:v>4363.43</c:v>
                </c:pt>
                <c:pt idx="107">
                  <c:v>4362.1400000000003</c:v>
                </c:pt>
                <c:pt idx="108">
                  <c:v>4353.75</c:v>
                </c:pt>
                <c:pt idx="109">
                  <c:v>4324.66</c:v>
                </c:pt>
                <c:pt idx="110">
                  <c:v>4324.54</c:v>
                </c:pt>
                <c:pt idx="111">
                  <c:v>4318.5600000000004</c:v>
                </c:pt>
                <c:pt idx="112">
                  <c:v>4325.4799999999996</c:v>
                </c:pt>
                <c:pt idx="113">
                  <c:v>4317.78</c:v>
                </c:pt>
                <c:pt idx="114">
                  <c:v>4305.96</c:v>
                </c:pt>
                <c:pt idx="115">
                  <c:v>4294.26</c:v>
                </c:pt>
                <c:pt idx="116">
                  <c:v>4263.95</c:v>
                </c:pt>
                <c:pt idx="117">
                  <c:v>4252.59</c:v>
                </c:pt>
                <c:pt idx="118">
                  <c:v>4228.3599999999997</c:v>
                </c:pt>
                <c:pt idx="119">
                  <c:v>4202.6000000000004</c:v>
                </c:pt>
                <c:pt idx="120">
                  <c:v>4181.7</c:v>
                </c:pt>
                <c:pt idx="121">
                  <c:v>4167.7299999999996</c:v>
                </c:pt>
                <c:pt idx="122">
                  <c:v>4164.47</c:v>
                </c:pt>
                <c:pt idx="123">
                  <c:v>4162.7</c:v>
                </c:pt>
                <c:pt idx="124">
                  <c:v>4161.04</c:v>
                </c:pt>
                <c:pt idx="125">
                  <c:v>4163.26</c:v>
                </c:pt>
                <c:pt idx="126">
                  <c:v>4173.3900000000003</c:v>
                </c:pt>
                <c:pt idx="127">
                  <c:v>4172.24</c:v>
                </c:pt>
                <c:pt idx="128">
                  <c:v>4173.84</c:v>
                </c:pt>
                <c:pt idx="129">
                  <c:v>4171.24</c:v>
                </c:pt>
                <c:pt idx="130">
                  <c:v>4163.84</c:v>
                </c:pt>
                <c:pt idx="131">
                  <c:v>4146.4399999999996</c:v>
                </c:pt>
                <c:pt idx="132">
                  <c:v>4142.42</c:v>
                </c:pt>
                <c:pt idx="133">
                  <c:v>4139.2</c:v>
                </c:pt>
                <c:pt idx="134">
                  <c:v>4125.37</c:v>
                </c:pt>
                <c:pt idx="135">
                  <c:v>4104.72</c:v>
                </c:pt>
                <c:pt idx="136">
                  <c:v>4098.1400000000003</c:v>
                </c:pt>
                <c:pt idx="137">
                  <c:v>4090.57</c:v>
                </c:pt>
                <c:pt idx="138">
                  <c:v>4090.62</c:v>
                </c:pt>
                <c:pt idx="139">
                  <c:v>4085.76</c:v>
                </c:pt>
                <c:pt idx="140">
                  <c:v>4075.88</c:v>
                </c:pt>
                <c:pt idx="141">
                  <c:v>4078.89</c:v>
                </c:pt>
                <c:pt idx="142">
                  <c:v>4079.93</c:v>
                </c:pt>
                <c:pt idx="143">
                  <c:v>4069.71</c:v>
                </c:pt>
                <c:pt idx="144">
                  <c:v>4050.88</c:v>
                </c:pt>
                <c:pt idx="145">
                  <c:v>4002.96</c:v>
                </c:pt>
                <c:pt idx="146">
                  <c:v>3984.52</c:v>
                </c:pt>
                <c:pt idx="147">
                  <c:v>3969.3</c:v>
                </c:pt>
                <c:pt idx="148">
                  <c:v>3966.43</c:v>
                </c:pt>
                <c:pt idx="149">
                  <c:v>3981.57</c:v>
                </c:pt>
                <c:pt idx="150">
                  <c:v>4007.45</c:v>
                </c:pt>
                <c:pt idx="151">
                  <c:v>4015.49</c:v>
                </c:pt>
                <c:pt idx="152">
                  <c:v>4030.68</c:v>
                </c:pt>
                <c:pt idx="153">
                  <c:v>4034.79</c:v>
                </c:pt>
                <c:pt idx="154">
                  <c:v>3968.64</c:v>
                </c:pt>
                <c:pt idx="155">
                  <c:v>3860.96</c:v>
                </c:pt>
                <c:pt idx="156">
                  <c:v>3845.14</c:v>
                </c:pt>
                <c:pt idx="157">
                  <c:v>3836.82</c:v>
                </c:pt>
                <c:pt idx="158">
                  <c:v>3829.94</c:v>
                </c:pt>
                <c:pt idx="159">
                  <c:v>3823.92</c:v>
                </c:pt>
                <c:pt idx="160">
                  <c:v>3806.65</c:v>
                </c:pt>
                <c:pt idx="161">
                  <c:v>3801.83</c:v>
                </c:pt>
                <c:pt idx="162">
                  <c:v>3774.4</c:v>
                </c:pt>
                <c:pt idx="163">
                  <c:v>3732.93</c:v>
                </c:pt>
                <c:pt idx="164">
                  <c:v>3700.68</c:v>
                </c:pt>
                <c:pt idx="165">
                  <c:v>3695.31</c:v>
                </c:pt>
                <c:pt idx="166">
                  <c:v>3697.96</c:v>
                </c:pt>
                <c:pt idx="167">
                  <c:v>3700.31</c:v>
                </c:pt>
                <c:pt idx="168">
                  <c:v>3707.3</c:v>
                </c:pt>
                <c:pt idx="169">
                  <c:v>3710.5</c:v>
                </c:pt>
                <c:pt idx="170">
                  <c:v>3714.92</c:v>
                </c:pt>
                <c:pt idx="171">
                  <c:v>3717.33</c:v>
                </c:pt>
                <c:pt idx="172">
                  <c:v>3723.04</c:v>
                </c:pt>
                <c:pt idx="173">
                  <c:v>3731.25</c:v>
                </c:pt>
                <c:pt idx="174">
                  <c:v>3735.27</c:v>
                </c:pt>
                <c:pt idx="175">
                  <c:v>3736.74</c:v>
                </c:pt>
                <c:pt idx="176">
                  <c:v>3746.81</c:v>
                </c:pt>
                <c:pt idx="177">
                  <c:v>3750.45</c:v>
                </c:pt>
                <c:pt idx="178">
                  <c:v>3741.06</c:v>
                </c:pt>
                <c:pt idx="179">
                  <c:v>3715.6</c:v>
                </c:pt>
                <c:pt idx="180">
                  <c:v>3713.55</c:v>
                </c:pt>
                <c:pt idx="181">
                  <c:v>3720.42</c:v>
                </c:pt>
                <c:pt idx="182">
                  <c:v>3737.96</c:v>
                </c:pt>
                <c:pt idx="183">
                  <c:v>3748.96</c:v>
                </c:pt>
                <c:pt idx="184">
                  <c:v>3760.76</c:v>
                </c:pt>
                <c:pt idx="185">
                  <c:v>3824.01</c:v>
                </c:pt>
                <c:pt idx="186">
                  <c:v>3879.71</c:v>
                </c:pt>
                <c:pt idx="187">
                  <c:v>3931.79</c:v>
                </c:pt>
                <c:pt idx="188">
                  <c:v>3991.24</c:v>
                </c:pt>
                <c:pt idx="189">
                  <c:v>4013.1</c:v>
                </c:pt>
                <c:pt idx="190">
                  <c:v>4036</c:v>
                </c:pt>
                <c:pt idx="191">
                  <c:v>4046.15</c:v>
                </c:pt>
                <c:pt idx="192">
                  <c:v>4065.74</c:v>
                </c:pt>
                <c:pt idx="193">
                  <c:v>4104.22</c:v>
                </c:pt>
                <c:pt idx="194">
                  <c:v>4105.7299999999996</c:v>
                </c:pt>
                <c:pt idx="195">
                  <c:v>4115.72</c:v>
                </c:pt>
                <c:pt idx="196">
                  <c:v>4117.07</c:v>
                </c:pt>
                <c:pt idx="197">
                  <c:v>4127</c:v>
                </c:pt>
                <c:pt idx="198">
                  <c:v>4118.3999999999996</c:v>
                </c:pt>
                <c:pt idx="199">
                  <c:v>4121.21</c:v>
                </c:pt>
                <c:pt idx="200">
                  <c:v>4121.8500000000004</c:v>
                </c:pt>
                <c:pt idx="201">
                  <c:v>4122.1400000000003</c:v>
                </c:pt>
                <c:pt idx="202">
                  <c:v>4122.6000000000004</c:v>
                </c:pt>
                <c:pt idx="203">
                  <c:v>4132.7</c:v>
                </c:pt>
                <c:pt idx="204">
                  <c:v>4146.95</c:v>
                </c:pt>
                <c:pt idx="205">
                  <c:v>4151.8500000000004</c:v>
                </c:pt>
                <c:pt idx="206">
                  <c:v>4156.55</c:v>
                </c:pt>
                <c:pt idx="207">
                  <c:v>4151.82</c:v>
                </c:pt>
                <c:pt idx="208">
                  <c:v>4170.33</c:v>
                </c:pt>
                <c:pt idx="209">
                  <c:v>4191.67</c:v>
                </c:pt>
                <c:pt idx="210">
                  <c:v>4205.7299999999996</c:v>
                </c:pt>
                <c:pt idx="211">
                  <c:v>4222.83</c:v>
                </c:pt>
                <c:pt idx="212">
                  <c:v>4231.17</c:v>
                </c:pt>
                <c:pt idx="213">
                  <c:v>4204.28</c:v>
                </c:pt>
                <c:pt idx="214">
                  <c:v>4194.62</c:v>
                </c:pt>
                <c:pt idx="215">
                  <c:v>4207.8</c:v>
                </c:pt>
                <c:pt idx="216">
                  <c:v>4218.88</c:v>
                </c:pt>
                <c:pt idx="217">
                  <c:v>4247.79</c:v>
                </c:pt>
                <c:pt idx="218">
                  <c:v>4274.55</c:v>
                </c:pt>
                <c:pt idx="219">
                  <c:v>4305.7</c:v>
                </c:pt>
                <c:pt idx="220">
                  <c:v>4305.84</c:v>
                </c:pt>
                <c:pt idx="221">
                  <c:v>4330.26</c:v>
                </c:pt>
                <c:pt idx="222">
                  <c:v>4355.91</c:v>
                </c:pt>
                <c:pt idx="223">
                  <c:v>4371.9399999999996</c:v>
                </c:pt>
                <c:pt idx="224">
                  <c:v>4379.93</c:v>
                </c:pt>
                <c:pt idx="225">
                  <c:v>4381.59</c:v>
                </c:pt>
                <c:pt idx="226">
                  <c:v>4408.4799999999996</c:v>
                </c:pt>
                <c:pt idx="227">
                  <c:v>4422.8100000000004</c:v>
                </c:pt>
                <c:pt idx="228">
                  <c:v>4439.42</c:v>
                </c:pt>
                <c:pt idx="229">
                  <c:v>4439.42</c:v>
                </c:pt>
                <c:pt idx="230">
                  <c:v>4439.42</c:v>
                </c:pt>
                <c:pt idx="231">
                  <c:v>4439.42</c:v>
                </c:pt>
                <c:pt idx="232">
                  <c:v>4439.42</c:v>
                </c:pt>
                <c:pt idx="233">
                  <c:v>4438.88</c:v>
                </c:pt>
                <c:pt idx="234">
                  <c:v>4438.88</c:v>
                </c:pt>
                <c:pt idx="235">
                  <c:v>4438.88</c:v>
                </c:pt>
                <c:pt idx="236">
                  <c:v>4444.1400000000003</c:v>
                </c:pt>
                <c:pt idx="237">
                  <c:v>4444.1400000000003</c:v>
                </c:pt>
                <c:pt idx="238">
                  <c:v>4449.7</c:v>
                </c:pt>
                <c:pt idx="239">
                  <c:v>4449.6400000000003</c:v>
                </c:pt>
                <c:pt idx="240">
                  <c:v>4449.07</c:v>
                </c:pt>
                <c:pt idx="241">
                  <c:v>4445.3900000000003</c:v>
                </c:pt>
                <c:pt idx="242">
                  <c:v>4446.6899999999996</c:v>
                </c:pt>
                <c:pt idx="243">
                  <c:v>4447.2</c:v>
                </c:pt>
                <c:pt idx="244">
                  <c:v>4448.79</c:v>
                </c:pt>
                <c:pt idx="245">
                  <c:v>4454.6099999999997</c:v>
                </c:pt>
                <c:pt idx="246">
                  <c:v>4454.71</c:v>
                </c:pt>
                <c:pt idx="247">
                  <c:v>4454.59</c:v>
                </c:pt>
                <c:pt idx="248">
                  <c:v>4454.83</c:v>
                </c:pt>
                <c:pt idx="249">
                  <c:v>4456.58</c:v>
                </c:pt>
                <c:pt idx="250">
                  <c:v>4465.3100000000004</c:v>
                </c:pt>
                <c:pt idx="251">
                  <c:v>4462.03</c:v>
                </c:pt>
                <c:pt idx="252">
                  <c:v>4460.58</c:v>
                </c:pt>
                <c:pt idx="253">
                  <c:v>4462.74</c:v>
                </c:pt>
                <c:pt idx="254">
                  <c:v>4465.3500000000004</c:v>
                </c:pt>
                <c:pt idx="255">
                  <c:v>4466.8900000000003</c:v>
                </c:pt>
                <c:pt idx="256">
                  <c:v>4467.3500000000004</c:v>
                </c:pt>
                <c:pt idx="257">
                  <c:v>4459.8</c:v>
                </c:pt>
                <c:pt idx="258">
                  <c:v>4459.96</c:v>
                </c:pt>
                <c:pt idx="259">
                  <c:v>4454</c:v>
                </c:pt>
                <c:pt idx="260">
                  <c:v>4451.9399999999996</c:v>
                </c:pt>
                <c:pt idx="261">
                  <c:v>4437.72</c:v>
                </c:pt>
                <c:pt idx="262">
                  <c:v>4420.07</c:v>
                </c:pt>
                <c:pt idx="263">
                  <c:v>4418.3500000000004</c:v>
                </c:pt>
                <c:pt idx="264">
                  <c:v>4412.68</c:v>
                </c:pt>
                <c:pt idx="265">
                  <c:v>4401.32</c:v>
                </c:pt>
                <c:pt idx="266">
                  <c:v>4377.34</c:v>
                </c:pt>
                <c:pt idx="267">
                  <c:v>4363.78</c:v>
                </c:pt>
                <c:pt idx="268">
                  <c:v>4359.79</c:v>
                </c:pt>
                <c:pt idx="269">
                  <c:v>4359.59</c:v>
                </c:pt>
                <c:pt idx="270">
                  <c:v>4359.24</c:v>
                </c:pt>
                <c:pt idx="271">
                  <c:v>4344.75</c:v>
                </c:pt>
                <c:pt idx="272">
                  <c:v>4331.3500000000004</c:v>
                </c:pt>
                <c:pt idx="273">
                  <c:v>4330.66</c:v>
                </c:pt>
                <c:pt idx="274">
                  <c:v>4327.68</c:v>
                </c:pt>
                <c:pt idx="275">
                  <c:v>4305.05</c:v>
                </c:pt>
                <c:pt idx="276">
                  <c:v>4277.26</c:v>
                </c:pt>
                <c:pt idx="277">
                  <c:v>4269.66</c:v>
                </c:pt>
                <c:pt idx="278">
                  <c:v>4254.76</c:v>
                </c:pt>
                <c:pt idx="279">
                  <c:v>4247.55</c:v>
                </c:pt>
                <c:pt idx="280">
                  <c:v>4242.01</c:v>
                </c:pt>
                <c:pt idx="281">
                  <c:v>4239.07</c:v>
                </c:pt>
                <c:pt idx="282">
                  <c:v>4239.82</c:v>
                </c:pt>
                <c:pt idx="283">
                  <c:v>4239.6899999999996</c:v>
                </c:pt>
                <c:pt idx="284">
                  <c:v>4237.6099999999997</c:v>
                </c:pt>
                <c:pt idx="285">
                  <c:v>4233.37</c:v>
                </c:pt>
                <c:pt idx="286">
                  <c:v>4233.49</c:v>
                </c:pt>
                <c:pt idx="287">
                  <c:v>4234.97</c:v>
                </c:pt>
                <c:pt idx="288">
                  <c:v>4236.1000000000004</c:v>
                </c:pt>
                <c:pt idx="289">
                  <c:v>4235.3599999999997</c:v>
                </c:pt>
                <c:pt idx="290">
                  <c:v>4238.17</c:v>
                </c:pt>
                <c:pt idx="291">
                  <c:v>4239.25</c:v>
                </c:pt>
                <c:pt idx="292">
                  <c:v>4239.24</c:v>
                </c:pt>
                <c:pt idx="293">
                  <c:v>4244.01</c:v>
                </c:pt>
                <c:pt idx="294">
                  <c:v>4245.03</c:v>
                </c:pt>
                <c:pt idx="295">
                  <c:v>4246.88</c:v>
                </c:pt>
                <c:pt idx="296">
                  <c:v>4251.1499999999996</c:v>
                </c:pt>
                <c:pt idx="297">
                  <c:v>4256.62</c:v>
                </c:pt>
                <c:pt idx="298">
                  <c:v>4263.04</c:v>
                </c:pt>
                <c:pt idx="299">
                  <c:v>4275.41</c:v>
                </c:pt>
                <c:pt idx="300">
                  <c:v>4283.29</c:v>
                </c:pt>
                <c:pt idx="301">
                  <c:v>4286.6099999999997</c:v>
                </c:pt>
                <c:pt idx="302">
                  <c:v>4286.88</c:v>
                </c:pt>
                <c:pt idx="303">
                  <c:v>4293.49</c:v>
                </c:pt>
                <c:pt idx="304">
                  <c:v>4294.6499999999996</c:v>
                </c:pt>
                <c:pt idx="305">
                  <c:v>4295.57</c:v>
                </c:pt>
                <c:pt idx="306">
                  <c:v>4295.3100000000004</c:v>
                </c:pt>
                <c:pt idx="307">
                  <c:v>4292.08</c:v>
                </c:pt>
                <c:pt idx="308">
                  <c:v>4292.42</c:v>
                </c:pt>
                <c:pt idx="309">
                  <c:v>4292.74</c:v>
                </c:pt>
                <c:pt idx="310">
                  <c:v>4294.5</c:v>
                </c:pt>
                <c:pt idx="311">
                  <c:v>4294.97</c:v>
                </c:pt>
                <c:pt idx="312">
                  <c:v>4294.33</c:v>
                </c:pt>
                <c:pt idx="313">
                  <c:v>4283.26</c:v>
                </c:pt>
                <c:pt idx="314">
                  <c:v>4284.7</c:v>
                </c:pt>
                <c:pt idx="315">
                  <c:v>4303.53</c:v>
                </c:pt>
                <c:pt idx="316">
                  <c:v>4303.91</c:v>
                </c:pt>
                <c:pt idx="317">
                  <c:v>4305.87</c:v>
                </c:pt>
                <c:pt idx="318">
                  <c:v>4305.51</c:v>
                </c:pt>
                <c:pt idx="319">
                  <c:v>4300.49</c:v>
                </c:pt>
                <c:pt idx="320">
                  <c:v>4303.6000000000004</c:v>
                </c:pt>
                <c:pt idx="321">
                  <c:v>4302.7</c:v>
                </c:pt>
                <c:pt idx="322">
                  <c:v>4286.84</c:v>
                </c:pt>
                <c:pt idx="323">
                  <c:v>4282.03</c:v>
                </c:pt>
                <c:pt idx="324">
                  <c:v>4285.3900000000003</c:v>
                </c:pt>
                <c:pt idx="325">
                  <c:v>4280.1400000000003</c:v>
                </c:pt>
                <c:pt idx="326">
                  <c:v>4264.71</c:v>
                </c:pt>
                <c:pt idx="327">
                  <c:v>4258.91</c:v>
                </c:pt>
                <c:pt idx="328">
                  <c:v>4260.87</c:v>
                </c:pt>
                <c:pt idx="329">
                  <c:v>4261.2</c:v>
                </c:pt>
                <c:pt idx="330">
                  <c:v>4262.53</c:v>
                </c:pt>
                <c:pt idx="331">
                  <c:v>4266.1000000000004</c:v>
                </c:pt>
                <c:pt idx="332">
                  <c:v>4283.0200000000004</c:v>
                </c:pt>
                <c:pt idx="333">
                  <c:v>4287.47</c:v>
                </c:pt>
                <c:pt idx="334">
                  <c:v>4285.22</c:v>
                </c:pt>
                <c:pt idx="335">
                  <c:v>4285.05</c:v>
                </c:pt>
                <c:pt idx="336">
                  <c:v>4291.5200000000004</c:v>
                </c:pt>
                <c:pt idx="337">
                  <c:v>4288.41</c:v>
                </c:pt>
                <c:pt idx="338">
                  <c:v>4288.43</c:v>
                </c:pt>
                <c:pt idx="339">
                  <c:v>4288.5</c:v>
                </c:pt>
                <c:pt idx="340">
                  <c:v>4289.8900000000003</c:v>
                </c:pt>
                <c:pt idx="341">
                  <c:v>4279.9399999999996</c:v>
                </c:pt>
                <c:pt idx="342">
                  <c:v>4277.6099999999997</c:v>
                </c:pt>
                <c:pt idx="343">
                  <c:v>4283.4399999999996</c:v>
                </c:pt>
                <c:pt idx="344">
                  <c:v>4287.6499999999996</c:v>
                </c:pt>
                <c:pt idx="345">
                  <c:v>4287.32</c:v>
                </c:pt>
                <c:pt idx="346">
                  <c:v>4287.8999999999996</c:v>
                </c:pt>
                <c:pt idx="347">
                  <c:v>4291.33</c:v>
                </c:pt>
                <c:pt idx="348">
                  <c:v>4294.53</c:v>
                </c:pt>
                <c:pt idx="349">
                  <c:v>4298.25</c:v>
                </c:pt>
                <c:pt idx="350">
                  <c:v>4295.3500000000004</c:v>
                </c:pt>
                <c:pt idx="351">
                  <c:v>4290.26</c:v>
                </c:pt>
                <c:pt idx="352">
                  <c:v>4280.55</c:v>
                </c:pt>
                <c:pt idx="353">
                  <c:v>4278.96</c:v>
                </c:pt>
                <c:pt idx="354">
                  <c:v>4270.26</c:v>
                </c:pt>
                <c:pt idx="355">
                  <c:v>4273.33</c:v>
                </c:pt>
                <c:pt idx="356">
                  <c:v>4275.58</c:v>
                </c:pt>
                <c:pt idx="357">
                  <c:v>4268.75</c:v>
                </c:pt>
                <c:pt idx="358">
                  <c:v>4263.0200000000004</c:v>
                </c:pt>
                <c:pt idx="359">
                  <c:v>4263.13</c:v>
                </c:pt>
                <c:pt idx="360">
                  <c:v>4260.62</c:v>
                </c:pt>
                <c:pt idx="361">
                  <c:v>4261.17</c:v>
                </c:pt>
                <c:pt idx="362">
                  <c:v>4245.95</c:v>
                </c:pt>
                <c:pt idx="363">
                  <c:v>4253.93</c:v>
                </c:pt>
                <c:pt idx="364">
                  <c:v>4254.99</c:v>
                </c:pt>
                <c:pt idx="365">
                  <c:v>4256.2</c:v>
                </c:pt>
                <c:pt idx="366">
                  <c:v>4261.05</c:v>
                </c:pt>
                <c:pt idx="367">
                  <c:v>4256.03</c:v>
                </c:pt>
                <c:pt idx="368">
                  <c:v>4256.83</c:v>
                </c:pt>
                <c:pt idx="369">
                  <c:v>4259.24</c:v>
                </c:pt>
                <c:pt idx="370">
                  <c:v>4259.7299999999996</c:v>
                </c:pt>
                <c:pt idx="371">
                  <c:v>4264.29</c:v>
                </c:pt>
                <c:pt idx="372">
                  <c:v>4278.3</c:v>
                </c:pt>
                <c:pt idx="373">
                  <c:v>4256.3</c:v>
                </c:pt>
                <c:pt idx="374">
                  <c:v>4255.2</c:v>
                </c:pt>
                <c:pt idx="375">
                  <c:v>4252.1000000000004</c:v>
                </c:pt>
                <c:pt idx="376">
                  <c:v>4250.01</c:v>
                </c:pt>
                <c:pt idx="377">
                  <c:v>4232.8900000000003</c:v>
                </c:pt>
                <c:pt idx="378">
                  <c:v>4200.8100000000004</c:v>
                </c:pt>
                <c:pt idx="379">
                  <c:v>4209.6899999999996</c:v>
                </c:pt>
                <c:pt idx="380">
                  <c:v>4213.5</c:v>
                </c:pt>
                <c:pt idx="381">
                  <c:v>4215.05</c:v>
                </c:pt>
                <c:pt idx="382">
                  <c:v>4224.03</c:v>
                </c:pt>
                <c:pt idx="383">
                  <c:v>4238.26</c:v>
                </c:pt>
                <c:pt idx="384">
                  <c:v>4238.92</c:v>
                </c:pt>
                <c:pt idx="385">
                  <c:v>4247.17</c:v>
                </c:pt>
                <c:pt idx="386">
                  <c:v>4245.84</c:v>
                </c:pt>
                <c:pt idx="387">
                  <c:v>4257.47</c:v>
                </c:pt>
                <c:pt idx="388">
                  <c:v>4270.3</c:v>
                </c:pt>
                <c:pt idx="389">
                  <c:v>4277.21</c:v>
                </c:pt>
                <c:pt idx="390">
                  <c:v>4285.51</c:v>
                </c:pt>
                <c:pt idx="391">
                  <c:v>4305.26</c:v>
                </c:pt>
                <c:pt idx="392">
                  <c:v>4315.78</c:v>
                </c:pt>
                <c:pt idx="393">
                  <c:v>4324.3100000000004</c:v>
                </c:pt>
                <c:pt idx="394">
                  <c:v>4334.57</c:v>
                </c:pt>
                <c:pt idx="395">
                  <c:v>4342.03</c:v>
                </c:pt>
                <c:pt idx="396">
                  <c:v>4352.59</c:v>
                </c:pt>
                <c:pt idx="397">
                  <c:v>4358.57</c:v>
                </c:pt>
                <c:pt idx="398">
                  <c:v>4363.05</c:v>
                </c:pt>
                <c:pt idx="399">
                  <c:v>4367.8500000000004</c:v>
                </c:pt>
                <c:pt idx="400">
                  <c:v>4368.6000000000004</c:v>
                </c:pt>
                <c:pt idx="401">
                  <c:v>4374.0200000000004</c:v>
                </c:pt>
                <c:pt idx="402">
                  <c:v>4381.01</c:v>
                </c:pt>
                <c:pt idx="403">
                  <c:v>4382</c:v>
                </c:pt>
                <c:pt idx="404">
                  <c:v>4388.43</c:v>
                </c:pt>
                <c:pt idx="405">
                  <c:v>4393.63</c:v>
                </c:pt>
                <c:pt idx="406">
                  <c:v>4411.18</c:v>
                </c:pt>
                <c:pt idx="407">
                  <c:v>4423.29</c:v>
                </c:pt>
                <c:pt idx="408">
                  <c:v>4428.4799999999996</c:v>
                </c:pt>
                <c:pt idx="409">
                  <c:v>4444.53</c:v>
                </c:pt>
                <c:pt idx="410">
                  <c:v>4450.87</c:v>
                </c:pt>
                <c:pt idx="411">
                  <c:v>4450.01</c:v>
                </c:pt>
                <c:pt idx="412">
                  <c:v>4452.84</c:v>
                </c:pt>
                <c:pt idx="413">
                  <c:v>4449.99</c:v>
                </c:pt>
                <c:pt idx="414">
                  <c:v>4446.3999999999996</c:v>
                </c:pt>
                <c:pt idx="415">
                  <c:v>4447.29</c:v>
                </c:pt>
                <c:pt idx="416">
                  <c:v>4448.0200000000004</c:v>
                </c:pt>
                <c:pt idx="417">
                  <c:v>4456.03</c:v>
                </c:pt>
                <c:pt idx="418">
                  <c:v>4458.13</c:v>
                </c:pt>
                <c:pt idx="419">
                  <c:v>4463.3500000000004</c:v>
                </c:pt>
                <c:pt idx="420">
                  <c:v>4464.09</c:v>
                </c:pt>
                <c:pt idx="421">
                  <c:v>4456.03</c:v>
                </c:pt>
                <c:pt idx="422">
                  <c:v>4467.87</c:v>
                </c:pt>
                <c:pt idx="423">
                  <c:v>4475.91</c:v>
                </c:pt>
                <c:pt idx="424">
                  <c:v>4482.4399999999996</c:v>
                </c:pt>
                <c:pt idx="425">
                  <c:v>4488.74</c:v>
                </c:pt>
                <c:pt idx="426">
                  <c:v>4488.46</c:v>
                </c:pt>
                <c:pt idx="427">
                  <c:v>4495.7299999999996</c:v>
                </c:pt>
                <c:pt idx="428">
                  <c:v>4498.6899999999996</c:v>
                </c:pt>
                <c:pt idx="429">
                  <c:v>4502.97</c:v>
                </c:pt>
                <c:pt idx="430">
                  <c:v>4484.95</c:v>
                </c:pt>
                <c:pt idx="431">
                  <c:v>4466</c:v>
                </c:pt>
                <c:pt idx="432">
                  <c:v>4466.1499999999996</c:v>
                </c:pt>
                <c:pt idx="433">
                  <c:v>4462.67</c:v>
                </c:pt>
                <c:pt idx="434">
                  <c:v>4459.07</c:v>
                </c:pt>
                <c:pt idx="435">
                  <c:v>4471.46</c:v>
                </c:pt>
                <c:pt idx="436">
                  <c:v>4471.3900000000003</c:v>
                </c:pt>
                <c:pt idx="437">
                  <c:v>4469.74</c:v>
                </c:pt>
                <c:pt idx="438">
                  <c:v>4475.78</c:v>
                </c:pt>
                <c:pt idx="439">
                  <c:v>4476.0200000000004</c:v>
                </c:pt>
                <c:pt idx="440">
                  <c:v>4478.53</c:v>
                </c:pt>
                <c:pt idx="441">
                  <c:v>4478.6499999999996</c:v>
                </c:pt>
                <c:pt idx="442">
                  <c:v>4472.68</c:v>
                </c:pt>
                <c:pt idx="443">
                  <c:v>4465.71</c:v>
                </c:pt>
                <c:pt idx="444">
                  <c:v>4446.6499999999996</c:v>
                </c:pt>
                <c:pt idx="445">
                  <c:v>4428.42</c:v>
                </c:pt>
                <c:pt idx="446">
                  <c:v>4429.8</c:v>
                </c:pt>
                <c:pt idx="447">
                  <c:v>4428.54</c:v>
                </c:pt>
                <c:pt idx="448">
                  <c:v>4423.9799999999996</c:v>
                </c:pt>
                <c:pt idx="449">
                  <c:v>4411.42</c:v>
                </c:pt>
                <c:pt idx="450">
                  <c:v>4415.22</c:v>
                </c:pt>
                <c:pt idx="451">
                  <c:v>4412.78</c:v>
                </c:pt>
                <c:pt idx="452">
                  <c:v>4410.9799999999996</c:v>
                </c:pt>
                <c:pt idx="453">
                  <c:v>4402.99</c:v>
                </c:pt>
                <c:pt idx="454">
                  <c:v>4400.37</c:v>
                </c:pt>
                <c:pt idx="455">
                  <c:v>4377.03</c:v>
                </c:pt>
                <c:pt idx="456">
                  <c:v>4364.58</c:v>
                </c:pt>
                <c:pt idx="457">
                  <c:v>4362.7700000000004</c:v>
                </c:pt>
                <c:pt idx="458">
                  <c:v>4359.9399999999996</c:v>
                </c:pt>
                <c:pt idx="459">
                  <c:v>4355.71</c:v>
                </c:pt>
                <c:pt idx="460">
                  <c:v>4351.05</c:v>
                </c:pt>
                <c:pt idx="461">
                  <c:v>4343.49</c:v>
                </c:pt>
                <c:pt idx="462">
                  <c:v>4338.3599999999997</c:v>
                </c:pt>
                <c:pt idx="463">
                  <c:v>4342.8</c:v>
                </c:pt>
                <c:pt idx="464">
                  <c:v>4332.29</c:v>
                </c:pt>
                <c:pt idx="465">
                  <c:v>4332.97</c:v>
                </c:pt>
                <c:pt idx="466">
                  <c:v>4345.3900000000003</c:v>
                </c:pt>
                <c:pt idx="467">
                  <c:v>4349.25</c:v>
                </c:pt>
                <c:pt idx="468">
                  <c:v>4340.1000000000004</c:v>
                </c:pt>
                <c:pt idx="469">
                  <c:v>4320.97</c:v>
                </c:pt>
                <c:pt idx="470">
                  <c:v>4301.6099999999997</c:v>
                </c:pt>
                <c:pt idx="471">
                  <c:v>4301.6099999999997</c:v>
                </c:pt>
                <c:pt idx="472">
                  <c:v>4301.6099999999997</c:v>
                </c:pt>
                <c:pt idx="473">
                  <c:v>4300.79</c:v>
                </c:pt>
                <c:pt idx="474">
                  <c:v>4299.03</c:v>
                </c:pt>
                <c:pt idx="475">
                  <c:v>4297.55</c:v>
                </c:pt>
                <c:pt idx="476">
                  <c:v>4298.09</c:v>
                </c:pt>
                <c:pt idx="477">
                  <c:v>4291.1499999999996</c:v>
                </c:pt>
                <c:pt idx="478">
                  <c:v>4278.7</c:v>
                </c:pt>
                <c:pt idx="479">
                  <c:v>4276.1099999999997</c:v>
                </c:pt>
                <c:pt idx="480">
                  <c:v>4275.79</c:v>
                </c:pt>
                <c:pt idx="481">
                  <c:v>4267.2</c:v>
                </c:pt>
                <c:pt idx="482">
                  <c:v>4265.5</c:v>
                </c:pt>
                <c:pt idx="483">
                  <c:v>4261.1400000000003</c:v>
                </c:pt>
                <c:pt idx="484">
                  <c:v>4263.4799999999996</c:v>
                </c:pt>
                <c:pt idx="485">
                  <c:v>4263.3599999999997</c:v>
                </c:pt>
                <c:pt idx="486">
                  <c:v>4268.1099999999997</c:v>
                </c:pt>
                <c:pt idx="487">
                  <c:v>4268.18</c:v>
                </c:pt>
                <c:pt idx="488">
                  <c:v>4270.9399999999996</c:v>
                </c:pt>
                <c:pt idx="489">
                  <c:v>4274.6000000000004</c:v>
                </c:pt>
                <c:pt idx="490">
                  <c:v>4272.41</c:v>
                </c:pt>
                <c:pt idx="491">
                  <c:v>4270.49</c:v>
                </c:pt>
                <c:pt idx="492">
                  <c:v>4269.17</c:v>
                </c:pt>
                <c:pt idx="493">
                  <c:v>4276.38</c:v>
                </c:pt>
                <c:pt idx="494">
                  <c:v>4283.21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6F-4240-A7EC-9B93847666B2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热卷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导出数据!$A$3:$A$497</c:f>
              <c:numCache>
                <c:formatCode>yyyy\-m\-d</c:formatCode>
                <c:ptCount val="495"/>
                <c:pt idx="0">
                  <c:v>44190</c:v>
                </c:pt>
                <c:pt idx="1">
                  <c:v>44189</c:v>
                </c:pt>
                <c:pt idx="2">
                  <c:v>44188</c:v>
                </c:pt>
                <c:pt idx="3">
                  <c:v>44187</c:v>
                </c:pt>
                <c:pt idx="4">
                  <c:v>44186</c:v>
                </c:pt>
                <c:pt idx="5">
                  <c:v>44183</c:v>
                </c:pt>
                <c:pt idx="6">
                  <c:v>44182</c:v>
                </c:pt>
                <c:pt idx="7">
                  <c:v>44181</c:v>
                </c:pt>
                <c:pt idx="8">
                  <c:v>44180</c:v>
                </c:pt>
                <c:pt idx="9">
                  <c:v>44179</c:v>
                </c:pt>
                <c:pt idx="10">
                  <c:v>44176</c:v>
                </c:pt>
                <c:pt idx="11">
                  <c:v>44175</c:v>
                </c:pt>
                <c:pt idx="12">
                  <c:v>44174</c:v>
                </c:pt>
                <c:pt idx="13">
                  <c:v>44173</c:v>
                </c:pt>
                <c:pt idx="14">
                  <c:v>44172</c:v>
                </c:pt>
                <c:pt idx="15">
                  <c:v>44169</c:v>
                </c:pt>
                <c:pt idx="16">
                  <c:v>44168</c:v>
                </c:pt>
                <c:pt idx="17">
                  <c:v>44167</c:v>
                </c:pt>
                <c:pt idx="18">
                  <c:v>44166</c:v>
                </c:pt>
                <c:pt idx="19">
                  <c:v>44165</c:v>
                </c:pt>
                <c:pt idx="20">
                  <c:v>44162</c:v>
                </c:pt>
                <c:pt idx="21">
                  <c:v>44161</c:v>
                </c:pt>
                <c:pt idx="22">
                  <c:v>44160</c:v>
                </c:pt>
                <c:pt idx="23">
                  <c:v>44159</c:v>
                </c:pt>
                <c:pt idx="24">
                  <c:v>44158</c:v>
                </c:pt>
                <c:pt idx="25">
                  <c:v>44155</c:v>
                </c:pt>
                <c:pt idx="26">
                  <c:v>44154</c:v>
                </c:pt>
                <c:pt idx="27">
                  <c:v>44153</c:v>
                </c:pt>
                <c:pt idx="28">
                  <c:v>44152</c:v>
                </c:pt>
                <c:pt idx="29">
                  <c:v>44151</c:v>
                </c:pt>
                <c:pt idx="30">
                  <c:v>44148</c:v>
                </c:pt>
                <c:pt idx="31">
                  <c:v>44147</c:v>
                </c:pt>
                <c:pt idx="32">
                  <c:v>44146</c:v>
                </c:pt>
                <c:pt idx="33">
                  <c:v>44145</c:v>
                </c:pt>
                <c:pt idx="34">
                  <c:v>44144</c:v>
                </c:pt>
                <c:pt idx="35">
                  <c:v>44141</c:v>
                </c:pt>
                <c:pt idx="36">
                  <c:v>44140</c:v>
                </c:pt>
                <c:pt idx="37">
                  <c:v>44139</c:v>
                </c:pt>
                <c:pt idx="38">
                  <c:v>44138</c:v>
                </c:pt>
                <c:pt idx="39">
                  <c:v>44137</c:v>
                </c:pt>
                <c:pt idx="40">
                  <c:v>44134</c:v>
                </c:pt>
                <c:pt idx="41">
                  <c:v>44133</c:v>
                </c:pt>
                <c:pt idx="42">
                  <c:v>44132</c:v>
                </c:pt>
                <c:pt idx="43">
                  <c:v>44131</c:v>
                </c:pt>
                <c:pt idx="44">
                  <c:v>44130</c:v>
                </c:pt>
                <c:pt idx="45">
                  <c:v>44127</c:v>
                </c:pt>
                <c:pt idx="46">
                  <c:v>44126</c:v>
                </c:pt>
                <c:pt idx="47">
                  <c:v>44125</c:v>
                </c:pt>
                <c:pt idx="48">
                  <c:v>44124</c:v>
                </c:pt>
                <c:pt idx="49">
                  <c:v>44123</c:v>
                </c:pt>
                <c:pt idx="50">
                  <c:v>44120</c:v>
                </c:pt>
                <c:pt idx="51">
                  <c:v>44119</c:v>
                </c:pt>
                <c:pt idx="52">
                  <c:v>44118</c:v>
                </c:pt>
                <c:pt idx="53">
                  <c:v>44117</c:v>
                </c:pt>
                <c:pt idx="54">
                  <c:v>44116</c:v>
                </c:pt>
                <c:pt idx="55">
                  <c:v>44114</c:v>
                </c:pt>
                <c:pt idx="56">
                  <c:v>44113</c:v>
                </c:pt>
                <c:pt idx="57">
                  <c:v>44104</c:v>
                </c:pt>
                <c:pt idx="58">
                  <c:v>44103</c:v>
                </c:pt>
                <c:pt idx="59">
                  <c:v>44102</c:v>
                </c:pt>
                <c:pt idx="60">
                  <c:v>44101</c:v>
                </c:pt>
                <c:pt idx="61">
                  <c:v>44099</c:v>
                </c:pt>
                <c:pt idx="62">
                  <c:v>44098</c:v>
                </c:pt>
                <c:pt idx="63">
                  <c:v>44097</c:v>
                </c:pt>
                <c:pt idx="64">
                  <c:v>44096</c:v>
                </c:pt>
                <c:pt idx="65">
                  <c:v>44095</c:v>
                </c:pt>
                <c:pt idx="66">
                  <c:v>44092</c:v>
                </c:pt>
                <c:pt idx="67">
                  <c:v>44091</c:v>
                </c:pt>
                <c:pt idx="68">
                  <c:v>44090</c:v>
                </c:pt>
                <c:pt idx="69">
                  <c:v>44089</c:v>
                </c:pt>
                <c:pt idx="70">
                  <c:v>44088</c:v>
                </c:pt>
                <c:pt idx="71">
                  <c:v>44085</c:v>
                </c:pt>
                <c:pt idx="72">
                  <c:v>44084</c:v>
                </c:pt>
                <c:pt idx="73">
                  <c:v>44083</c:v>
                </c:pt>
                <c:pt idx="74">
                  <c:v>44082</c:v>
                </c:pt>
                <c:pt idx="75">
                  <c:v>44081</c:v>
                </c:pt>
                <c:pt idx="76">
                  <c:v>44078</c:v>
                </c:pt>
                <c:pt idx="77">
                  <c:v>44077</c:v>
                </c:pt>
                <c:pt idx="78">
                  <c:v>44076</c:v>
                </c:pt>
                <c:pt idx="79">
                  <c:v>44075</c:v>
                </c:pt>
                <c:pt idx="80">
                  <c:v>44074</c:v>
                </c:pt>
                <c:pt idx="81">
                  <c:v>44071</c:v>
                </c:pt>
                <c:pt idx="82">
                  <c:v>44070</c:v>
                </c:pt>
                <c:pt idx="83">
                  <c:v>44069</c:v>
                </c:pt>
                <c:pt idx="84">
                  <c:v>44068</c:v>
                </c:pt>
                <c:pt idx="85">
                  <c:v>44067</c:v>
                </c:pt>
                <c:pt idx="86">
                  <c:v>44064</c:v>
                </c:pt>
                <c:pt idx="87">
                  <c:v>44063</c:v>
                </c:pt>
                <c:pt idx="88">
                  <c:v>44062</c:v>
                </c:pt>
                <c:pt idx="89">
                  <c:v>44061</c:v>
                </c:pt>
                <c:pt idx="90">
                  <c:v>44060</c:v>
                </c:pt>
                <c:pt idx="91">
                  <c:v>44057</c:v>
                </c:pt>
                <c:pt idx="92">
                  <c:v>44056</c:v>
                </c:pt>
                <c:pt idx="93">
                  <c:v>44055</c:v>
                </c:pt>
                <c:pt idx="94">
                  <c:v>44054</c:v>
                </c:pt>
                <c:pt idx="95">
                  <c:v>44053</c:v>
                </c:pt>
                <c:pt idx="96">
                  <c:v>44050</c:v>
                </c:pt>
                <c:pt idx="97">
                  <c:v>44049</c:v>
                </c:pt>
                <c:pt idx="98">
                  <c:v>44048</c:v>
                </c:pt>
                <c:pt idx="99">
                  <c:v>44047</c:v>
                </c:pt>
                <c:pt idx="100">
                  <c:v>44046</c:v>
                </c:pt>
                <c:pt idx="101">
                  <c:v>44043</c:v>
                </c:pt>
                <c:pt idx="102">
                  <c:v>44042</c:v>
                </c:pt>
                <c:pt idx="103">
                  <c:v>44041</c:v>
                </c:pt>
                <c:pt idx="104">
                  <c:v>44040</c:v>
                </c:pt>
                <c:pt idx="105">
                  <c:v>44039</c:v>
                </c:pt>
                <c:pt idx="106">
                  <c:v>44036</c:v>
                </c:pt>
                <c:pt idx="107">
                  <c:v>44035</c:v>
                </c:pt>
                <c:pt idx="108">
                  <c:v>44034</c:v>
                </c:pt>
                <c:pt idx="109">
                  <c:v>44033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43853</c:v>
                </c:pt>
                <c:pt idx="229">
                  <c:v>43852</c:v>
                </c:pt>
                <c:pt idx="230">
                  <c:v>43851</c:v>
                </c:pt>
                <c:pt idx="231">
                  <c:v>43850</c:v>
                </c:pt>
                <c:pt idx="232">
                  <c:v>43849</c:v>
                </c:pt>
                <c:pt idx="233">
                  <c:v>43847</c:v>
                </c:pt>
                <c:pt idx="234">
                  <c:v>43846</c:v>
                </c:pt>
                <c:pt idx="235">
                  <c:v>43845</c:v>
                </c:pt>
                <c:pt idx="236">
                  <c:v>43844</c:v>
                </c:pt>
                <c:pt idx="237">
                  <c:v>43843</c:v>
                </c:pt>
                <c:pt idx="238">
                  <c:v>43840</c:v>
                </c:pt>
                <c:pt idx="239">
                  <c:v>43839</c:v>
                </c:pt>
                <c:pt idx="240">
                  <c:v>43838</c:v>
                </c:pt>
                <c:pt idx="241">
                  <c:v>43837</c:v>
                </c:pt>
                <c:pt idx="242">
                  <c:v>43836</c:v>
                </c:pt>
                <c:pt idx="243">
                  <c:v>43833</c:v>
                </c:pt>
                <c:pt idx="244">
                  <c:v>43832</c:v>
                </c:pt>
                <c:pt idx="245">
                  <c:v>43830</c:v>
                </c:pt>
                <c:pt idx="246">
                  <c:v>43829</c:v>
                </c:pt>
                <c:pt idx="247">
                  <c:v>43826</c:v>
                </c:pt>
                <c:pt idx="248">
                  <c:v>43825</c:v>
                </c:pt>
                <c:pt idx="249">
                  <c:v>43824</c:v>
                </c:pt>
                <c:pt idx="250">
                  <c:v>43823</c:v>
                </c:pt>
                <c:pt idx="251">
                  <c:v>43822</c:v>
                </c:pt>
                <c:pt idx="252">
                  <c:v>43819</c:v>
                </c:pt>
                <c:pt idx="253">
                  <c:v>43818</c:v>
                </c:pt>
                <c:pt idx="254">
                  <c:v>43817</c:v>
                </c:pt>
                <c:pt idx="255">
                  <c:v>43816</c:v>
                </c:pt>
                <c:pt idx="256">
                  <c:v>43815</c:v>
                </c:pt>
                <c:pt idx="257">
                  <c:v>43812</c:v>
                </c:pt>
                <c:pt idx="258">
                  <c:v>43811</c:v>
                </c:pt>
                <c:pt idx="259">
                  <c:v>43810</c:v>
                </c:pt>
                <c:pt idx="260">
                  <c:v>43809</c:v>
                </c:pt>
                <c:pt idx="261">
                  <c:v>43808</c:v>
                </c:pt>
                <c:pt idx="262">
                  <c:v>43805</c:v>
                </c:pt>
                <c:pt idx="263">
                  <c:v>43804</c:v>
                </c:pt>
                <c:pt idx="264">
                  <c:v>43803</c:v>
                </c:pt>
                <c:pt idx="265">
                  <c:v>43802</c:v>
                </c:pt>
                <c:pt idx="266">
                  <c:v>43801</c:v>
                </c:pt>
                <c:pt idx="267">
                  <c:v>43798</c:v>
                </c:pt>
                <c:pt idx="268">
                  <c:v>43797</c:v>
                </c:pt>
                <c:pt idx="269">
                  <c:v>43796</c:v>
                </c:pt>
                <c:pt idx="270">
                  <c:v>43795</c:v>
                </c:pt>
                <c:pt idx="271">
                  <c:v>43794</c:v>
                </c:pt>
                <c:pt idx="272">
                  <c:v>43791</c:v>
                </c:pt>
                <c:pt idx="273">
                  <c:v>43790</c:v>
                </c:pt>
                <c:pt idx="274">
                  <c:v>43789</c:v>
                </c:pt>
                <c:pt idx="275">
                  <c:v>43788</c:v>
                </c:pt>
                <c:pt idx="276">
                  <c:v>43787</c:v>
                </c:pt>
                <c:pt idx="277">
                  <c:v>43784</c:v>
                </c:pt>
                <c:pt idx="278">
                  <c:v>43783</c:v>
                </c:pt>
                <c:pt idx="279">
                  <c:v>43782</c:v>
                </c:pt>
                <c:pt idx="280">
                  <c:v>43781</c:v>
                </c:pt>
                <c:pt idx="281">
                  <c:v>43780</c:v>
                </c:pt>
                <c:pt idx="282">
                  <c:v>43777</c:v>
                </c:pt>
                <c:pt idx="283">
                  <c:v>43776</c:v>
                </c:pt>
                <c:pt idx="284">
                  <c:v>43775</c:v>
                </c:pt>
                <c:pt idx="285">
                  <c:v>43774</c:v>
                </c:pt>
                <c:pt idx="286">
                  <c:v>43773</c:v>
                </c:pt>
                <c:pt idx="287">
                  <c:v>43770</c:v>
                </c:pt>
                <c:pt idx="288">
                  <c:v>43769</c:v>
                </c:pt>
                <c:pt idx="289">
                  <c:v>43768</c:v>
                </c:pt>
                <c:pt idx="290">
                  <c:v>43767</c:v>
                </c:pt>
                <c:pt idx="291">
                  <c:v>43766</c:v>
                </c:pt>
                <c:pt idx="292">
                  <c:v>43763</c:v>
                </c:pt>
                <c:pt idx="293">
                  <c:v>43762</c:v>
                </c:pt>
                <c:pt idx="294">
                  <c:v>43761</c:v>
                </c:pt>
                <c:pt idx="295">
                  <c:v>43760</c:v>
                </c:pt>
                <c:pt idx="296">
                  <c:v>43759</c:v>
                </c:pt>
                <c:pt idx="297">
                  <c:v>43756</c:v>
                </c:pt>
                <c:pt idx="298">
                  <c:v>43755</c:v>
                </c:pt>
                <c:pt idx="299">
                  <c:v>43754</c:v>
                </c:pt>
                <c:pt idx="300">
                  <c:v>43753</c:v>
                </c:pt>
                <c:pt idx="301">
                  <c:v>43752</c:v>
                </c:pt>
                <c:pt idx="302">
                  <c:v>43750</c:v>
                </c:pt>
                <c:pt idx="303">
                  <c:v>43749</c:v>
                </c:pt>
                <c:pt idx="304">
                  <c:v>43748</c:v>
                </c:pt>
                <c:pt idx="305">
                  <c:v>43747</c:v>
                </c:pt>
                <c:pt idx="306">
                  <c:v>43746</c:v>
                </c:pt>
                <c:pt idx="307">
                  <c:v>43738</c:v>
                </c:pt>
                <c:pt idx="308">
                  <c:v>43737</c:v>
                </c:pt>
                <c:pt idx="309">
                  <c:v>43735</c:v>
                </c:pt>
                <c:pt idx="310">
                  <c:v>43734</c:v>
                </c:pt>
                <c:pt idx="311">
                  <c:v>43733</c:v>
                </c:pt>
                <c:pt idx="312">
                  <c:v>43732</c:v>
                </c:pt>
                <c:pt idx="313">
                  <c:v>43731</c:v>
                </c:pt>
                <c:pt idx="314">
                  <c:v>43728</c:v>
                </c:pt>
                <c:pt idx="315">
                  <c:v>43727</c:v>
                </c:pt>
                <c:pt idx="316">
                  <c:v>43726</c:v>
                </c:pt>
                <c:pt idx="317">
                  <c:v>43725</c:v>
                </c:pt>
                <c:pt idx="318">
                  <c:v>43724</c:v>
                </c:pt>
                <c:pt idx="319">
                  <c:v>43720</c:v>
                </c:pt>
                <c:pt idx="320">
                  <c:v>43719</c:v>
                </c:pt>
                <c:pt idx="321">
                  <c:v>43718</c:v>
                </c:pt>
                <c:pt idx="322">
                  <c:v>43717</c:v>
                </c:pt>
                <c:pt idx="323">
                  <c:v>43714</c:v>
                </c:pt>
                <c:pt idx="324">
                  <c:v>43713</c:v>
                </c:pt>
                <c:pt idx="325">
                  <c:v>43712</c:v>
                </c:pt>
                <c:pt idx="326">
                  <c:v>43711</c:v>
                </c:pt>
                <c:pt idx="327">
                  <c:v>43710</c:v>
                </c:pt>
                <c:pt idx="328">
                  <c:v>43707</c:v>
                </c:pt>
                <c:pt idx="329">
                  <c:v>43706</c:v>
                </c:pt>
                <c:pt idx="330">
                  <c:v>43705</c:v>
                </c:pt>
                <c:pt idx="331">
                  <c:v>43704</c:v>
                </c:pt>
                <c:pt idx="332">
                  <c:v>43703</c:v>
                </c:pt>
                <c:pt idx="333">
                  <c:v>43700</c:v>
                </c:pt>
                <c:pt idx="334">
                  <c:v>43699</c:v>
                </c:pt>
                <c:pt idx="335">
                  <c:v>43698</c:v>
                </c:pt>
                <c:pt idx="336">
                  <c:v>43697</c:v>
                </c:pt>
                <c:pt idx="337">
                  <c:v>43696</c:v>
                </c:pt>
                <c:pt idx="338">
                  <c:v>43693</c:v>
                </c:pt>
                <c:pt idx="339">
                  <c:v>43692</c:v>
                </c:pt>
                <c:pt idx="340">
                  <c:v>43691</c:v>
                </c:pt>
                <c:pt idx="341">
                  <c:v>43690</c:v>
                </c:pt>
                <c:pt idx="342">
                  <c:v>43689</c:v>
                </c:pt>
                <c:pt idx="343">
                  <c:v>43686</c:v>
                </c:pt>
                <c:pt idx="344">
                  <c:v>43685</c:v>
                </c:pt>
                <c:pt idx="345">
                  <c:v>43684</c:v>
                </c:pt>
                <c:pt idx="346">
                  <c:v>43683</c:v>
                </c:pt>
                <c:pt idx="347">
                  <c:v>43682</c:v>
                </c:pt>
                <c:pt idx="348">
                  <c:v>43679</c:v>
                </c:pt>
                <c:pt idx="349">
                  <c:v>43678</c:v>
                </c:pt>
                <c:pt idx="350">
                  <c:v>43677</c:v>
                </c:pt>
                <c:pt idx="351">
                  <c:v>43676</c:v>
                </c:pt>
                <c:pt idx="352">
                  <c:v>43675</c:v>
                </c:pt>
                <c:pt idx="353">
                  <c:v>43672</c:v>
                </c:pt>
                <c:pt idx="354">
                  <c:v>43671</c:v>
                </c:pt>
                <c:pt idx="355">
                  <c:v>43670</c:v>
                </c:pt>
                <c:pt idx="356">
                  <c:v>43669</c:v>
                </c:pt>
                <c:pt idx="357">
                  <c:v>43668</c:v>
                </c:pt>
                <c:pt idx="358">
                  <c:v>43665</c:v>
                </c:pt>
                <c:pt idx="359">
                  <c:v>43664</c:v>
                </c:pt>
                <c:pt idx="360">
                  <c:v>43663</c:v>
                </c:pt>
                <c:pt idx="361">
                  <c:v>43662</c:v>
                </c:pt>
                <c:pt idx="362">
                  <c:v>43661</c:v>
                </c:pt>
                <c:pt idx="363">
                  <c:v>43658</c:v>
                </c:pt>
                <c:pt idx="364">
                  <c:v>43657</c:v>
                </c:pt>
                <c:pt idx="365">
                  <c:v>43656</c:v>
                </c:pt>
                <c:pt idx="366">
                  <c:v>43655</c:v>
                </c:pt>
                <c:pt idx="367">
                  <c:v>43654</c:v>
                </c:pt>
                <c:pt idx="368">
                  <c:v>43651</c:v>
                </c:pt>
                <c:pt idx="369">
                  <c:v>43650</c:v>
                </c:pt>
                <c:pt idx="370">
                  <c:v>43649</c:v>
                </c:pt>
                <c:pt idx="371">
                  <c:v>43648</c:v>
                </c:pt>
                <c:pt idx="372">
                  <c:v>43647</c:v>
                </c:pt>
                <c:pt idx="373">
                  <c:v>43644</c:v>
                </c:pt>
                <c:pt idx="374">
                  <c:v>43643</c:v>
                </c:pt>
                <c:pt idx="375">
                  <c:v>43642</c:v>
                </c:pt>
                <c:pt idx="376">
                  <c:v>43641</c:v>
                </c:pt>
                <c:pt idx="377">
                  <c:v>43640</c:v>
                </c:pt>
                <c:pt idx="378">
                  <c:v>43637</c:v>
                </c:pt>
                <c:pt idx="379">
                  <c:v>43636</c:v>
                </c:pt>
                <c:pt idx="380">
                  <c:v>43635</c:v>
                </c:pt>
                <c:pt idx="381">
                  <c:v>43634</c:v>
                </c:pt>
                <c:pt idx="382">
                  <c:v>43633</c:v>
                </c:pt>
                <c:pt idx="383">
                  <c:v>43630</c:v>
                </c:pt>
                <c:pt idx="384">
                  <c:v>43629</c:v>
                </c:pt>
                <c:pt idx="385">
                  <c:v>43628</c:v>
                </c:pt>
                <c:pt idx="386">
                  <c:v>43627</c:v>
                </c:pt>
                <c:pt idx="387">
                  <c:v>43626</c:v>
                </c:pt>
                <c:pt idx="388">
                  <c:v>43622</c:v>
                </c:pt>
                <c:pt idx="389">
                  <c:v>43621</c:v>
                </c:pt>
                <c:pt idx="390">
                  <c:v>43620</c:v>
                </c:pt>
                <c:pt idx="391">
                  <c:v>43619</c:v>
                </c:pt>
                <c:pt idx="392">
                  <c:v>43616</c:v>
                </c:pt>
                <c:pt idx="393">
                  <c:v>43615</c:v>
                </c:pt>
                <c:pt idx="394">
                  <c:v>43614</c:v>
                </c:pt>
                <c:pt idx="395">
                  <c:v>43613</c:v>
                </c:pt>
                <c:pt idx="396">
                  <c:v>43612</c:v>
                </c:pt>
                <c:pt idx="397">
                  <c:v>43609</c:v>
                </c:pt>
                <c:pt idx="398">
                  <c:v>43608</c:v>
                </c:pt>
                <c:pt idx="399">
                  <c:v>43607</c:v>
                </c:pt>
                <c:pt idx="400">
                  <c:v>43606</c:v>
                </c:pt>
                <c:pt idx="401">
                  <c:v>43605</c:v>
                </c:pt>
                <c:pt idx="402">
                  <c:v>43602</c:v>
                </c:pt>
                <c:pt idx="403">
                  <c:v>43601</c:v>
                </c:pt>
                <c:pt idx="404">
                  <c:v>43600</c:v>
                </c:pt>
                <c:pt idx="405">
                  <c:v>43599</c:v>
                </c:pt>
                <c:pt idx="406">
                  <c:v>43598</c:v>
                </c:pt>
                <c:pt idx="407">
                  <c:v>43595</c:v>
                </c:pt>
                <c:pt idx="408">
                  <c:v>43594</c:v>
                </c:pt>
                <c:pt idx="409">
                  <c:v>43593</c:v>
                </c:pt>
                <c:pt idx="410">
                  <c:v>43592</c:v>
                </c:pt>
                <c:pt idx="411">
                  <c:v>43591</c:v>
                </c:pt>
                <c:pt idx="412">
                  <c:v>43590</c:v>
                </c:pt>
                <c:pt idx="413">
                  <c:v>43585</c:v>
                </c:pt>
                <c:pt idx="414">
                  <c:v>43584</c:v>
                </c:pt>
                <c:pt idx="415">
                  <c:v>43583</c:v>
                </c:pt>
                <c:pt idx="416">
                  <c:v>43581</c:v>
                </c:pt>
                <c:pt idx="417">
                  <c:v>43580</c:v>
                </c:pt>
                <c:pt idx="418">
                  <c:v>43579</c:v>
                </c:pt>
                <c:pt idx="419">
                  <c:v>43578</c:v>
                </c:pt>
                <c:pt idx="420">
                  <c:v>43577</c:v>
                </c:pt>
                <c:pt idx="421">
                  <c:v>43574</c:v>
                </c:pt>
                <c:pt idx="422">
                  <c:v>43573</c:v>
                </c:pt>
                <c:pt idx="423">
                  <c:v>43572</c:v>
                </c:pt>
                <c:pt idx="424">
                  <c:v>43571</c:v>
                </c:pt>
                <c:pt idx="425">
                  <c:v>43570</c:v>
                </c:pt>
                <c:pt idx="426">
                  <c:v>43567</c:v>
                </c:pt>
                <c:pt idx="427">
                  <c:v>43566</c:v>
                </c:pt>
                <c:pt idx="428">
                  <c:v>43565</c:v>
                </c:pt>
                <c:pt idx="429">
                  <c:v>43564</c:v>
                </c:pt>
                <c:pt idx="430">
                  <c:v>43563</c:v>
                </c:pt>
                <c:pt idx="431">
                  <c:v>43559</c:v>
                </c:pt>
                <c:pt idx="432">
                  <c:v>43558</c:v>
                </c:pt>
                <c:pt idx="433">
                  <c:v>43557</c:v>
                </c:pt>
                <c:pt idx="434">
                  <c:v>43556</c:v>
                </c:pt>
                <c:pt idx="435">
                  <c:v>43553</c:v>
                </c:pt>
                <c:pt idx="436">
                  <c:v>43552</c:v>
                </c:pt>
                <c:pt idx="437">
                  <c:v>43551</c:v>
                </c:pt>
                <c:pt idx="438">
                  <c:v>43550</c:v>
                </c:pt>
                <c:pt idx="439">
                  <c:v>43549</c:v>
                </c:pt>
                <c:pt idx="440">
                  <c:v>43546</c:v>
                </c:pt>
                <c:pt idx="441">
                  <c:v>43545</c:v>
                </c:pt>
                <c:pt idx="442">
                  <c:v>43544</c:v>
                </c:pt>
                <c:pt idx="443">
                  <c:v>43543</c:v>
                </c:pt>
                <c:pt idx="444">
                  <c:v>43542</c:v>
                </c:pt>
                <c:pt idx="445">
                  <c:v>43539</c:v>
                </c:pt>
                <c:pt idx="446">
                  <c:v>43538</c:v>
                </c:pt>
                <c:pt idx="447">
                  <c:v>43537</c:v>
                </c:pt>
                <c:pt idx="448">
                  <c:v>43536</c:v>
                </c:pt>
                <c:pt idx="449">
                  <c:v>43535</c:v>
                </c:pt>
                <c:pt idx="450">
                  <c:v>43532</c:v>
                </c:pt>
                <c:pt idx="451">
                  <c:v>43531</c:v>
                </c:pt>
                <c:pt idx="452">
                  <c:v>43530</c:v>
                </c:pt>
                <c:pt idx="453">
                  <c:v>43529</c:v>
                </c:pt>
                <c:pt idx="454">
                  <c:v>43528</c:v>
                </c:pt>
                <c:pt idx="455">
                  <c:v>43525</c:v>
                </c:pt>
                <c:pt idx="456">
                  <c:v>43524</c:v>
                </c:pt>
                <c:pt idx="457">
                  <c:v>43523</c:v>
                </c:pt>
                <c:pt idx="458">
                  <c:v>43522</c:v>
                </c:pt>
                <c:pt idx="459">
                  <c:v>43521</c:v>
                </c:pt>
                <c:pt idx="460">
                  <c:v>43518</c:v>
                </c:pt>
                <c:pt idx="461">
                  <c:v>43517</c:v>
                </c:pt>
                <c:pt idx="462">
                  <c:v>43516</c:v>
                </c:pt>
                <c:pt idx="463">
                  <c:v>43515</c:v>
                </c:pt>
                <c:pt idx="464">
                  <c:v>43514</c:v>
                </c:pt>
                <c:pt idx="465">
                  <c:v>43511</c:v>
                </c:pt>
                <c:pt idx="466">
                  <c:v>43510</c:v>
                </c:pt>
                <c:pt idx="467">
                  <c:v>43509</c:v>
                </c:pt>
                <c:pt idx="468">
                  <c:v>43508</c:v>
                </c:pt>
                <c:pt idx="469">
                  <c:v>43507</c:v>
                </c:pt>
                <c:pt idx="470">
                  <c:v>43499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  <c:pt idx="494">
                  <c:v>43467</c:v>
                </c:pt>
              </c:numCache>
            </c:numRef>
          </c:cat>
          <c:val>
            <c:numRef>
              <c:f>导出数据!$D$3:$D$497</c:f>
              <c:numCache>
                <c:formatCode>General</c:formatCode>
                <c:ptCount val="495"/>
                <c:pt idx="0">
                  <c:v>4762.62</c:v>
                </c:pt>
                <c:pt idx="1">
                  <c:v>4849.63</c:v>
                </c:pt>
                <c:pt idx="2">
                  <c:v>4890.6400000000003</c:v>
                </c:pt>
                <c:pt idx="3">
                  <c:v>5018.47</c:v>
                </c:pt>
                <c:pt idx="4">
                  <c:v>4983.7700000000004</c:v>
                </c:pt>
                <c:pt idx="5">
                  <c:v>4629.8100000000004</c:v>
                </c:pt>
                <c:pt idx="6">
                  <c:v>4541.71</c:v>
                </c:pt>
                <c:pt idx="7">
                  <c:v>4511.82</c:v>
                </c:pt>
                <c:pt idx="8">
                  <c:v>4486.45</c:v>
                </c:pt>
                <c:pt idx="9">
                  <c:v>4494.07</c:v>
                </c:pt>
                <c:pt idx="10">
                  <c:v>4524.1899999999996</c:v>
                </c:pt>
                <c:pt idx="11">
                  <c:v>4453.6400000000003</c:v>
                </c:pt>
                <c:pt idx="12">
                  <c:v>4360.88</c:v>
                </c:pt>
                <c:pt idx="13">
                  <c:v>4362.17</c:v>
                </c:pt>
                <c:pt idx="14">
                  <c:v>4325.7299999999996</c:v>
                </c:pt>
                <c:pt idx="15">
                  <c:v>4246.68</c:v>
                </c:pt>
                <c:pt idx="16">
                  <c:v>4240.71</c:v>
                </c:pt>
                <c:pt idx="17">
                  <c:v>4236.92</c:v>
                </c:pt>
                <c:pt idx="18">
                  <c:v>4181.38</c:v>
                </c:pt>
                <c:pt idx="19">
                  <c:v>4173.33</c:v>
                </c:pt>
                <c:pt idx="20">
                  <c:v>4169.03</c:v>
                </c:pt>
                <c:pt idx="21">
                  <c:v>4121.4399999999996</c:v>
                </c:pt>
                <c:pt idx="22">
                  <c:v>4118.76</c:v>
                </c:pt>
                <c:pt idx="23">
                  <c:v>4121.1000000000004</c:v>
                </c:pt>
                <c:pt idx="24">
                  <c:v>4124.13</c:v>
                </c:pt>
                <c:pt idx="25">
                  <c:v>4127.6099999999997</c:v>
                </c:pt>
                <c:pt idx="26">
                  <c:v>4119.5600000000004</c:v>
                </c:pt>
                <c:pt idx="27">
                  <c:v>4098.59</c:v>
                </c:pt>
                <c:pt idx="28">
                  <c:v>4087.55</c:v>
                </c:pt>
                <c:pt idx="29">
                  <c:v>4054.45</c:v>
                </c:pt>
                <c:pt idx="30">
                  <c:v>4046.8</c:v>
                </c:pt>
                <c:pt idx="31">
                  <c:v>4047.33</c:v>
                </c:pt>
                <c:pt idx="32">
                  <c:v>4051.96</c:v>
                </c:pt>
                <c:pt idx="33">
                  <c:v>4056.65</c:v>
                </c:pt>
                <c:pt idx="34">
                  <c:v>4053.06</c:v>
                </c:pt>
                <c:pt idx="35">
                  <c:v>3993.47</c:v>
                </c:pt>
                <c:pt idx="36">
                  <c:v>3985.29</c:v>
                </c:pt>
                <c:pt idx="37">
                  <c:v>3965.11</c:v>
                </c:pt>
                <c:pt idx="38">
                  <c:v>3949.59</c:v>
                </c:pt>
                <c:pt idx="39">
                  <c:v>3946.82</c:v>
                </c:pt>
                <c:pt idx="40">
                  <c:v>3933.96</c:v>
                </c:pt>
                <c:pt idx="41">
                  <c:v>3919.01</c:v>
                </c:pt>
                <c:pt idx="42">
                  <c:v>3914.51</c:v>
                </c:pt>
                <c:pt idx="43">
                  <c:v>3909.16</c:v>
                </c:pt>
                <c:pt idx="44">
                  <c:v>3907.44</c:v>
                </c:pt>
                <c:pt idx="45">
                  <c:v>3919.3</c:v>
                </c:pt>
                <c:pt idx="46">
                  <c:v>3916.8</c:v>
                </c:pt>
                <c:pt idx="47">
                  <c:v>3905.97</c:v>
                </c:pt>
                <c:pt idx="48">
                  <c:v>3902.7</c:v>
                </c:pt>
                <c:pt idx="49">
                  <c:v>3904.63</c:v>
                </c:pt>
                <c:pt idx="50">
                  <c:v>3895.26</c:v>
                </c:pt>
                <c:pt idx="51">
                  <c:v>3902.13</c:v>
                </c:pt>
                <c:pt idx="52">
                  <c:v>3927.16</c:v>
                </c:pt>
                <c:pt idx="53">
                  <c:v>3935.66</c:v>
                </c:pt>
                <c:pt idx="54">
                  <c:v>3940.94</c:v>
                </c:pt>
                <c:pt idx="55">
                  <c:v>3926.38</c:v>
                </c:pt>
                <c:pt idx="56">
                  <c:v>3906.89</c:v>
                </c:pt>
                <c:pt idx="57">
                  <c:v>3854.14</c:v>
                </c:pt>
                <c:pt idx="58">
                  <c:v>3849.23</c:v>
                </c:pt>
                <c:pt idx="59">
                  <c:v>3857.35</c:v>
                </c:pt>
                <c:pt idx="60">
                  <c:v>3869.39</c:v>
                </c:pt>
                <c:pt idx="61">
                  <c:v>3875.63</c:v>
                </c:pt>
                <c:pt idx="62">
                  <c:v>3879.64</c:v>
                </c:pt>
                <c:pt idx="63">
                  <c:v>3883.97</c:v>
                </c:pt>
                <c:pt idx="64">
                  <c:v>3887.21</c:v>
                </c:pt>
                <c:pt idx="65">
                  <c:v>3907.36</c:v>
                </c:pt>
                <c:pt idx="66">
                  <c:v>3924.55</c:v>
                </c:pt>
                <c:pt idx="67">
                  <c:v>3917.19</c:v>
                </c:pt>
                <c:pt idx="68">
                  <c:v>3929.61</c:v>
                </c:pt>
                <c:pt idx="69">
                  <c:v>3957.65</c:v>
                </c:pt>
                <c:pt idx="70">
                  <c:v>3971.65</c:v>
                </c:pt>
                <c:pt idx="71">
                  <c:v>3954.06</c:v>
                </c:pt>
                <c:pt idx="72">
                  <c:v>3958.29</c:v>
                </c:pt>
                <c:pt idx="73">
                  <c:v>3985.31</c:v>
                </c:pt>
                <c:pt idx="74">
                  <c:v>4011.33</c:v>
                </c:pt>
                <c:pt idx="75">
                  <c:v>4024.71</c:v>
                </c:pt>
                <c:pt idx="76">
                  <c:v>4035.99</c:v>
                </c:pt>
                <c:pt idx="77">
                  <c:v>4045.52</c:v>
                </c:pt>
                <c:pt idx="78">
                  <c:v>4045.41</c:v>
                </c:pt>
                <c:pt idx="79">
                  <c:v>4040.1</c:v>
                </c:pt>
                <c:pt idx="80">
                  <c:v>4026.22</c:v>
                </c:pt>
                <c:pt idx="81">
                  <c:v>3998.55</c:v>
                </c:pt>
                <c:pt idx="82">
                  <c:v>4002.52</c:v>
                </c:pt>
                <c:pt idx="83">
                  <c:v>4005.82</c:v>
                </c:pt>
                <c:pt idx="84">
                  <c:v>4013.94</c:v>
                </c:pt>
                <c:pt idx="85">
                  <c:v>4014.46</c:v>
                </c:pt>
                <c:pt idx="86">
                  <c:v>4021.07</c:v>
                </c:pt>
                <c:pt idx="87">
                  <c:v>4019.67</c:v>
                </c:pt>
                <c:pt idx="88">
                  <c:v>4026.13</c:v>
                </c:pt>
                <c:pt idx="89">
                  <c:v>4027.6</c:v>
                </c:pt>
                <c:pt idx="90">
                  <c:v>4015.52</c:v>
                </c:pt>
                <c:pt idx="91">
                  <c:v>4001.78</c:v>
                </c:pt>
                <c:pt idx="92">
                  <c:v>4000.61</c:v>
                </c:pt>
                <c:pt idx="93">
                  <c:v>3996.71</c:v>
                </c:pt>
                <c:pt idx="94">
                  <c:v>4004.71</c:v>
                </c:pt>
                <c:pt idx="95">
                  <c:v>3997.78</c:v>
                </c:pt>
                <c:pt idx="96">
                  <c:v>4007.72</c:v>
                </c:pt>
                <c:pt idx="97">
                  <c:v>4012.88</c:v>
                </c:pt>
                <c:pt idx="98">
                  <c:v>4001.83</c:v>
                </c:pt>
                <c:pt idx="99">
                  <c:v>4001.23</c:v>
                </c:pt>
                <c:pt idx="100">
                  <c:v>3985.06</c:v>
                </c:pt>
                <c:pt idx="101">
                  <c:v>3936.14</c:v>
                </c:pt>
                <c:pt idx="102">
                  <c:v>3922.92</c:v>
                </c:pt>
                <c:pt idx="103">
                  <c:v>3916.73</c:v>
                </c:pt>
                <c:pt idx="104">
                  <c:v>3913.66</c:v>
                </c:pt>
                <c:pt idx="105">
                  <c:v>3912.35</c:v>
                </c:pt>
                <c:pt idx="106">
                  <c:v>3921.91</c:v>
                </c:pt>
                <c:pt idx="107">
                  <c:v>3931.67</c:v>
                </c:pt>
                <c:pt idx="108">
                  <c:v>3927.79</c:v>
                </c:pt>
                <c:pt idx="109">
                  <c:v>3900.24</c:v>
                </c:pt>
                <c:pt idx="110">
                  <c:v>3888.2</c:v>
                </c:pt>
                <c:pt idx="111">
                  <c:v>3894</c:v>
                </c:pt>
                <c:pt idx="112">
                  <c:v>3895.3</c:v>
                </c:pt>
                <c:pt idx="113">
                  <c:v>3897.17</c:v>
                </c:pt>
                <c:pt idx="114">
                  <c:v>3891.88</c:v>
                </c:pt>
                <c:pt idx="115">
                  <c:v>3883.38</c:v>
                </c:pt>
                <c:pt idx="116">
                  <c:v>3853.38</c:v>
                </c:pt>
                <c:pt idx="117">
                  <c:v>3855.96</c:v>
                </c:pt>
                <c:pt idx="118">
                  <c:v>3828.67</c:v>
                </c:pt>
                <c:pt idx="119">
                  <c:v>3793.7</c:v>
                </c:pt>
                <c:pt idx="120">
                  <c:v>3773.01</c:v>
                </c:pt>
                <c:pt idx="121">
                  <c:v>3765.75</c:v>
                </c:pt>
                <c:pt idx="122">
                  <c:v>3758.21</c:v>
                </c:pt>
                <c:pt idx="123">
                  <c:v>3761.86</c:v>
                </c:pt>
                <c:pt idx="124">
                  <c:v>3767.45</c:v>
                </c:pt>
                <c:pt idx="125">
                  <c:v>3767.09</c:v>
                </c:pt>
                <c:pt idx="126">
                  <c:v>3776.12</c:v>
                </c:pt>
                <c:pt idx="127">
                  <c:v>3772.89</c:v>
                </c:pt>
                <c:pt idx="128">
                  <c:v>3779.36</c:v>
                </c:pt>
                <c:pt idx="129">
                  <c:v>3784.99</c:v>
                </c:pt>
                <c:pt idx="130">
                  <c:v>3780.52</c:v>
                </c:pt>
                <c:pt idx="131">
                  <c:v>3751.46</c:v>
                </c:pt>
                <c:pt idx="132">
                  <c:v>3737.94</c:v>
                </c:pt>
                <c:pt idx="133">
                  <c:v>3735.97</c:v>
                </c:pt>
                <c:pt idx="134">
                  <c:v>3738.02</c:v>
                </c:pt>
                <c:pt idx="135">
                  <c:v>3730.25</c:v>
                </c:pt>
                <c:pt idx="136">
                  <c:v>3723.97</c:v>
                </c:pt>
                <c:pt idx="137">
                  <c:v>3723.24</c:v>
                </c:pt>
                <c:pt idx="138">
                  <c:v>3721.91</c:v>
                </c:pt>
                <c:pt idx="139">
                  <c:v>3727.67</c:v>
                </c:pt>
                <c:pt idx="140">
                  <c:v>3706.28</c:v>
                </c:pt>
                <c:pt idx="141">
                  <c:v>3715.11</c:v>
                </c:pt>
                <c:pt idx="142">
                  <c:v>3715.45</c:v>
                </c:pt>
                <c:pt idx="143">
                  <c:v>3714.3</c:v>
                </c:pt>
                <c:pt idx="144">
                  <c:v>3707.87</c:v>
                </c:pt>
                <c:pt idx="145">
                  <c:v>3653.98</c:v>
                </c:pt>
                <c:pt idx="146">
                  <c:v>3612.07</c:v>
                </c:pt>
                <c:pt idx="147">
                  <c:v>3601.86</c:v>
                </c:pt>
                <c:pt idx="148">
                  <c:v>3605.82</c:v>
                </c:pt>
                <c:pt idx="149">
                  <c:v>3605.02</c:v>
                </c:pt>
                <c:pt idx="150">
                  <c:v>3630.31</c:v>
                </c:pt>
                <c:pt idx="151">
                  <c:v>3641.27</c:v>
                </c:pt>
                <c:pt idx="152">
                  <c:v>3641.79</c:v>
                </c:pt>
                <c:pt idx="153">
                  <c:v>3645.9</c:v>
                </c:pt>
                <c:pt idx="154">
                  <c:v>3612.62</c:v>
                </c:pt>
                <c:pt idx="155">
                  <c:v>3522.51</c:v>
                </c:pt>
                <c:pt idx="156">
                  <c:v>3500.98</c:v>
                </c:pt>
                <c:pt idx="157">
                  <c:v>3482.02</c:v>
                </c:pt>
                <c:pt idx="158">
                  <c:v>3481.32</c:v>
                </c:pt>
                <c:pt idx="159">
                  <c:v>3478.14</c:v>
                </c:pt>
                <c:pt idx="160">
                  <c:v>3474.09</c:v>
                </c:pt>
                <c:pt idx="161">
                  <c:v>3471.92</c:v>
                </c:pt>
                <c:pt idx="162">
                  <c:v>3444.69</c:v>
                </c:pt>
                <c:pt idx="163">
                  <c:v>3411.26</c:v>
                </c:pt>
                <c:pt idx="164">
                  <c:v>3364.11</c:v>
                </c:pt>
                <c:pt idx="165">
                  <c:v>3359</c:v>
                </c:pt>
                <c:pt idx="166">
                  <c:v>3357.66</c:v>
                </c:pt>
                <c:pt idx="167">
                  <c:v>3366.17</c:v>
                </c:pt>
                <c:pt idx="168">
                  <c:v>3365.67</c:v>
                </c:pt>
                <c:pt idx="169">
                  <c:v>3363</c:v>
                </c:pt>
                <c:pt idx="170">
                  <c:v>3366.63</c:v>
                </c:pt>
                <c:pt idx="171">
                  <c:v>3358.68</c:v>
                </c:pt>
                <c:pt idx="172">
                  <c:v>3372.2</c:v>
                </c:pt>
                <c:pt idx="173">
                  <c:v>3389.83</c:v>
                </c:pt>
                <c:pt idx="174">
                  <c:v>3389.61</c:v>
                </c:pt>
                <c:pt idx="175">
                  <c:v>3372.62</c:v>
                </c:pt>
                <c:pt idx="176">
                  <c:v>3381.27</c:v>
                </c:pt>
                <c:pt idx="177">
                  <c:v>3392.11</c:v>
                </c:pt>
                <c:pt idx="178">
                  <c:v>3378.38</c:v>
                </c:pt>
                <c:pt idx="179">
                  <c:v>3354.19</c:v>
                </c:pt>
                <c:pt idx="180">
                  <c:v>3326.99</c:v>
                </c:pt>
                <c:pt idx="181">
                  <c:v>3305.55</c:v>
                </c:pt>
                <c:pt idx="182">
                  <c:v>3311.51</c:v>
                </c:pt>
                <c:pt idx="183">
                  <c:v>3309.63</c:v>
                </c:pt>
                <c:pt idx="184">
                  <c:v>3304.73</c:v>
                </c:pt>
                <c:pt idx="185">
                  <c:v>3358.49</c:v>
                </c:pt>
                <c:pt idx="186">
                  <c:v>3396.48</c:v>
                </c:pt>
                <c:pt idx="187">
                  <c:v>3405.18</c:v>
                </c:pt>
                <c:pt idx="188">
                  <c:v>3425.59</c:v>
                </c:pt>
                <c:pt idx="189">
                  <c:v>3440.34</c:v>
                </c:pt>
                <c:pt idx="190">
                  <c:v>3459.1</c:v>
                </c:pt>
                <c:pt idx="191">
                  <c:v>3446.71</c:v>
                </c:pt>
                <c:pt idx="192">
                  <c:v>3455.15</c:v>
                </c:pt>
                <c:pt idx="193">
                  <c:v>3496.43</c:v>
                </c:pt>
                <c:pt idx="194">
                  <c:v>3500.72</c:v>
                </c:pt>
                <c:pt idx="195">
                  <c:v>3527.08</c:v>
                </c:pt>
                <c:pt idx="196">
                  <c:v>3524.47</c:v>
                </c:pt>
                <c:pt idx="197">
                  <c:v>3539.93</c:v>
                </c:pt>
                <c:pt idx="198">
                  <c:v>3495.18</c:v>
                </c:pt>
                <c:pt idx="199">
                  <c:v>3501.14</c:v>
                </c:pt>
                <c:pt idx="200">
                  <c:v>3502.69</c:v>
                </c:pt>
                <c:pt idx="201">
                  <c:v>3487.72</c:v>
                </c:pt>
                <c:pt idx="202">
                  <c:v>3488</c:v>
                </c:pt>
                <c:pt idx="203">
                  <c:v>3497.3</c:v>
                </c:pt>
                <c:pt idx="204">
                  <c:v>3500.96</c:v>
                </c:pt>
                <c:pt idx="205">
                  <c:v>3499.56</c:v>
                </c:pt>
                <c:pt idx="206">
                  <c:v>3512.7</c:v>
                </c:pt>
                <c:pt idx="207">
                  <c:v>3495.67</c:v>
                </c:pt>
                <c:pt idx="208">
                  <c:v>3504.19</c:v>
                </c:pt>
                <c:pt idx="209">
                  <c:v>3532.72</c:v>
                </c:pt>
                <c:pt idx="210">
                  <c:v>3545.78</c:v>
                </c:pt>
                <c:pt idx="211">
                  <c:v>3556.94</c:v>
                </c:pt>
                <c:pt idx="212">
                  <c:v>3566.41</c:v>
                </c:pt>
                <c:pt idx="213">
                  <c:v>3519</c:v>
                </c:pt>
                <c:pt idx="214">
                  <c:v>3506.67</c:v>
                </c:pt>
                <c:pt idx="215">
                  <c:v>3507.85</c:v>
                </c:pt>
                <c:pt idx="216">
                  <c:v>3522.62</c:v>
                </c:pt>
                <c:pt idx="217">
                  <c:v>3528.8</c:v>
                </c:pt>
                <c:pt idx="218">
                  <c:v>3544.4</c:v>
                </c:pt>
                <c:pt idx="219">
                  <c:v>3563.88</c:v>
                </c:pt>
                <c:pt idx="220">
                  <c:v>3572.7</c:v>
                </c:pt>
                <c:pt idx="221">
                  <c:v>3571.61</c:v>
                </c:pt>
                <c:pt idx="222">
                  <c:v>3581.96</c:v>
                </c:pt>
                <c:pt idx="223">
                  <c:v>3612.45</c:v>
                </c:pt>
                <c:pt idx="224">
                  <c:v>3629.02</c:v>
                </c:pt>
                <c:pt idx="225">
                  <c:v>3646.02</c:v>
                </c:pt>
                <c:pt idx="226">
                  <c:v>3668.37</c:v>
                </c:pt>
                <c:pt idx="227">
                  <c:v>3709.9</c:v>
                </c:pt>
                <c:pt idx="228">
                  <c:v>3846.62</c:v>
                </c:pt>
                <c:pt idx="229">
                  <c:v>3846.62</c:v>
                </c:pt>
                <c:pt idx="230">
                  <c:v>3846.62</c:v>
                </c:pt>
                <c:pt idx="231">
                  <c:v>3846.62</c:v>
                </c:pt>
                <c:pt idx="232">
                  <c:v>3846.62</c:v>
                </c:pt>
                <c:pt idx="233">
                  <c:v>3846.91</c:v>
                </c:pt>
                <c:pt idx="234">
                  <c:v>3847.61</c:v>
                </c:pt>
                <c:pt idx="235">
                  <c:v>3850.68</c:v>
                </c:pt>
                <c:pt idx="236">
                  <c:v>3850.74</c:v>
                </c:pt>
                <c:pt idx="237">
                  <c:v>3856.27</c:v>
                </c:pt>
                <c:pt idx="238">
                  <c:v>3860.28</c:v>
                </c:pt>
                <c:pt idx="239">
                  <c:v>3867.22</c:v>
                </c:pt>
                <c:pt idx="240">
                  <c:v>3870.71</c:v>
                </c:pt>
                <c:pt idx="241">
                  <c:v>3869.69</c:v>
                </c:pt>
                <c:pt idx="242">
                  <c:v>3869.23</c:v>
                </c:pt>
                <c:pt idx="243">
                  <c:v>3875.47</c:v>
                </c:pt>
                <c:pt idx="244">
                  <c:v>3879.16</c:v>
                </c:pt>
                <c:pt idx="245">
                  <c:v>3875.77</c:v>
                </c:pt>
                <c:pt idx="246">
                  <c:v>3876.99</c:v>
                </c:pt>
                <c:pt idx="247">
                  <c:v>3876.21</c:v>
                </c:pt>
                <c:pt idx="248">
                  <c:v>3875.06</c:v>
                </c:pt>
                <c:pt idx="249">
                  <c:v>3884.8</c:v>
                </c:pt>
                <c:pt idx="250">
                  <c:v>3887.26</c:v>
                </c:pt>
                <c:pt idx="251">
                  <c:v>3890.29</c:v>
                </c:pt>
                <c:pt idx="252">
                  <c:v>3886.27</c:v>
                </c:pt>
                <c:pt idx="253">
                  <c:v>3889.96</c:v>
                </c:pt>
                <c:pt idx="254">
                  <c:v>3889.18</c:v>
                </c:pt>
                <c:pt idx="255">
                  <c:v>3890.45</c:v>
                </c:pt>
                <c:pt idx="256">
                  <c:v>3899.16</c:v>
                </c:pt>
                <c:pt idx="257">
                  <c:v>3893.22</c:v>
                </c:pt>
                <c:pt idx="258">
                  <c:v>3886.1</c:v>
                </c:pt>
                <c:pt idx="259">
                  <c:v>3881.43</c:v>
                </c:pt>
                <c:pt idx="260">
                  <c:v>3851.47</c:v>
                </c:pt>
                <c:pt idx="261">
                  <c:v>3839.16</c:v>
                </c:pt>
                <c:pt idx="262">
                  <c:v>3813.49</c:v>
                </c:pt>
                <c:pt idx="263">
                  <c:v>3811.1</c:v>
                </c:pt>
                <c:pt idx="264">
                  <c:v>3808.5</c:v>
                </c:pt>
                <c:pt idx="265">
                  <c:v>3801.81</c:v>
                </c:pt>
                <c:pt idx="266">
                  <c:v>3791.43</c:v>
                </c:pt>
                <c:pt idx="267">
                  <c:v>3786.6</c:v>
                </c:pt>
                <c:pt idx="268">
                  <c:v>3780.75</c:v>
                </c:pt>
                <c:pt idx="269">
                  <c:v>3782.85</c:v>
                </c:pt>
                <c:pt idx="270">
                  <c:v>3789.45</c:v>
                </c:pt>
                <c:pt idx="271">
                  <c:v>3783.72</c:v>
                </c:pt>
                <c:pt idx="272">
                  <c:v>3758.87</c:v>
                </c:pt>
                <c:pt idx="273">
                  <c:v>3757.75</c:v>
                </c:pt>
                <c:pt idx="274">
                  <c:v>3750.21</c:v>
                </c:pt>
                <c:pt idx="275">
                  <c:v>3706.77</c:v>
                </c:pt>
                <c:pt idx="276">
                  <c:v>3700.73</c:v>
                </c:pt>
                <c:pt idx="277">
                  <c:v>3685.98</c:v>
                </c:pt>
                <c:pt idx="278">
                  <c:v>3660.1</c:v>
                </c:pt>
                <c:pt idx="279">
                  <c:v>3636.77</c:v>
                </c:pt>
                <c:pt idx="280">
                  <c:v>3614.51</c:v>
                </c:pt>
                <c:pt idx="281">
                  <c:v>3614.32</c:v>
                </c:pt>
                <c:pt idx="282">
                  <c:v>3623.27</c:v>
                </c:pt>
                <c:pt idx="283">
                  <c:v>3630.87</c:v>
                </c:pt>
                <c:pt idx="284">
                  <c:v>3625.66</c:v>
                </c:pt>
                <c:pt idx="285">
                  <c:v>3611.84</c:v>
                </c:pt>
                <c:pt idx="286">
                  <c:v>3606.54</c:v>
                </c:pt>
                <c:pt idx="287">
                  <c:v>3606.2</c:v>
                </c:pt>
                <c:pt idx="288">
                  <c:v>3610.87</c:v>
                </c:pt>
                <c:pt idx="289">
                  <c:v>3600.89</c:v>
                </c:pt>
                <c:pt idx="290">
                  <c:v>3603.02</c:v>
                </c:pt>
                <c:pt idx="291">
                  <c:v>3604.8</c:v>
                </c:pt>
                <c:pt idx="292">
                  <c:v>3600.73</c:v>
                </c:pt>
                <c:pt idx="293">
                  <c:v>3599.51</c:v>
                </c:pt>
                <c:pt idx="294">
                  <c:v>3602.24</c:v>
                </c:pt>
                <c:pt idx="295">
                  <c:v>3595.65</c:v>
                </c:pt>
                <c:pt idx="296">
                  <c:v>3599.04</c:v>
                </c:pt>
                <c:pt idx="297">
                  <c:v>3608.52</c:v>
                </c:pt>
                <c:pt idx="298">
                  <c:v>3613.84</c:v>
                </c:pt>
                <c:pt idx="299">
                  <c:v>3631.95</c:v>
                </c:pt>
                <c:pt idx="300">
                  <c:v>3640.51</c:v>
                </c:pt>
                <c:pt idx="301">
                  <c:v>3662.22</c:v>
                </c:pt>
                <c:pt idx="302">
                  <c:v>3661.35</c:v>
                </c:pt>
                <c:pt idx="303">
                  <c:v>3659.26</c:v>
                </c:pt>
                <c:pt idx="304">
                  <c:v>3674.65</c:v>
                </c:pt>
                <c:pt idx="305">
                  <c:v>3678.21</c:v>
                </c:pt>
                <c:pt idx="306">
                  <c:v>3695.92</c:v>
                </c:pt>
                <c:pt idx="307">
                  <c:v>3698.58</c:v>
                </c:pt>
                <c:pt idx="308">
                  <c:v>3691.43</c:v>
                </c:pt>
                <c:pt idx="309">
                  <c:v>3678.03</c:v>
                </c:pt>
                <c:pt idx="310">
                  <c:v>3697.07</c:v>
                </c:pt>
                <c:pt idx="311">
                  <c:v>3711.41</c:v>
                </c:pt>
                <c:pt idx="312">
                  <c:v>3716.98</c:v>
                </c:pt>
                <c:pt idx="313">
                  <c:v>3701.67</c:v>
                </c:pt>
                <c:pt idx="314">
                  <c:v>3679.67</c:v>
                </c:pt>
                <c:pt idx="315">
                  <c:v>3719.43</c:v>
                </c:pt>
                <c:pt idx="316">
                  <c:v>3736.37</c:v>
                </c:pt>
                <c:pt idx="317">
                  <c:v>3748.5</c:v>
                </c:pt>
                <c:pt idx="318">
                  <c:v>3759.44</c:v>
                </c:pt>
                <c:pt idx="319">
                  <c:v>3743.22</c:v>
                </c:pt>
                <c:pt idx="320">
                  <c:v>3745.4</c:v>
                </c:pt>
                <c:pt idx="321">
                  <c:v>3753.38</c:v>
                </c:pt>
                <c:pt idx="322">
                  <c:v>3737.89</c:v>
                </c:pt>
                <c:pt idx="323">
                  <c:v>3728.32</c:v>
                </c:pt>
                <c:pt idx="324">
                  <c:v>3739.18</c:v>
                </c:pt>
                <c:pt idx="325">
                  <c:v>3729.59</c:v>
                </c:pt>
                <c:pt idx="326">
                  <c:v>3715.38</c:v>
                </c:pt>
                <c:pt idx="327">
                  <c:v>3701.86</c:v>
                </c:pt>
                <c:pt idx="328">
                  <c:v>3686.76</c:v>
                </c:pt>
                <c:pt idx="329">
                  <c:v>3685.31</c:v>
                </c:pt>
                <c:pt idx="330">
                  <c:v>3676.97</c:v>
                </c:pt>
                <c:pt idx="331">
                  <c:v>3690.9</c:v>
                </c:pt>
                <c:pt idx="332">
                  <c:v>3740.38</c:v>
                </c:pt>
                <c:pt idx="333">
                  <c:v>3755.13</c:v>
                </c:pt>
                <c:pt idx="334">
                  <c:v>3754.6</c:v>
                </c:pt>
                <c:pt idx="335">
                  <c:v>3750.54</c:v>
                </c:pt>
                <c:pt idx="336">
                  <c:v>3772.35</c:v>
                </c:pt>
                <c:pt idx="337">
                  <c:v>3777.28</c:v>
                </c:pt>
                <c:pt idx="338">
                  <c:v>3773.7</c:v>
                </c:pt>
                <c:pt idx="339">
                  <c:v>3772.54</c:v>
                </c:pt>
                <c:pt idx="340">
                  <c:v>3779.2</c:v>
                </c:pt>
                <c:pt idx="341">
                  <c:v>3761.39</c:v>
                </c:pt>
                <c:pt idx="342">
                  <c:v>3736.54</c:v>
                </c:pt>
                <c:pt idx="343">
                  <c:v>3754.19</c:v>
                </c:pt>
                <c:pt idx="344">
                  <c:v>3795.93</c:v>
                </c:pt>
                <c:pt idx="345">
                  <c:v>3791.12</c:v>
                </c:pt>
                <c:pt idx="346">
                  <c:v>3804.3</c:v>
                </c:pt>
                <c:pt idx="347">
                  <c:v>3812.07</c:v>
                </c:pt>
                <c:pt idx="348">
                  <c:v>3837.31</c:v>
                </c:pt>
                <c:pt idx="349">
                  <c:v>3868.56</c:v>
                </c:pt>
                <c:pt idx="350">
                  <c:v>3877.27</c:v>
                </c:pt>
                <c:pt idx="351">
                  <c:v>3870.9</c:v>
                </c:pt>
                <c:pt idx="352">
                  <c:v>3882.94</c:v>
                </c:pt>
                <c:pt idx="353">
                  <c:v>3891.13</c:v>
                </c:pt>
                <c:pt idx="354">
                  <c:v>3885.84</c:v>
                </c:pt>
                <c:pt idx="355">
                  <c:v>3886.19</c:v>
                </c:pt>
                <c:pt idx="356">
                  <c:v>3907.29</c:v>
                </c:pt>
                <c:pt idx="357">
                  <c:v>3907.16</c:v>
                </c:pt>
                <c:pt idx="358">
                  <c:v>3895.51</c:v>
                </c:pt>
                <c:pt idx="359">
                  <c:v>3906.29</c:v>
                </c:pt>
                <c:pt idx="360">
                  <c:v>3913.99</c:v>
                </c:pt>
                <c:pt idx="361">
                  <c:v>3914.53</c:v>
                </c:pt>
                <c:pt idx="362">
                  <c:v>3889.96</c:v>
                </c:pt>
                <c:pt idx="363">
                  <c:v>3888.44</c:v>
                </c:pt>
                <c:pt idx="364">
                  <c:v>3892.14</c:v>
                </c:pt>
                <c:pt idx="365">
                  <c:v>3909.02</c:v>
                </c:pt>
                <c:pt idx="366">
                  <c:v>3920.8</c:v>
                </c:pt>
                <c:pt idx="367">
                  <c:v>3898.34</c:v>
                </c:pt>
                <c:pt idx="368">
                  <c:v>3910.39</c:v>
                </c:pt>
                <c:pt idx="369">
                  <c:v>3926.99</c:v>
                </c:pt>
                <c:pt idx="370">
                  <c:v>3930.78</c:v>
                </c:pt>
                <c:pt idx="371">
                  <c:v>3958.36</c:v>
                </c:pt>
                <c:pt idx="372">
                  <c:v>3992.24</c:v>
                </c:pt>
                <c:pt idx="373">
                  <c:v>3921.42</c:v>
                </c:pt>
                <c:pt idx="374">
                  <c:v>3924.52</c:v>
                </c:pt>
                <c:pt idx="375">
                  <c:v>3910.79</c:v>
                </c:pt>
                <c:pt idx="376">
                  <c:v>3911.59</c:v>
                </c:pt>
                <c:pt idx="377">
                  <c:v>3891.22</c:v>
                </c:pt>
                <c:pt idx="378">
                  <c:v>3818.54</c:v>
                </c:pt>
                <c:pt idx="379">
                  <c:v>3820.91</c:v>
                </c:pt>
                <c:pt idx="380">
                  <c:v>3817.18</c:v>
                </c:pt>
                <c:pt idx="381">
                  <c:v>3804.59</c:v>
                </c:pt>
                <c:pt idx="382">
                  <c:v>3826.37</c:v>
                </c:pt>
                <c:pt idx="383">
                  <c:v>3850.51</c:v>
                </c:pt>
                <c:pt idx="384">
                  <c:v>3857.97</c:v>
                </c:pt>
                <c:pt idx="385">
                  <c:v>3870.3</c:v>
                </c:pt>
                <c:pt idx="386">
                  <c:v>3860.49</c:v>
                </c:pt>
                <c:pt idx="387">
                  <c:v>3864.21</c:v>
                </c:pt>
                <c:pt idx="388">
                  <c:v>3879.59</c:v>
                </c:pt>
                <c:pt idx="389">
                  <c:v>3899.32</c:v>
                </c:pt>
                <c:pt idx="390">
                  <c:v>3904.71</c:v>
                </c:pt>
                <c:pt idx="391">
                  <c:v>3932.2</c:v>
                </c:pt>
                <c:pt idx="392">
                  <c:v>3957.98</c:v>
                </c:pt>
                <c:pt idx="393">
                  <c:v>3969.65</c:v>
                </c:pt>
                <c:pt idx="394">
                  <c:v>3972.08</c:v>
                </c:pt>
                <c:pt idx="395">
                  <c:v>3983.21</c:v>
                </c:pt>
                <c:pt idx="396">
                  <c:v>3991.28</c:v>
                </c:pt>
                <c:pt idx="397">
                  <c:v>3995.41</c:v>
                </c:pt>
                <c:pt idx="398">
                  <c:v>4002.99</c:v>
                </c:pt>
                <c:pt idx="399">
                  <c:v>4008.48</c:v>
                </c:pt>
                <c:pt idx="400">
                  <c:v>3996.43</c:v>
                </c:pt>
                <c:pt idx="401">
                  <c:v>3997.28</c:v>
                </c:pt>
                <c:pt idx="402">
                  <c:v>4003.93</c:v>
                </c:pt>
                <c:pt idx="403">
                  <c:v>4000.09</c:v>
                </c:pt>
                <c:pt idx="404">
                  <c:v>3994.38</c:v>
                </c:pt>
                <c:pt idx="405">
                  <c:v>4000.54</c:v>
                </c:pt>
                <c:pt idx="406">
                  <c:v>4027.99</c:v>
                </c:pt>
                <c:pt idx="407">
                  <c:v>4041.06</c:v>
                </c:pt>
                <c:pt idx="408">
                  <c:v>4042.34</c:v>
                </c:pt>
                <c:pt idx="409">
                  <c:v>4060.63</c:v>
                </c:pt>
                <c:pt idx="410">
                  <c:v>4066.57</c:v>
                </c:pt>
                <c:pt idx="411">
                  <c:v>4063.75</c:v>
                </c:pt>
                <c:pt idx="412">
                  <c:v>4073.59</c:v>
                </c:pt>
                <c:pt idx="413">
                  <c:v>4060.2</c:v>
                </c:pt>
                <c:pt idx="414">
                  <c:v>4036.88</c:v>
                </c:pt>
                <c:pt idx="415">
                  <c:v>4035.81</c:v>
                </c:pt>
                <c:pt idx="416">
                  <c:v>4025.74</c:v>
                </c:pt>
                <c:pt idx="417">
                  <c:v>4029.04</c:v>
                </c:pt>
                <c:pt idx="418">
                  <c:v>4030.94</c:v>
                </c:pt>
                <c:pt idx="419">
                  <c:v>4047.56</c:v>
                </c:pt>
                <c:pt idx="420">
                  <c:v>4050.64</c:v>
                </c:pt>
                <c:pt idx="421">
                  <c:v>4014.89</c:v>
                </c:pt>
                <c:pt idx="422">
                  <c:v>4019.41</c:v>
                </c:pt>
                <c:pt idx="423">
                  <c:v>4031.83</c:v>
                </c:pt>
                <c:pt idx="424">
                  <c:v>4037.84</c:v>
                </c:pt>
                <c:pt idx="425">
                  <c:v>4030.55</c:v>
                </c:pt>
                <c:pt idx="426">
                  <c:v>4009.05</c:v>
                </c:pt>
                <c:pt idx="427">
                  <c:v>4008.37</c:v>
                </c:pt>
                <c:pt idx="428">
                  <c:v>4007.11</c:v>
                </c:pt>
                <c:pt idx="429">
                  <c:v>4015.7</c:v>
                </c:pt>
                <c:pt idx="430">
                  <c:v>3978.56</c:v>
                </c:pt>
                <c:pt idx="431">
                  <c:v>3946.49</c:v>
                </c:pt>
                <c:pt idx="432">
                  <c:v>3938.98</c:v>
                </c:pt>
                <c:pt idx="433">
                  <c:v>3919.73</c:v>
                </c:pt>
                <c:pt idx="434">
                  <c:v>3900.22</c:v>
                </c:pt>
                <c:pt idx="435">
                  <c:v>3902.9</c:v>
                </c:pt>
                <c:pt idx="436">
                  <c:v>3905.58</c:v>
                </c:pt>
                <c:pt idx="437">
                  <c:v>3906.26</c:v>
                </c:pt>
                <c:pt idx="438">
                  <c:v>3908.39</c:v>
                </c:pt>
                <c:pt idx="439">
                  <c:v>3912.12</c:v>
                </c:pt>
                <c:pt idx="440">
                  <c:v>3913.67</c:v>
                </c:pt>
                <c:pt idx="441">
                  <c:v>3917.9</c:v>
                </c:pt>
                <c:pt idx="442">
                  <c:v>3908.6</c:v>
                </c:pt>
                <c:pt idx="443">
                  <c:v>3909.53</c:v>
                </c:pt>
                <c:pt idx="444">
                  <c:v>3894.32</c:v>
                </c:pt>
                <c:pt idx="445">
                  <c:v>3862.73</c:v>
                </c:pt>
                <c:pt idx="446">
                  <c:v>3882.24</c:v>
                </c:pt>
                <c:pt idx="447">
                  <c:v>3883.23</c:v>
                </c:pt>
                <c:pt idx="448">
                  <c:v>3874.42</c:v>
                </c:pt>
                <c:pt idx="449">
                  <c:v>3851.51</c:v>
                </c:pt>
                <c:pt idx="450">
                  <c:v>3863.98</c:v>
                </c:pt>
                <c:pt idx="451">
                  <c:v>3868.04</c:v>
                </c:pt>
                <c:pt idx="452">
                  <c:v>3874.02</c:v>
                </c:pt>
                <c:pt idx="453">
                  <c:v>3885.88</c:v>
                </c:pt>
                <c:pt idx="454">
                  <c:v>3889.11</c:v>
                </c:pt>
                <c:pt idx="455">
                  <c:v>3853.52</c:v>
                </c:pt>
                <c:pt idx="456">
                  <c:v>3841.71</c:v>
                </c:pt>
                <c:pt idx="457">
                  <c:v>3841.02</c:v>
                </c:pt>
                <c:pt idx="458">
                  <c:v>3831.15</c:v>
                </c:pt>
                <c:pt idx="459">
                  <c:v>3836.58</c:v>
                </c:pt>
                <c:pt idx="460">
                  <c:v>3808.85</c:v>
                </c:pt>
                <c:pt idx="461">
                  <c:v>3801.64</c:v>
                </c:pt>
                <c:pt idx="462">
                  <c:v>3788.6</c:v>
                </c:pt>
                <c:pt idx="463">
                  <c:v>3808.21</c:v>
                </c:pt>
                <c:pt idx="464">
                  <c:v>3795.58</c:v>
                </c:pt>
                <c:pt idx="465">
                  <c:v>3794.9</c:v>
                </c:pt>
                <c:pt idx="466">
                  <c:v>3812.82</c:v>
                </c:pt>
                <c:pt idx="467">
                  <c:v>3835.32</c:v>
                </c:pt>
                <c:pt idx="468">
                  <c:v>3852.83</c:v>
                </c:pt>
                <c:pt idx="469">
                  <c:v>3831</c:v>
                </c:pt>
                <c:pt idx="470">
                  <c:v>3781.29</c:v>
                </c:pt>
                <c:pt idx="471">
                  <c:v>3781.29</c:v>
                </c:pt>
                <c:pt idx="472">
                  <c:v>3781.29</c:v>
                </c:pt>
                <c:pt idx="473">
                  <c:v>3781.29</c:v>
                </c:pt>
                <c:pt idx="474">
                  <c:v>3781.29</c:v>
                </c:pt>
                <c:pt idx="475">
                  <c:v>3780.34</c:v>
                </c:pt>
                <c:pt idx="476">
                  <c:v>3781.18</c:v>
                </c:pt>
                <c:pt idx="477">
                  <c:v>3772.77</c:v>
                </c:pt>
                <c:pt idx="478">
                  <c:v>3759.11</c:v>
                </c:pt>
                <c:pt idx="479">
                  <c:v>3755.97</c:v>
                </c:pt>
                <c:pt idx="480">
                  <c:v>3758.03</c:v>
                </c:pt>
                <c:pt idx="481">
                  <c:v>3735.23</c:v>
                </c:pt>
                <c:pt idx="482">
                  <c:v>3723.41</c:v>
                </c:pt>
                <c:pt idx="483">
                  <c:v>3714.32</c:v>
                </c:pt>
                <c:pt idx="484">
                  <c:v>3713.68</c:v>
                </c:pt>
                <c:pt idx="485">
                  <c:v>3725.15</c:v>
                </c:pt>
                <c:pt idx="486">
                  <c:v>3737.23</c:v>
                </c:pt>
                <c:pt idx="487">
                  <c:v>3742.57</c:v>
                </c:pt>
                <c:pt idx="488">
                  <c:v>3747.03</c:v>
                </c:pt>
                <c:pt idx="489">
                  <c:v>3748.61</c:v>
                </c:pt>
                <c:pt idx="490">
                  <c:v>3750.37</c:v>
                </c:pt>
                <c:pt idx="491">
                  <c:v>3750.52</c:v>
                </c:pt>
                <c:pt idx="492">
                  <c:v>3735.03</c:v>
                </c:pt>
                <c:pt idx="493">
                  <c:v>3735.5</c:v>
                </c:pt>
                <c:pt idx="494">
                  <c:v>3738.85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6F-4240-A7EC-9B9384766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5347184"/>
        <c:axId val="855331792"/>
      </c:lineChart>
      <c:dateAx>
        <c:axId val="85534718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55331792"/>
        <c:crosses val="autoZero"/>
        <c:auto val="1"/>
        <c:lblOffset val="100"/>
        <c:baseTimeUnit val="days"/>
        <c:majorUnit val="3"/>
        <c:majorTimeUnit val="months"/>
      </c:dateAx>
      <c:valAx>
        <c:axId val="855331792"/>
        <c:scaling>
          <c:orientation val="minMax"/>
          <c:min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5534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焦煤指数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93"/>
              <c:layout>
                <c:manualLayout>
                  <c:x val="-2.0766129723980741E-2"/>
                  <c:y val="0.1089079507837476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1081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768-4C5D-AB13-32DF231FDC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(2)'!$A$3:$A$496</c:f>
              <c:numCache>
                <c:formatCode>yyyy\-m\-d</c:formatCode>
                <c:ptCount val="494"/>
                <c:pt idx="0" formatCode="m/d/yyyy">
                  <c:v>44194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44033</c:v>
                </c:pt>
                <c:pt idx="111">
                  <c:v>44032</c:v>
                </c:pt>
                <c:pt idx="112">
                  <c:v>44029</c:v>
                </c:pt>
                <c:pt idx="113">
                  <c:v>44028</c:v>
                </c:pt>
                <c:pt idx="114">
                  <c:v>44027</c:v>
                </c:pt>
                <c:pt idx="115">
                  <c:v>44026</c:v>
                </c:pt>
                <c:pt idx="116">
                  <c:v>44025</c:v>
                </c:pt>
                <c:pt idx="117">
                  <c:v>44022</c:v>
                </c:pt>
                <c:pt idx="118">
                  <c:v>44021</c:v>
                </c:pt>
                <c:pt idx="119">
                  <c:v>44020</c:v>
                </c:pt>
                <c:pt idx="120">
                  <c:v>44019</c:v>
                </c:pt>
                <c:pt idx="121">
                  <c:v>44018</c:v>
                </c:pt>
                <c:pt idx="122">
                  <c:v>44015</c:v>
                </c:pt>
                <c:pt idx="123">
                  <c:v>44014</c:v>
                </c:pt>
                <c:pt idx="124">
                  <c:v>44013</c:v>
                </c:pt>
                <c:pt idx="125">
                  <c:v>44012</c:v>
                </c:pt>
                <c:pt idx="126">
                  <c:v>44011</c:v>
                </c:pt>
                <c:pt idx="127">
                  <c:v>44010</c:v>
                </c:pt>
                <c:pt idx="128">
                  <c:v>44006</c:v>
                </c:pt>
                <c:pt idx="129">
                  <c:v>44005</c:v>
                </c:pt>
                <c:pt idx="130">
                  <c:v>44004</c:v>
                </c:pt>
                <c:pt idx="131">
                  <c:v>44001</c:v>
                </c:pt>
                <c:pt idx="132">
                  <c:v>44000</c:v>
                </c:pt>
                <c:pt idx="133">
                  <c:v>43999</c:v>
                </c:pt>
                <c:pt idx="134">
                  <c:v>43998</c:v>
                </c:pt>
                <c:pt idx="135">
                  <c:v>43997</c:v>
                </c:pt>
                <c:pt idx="136">
                  <c:v>43994</c:v>
                </c:pt>
                <c:pt idx="137">
                  <c:v>43993</c:v>
                </c:pt>
                <c:pt idx="138">
                  <c:v>43992</c:v>
                </c:pt>
                <c:pt idx="139">
                  <c:v>43991</c:v>
                </c:pt>
                <c:pt idx="140">
                  <c:v>43990</c:v>
                </c:pt>
                <c:pt idx="141">
                  <c:v>43987</c:v>
                </c:pt>
                <c:pt idx="142">
                  <c:v>43986</c:v>
                </c:pt>
                <c:pt idx="143">
                  <c:v>43985</c:v>
                </c:pt>
                <c:pt idx="144">
                  <c:v>43984</c:v>
                </c:pt>
                <c:pt idx="145">
                  <c:v>43983</c:v>
                </c:pt>
                <c:pt idx="146">
                  <c:v>43980</c:v>
                </c:pt>
                <c:pt idx="147">
                  <c:v>43979</c:v>
                </c:pt>
                <c:pt idx="148">
                  <c:v>43978</c:v>
                </c:pt>
                <c:pt idx="149">
                  <c:v>43977</c:v>
                </c:pt>
                <c:pt idx="150">
                  <c:v>43976</c:v>
                </c:pt>
                <c:pt idx="151">
                  <c:v>43973</c:v>
                </c:pt>
                <c:pt idx="152">
                  <c:v>43972</c:v>
                </c:pt>
                <c:pt idx="153">
                  <c:v>43971</c:v>
                </c:pt>
                <c:pt idx="154">
                  <c:v>43970</c:v>
                </c:pt>
                <c:pt idx="155">
                  <c:v>43969</c:v>
                </c:pt>
                <c:pt idx="156">
                  <c:v>43966</c:v>
                </c:pt>
                <c:pt idx="157">
                  <c:v>43965</c:v>
                </c:pt>
                <c:pt idx="158">
                  <c:v>43964</c:v>
                </c:pt>
                <c:pt idx="159">
                  <c:v>43963</c:v>
                </c:pt>
                <c:pt idx="160">
                  <c:v>43962</c:v>
                </c:pt>
                <c:pt idx="161">
                  <c:v>43960</c:v>
                </c:pt>
                <c:pt idx="162">
                  <c:v>43959</c:v>
                </c:pt>
                <c:pt idx="163">
                  <c:v>43958</c:v>
                </c:pt>
                <c:pt idx="164">
                  <c:v>43957</c:v>
                </c:pt>
                <c:pt idx="165">
                  <c:v>43951</c:v>
                </c:pt>
                <c:pt idx="166">
                  <c:v>43950</c:v>
                </c:pt>
                <c:pt idx="167">
                  <c:v>43949</c:v>
                </c:pt>
                <c:pt idx="168">
                  <c:v>43948</c:v>
                </c:pt>
                <c:pt idx="169">
                  <c:v>43947</c:v>
                </c:pt>
                <c:pt idx="170">
                  <c:v>43945</c:v>
                </c:pt>
                <c:pt idx="171">
                  <c:v>43944</c:v>
                </c:pt>
                <c:pt idx="172">
                  <c:v>43943</c:v>
                </c:pt>
                <c:pt idx="173">
                  <c:v>43942</c:v>
                </c:pt>
                <c:pt idx="174">
                  <c:v>43941</c:v>
                </c:pt>
                <c:pt idx="175">
                  <c:v>43938</c:v>
                </c:pt>
                <c:pt idx="176">
                  <c:v>43937</c:v>
                </c:pt>
                <c:pt idx="177">
                  <c:v>43936</c:v>
                </c:pt>
                <c:pt idx="178">
                  <c:v>43935</c:v>
                </c:pt>
                <c:pt idx="179">
                  <c:v>43934</c:v>
                </c:pt>
                <c:pt idx="180">
                  <c:v>43931</c:v>
                </c:pt>
                <c:pt idx="181">
                  <c:v>43930</c:v>
                </c:pt>
                <c:pt idx="182">
                  <c:v>43929</c:v>
                </c:pt>
                <c:pt idx="183">
                  <c:v>43928</c:v>
                </c:pt>
                <c:pt idx="184">
                  <c:v>43924</c:v>
                </c:pt>
                <c:pt idx="185">
                  <c:v>43923</c:v>
                </c:pt>
                <c:pt idx="186">
                  <c:v>43922</c:v>
                </c:pt>
                <c:pt idx="187">
                  <c:v>43921</c:v>
                </c:pt>
                <c:pt idx="188">
                  <c:v>43920</c:v>
                </c:pt>
                <c:pt idx="189">
                  <c:v>43917</c:v>
                </c:pt>
                <c:pt idx="190">
                  <c:v>43916</c:v>
                </c:pt>
                <c:pt idx="191">
                  <c:v>43915</c:v>
                </c:pt>
                <c:pt idx="192">
                  <c:v>43914</c:v>
                </c:pt>
                <c:pt idx="193">
                  <c:v>43913</c:v>
                </c:pt>
                <c:pt idx="194">
                  <c:v>43910</c:v>
                </c:pt>
                <c:pt idx="195">
                  <c:v>43909</c:v>
                </c:pt>
                <c:pt idx="196">
                  <c:v>43908</c:v>
                </c:pt>
                <c:pt idx="197">
                  <c:v>43907</c:v>
                </c:pt>
                <c:pt idx="198">
                  <c:v>43906</c:v>
                </c:pt>
                <c:pt idx="199">
                  <c:v>43903</c:v>
                </c:pt>
                <c:pt idx="200">
                  <c:v>43902</c:v>
                </c:pt>
                <c:pt idx="201">
                  <c:v>43901</c:v>
                </c:pt>
                <c:pt idx="202">
                  <c:v>43900</c:v>
                </c:pt>
                <c:pt idx="203">
                  <c:v>43899</c:v>
                </c:pt>
                <c:pt idx="204">
                  <c:v>43896</c:v>
                </c:pt>
                <c:pt idx="205">
                  <c:v>43895</c:v>
                </c:pt>
                <c:pt idx="206">
                  <c:v>43894</c:v>
                </c:pt>
                <c:pt idx="207">
                  <c:v>43893</c:v>
                </c:pt>
                <c:pt idx="208">
                  <c:v>43892</c:v>
                </c:pt>
                <c:pt idx="209">
                  <c:v>43889</c:v>
                </c:pt>
                <c:pt idx="210">
                  <c:v>43888</c:v>
                </c:pt>
                <c:pt idx="211">
                  <c:v>43887</c:v>
                </c:pt>
                <c:pt idx="212">
                  <c:v>43886</c:v>
                </c:pt>
                <c:pt idx="213">
                  <c:v>43885</c:v>
                </c:pt>
                <c:pt idx="214">
                  <c:v>43882</c:v>
                </c:pt>
                <c:pt idx="215">
                  <c:v>43881</c:v>
                </c:pt>
                <c:pt idx="216">
                  <c:v>43880</c:v>
                </c:pt>
                <c:pt idx="217">
                  <c:v>43879</c:v>
                </c:pt>
                <c:pt idx="218">
                  <c:v>43878</c:v>
                </c:pt>
                <c:pt idx="219">
                  <c:v>43875</c:v>
                </c:pt>
                <c:pt idx="220">
                  <c:v>43874</c:v>
                </c:pt>
                <c:pt idx="221">
                  <c:v>43873</c:v>
                </c:pt>
                <c:pt idx="222">
                  <c:v>43872</c:v>
                </c:pt>
                <c:pt idx="223">
                  <c:v>43871</c:v>
                </c:pt>
                <c:pt idx="224">
                  <c:v>43868</c:v>
                </c:pt>
                <c:pt idx="225">
                  <c:v>43867</c:v>
                </c:pt>
                <c:pt idx="226">
                  <c:v>43866</c:v>
                </c:pt>
                <c:pt idx="227">
                  <c:v>43865</c:v>
                </c:pt>
                <c:pt idx="228">
                  <c:v>43864</c:v>
                </c:pt>
                <c:pt idx="229">
                  <c:v>43853</c:v>
                </c:pt>
                <c:pt idx="230">
                  <c:v>43852</c:v>
                </c:pt>
                <c:pt idx="231">
                  <c:v>43851</c:v>
                </c:pt>
                <c:pt idx="232">
                  <c:v>43850</c:v>
                </c:pt>
                <c:pt idx="233">
                  <c:v>43849</c:v>
                </c:pt>
                <c:pt idx="234">
                  <c:v>43847</c:v>
                </c:pt>
                <c:pt idx="235">
                  <c:v>43846</c:v>
                </c:pt>
                <c:pt idx="236">
                  <c:v>43845</c:v>
                </c:pt>
                <c:pt idx="237">
                  <c:v>43844</c:v>
                </c:pt>
                <c:pt idx="238">
                  <c:v>43843</c:v>
                </c:pt>
                <c:pt idx="239">
                  <c:v>43840</c:v>
                </c:pt>
                <c:pt idx="240">
                  <c:v>43839</c:v>
                </c:pt>
                <c:pt idx="241">
                  <c:v>43838</c:v>
                </c:pt>
                <c:pt idx="242">
                  <c:v>43837</c:v>
                </c:pt>
                <c:pt idx="243">
                  <c:v>43836</c:v>
                </c:pt>
                <c:pt idx="244">
                  <c:v>43833</c:v>
                </c:pt>
                <c:pt idx="245">
                  <c:v>43832</c:v>
                </c:pt>
                <c:pt idx="246">
                  <c:v>43830</c:v>
                </c:pt>
                <c:pt idx="247">
                  <c:v>43829</c:v>
                </c:pt>
                <c:pt idx="248">
                  <c:v>43826</c:v>
                </c:pt>
                <c:pt idx="249">
                  <c:v>43825</c:v>
                </c:pt>
                <c:pt idx="250">
                  <c:v>43824</c:v>
                </c:pt>
                <c:pt idx="251">
                  <c:v>43823</c:v>
                </c:pt>
                <c:pt idx="252">
                  <c:v>43822</c:v>
                </c:pt>
                <c:pt idx="253">
                  <c:v>43819</c:v>
                </c:pt>
                <c:pt idx="254">
                  <c:v>43818</c:v>
                </c:pt>
                <c:pt idx="255">
                  <c:v>43817</c:v>
                </c:pt>
                <c:pt idx="256">
                  <c:v>43816</c:v>
                </c:pt>
                <c:pt idx="257">
                  <c:v>43815</c:v>
                </c:pt>
                <c:pt idx="258">
                  <c:v>43812</c:v>
                </c:pt>
                <c:pt idx="259">
                  <c:v>43811</c:v>
                </c:pt>
                <c:pt idx="260">
                  <c:v>43810</c:v>
                </c:pt>
                <c:pt idx="261">
                  <c:v>43809</c:v>
                </c:pt>
                <c:pt idx="262">
                  <c:v>43808</c:v>
                </c:pt>
                <c:pt idx="263">
                  <c:v>43805</c:v>
                </c:pt>
                <c:pt idx="264">
                  <c:v>43804</c:v>
                </c:pt>
                <c:pt idx="265">
                  <c:v>43803</c:v>
                </c:pt>
                <c:pt idx="266">
                  <c:v>43802</c:v>
                </c:pt>
                <c:pt idx="267">
                  <c:v>43801</c:v>
                </c:pt>
                <c:pt idx="268">
                  <c:v>43798</c:v>
                </c:pt>
                <c:pt idx="269">
                  <c:v>43797</c:v>
                </c:pt>
                <c:pt idx="270">
                  <c:v>43796</c:v>
                </c:pt>
                <c:pt idx="271">
                  <c:v>43795</c:v>
                </c:pt>
                <c:pt idx="272">
                  <c:v>43794</c:v>
                </c:pt>
                <c:pt idx="273">
                  <c:v>43791</c:v>
                </c:pt>
                <c:pt idx="274">
                  <c:v>43790</c:v>
                </c:pt>
                <c:pt idx="275">
                  <c:v>43789</c:v>
                </c:pt>
                <c:pt idx="276">
                  <c:v>43788</c:v>
                </c:pt>
                <c:pt idx="277">
                  <c:v>43787</c:v>
                </c:pt>
                <c:pt idx="278">
                  <c:v>43784</c:v>
                </c:pt>
                <c:pt idx="279">
                  <c:v>43783</c:v>
                </c:pt>
                <c:pt idx="280">
                  <c:v>43782</c:v>
                </c:pt>
                <c:pt idx="281">
                  <c:v>43781</c:v>
                </c:pt>
                <c:pt idx="282">
                  <c:v>43780</c:v>
                </c:pt>
                <c:pt idx="283">
                  <c:v>43777</c:v>
                </c:pt>
                <c:pt idx="284">
                  <c:v>43776</c:v>
                </c:pt>
                <c:pt idx="285">
                  <c:v>43775</c:v>
                </c:pt>
                <c:pt idx="286">
                  <c:v>43774</c:v>
                </c:pt>
                <c:pt idx="287">
                  <c:v>43773</c:v>
                </c:pt>
                <c:pt idx="288">
                  <c:v>43770</c:v>
                </c:pt>
                <c:pt idx="289">
                  <c:v>43769</c:v>
                </c:pt>
                <c:pt idx="290">
                  <c:v>43768</c:v>
                </c:pt>
                <c:pt idx="291">
                  <c:v>43767</c:v>
                </c:pt>
                <c:pt idx="292">
                  <c:v>43766</c:v>
                </c:pt>
                <c:pt idx="293">
                  <c:v>43763</c:v>
                </c:pt>
                <c:pt idx="294">
                  <c:v>43762</c:v>
                </c:pt>
                <c:pt idx="295">
                  <c:v>43761</c:v>
                </c:pt>
                <c:pt idx="296">
                  <c:v>43760</c:v>
                </c:pt>
                <c:pt idx="297">
                  <c:v>43759</c:v>
                </c:pt>
                <c:pt idx="298">
                  <c:v>43756</c:v>
                </c:pt>
                <c:pt idx="299">
                  <c:v>43755</c:v>
                </c:pt>
                <c:pt idx="300">
                  <c:v>43754</c:v>
                </c:pt>
                <c:pt idx="301">
                  <c:v>43753</c:v>
                </c:pt>
                <c:pt idx="302">
                  <c:v>43752</c:v>
                </c:pt>
                <c:pt idx="303">
                  <c:v>43750</c:v>
                </c:pt>
                <c:pt idx="304">
                  <c:v>43749</c:v>
                </c:pt>
                <c:pt idx="305">
                  <c:v>43748</c:v>
                </c:pt>
                <c:pt idx="306">
                  <c:v>43747</c:v>
                </c:pt>
                <c:pt idx="307">
                  <c:v>43746</c:v>
                </c:pt>
                <c:pt idx="308">
                  <c:v>43738</c:v>
                </c:pt>
                <c:pt idx="309">
                  <c:v>43737</c:v>
                </c:pt>
                <c:pt idx="310">
                  <c:v>43735</c:v>
                </c:pt>
                <c:pt idx="311">
                  <c:v>43734</c:v>
                </c:pt>
                <c:pt idx="312">
                  <c:v>43733</c:v>
                </c:pt>
                <c:pt idx="313">
                  <c:v>43732</c:v>
                </c:pt>
                <c:pt idx="314">
                  <c:v>43731</c:v>
                </c:pt>
                <c:pt idx="315">
                  <c:v>43728</c:v>
                </c:pt>
                <c:pt idx="316">
                  <c:v>43727</c:v>
                </c:pt>
                <c:pt idx="317">
                  <c:v>43726</c:v>
                </c:pt>
                <c:pt idx="318">
                  <c:v>43725</c:v>
                </c:pt>
                <c:pt idx="319">
                  <c:v>43724</c:v>
                </c:pt>
                <c:pt idx="320">
                  <c:v>43720</c:v>
                </c:pt>
                <c:pt idx="321">
                  <c:v>43719</c:v>
                </c:pt>
                <c:pt idx="322">
                  <c:v>43718</c:v>
                </c:pt>
                <c:pt idx="323">
                  <c:v>43717</c:v>
                </c:pt>
                <c:pt idx="324">
                  <c:v>43714</c:v>
                </c:pt>
                <c:pt idx="325">
                  <c:v>43713</c:v>
                </c:pt>
                <c:pt idx="326">
                  <c:v>43712</c:v>
                </c:pt>
                <c:pt idx="327">
                  <c:v>43711</c:v>
                </c:pt>
                <c:pt idx="328">
                  <c:v>43710</c:v>
                </c:pt>
                <c:pt idx="329">
                  <c:v>43707</c:v>
                </c:pt>
                <c:pt idx="330">
                  <c:v>43706</c:v>
                </c:pt>
                <c:pt idx="331">
                  <c:v>43705</c:v>
                </c:pt>
                <c:pt idx="332">
                  <c:v>43704</c:v>
                </c:pt>
                <c:pt idx="333">
                  <c:v>43703</c:v>
                </c:pt>
                <c:pt idx="334">
                  <c:v>43700</c:v>
                </c:pt>
                <c:pt idx="335">
                  <c:v>43699</c:v>
                </c:pt>
                <c:pt idx="336">
                  <c:v>43698</c:v>
                </c:pt>
                <c:pt idx="337">
                  <c:v>43697</c:v>
                </c:pt>
                <c:pt idx="338">
                  <c:v>43696</c:v>
                </c:pt>
                <c:pt idx="339">
                  <c:v>43693</c:v>
                </c:pt>
                <c:pt idx="340">
                  <c:v>43692</c:v>
                </c:pt>
                <c:pt idx="341">
                  <c:v>43691</c:v>
                </c:pt>
                <c:pt idx="342">
                  <c:v>43690</c:v>
                </c:pt>
                <c:pt idx="343">
                  <c:v>43689</c:v>
                </c:pt>
                <c:pt idx="344">
                  <c:v>43686</c:v>
                </c:pt>
                <c:pt idx="345">
                  <c:v>43685</c:v>
                </c:pt>
                <c:pt idx="346">
                  <c:v>43684</c:v>
                </c:pt>
                <c:pt idx="347">
                  <c:v>43683</c:v>
                </c:pt>
                <c:pt idx="348">
                  <c:v>43682</c:v>
                </c:pt>
                <c:pt idx="349">
                  <c:v>43679</c:v>
                </c:pt>
                <c:pt idx="350">
                  <c:v>43678</c:v>
                </c:pt>
                <c:pt idx="351">
                  <c:v>43677</c:v>
                </c:pt>
                <c:pt idx="352">
                  <c:v>43676</c:v>
                </c:pt>
                <c:pt idx="353">
                  <c:v>43675</c:v>
                </c:pt>
                <c:pt idx="354">
                  <c:v>43672</c:v>
                </c:pt>
                <c:pt idx="355">
                  <c:v>43671</c:v>
                </c:pt>
                <c:pt idx="356">
                  <c:v>43670</c:v>
                </c:pt>
                <c:pt idx="357">
                  <c:v>43669</c:v>
                </c:pt>
                <c:pt idx="358">
                  <c:v>43668</c:v>
                </c:pt>
                <c:pt idx="359">
                  <c:v>43665</c:v>
                </c:pt>
                <c:pt idx="360">
                  <c:v>43664</c:v>
                </c:pt>
                <c:pt idx="361">
                  <c:v>43663</c:v>
                </c:pt>
                <c:pt idx="362">
                  <c:v>43662</c:v>
                </c:pt>
                <c:pt idx="363">
                  <c:v>43661</c:v>
                </c:pt>
                <c:pt idx="364">
                  <c:v>43658</c:v>
                </c:pt>
                <c:pt idx="365">
                  <c:v>43657</c:v>
                </c:pt>
                <c:pt idx="366">
                  <c:v>43656</c:v>
                </c:pt>
                <c:pt idx="367">
                  <c:v>43655</c:v>
                </c:pt>
                <c:pt idx="368">
                  <c:v>43654</c:v>
                </c:pt>
                <c:pt idx="369">
                  <c:v>43651</c:v>
                </c:pt>
                <c:pt idx="370">
                  <c:v>43650</c:v>
                </c:pt>
                <c:pt idx="371">
                  <c:v>43649</c:v>
                </c:pt>
                <c:pt idx="372">
                  <c:v>43648</c:v>
                </c:pt>
                <c:pt idx="373">
                  <c:v>43647</c:v>
                </c:pt>
                <c:pt idx="374">
                  <c:v>43644</c:v>
                </c:pt>
                <c:pt idx="375">
                  <c:v>43643</c:v>
                </c:pt>
                <c:pt idx="376">
                  <c:v>43642</c:v>
                </c:pt>
                <c:pt idx="377">
                  <c:v>43641</c:v>
                </c:pt>
                <c:pt idx="378">
                  <c:v>43640</c:v>
                </c:pt>
                <c:pt idx="379">
                  <c:v>43637</c:v>
                </c:pt>
                <c:pt idx="380">
                  <c:v>43636</c:v>
                </c:pt>
                <c:pt idx="381">
                  <c:v>43635</c:v>
                </c:pt>
                <c:pt idx="382">
                  <c:v>43634</c:v>
                </c:pt>
                <c:pt idx="383">
                  <c:v>43633</c:v>
                </c:pt>
                <c:pt idx="384">
                  <c:v>43630</c:v>
                </c:pt>
                <c:pt idx="385">
                  <c:v>43629</c:v>
                </c:pt>
                <c:pt idx="386">
                  <c:v>43628</c:v>
                </c:pt>
                <c:pt idx="387">
                  <c:v>43627</c:v>
                </c:pt>
                <c:pt idx="388">
                  <c:v>43626</c:v>
                </c:pt>
                <c:pt idx="389">
                  <c:v>43622</c:v>
                </c:pt>
                <c:pt idx="390">
                  <c:v>43621</c:v>
                </c:pt>
                <c:pt idx="391">
                  <c:v>43620</c:v>
                </c:pt>
                <c:pt idx="392">
                  <c:v>43619</c:v>
                </c:pt>
                <c:pt idx="393">
                  <c:v>43616</c:v>
                </c:pt>
                <c:pt idx="394">
                  <c:v>43615</c:v>
                </c:pt>
                <c:pt idx="395">
                  <c:v>43614</c:v>
                </c:pt>
                <c:pt idx="396">
                  <c:v>43613</c:v>
                </c:pt>
                <c:pt idx="397">
                  <c:v>43612</c:v>
                </c:pt>
                <c:pt idx="398">
                  <c:v>43609</c:v>
                </c:pt>
                <c:pt idx="399">
                  <c:v>43608</c:v>
                </c:pt>
                <c:pt idx="400">
                  <c:v>43607</c:v>
                </c:pt>
                <c:pt idx="401">
                  <c:v>43606</c:v>
                </c:pt>
                <c:pt idx="402">
                  <c:v>43605</c:v>
                </c:pt>
                <c:pt idx="403">
                  <c:v>43602</c:v>
                </c:pt>
                <c:pt idx="404">
                  <c:v>43601</c:v>
                </c:pt>
                <c:pt idx="405">
                  <c:v>43600</c:v>
                </c:pt>
                <c:pt idx="406">
                  <c:v>43599</c:v>
                </c:pt>
                <c:pt idx="407">
                  <c:v>43598</c:v>
                </c:pt>
                <c:pt idx="408">
                  <c:v>43595</c:v>
                </c:pt>
                <c:pt idx="409">
                  <c:v>43594</c:v>
                </c:pt>
                <c:pt idx="410">
                  <c:v>43593</c:v>
                </c:pt>
                <c:pt idx="411">
                  <c:v>43592</c:v>
                </c:pt>
                <c:pt idx="412">
                  <c:v>43591</c:v>
                </c:pt>
                <c:pt idx="413">
                  <c:v>43590</c:v>
                </c:pt>
                <c:pt idx="414">
                  <c:v>43585</c:v>
                </c:pt>
                <c:pt idx="415">
                  <c:v>43584</c:v>
                </c:pt>
                <c:pt idx="416">
                  <c:v>43583</c:v>
                </c:pt>
                <c:pt idx="417">
                  <c:v>43581</c:v>
                </c:pt>
                <c:pt idx="418">
                  <c:v>43580</c:v>
                </c:pt>
                <c:pt idx="419">
                  <c:v>43579</c:v>
                </c:pt>
                <c:pt idx="420">
                  <c:v>43578</c:v>
                </c:pt>
                <c:pt idx="421">
                  <c:v>43577</c:v>
                </c:pt>
                <c:pt idx="422">
                  <c:v>43574</c:v>
                </c:pt>
                <c:pt idx="423">
                  <c:v>43573</c:v>
                </c:pt>
                <c:pt idx="424">
                  <c:v>43572</c:v>
                </c:pt>
                <c:pt idx="425">
                  <c:v>43571</c:v>
                </c:pt>
                <c:pt idx="426">
                  <c:v>43570</c:v>
                </c:pt>
                <c:pt idx="427">
                  <c:v>43567</c:v>
                </c:pt>
                <c:pt idx="428">
                  <c:v>43566</c:v>
                </c:pt>
                <c:pt idx="429">
                  <c:v>43565</c:v>
                </c:pt>
                <c:pt idx="430">
                  <c:v>43564</c:v>
                </c:pt>
                <c:pt idx="431">
                  <c:v>43563</c:v>
                </c:pt>
                <c:pt idx="432">
                  <c:v>43559</c:v>
                </c:pt>
                <c:pt idx="433">
                  <c:v>43558</c:v>
                </c:pt>
                <c:pt idx="434">
                  <c:v>43557</c:v>
                </c:pt>
                <c:pt idx="435">
                  <c:v>43556</c:v>
                </c:pt>
                <c:pt idx="436">
                  <c:v>43553</c:v>
                </c:pt>
                <c:pt idx="437">
                  <c:v>43552</c:v>
                </c:pt>
                <c:pt idx="438">
                  <c:v>43551</c:v>
                </c:pt>
                <c:pt idx="439">
                  <c:v>43550</c:v>
                </c:pt>
                <c:pt idx="440">
                  <c:v>43549</c:v>
                </c:pt>
                <c:pt idx="441">
                  <c:v>43546</c:v>
                </c:pt>
                <c:pt idx="442">
                  <c:v>43545</c:v>
                </c:pt>
                <c:pt idx="443">
                  <c:v>43544</c:v>
                </c:pt>
                <c:pt idx="444">
                  <c:v>43543</c:v>
                </c:pt>
                <c:pt idx="445">
                  <c:v>43542</c:v>
                </c:pt>
                <c:pt idx="446">
                  <c:v>43539</c:v>
                </c:pt>
                <c:pt idx="447">
                  <c:v>43538</c:v>
                </c:pt>
                <c:pt idx="448">
                  <c:v>43537</c:v>
                </c:pt>
                <c:pt idx="449">
                  <c:v>43536</c:v>
                </c:pt>
                <c:pt idx="450">
                  <c:v>43535</c:v>
                </c:pt>
                <c:pt idx="451">
                  <c:v>43532</c:v>
                </c:pt>
                <c:pt idx="452">
                  <c:v>43531</c:v>
                </c:pt>
                <c:pt idx="453">
                  <c:v>43530</c:v>
                </c:pt>
                <c:pt idx="454">
                  <c:v>43529</c:v>
                </c:pt>
                <c:pt idx="455">
                  <c:v>43528</c:v>
                </c:pt>
                <c:pt idx="456">
                  <c:v>43525</c:v>
                </c:pt>
                <c:pt idx="457">
                  <c:v>43524</c:v>
                </c:pt>
                <c:pt idx="458">
                  <c:v>43523</c:v>
                </c:pt>
                <c:pt idx="459">
                  <c:v>43522</c:v>
                </c:pt>
                <c:pt idx="460">
                  <c:v>43521</c:v>
                </c:pt>
                <c:pt idx="461">
                  <c:v>43518</c:v>
                </c:pt>
                <c:pt idx="462">
                  <c:v>43517</c:v>
                </c:pt>
                <c:pt idx="463">
                  <c:v>43516</c:v>
                </c:pt>
                <c:pt idx="464">
                  <c:v>43515</c:v>
                </c:pt>
                <c:pt idx="465">
                  <c:v>43514</c:v>
                </c:pt>
                <c:pt idx="466">
                  <c:v>43511</c:v>
                </c:pt>
                <c:pt idx="467">
                  <c:v>43510</c:v>
                </c:pt>
                <c:pt idx="468">
                  <c:v>43509</c:v>
                </c:pt>
                <c:pt idx="469">
                  <c:v>43508</c:v>
                </c:pt>
                <c:pt idx="470">
                  <c:v>43507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</c:numCache>
            </c:numRef>
          </c:cat>
          <c:val>
            <c:numRef>
              <c:f>'导出数据 (2)'!$B$3:$B$496</c:f>
              <c:numCache>
                <c:formatCode>General</c:formatCode>
                <c:ptCount val="494"/>
                <c:pt idx="0">
                  <c:v>1080.9000000000001</c:v>
                </c:pt>
                <c:pt idx="1">
                  <c:v>1080.9000000000001</c:v>
                </c:pt>
                <c:pt idx="2">
                  <c:v>1075.9000000000001</c:v>
                </c:pt>
                <c:pt idx="3">
                  <c:v>1069.5999999999999</c:v>
                </c:pt>
                <c:pt idx="4">
                  <c:v>1065.8</c:v>
                </c:pt>
                <c:pt idx="5">
                  <c:v>1061.5999999999999</c:v>
                </c:pt>
                <c:pt idx="6">
                  <c:v>1061.5999999999999</c:v>
                </c:pt>
                <c:pt idx="7">
                  <c:v>1061.5999999999999</c:v>
                </c:pt>
                <c:pt idx="8">
                  <c:v>1061.5999999999999</c:v>
                </c:pt>
                <c:pt idx="9">
                  <c:v>1061.5999999999999</c:v>
                </c:pt>
                <c:pt idx="10">
                  <c:v>1060.5999999999999</c:v>
                </c:pt>
                <c:pt idx="11">
                  <c:v>1052.4000000000001</c:v>
                </c:pt>
                <c:pt idx="12">
                  <c:v>1052.4000000000001</c:v>
                </c:pt>
                <c:pt idx="13">
                  <c:v>1052.4000000000001</c:v>
                </c:pt>
                <c:pt idx="14">
                  <c:v>1052.4000000000001</c:v>
                </c:pt>
                <c:pt idx="15">
                  <c:v>1052.4000000000001</c:v>
                </c:pt>
                <c:pt idx="16">
                  <c:v>1052.4000000000001</c:v>
                </c:pt>
                <c:pt idx="17">
                  <c:v>1052.4000000000001</c:v>
                </c:pt>
                <c:pt idx="18">
                  <c:v>1048.5</c:v>
                </c:pt>
                <c:pt idx="19">
                  <c:v>1046.2</c:v>
                </c:pt>
                <c:pt idx="20">
                  <c:v>1039.5999999999999</c:v>
                </c:pt>
                <c:pt idx="21">
                  <c:v>1039.5999999999999</c:v>
                </c:pt>
                <c:pt idx="22">
                  <c:v>1039.5999999999999</c:v>
                </c:pt>
                <c:pt idx="23">
                  <c:v>1039.5999999999999</c:v>
                </c:pt>
                <c:pt idx="24">
                  <c:v>1037.4000000000001</c:v>
                </c:pt>
                <c:pt idx="25">
                  <c:v>1037.4000000000001</c:v>
                </c:pt>
                <c:pt idx="26">
                  <c:v>1033.9000000000001</c:v>
                </c:pt>
                <c:pt idx="27">
                  <c:v>1033.9000000000001</c:v>
                </c:pt>
                <c:pt idx="28">
                  <c:v>1030.4000000000001</c:v>
                </c:pt>
                <c:pt idx="29">
                  <c:v>1029.2</c:v>
                </c:pt>
                <c:pt idx="30">
                  <c:v>1029.2</c:v>
                </c:pt>
                <c:pt idx="31">
                  <c:v>1020.1</c:v>
                </c:pt>
                <c:pt idx="32">
                  <c:v>1020.1</c:v>
                </c:pt>
                <c:pt idx="33">
                  <c:v>1020.1</c:v>
                </c:pt>
                <c:pt idx="34">
                  <c:v>1019.2</c:v>
                </c:pt>
                <c:pt idx="35">
                  <c:v>1019.2</c:v>
                </c:pt>
                <c:pt idx="36">
                  <c:v>1016.2</c:v>
                </c:pt>
                <c:pt idx="37">
                  <c:v>1013.8</c:v>
                </c:pt>
                <c:pt idx="38">
                  <c:v>1012.6</c:v>
                </c:pt>
                <c:pt idx="39">
                  <c:v>1009.1</c:v>
                </c:pt>
                <c:pt idx="40">
                  <c:v>1003.3</c:v>
                </c:pt>
                <c:pt idx="41">
                  <c:v>1002.9</c:v>
                </c:pt>
                <c:pt idx="42">
                  <c:v>1001.2</c:v>
                </c:pt>
                <c:pt idx="43">
                  <c:v>997.7</c:v>
                </c:pt>
                <c:pt idx="44">
                  <c:v>992.9</c:v>
                </c:pt>
                <c:pt idx="45">
                  <c:v>992.9</c:v>
                </c:pt>
                <c:pt idx="46">
                  <c:v>991.8</c:v>
                </c:pt>
                <c:pt idx="47">
                  <c:v>991.8</c:v>
                </c:pt>
                <c:pt idx="48">
                  <c:v>991.8</c:v>
                </c:pt>
                <c:pt idx="49">
                  <c:v>990.2</c:v>
                </c:pt>
                <c:pt idx="50">
                  <c:v>987.7</c:v>
                </c:pt>
                <c:pt idx="51">
                  <c:v>983.7</c:v>
                </c:pt>
                <c:pt idx="52">
                  <c:v>983.7</c:v>
                </c:pt>
                <c:pt idx="53">
                  <c:v>983.7</c:v>
                </c:pt>
                <c:pt idx="54">
                  <c:v>982.5</c:v>
                </c:pt>
                <c:pt idx="55">
                  <c:v>981.6</c:v>
                </c:pt>
                <c:pt idx="56">
                  <c:v>981</c:v>
                </c:pt>
                <c:pt idx="57">
                  <c:v>981</c:v>
                </c:pt>
                <c:pt idx="58">
                  <c:v>978.9</c:v>
                </c:pt>
                <c:pt idx="59">
                  <c:v>978.6</c:v>
                </c:pt>
                <c:pt idx="60">
                  <c:v>978.6</c:v>
                </c:pt>
                <c:pt idx="61">
                  <c:v>978.2</c:v>
                </c:pt>
                <c:pt idx="62">
                  <c:v>978.2</c:v>
                </c:pt>
                <c:pt idx="63">
                  <c:v>978.2</c:v>
                </c:pt>
                <c:pt idx="64">
                  <c:v>978.2</c:v>
                </c:pt>
                <c:pt idx="65">
                  <c:v>978.2</c:v>
                </c:pt>
                <c:pt idx="66">
                  <c:v>977.6</c:v>
                </c:pt>
                <c:pt idx="67">
                  <c:v>977.6</c:v>
                </c:pt>
                <c:pt idx="68">
                  <c:v>977.6</c:v>
                </c:pt>
                <c:pt idx="69">
                  <c:v>977.6</c:v>
                </c:pt>
                <c:pt idx="70">
                  <c:v>976.4</c:v>
                </c:pt>
                <c:pt idx="71">
                  <c:v>976</c:v>
                </c:pt>
                <c:pt idx="72">
                  <c:v>975.8</c:v>
                </c:pt>
                <c:pt idx="73">
                  <c:v>975.3</c:v>
                </c:pt>
                <c:pt idx="74">
                  <c:v>975.3</c:v>
                </c:pt>
                <c:pt idx="75">
                  <c:v>975.3</c:v>
                </c:pt>
                <c:pt idx="76">
                  <c:v>975.3</c:v>
                </c:pt>
                <c:pt idx="77">
                  <c:v>975.3</c:v>
                </c:pt>
                <c:pt idx="78">
                  <c:v>975.3</c:v>
                </c:pt>
                <c:pt idx="79">
                  <c:v>975.3</c:v>
                </c:pt>
                <c:pt idx="80">
                  <c:v>973.6</c:v>
                </c:pt>
                <c:pt idx="81">
                  <c:v>971.9</c:v>
                </c:pt>
                <c:pt idx="82">
                  <c:v>971.5</c:v>
                </c:pt>
                <c:pt idx="83">
                  <c:v>971.5</c:v>
                </c:pt>
                <c:pt idx="84">
                  <c:v>971.5</c:v>
                </c:pt>
                <c:pt idx="85">
                  <c:v>973.4</c:v>
                </c:pt>
                <c:pt idx="86">
                  <c:v>973.4</c:v>
                </c:pt>
                <c:pt idx="87">
                  <c:v>973.4</c:v>
                </c:pt>
                <c:pt idx="88">
                  <c:v>973.4</c:v>
                </c:pt>
                <c:pt idx="89">
                  <c:v>973.4</c:v>
                </c:pt>
                <c:pt idx="90">
                  <c:v>973.4</c:v>
                </c:pt>
                <c:pt idx="91">
                  <c:v>979</c:v>
                </c:pt>
                <c:pt idx="92">
                  <c:v>991.3</c:v>
                </c:pt>
                <c:pt idx="93">
                  <c:v>998.8</c:v>
                </c:pt>
                <c:pt idx="94">
                  <c:v>1003.1</c:v>
                </c:pt>
                <c:pt idx="95">
                  <c:v>1004.4</c:v>
                </c:pt>
                <c:pt idx="96">
                  <c:v>1006.8</c:v>
                </c:pt>
                <c:pt idx="97">
                  <c:v>1007.2</c:v>
                </c:pt>
                <c:pt idx="98">
                  <c:v>1007.4</c:v>
                </c:pt>
                <c:pt idx="99">
                  <c:v>1007.4</c:v>
                </c:pt>
                <c:pt idx="100">
                  <c:v>1007.4</c:v>
                </c:pt>
                <c:pt idx="101">
                  <c:v>1007.4</c:v>
                </c:pt>
                <c:pt idx="102">
                  <c:v>1011.3</c:v>
                </c:pt>
                <c:pt idx="103">
                  <c:v>1011.9</c:v>
                </c:pt>
                <c:pt idx="104">
                  <c:v>1013.8</c:v>
                </c:pt>
                <c:pt idx="105">
                  <c:v>1017.7</c:v>
                </c:pt>
                <c:pt idx="106">
                  <c:v>1017.7</c:v>
                </c:pt>
                <c:pt idx="107">
                  <c:v>1025.5999999999999</c:v>
                </c:pt>
                <c:pt idx="108">
                  <c:v>1025.5999999999999</c:v>
                </c:pt>
                <c:pt idx="109">
                  <c:v>1025.5999999999999</c:v>
                </c:pt>
                <c:pt idx="110">
                  <c:v>1025.5999999999999</c:v>
                </c:pt>
                <c:pt idx="111">
                  <c:v>1026.0999999999999</c:v>
                </c:pt>
                <c:pt idx="112">
                  <c:v>1026.0999999999999</c:v>
                </c:pt>
                <c:pt idx="113">
                  <c:v>1026.0999999999999</c:v>
                </c:pt>
                <c:pt idx="114">
                  <c:v>1026.0999999999999</c:v>
                </c:pt>
                <c:pt idx="115">
                  <c:v>1026.0999999999999</c:v>
                </c:pt>
                <c:pt idx="116">
                  <c:v>1026.0999999999999</c:v>
                </c:pt>
                <c:pt idx="117">
                  <c:v>1026.0999999999999</c:v>
                </c:pt>
                <c:pt idx="118">
                  <c:v>1026.0999999999999</c:v>
                </c:pt>
                <c:pt idx="119">
                  <c:v>1026.0999999999999</c:v>
                </c:pt>
                <c:pt idx="120">
                  <c:v>1026.0999999999999</c:v>
                </c:pt>
                <c:pt idx="121">
                  <c:v>1026.0999999999999</c:v>
                </c:pt>
                <c:pt idx="122">
                  <c:v>1026.0999999999999</c:v>
                </c:pt>
                <c:pt idx="123">
                  <c:v>1026.0999999999999</c:v>
                </c:pt>
                <c:pt idx="124">
                  <c:v>1026.0999999999999</c:v>
                </c:pt>
                <c:pt idx="125">
                  <c:v>1024</c:v>
                </c:pt>
                <c:pt idx="126">
                  <c:v>1024</c:v>
                </c:pt>
                <c:pt idx="127">
                  <c:v>1024</c:v>
                </c:pt>
                <c:pt idx="128">
                  <c:v>1023.5</c:v>
                </c:pt>
                <c:pt idx="129">
                  <c:v>1023.5</c:v>
                </c:pt>
                <c:pt idx="130">
                  <c:v>1023.5</c:v>
                </c:pt>
                <c:pt idx="131">
                  <c:v>1023.5</c:v>
                </c:pt>
                <c:pt idx="132">
                  <c:v>1023.5</c:v>
                </c:pt>
                <c:pt idx="133">
                  <c:v>1023.5</c:v>
                </c:pt>
                <c:pt idx="134">
                  <c:v>1023.5</c:v>
                </c:pt>
                <c:pt idx="135">
                  <c:v>1023.5</c:v>
                </c:pt>
                <c:pt idx="136">
                  <c:v>1023.5</c:v>
                </c:pt>
                <c:pt idx="137">
                  <c:v>1023.5</c:v>
                </c:pt>
                <c:pt idx="138">
                  <c:v>1020.8</c:v>
                </c:pt>
                <c:pt idx="139">
                  <c:v>1020.8</c:v>
                </c:pt>
                <c:pt idx="140">
                  <c:v>1020.6</c:v>
                </c:pt>
                <c:pt idx="141">
                  <c:v>1020.9</c:v>
                </c:pt>
                <c:pt idx="142">
                  <c:v>1020.9</c:v>
                </c:pt>
                <c:pt idx="143">
                  <c:v>1020.9</c:v>
                </c:pt>
                <c:pt idx="144">
                  <c:v>1020.9</c:v>
                </c:pt>
                <c:pt idx="145">
                  <c:v>1020.9</c:v>
                </c:pt>
                <c:pt idx="146">
                  <c:v>1019.6</c:v>
                </c:pt>
                <c:pt idx="147">
                  <c:v>1019.6</c:v>
                </c:pt>
                <c:pt idx="148">
                  <c:v>1019.6</c:v>
                </c:pt>
                <c:pt idx="149">
                  <c:v>1019.6</c:v>
                </c:pt>
                <c:pt idx="150">
                  <c:v>1019.6</c:v>
                </c:pt>
                <c:pt idx="151">
                  <c:v>1019.6</c:v>
                </c:pt>
                <c:pt idx="152">
                  <c:v>1019.6</c:v>
                </c:pt>
                <c:pt idx="153">
                  <c:v>1019.6</c:v>
                </c:pt>
                <c:pt idx="154">
                  <c:v>1019.6</c:v>
                </c:pt>
                <c:pt idx="155">
                  <c:v>1019.6</c:v>
                </c:pt>
                <c:pt idx="156">
                  <c:v>1021.3</c:v>
                </c:pt>
                <c:pt idx="157">
                  <c:v>1027.2</c:v>
                </c:pt>
                <c:pt idx="158">
                  <c:v>1028.5999999999999</c:v>
                </c:pt>
                <c:pt idx="159">
                  <c:v>1028.5999999999999</c:v>
                </c:pt>
                <c:pt idx="160">
                  <c:v>1031.7</c:v>
                </c:pt>
                <c:pt idx="161">
                  <c:v>1031.7</c:v>
                </c:pt>
                <c:pt idx="162">
                  <c:v>1041.7</c:v>
                </c:pt>
                <c:pt idx="163">
                  <c:v>1041.7</c:v>
                </c:pt>
                <c:pt idx="164">
                  <c:v>1050.0999999999999</c:v>
                </c:pt>
                <c:pt idx="165">
                  <c:v>1051.3</c:v>
                </c:pt>
                <c:pt idx="166">
                  <c:v>1051.3</c:v>
                </c:pt>
                <c:pt idx="167">
                  <c:v>1073</c:v>
                </c:pt>
                <c:pt idx="168">
                  <c:v>1076.5</c:v>
                </c:pt>
                <c:pt idx="169">
                  <c:v>1079</c:v>
                </c:pt>
                <c:pt idx="170">
                  <c:v>1079.2</c:v>
                </c:pt>
                <c:pt idx="171">
                  <c:v>1079.2</c:v>
                </c:pt>
                <c:pt idx="172">
                  <c:v>1079.2</c:v>
                </c:pt>
                <c:pt idx="173">
                  <c:v>1079.2</c:v>
                </c:pt>
                <c:pt idx="174">
                  <c:v>1079.2</c:v>
                </c:pt>
                <c:pt idx="175">
                  <c:v>1083.9000000000001</c:v>
                </c:pt>
                <c:pt idx="176">
                  <c:v>1083.9000000000001</c:v>
                </c:pt>
                <c:pt idx="177">
                  <c:v>1083.9000000000001</c:v>
                </c:pt>
                <c:pt idx="178">
                  <c:v>1085</c:v>
                </c:pt>
                <c:pt idx="179">
                  <c:v>1085</c:v>
                </c:pt>
                <c:pt idx="180">
                  <c:v>1100.2</c:v>
                </c:pt>
                <c:pt idx="181">
                  <c:v>1100.2</c:v>
                </c:pt>
                <c:pt idx="182">
                  <c:v>1100.2</c:v>
                </c:pt>
                <c:pt idx="183">
                  <c:v>1100.2</c:v>
                </c:pt>
                <c:pt idx="184">
                  <c:v>1101.7</c:v>
                </c:pt>
                <c:pt idx="185">
                  <c:v>1104.7</c:v>
                </c:pt>
                <c:pt idx="186">
                  <c:v>1120.5</c:v>
                </c:pt>
                <c:pt idx="187">
                  <c:v>1121.3</c:v>
                </c:pt>
                <c:pt idx="188">
                  <c:v>1123</c:v>
                </c:pt>
                <c:pt idx="189">
                  <c:v>1123</c:v>
                </c:pt>
                <c:pt idx="190">
                  <c:v>1123</c:v>
                </c:pt>
                <c:pt idx="191">
                  <c:v>1123</c:v>
                </c:pt>
                <c:pt idx="192">
                  <c:v>1123.5</c:v>
                </c:pt>
                <c:pt idx="193">
                  <c:v>1126.3</c:v>
                </c:pt>
                <c:pt idx="194">
                  <c:v>1126.5</c:v>
                </c:pt>
                <c:pt idx="195">
                  <c:v>1126.5</c:v>
                </c:pt>
                <c:pt idx="196">
                  <c:v>1126.5</c:v>
                </c:pt>
                <c:pt idx="197">
                  <c:v>1126.5</c:v>
                </c:pt>
                <c:pt idx="198">
                  <c:v>1132.8</c:v>
                </c:pt>
                <c:pt idx="199">
                  <c:v>1134.7</c:v>
                </c:pt>
                <c:pt idx="200">
                  <c:v>1135.3</c:v>
                </c:pt>
                <c:pt idx="201">
                  <c:v>1135.3</c:v>
                </c:pt>
                <c:pt idx="202">
                  <c:v>1135.3</c:v>
                </c:pt>
                <c:pt idx="203">
                  <c:v>1140.5</c:v>
                </c:pt>
                <c:pt idx="204">
                  <c:v>1142.9000000000001</c:v>
                </c:pt>
                <c:pt idx="205">
                  <c:v>1145.0999999999999</c:v>
                </c:pt>
                <c:pt idx="206">
                  <c:v>1145.7</c:v>
                </c:pt>
                <c:pt idx="207">
                  <c:v>1145.7</c:v>
                </c:pt>
                <c:pt idx="208">
                  <c:v>1144</c:v>
                </c:pt>
                <c:pt idx="209">
                  <c:v>1144.5</c:v>
                </c:pt>
                <c:pt idx="210">
                  <c:v>1144.5</c:v>
                </c:pt>
                <c:pt idx="211">
                  <c:v>1144.5</c:v>
                </c:pt>
                <c:pt idx="212">
                  <c:v>1144.5</c:v>
                </c:pt>
                <c:pt idx="213">
                  <c:v>1142.7</c:v>
                </c:pt>
                <c:pt idx="214">
                  <c:v>1139.9000000000001</c:v>
                </c:pt>
                <c:pt idx="215">
                  <c:v>1139.9000000000001</c:v>
                </c:pt>
                <c:pt idx="216">
                  <c:v>1139.9000000000001</c:v>
                </c:pt>
                <c:pt idx="217">
                  <c:v>1139.9000000000001</c:v>
                </c:pt>
                <c:pt idx="218">
                  <c:v>1126.5</c:v>
                </c:pt>
                <c:pt idx="219">
                  <c:v>1126.5</c:v>
                </c:pt>
                <c:pt idx="220">
                  <c:v>1126.5</c:v>
                </c:pt>
                <c:pt idx="221">
                  <c:v>1126.5</c:v>
                </c:pt>
                <c:pt idx="222">
                  <c:v>1126.5</c:v>
                </c:pt>
                <c:pt idx="223">
                  <c:v>1126.5</c:v>
                </c:pt>
                <c:pt idx="224">
                  <c:v>1126.5</c:v>
                </c:pt>
                <c:pt idx="225">
                  <c:v>1126.5</c:v>
                </c:pt>
                <c:pt idx="226">
                  <c:v>1126.5</c:v>
                </c:pt>
                <c:pt idx="227">
                  <c:v>1126.5</c:v>
                </c:pt>
                <c:pt idx="228">
                  <c:v>1126.5</c:v>
                </c:pt>
                <c:pt idx="229">
                  <c:v>1126.5</c:v>
                </c:pt>
                <c:pt idx="230">
                  <c:v>1126.5</c:v>
                </c:pt>
                <c:pt idx="231">
                  <c:v>1126.5</c:v>
                </c:pt>
                <c:pt idx="232">
                  <c:v>1126.5</c:v>
                </c:pt>
                <c:pt idx="233">
                  <c:v>1126.5</c:v>
                </c:pt>
                <c:pt idx="234">
                  <c:v>1126.5</c:v>
                </c:pt>
                <c:pt idx="235">
                  <c:v>1126.5</c:v>
                </c:pt>
                <c:pt idx="236">
                  <c:v>1126.5</c:v>
                </c:pt>
                <c:pt idx="237">
                  <c:v>1126.5</c:v>
                </c:pt>
                <c:pt idx="238">
                  <c:v>1126.5</c:v>
                </c:pt>
                <c:pt idx="239">
                  <c:v>1126.5</c:v>
                </c:pt>
                <c:pt idx="240">
                  <c:v>1126.5</c:v>
                </c:pt>
                <c:pt idx="241">
                  <c:v>1126.5</c:v>
                </c:pt>
                <c:pt idx="242">
                  <c:v>1126.5</c:v>
                </c:pt>
                <c:pt idx="243">
                  <c:v>1126.5</c:v>
                </c:pt>
                <c:pt idx="244">
                  <c:v>1126.5</c:v>
                </c:pt>
                <c:pt idx="245">
                  <c:v>1126.5</c:v>
                </c:pt>
                <c:pt idx="246">
                  <c:v>1123.8</c:v>
                </c:pt>
                <c:pt idx="247">
                  <c:v>1123.8</c:v>
                </c:pt>
                <c:pt idx="248">
                  <c:v>1123.8</c:v>
                </c:pt>
                <c:pt idx="249">
                  <c:v>1123.5</c:v>
                </c:pt>
                <c:pt idx="250">
                  <c:v>1123.5</c:v>
                </c:pt>
                <c:pt idx="251">
                  <c:v>1123.5</c:v>
                </c:pt>
                <c:pt idx="252">
                  <c:v>1123.5</c:v>
                </c:pt>
                <c:pt idx="253">
                  <c:v>1122.9000000000001</c:v>
                </c:pt>
                <c:pt idx="254">
                  <c:v>1122.9000000000001</c:v>
                </c:pt>
                <c:pt idx="255">
                  <c:v>1122.9000000000001</c:v>
                </c:pt>
                <c:pt idx="256">
                  <c:v>1122.3</c:v>
                </c:pt>
                <c:pt idx="257">
                  <c:v>1122.3</c:v>
                </c:pt>
                <c:pt idx="258">
                  <c:v>1121.5999999999999</c:v>
                </c:pt>
                <c:pt idx="259">
                  <c:v>1121.5999999999999</c:v>
                </c:pt>
                <c:pt idx="260">
                  <c:v>1121.4000000000001</c:v>
                </c:pt>
                <c:pt idx="261">
                  <c:v>1121.4000000000001</c:v>
                </c:pt>
                <c:pt idx="262">
                  <c:v>1121.4000000000001</c:v>
                </c:pt>
                <c:pt idx="263">
                  <c:v>1120.0999999999999</c:v>
                </c:pt>
                <c:pt idx="264">
                  <c:v>1120.0999999999999</c:v>
                </c:pt>
                <c:pt idx="265">
                  <c:v>1120.0999999999999</c:v>
                </c:pt>
                <c:pt idx="266">
                  <c:v>1119.5999999999999</c:v>
                </c:pt>
                <c:pt idx="267">
                  <c:v>1119.2</c:v>
                </c:pt>
                <c:pt idx="268">
                  <c:v>1119.2</c:v>
                </c:pt>
                <c:pt idx="269">
                  <c:v>1118.9000000000001</c:v>
                </c:pt>
                <c:pt idx="270">
                  <c:v>1118.9000000000001</c:v>
                </c:pt>
                <c:pt idx="271">
                  <c:v>1118.9000000000001</c:v>
                </c:pt>
                <c:pt idx="272">
                  <c:v>1118.7</c:v>
                </c:pt>
                <c:pt idx="273">
                  <c:v>1118.7</c:v>
                </c:pt>
                <c:pt idx="274">
                  <c:v>1118.7</c:v>
                </c:pt>
                <c:pt idx="275">
                  <c:v>1119.7</c:v>
                </c:pt>
                <c:pt idx="276">
                  <c:v>1121</c:v>
                </c:pt>
                <c:pt idx="277">
                  <c:v>1121.4000000000001</c:v>
                </c:pt>
                <c:pt idx="278">
                  <c:v>1129.3</c:v>
                </c:pt>
                <c:pt idx="279">
                  <c:v>1129.3</c:v>
                </c:pt>
                <c:pt idx="280">
                  <c:v>1129.3</c:v>
                </c:pt>
                <c:pt idx="281">
                  <c:v>1129.3</c:v>
                </c:pt>
                <c:pt idx="282">
                  <c:v>1129.3</c:v>
                </c:pt>
                <c:pt idx="283">
                  <c:v>1129.3</c:v>
                </c:pt>
                <c:pt idx="284">
                  <c:v>1129.3</c:v>
                </c:pt>
                <c:pt idx="285">
                  <c:v>1129.3</c:v>
                </c:pt>
                <c:pt idx="286">
                  <c:v>1132.3</c:v>
                </c:pt>
                <c:pt idx="287">
                  <c:v>1138.5999999999999</c:v>
                </c:pt>
                <c:pt idx="288">
                  <c:v>1144</c:v>
                </c:pt>
                <c:pt idx="289">
                  <c:v>1144</c:v>
                </c:pt>
                <c:pt idx="290">
                  <c:v>1144</c:v>
                </c:pt>
                <c:pt idx="291">
                  <c:v>1144</c:v>
                </c:pt>
                <c:pt idx="292">
                  <c:v>1148.2</c:v>
                </c:pt>
                <c:pt idx="293">
                  <c:v>1148.2</c:v>
                </c:pt>
                <c:pt idx="294">
                  <c:v>1148.2</c:v>
                </c:pt>
                <c:pt idx="295">
                  <c:v>1154.5999999999999</c:v>
                </c:pt>
                <c:pt idx="296">
                  <c:v>1154.5999999999999</c:v>
                </c:pt>
                <c:pt idx="297">
                  <c:v>1154.5999999999999</c:v>
                </c:pt>
                <c:pt idx="298">
                  <c:v>1154.5999999999999</c:v>
                </c:pt>
                <c:pt idx="299">
                  <c:v>1154.5999999999999</c:v>
                </c:pt>
                <c:pt idx="300">
                  <c:v>1155</c:v>
                </c:pt>
                <c:pt idx="301">
                  <c:v>1155</c:v>
                </c:pt>
                <c:pt idx="302">
                  <c:v>1158.9000000000001</c:v>
                </c:pt>
                <c:pt idx="303">
                  <c:v>1158.9000000000001</c:v>
                </c:pt>
                <c:pt idx="304">
                  <c:v>1161.9000000000001</c:v>
                </c:pt>
                <c:pt idx="305">
                  <c:v>1161.9000000000001</c:v>
                </c:pt>
                <c:pt idx="306">
                  <c:v>1161.9000000000001</c:v>
                </c:pt>
                <c:pt idx="307">
                  <c:v>1164.8</c:v>
                </c:pt>
                <c:pt idx="308">
                  <c:v>1164.8</c:v>
                </c:pt>
                <c:pt idx="309">
                  <c:v>1164.8</c:v>
                </c:pt>
                <c:pt idx="310">
                  <c:v>1164.8</c:v>
                </c:pt>
                <c:pt idx="311">
                  <c:v>1164.8</c:v>
                </c:pt>
                <c:pt idx="312">
                  <c:v>1164.8</c:v>
                </c:pt>
                <c:pt idx="313">
                  <c:v>1164.8</c:v>
                </c:pt>
                <c:pt idx="314">
                  <c:v>1164.8</c:v>
                </c:pt>
                <c:pt idx="315">
                  <c:v>1166.8</c:v>
                </c:pt>
                <c:pt idx="316">
                  <c:v>1166.8</c:v>
                </c:pt>
                <c:pt idx="317">
                  <c:v>1166.8</c:v>
                </c:pt>
                <c:pt idx="318">
                  <c:v>1167.8</c:v>
                </c:pt>
                <c:pt idx="319">
                  <c:v>1167.8</c:v>
                </c:pt>
                <c:pt idx="320">
                  <c:v>1167.8</c:v>
                </c:pt>
                <c:pt idx="321">
                  <c:v>1167.8</c:v>
                </c:pt>
                <c:pt idx="322">
                  <c:v>1167.8</c:v>
                </c:pt>
                <c:pt idx="323">
                  <c:v>1180</c:v>
                </c:pt>
                <c:pt idx="324">
                  <c:v>1181.0999999999999</c:v>
                </c:pt>
                <c:pt idx="325">
                  <c:v>1189</c:v>
                </c:pt>
                <c:pt idx="326">
                  <c:v>1189</c:v>
                </c:pt>
                <c:pt idx="327">
                  <c:v>1189</c:v>
                </c:pt>
                <c:pt idx="328">
                  <c:v>1195.5999999999999</c:v>
                </c:pt>
                <c:pt idx="329">
                  <c:v>1205.3</c:v>
                </c:pt>
                <c:pt idx="330">
                  <c:v>1205.3</c:v>
                </c:pt>
                <c:pt idx="331">
                  <c:v>1205.5</c:v>
                </c:pt>
                <c:pt idx="332">
                  <c:v>1205.5</c:v>
                </c:pt>
                <c:pt idx="333">
                  <c:v>1205.5</c:v>
                </c:pt>
                <c:pt idx="334">
                  <c:v>1205.5</c:v>
                </c:pt>
                <c:pt idx="335">
                  <c:v>1208</c:v>
                </c:pt>
                <c:pt idx="336">
                  <c:v>1208</c:v>
                </c:pt>
                <c:pt idx="337">
                  <c:v>1208</c:v>
                </c:pt>
                <c:pt idx="338">
                  <c:v>1208</c:v>
                </c:pt>
                <c:pt idx="339">
                  <c:v>1208</c:v>
                </c:pt>
                <c:pt idx="340">
                  <c:v>1208</c:v>
                </c:pt>
                <c:pt idx="341">
                  <c:v>1208</c:v>
                </c:pt>
                <c:pt idx="342">
                  <c:v>1207.8</c:v>
                </c:pt>
                <c:pt idx="343">
                  <c:v>1207.8</c:v>
                </c:pt>
                <c:pt idx="344">
                  <c:v>1207.8</c:v>
                </c:pt>
                <c:pt idx="345">
                  <c:v>1207.8</c:v>
                </c:pt>
                <c:pt idx="346">
                  <c:v>1207.8</c:v>
                </c:pt>
                <c:pt idx="347">
                  <c:v>1207.8</c:v>
                </c:pt>
                <c:pt idx="348">
                  <c:v>1207.8</c:v>
                </c:pt>
                <c:pt idx="349">
                  <c:v>1217</c:v>
                </c:pt>
                <c:pt idx="350">
                  <c:v>1217</c:v>
                </c:pt>
                <c:pt idx="351">
                  <c:v>1216.9000000000001</c:v>
                </c:pt>
                <c:pt idx="352">
                  <c:v>1216.9000000000001</c:v>
                </c:pt>
                <c:pt idx="353">
                  <c:v>1216.9000000000001</c:v>
                </c:pt>
                <c:pt idx="354">
                  <c:v>1215.9000000000001</c:v>
                </c:pt>
                <c:pt idx="355">
                  <c:v>1215.9000000000001</c:v>
                </c:pt>
                <c:pt idx="356">
                  <c:v>1215.9000000000001</c:v>
                </c:pt>
                <c:pt idx="357">
                  <c:v>1215.9000000000001</c:v>
                </c:pt>
                <c:pt idx="358">
                  <c:v>1221.4000000000001</c:v>
                </c:pt>
                <c:pt idx="359">
                  <c:v>1221.2</c:v>
                </c:pt>
                <c:pt idx="360">
                  <c:v>1221.2</c:v>
                </c:pt>
                <c:pt idx="361">
                  <c:v>1221.2</c:v>
                </c:pt>
                <c:pt idx="362">
                  <c:v>1221.2</c:v>
                </c:pt>
                <c:pt idx="363">
                  <c:v>1221.2</c:v>
                </c:pt>
                <c:pt idx="364">
                  <c:v>1221.2</c:v>
                </c:pt>
                <c:pt idx="365">
                  <c:v>1221.2</c:v>
                </c:pt>
                <c:pt idx="366">
                  <c:v>1221.2</c:v>
                </c:pt>
                <c:pt idx="367">
                  <c:v>1221.2</c:v>
                </c:pt>
                <c:pt idx="368">
                  <c:v>1222.2</c:v>
                </c:pt>
                <c:pt idx="369">
                  <c:v>1222.2</c:v>
                </c:pt>
                <c:pt idx="370">
                  <c:v>1222.2</c:v>
                </c:pt>
                <c:pt idx="371">
                  <c:v>1223.2</c:v>
                </c:pt>
                <c:pt idx="372">
                  <c:v>1231.2</c:v>
                </c:pt>
                <c:pt idx="373">
                  <c:v>1235.8</c:v>
                </c:pt>
                <c:pt idx="374">
                  <c:v>1235.8</c:v>
                </c:pt>
                <c:pt idx="375">
                  <c:v>1235.8</c:v>
                </c:pt>
                <c:pt idx="376">
                  <c:v>1237.0999999999999</c:v>
                </c:pt>
                <c:pt idx="377">
                  <c:v>1237.0999999999999</c:v>
                </c:pt>
                <c:pt idx="378">
                  <c:v>1237.0999999999999</c:v>
                </c:pt>
                <c:pt idx="379">
                  <c:v>1241.4000000000001</c:v>
                </c:pt>
                <c:pt idx="380">
                  <c:v>1241.4000000000001</c:v>
                </c:pt>
                <c:pt idx="381">
                  <c:v>1241.4000000000001</c:v>
                </c:pt>
                <c:pt idx="382">
                  <c:v>1241.7</c:v>
                </c:pt>
                <c:pt idx="383">
                  <c:v>1241.7</c:v>
                </c:pt>
                <c:pt idx="384">
                  <c:v>1241.7</c:v>
                </c:pt>
                <c:pt idx="385">
                  <c:v>1241.7</c:v>
                </c:pt>
                <c:pt idx="386">
                  <c:v>1241.7</c:v>
                </c:pt>
                <c:pt idx="387">
                  <c:v>1240.7</c:v>
                </c:pt>
                <c:pt idx="388">
                  <c:v>1240.7</c:v>
                </c:pt>
                <c:pt idx="389">
                  <c:v>1240.7</c:v>
                </c:pt>
                <c:pt idx="390">
                  <c:v>1240.7</c:v>
                </c:pt>
                <c:pt idx="391">
                  <c:v>1240.7</c:v>
                </c:pt>
                <c:pt idx="392">
                  <c:v>1240.7</c:v>
                </c:pt>
                <c:pt idx="393">
                  <c:v>1237.3</c:v>
                </c:pt>
                <c:pt idx="394">
                  <c:v>1237.3</c:v>
                </c:pt>
                <c:pt idx="395">
                  <c:v>1237.3</c:v>
                </c:pt>
                <c:pt idx="396">
                  <c:v>1237.3</c:v>
                </c:pt>
                <c:pt idx="397">
                  <c:v>1236.5999999999999</c:v>
                </c:pt>
                <c:pt idx="398">
                  <c:v>1236.5999999999999</c:v>
                </c:pt>
                <c:pt idx="399">
                  <c:v>1236.5999999999999</c:v>
                </c:pt>
                <c:pt idx="400">
                  <c:v>1234.9000000000001</c:v>
                </c:pt>
                <c:pt idx="401">
                  <c:v>1234.9000000000001</c:v>
                </c:pt>
                <c:pt idx="402">
                  <c:v>1234.4000000000001</c:v>
                </c:pt>
                <c:pt idx="403">
                  <c:v>1227.5999999999999</c:v>
                </c:pt>
                <c:pt idx="404">
                  <c:v>1227.5999999999999</c:v>
                </c:pt>
                <c:pt idx="405">
                  <c:v>1227.4000000000001</c:v>
                </c:pt>
                <c:pt idx="406">
                  <c:v>1227.4000000000001</c:v>
                </c:pt>
                <c:pt idx="407">
                  <c:v>1224.5</c:v>
                </c:pt>
                <c:pt idx="408">
                  <c:v>1219.7</c:v>
                </c:pt>
                <c:pt idx="409">
                  <c:v>1219.5999999999999</c:v>
                </c:pt>
                <c:pt idx="410">
                  <c:v>1219.5</c:v>
                </c:pt>
                <c:pt idx="411">
                  <c:v>1219.5</c:v>
                </c:pt>
                <c:pt idx="412">
                  <c:v>1219.5</c:v>
                </c:pt>
                <c:pt idx="413">
                  <c:v>1219.5</c:v>
                </c:pt>
                <c:pt idx="414">
                  <c:v>1215.0999999999999</c:v>
                </c:pt>
                <c:pt idx="415">
                  <c:v>1215.0999999999999</c:v>
                </c:pt>
                <c:pt idx="416">
                  <c:v>1215.0999999999999</c:v>
                </c:pt>
                <c:pt idx="417">
                  <c:v>1214.9000000000001</c:v>
                </c:pt>
                <c:pt idx="418">
                  <c:v>1214.9000000000001</c:v>
                </c:pt>
                <c:pt idx="419">
                  <c:v>1214.9000000000001</c:v>
                </c:pt>
                <c:pt idx="420">
                  <c:v>1214.9000000000001</c:v>
                </c:pt>
                <c:pt idx="421">
                  <c:v>1214.9000000000001</c:v>
                </c:pt>
                <c:pt idx="422">
                  <c:v>1214.9000000000001</c:v>
                </c:pt>
                <c:pt idx="423">
                  <c:v>1214.9000000000001</c:v>
                </c:pt>
                <c:pt idx="424">
                  <c:v>1215.3</c:v>
                </c:pt>
                <c:pt idx="425">
                  <c:v>1218.9000000000001</c:v>
                </c:pt>
                <c:pt idx="426">
                  <c:v>1219.8</c:v>
                </c:pt>
                <c:pt idx="427">
                  <c:v>1222.2</c:v>
                </c:pt>
                <c:pt idx="428">
                  <c:v>1224.7</c:v>
                </c:pt>
                <c:pt idx="429">
                  <c:v>1224.7</c:v>
                </c:pt>
                <c:pt idx="430">
                  <c:v>1224.7</c:v>
                </c:pt>
                <c:pt idx="431">
                  <c:v>1224.7</c:v>
                </c:pt>
                <c:pt idx="432">
                  <c:v>1225.5999999999999</c:v>
                </c:pt>
                <c:pt idx="433">
                  <c:v>1225.5999999999999</c:v>
                </c:pt>
                <c:pt idx="434">
                  <c:v>1226.5</c:v>
                </c:pt>
                <c:pt idx="435">
                  <c:v>1232.5999999999999</c:v>
                </c:pt>
                <c:pt idx="436">
                  <c:v>1239.2</c:v>
                </c:pt>
                <c:pt idx="437">
                  <c:v>1240</c:v>
                </c:pt>
                <c:pt idx="438">
                  <c:v>1240.7</c:v>
                </c:pt>
                <c:pt idx="439">
                  <c:v>1240.7</c:v>
                </c:pt>
                <c:pt idx="440">
                  <c:v>1240.7</c:v>
                </c:pt>
                <c:pt idx="441">
                  <c:v>1241.2</c:v>
                </c:pt>
                <c:pt idx="442">
                  <c:v>1242.5</c:v>
                </c:pt>
                <c:pt idx="443">
                  <c:v>1242.9000000000001</c:v>
                </c:pt>
                <c:pt idx="444">
                  <c:v>1243.3</c:v>
                </c:pt>
                <c:pt idx="445">
                  <c:v>1243.3</c:v>
                </c:pt>
                <c:pt idx="446">
                  <c:v>1243.3</c:v>
                </c:pt>
                <c:pt idx="447">
                  <c:v>1243.3</c:v>
                </c:pt>
                <c:pt idx="448">
                  <c:v>1243.3</c:v>
                </c:pt>
                <c:pt idx="449">
                  <c:v>1243.3</c:v>
                </c:pt>
                <c:pt idx="450">
                  <c:v>1243.3</c:v>
                </c:pt>
                <c:pt idx="451">
                  <c:v>1243.3</c:v>
                </c:pt>
                <c:pt idx="452">
                  <c:v>1241</c:v>
                </c:pt>
                <c:pt idx="453">
                  <c:v>1241</c:v>
                </c:pt>
                <c:pt idx="454">
                  <c:v>1240.3</c:v>
                </c:pt>
                <c:pt idx="455">
                  <c:v>1239.5</c:v>
                </c:pt>
                <c:pt idx="456">
                  <c:v>1239.5</c:v>
                </c:pt>
                <c:pt idx="457">
                  <c:v>1239.5</c:v>
                </c:pt>
                <c:pt idx="458">
                  <c:v>1239.5</c:v>
                </c:pt>
                <c:pt idx="459">
                  <c:v>1239.3</c:v>
                </c:pt>
                <c:pt idx="460">
                  <c:v>1237.5</c:v>
                </c:pt>
                <c:pt idx="461">
                  <c:v>1237.5</c:v>
                </c:pt>
                <c:pt idx="462">
                  <c:v>1237.5</c:v>
                </c:pt>
                <c:pt idx="463">
                  <c:v>1236.2</c:v>
                </c:pt>
                <c:pt idx="464">
                  <c:v>1236.2</c:v>
                </c:pt>
                <c:pt idx="465">
                  <c:v>1236.2</c:v>
                </c:pt>
                <c:pt idx="466">
                  <c:v>1231.7</c:v>
                </c:pt>
                <c:pt idx="467">
                  <c:v>1231.7</c:v>
                </c:pt>
                <c:pt idx="468">
                  <c:v>1231.7</c:v>
                </c:pt>
                <c:pt idx="469">
                  <c:v>1231.7</c:v>
                </c:pt>
                <c:pt idx="470">
                  <c:v>1231.7</c:v>
                </c:pt>
                <c:pt idx="471">
                  <c:v>1231.7</c:v>
                </c:pt>
                <c:pt idx="472">
                  <c:v>1231.7</c:v>
                </c:pt>
                <c:pt idx="473">
                  <c:v>1231.7</c:v>
                </c:pt>
                <c:pt idx="474">
                  <c:v>1231.7</c:v>
                </c:pt>
                <c:pt idx="475">
                  <c:v>1231.7</c:v>
                </c:pt>
                <c:pt idx="476">
                  <c:v>1231.7</c:v>
                </c:pt>
                <c:pt idx="477">
                  <c:v>1231.7</c:v>
                </c:pt>
                <c:pt idx="478">
                  <c:v>1231.7</c:v>
                </c:pt>
                <c:pt idx="479">
                  <c:v>1231.7</c:v>
                </c:pt>
                <c:pt idx="480">
                  <c:v>1231.7</c:v>
                </c:pt>
                <c:pt idx="481">
                  <c:v>1231.7</c:v>
                </c:pt>
                <c:pt idx="482">
                  <c:v>1237</c:v>
                </c:pt>
                <c:pt idx="483">
                  <c:v>1237</c:v>
                </c:pt>
                <c:pt idx="484">
                  <c:v>1237</c:v>
                </c:pt>
                <c:pt idx="485">
                  <c:v>1237</c:v>
                </c:pt>
                <c:pt idx="486">
                  <c:v>1237</c:v>
                </c:pt>
                <c:pt idx="487">
                  <c:v>1237</c:v>
                </c:pt>
                <c:pt idx="488">
                  <c:v>1237</c:v>
                </c:pt>
                <c:pt idx="489">
                  <c:v>1237</c:v>
                </c:pt>
                <c:pt idx="490">
                  <c:v>1237</c:v>
                </c:pt>
                <c:pt idx="491">
                  <c:v>1237</c:v>
                </c:pt>
                <c:pt idx="492">
                  <c:v>1237</c:v>
                </c:pt>
                <c:pt idx="493">
                  <c:v>1237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8-4C5D-AB13-32DF231FDC04}"/>
            </c:ext>
          </c:extLst>
        </c:ser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焦炭指数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93"/>
              <c:layout>
                <c:manualLayout>
                  <c:x val="-2.8317122124440326E-2"/>
                  <c:y val="-4.498371880198271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2342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768-4C5D-AB13-32DF231FDC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(2)'!$A$3:$A$496</c:f>
              <c:numCache>
                <c:formatCode>yyyy\-m\-d</c:formatCode>
                <c:ptCount val="494"/>
                <c:pt idx="0" formatCode="m/d/yyyy">
                  <c:v>44194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44033</c:v>
                </c:pt>
                <c:pt idx="111">
                  <c:v>44032</c:v>
                </c:pt>
                <c:pt idx="112">
                  <c:v>44029</c:v>
                </c:pt>
                <c:pt idx="113">
                  <c:v>44028</c:v>
                </c:pt>
                <c:pt idx="114">
                  <c:v>44027</c:v>
                </c:pt>
                <c:pt idx="115">
                  <c:v>44026</c:v>
                </c:pt>
                <c:pt idx="116">
                  <c:v>44025</c:v>
                </c:pt>
                <c:pt idx="117">
                  <c:v>44022</c:v>
                </c:pt>
                <c:pt idx="118">
                  <c:v>44021</c:v>
                </c:pt>
                <c:pt idx="119">
                  <c:v>44020</c:v>
                </c:pt>
                <c:pt idx="120">
                  <c:v>44019</c:v>
                </c:pt>
                <c:pt idx="121">
                  <c:v>44018</c:v>
                </c:pt>
                <c:pt idx="122">
                  <c:v>44015</c:v>
                </c:pt>
                <c:pt idx="123">
                  <c:v>44014</c:v>
                </c:pt>
                <c:pt idx="124">
                  <c:v>44013</c:v>
                </c:pt>
                <c:pt idx="125">
                  <c:v>44012</c:v>
                </c:pt>
                <c:pt idx="126">
                  <c:v>44011</c:v>
                </c:pt>
                <c:pt idx="127">
                  <c:v>44010</c:v>
                </c:pt>
                <c:pt idx="128">
                  <c:v>44006</c:v>
                </c:pt>
                <c:pt idx="129">
                  <c:v>44005</c:v>
                </c:pt>
                <c:pt idx="130">
                  <c:v>44004</c:v>
                </c:pt>
                <c:pt idx="131">
                  <c:v>44001</c:v>
                </c:pt>
                <c:pt idx="132">
                  <c:v>44000</c:v>
                </c:pt>
                <c:pt idx="133">
                  <c:v>43999</c:v>
                </c:pt>
                <c:pt idx="134">
                  <c:v>43998</c:v>
                </c:pt>
                <c:pt idx="135">
                  <c:v>43997</c:v>
                </c:pt>
                <c:pt idx="136">
                  <c:v>43994</c:v>
                </c:pt>
                <c:pt idx="137">
                  <c:v>43993</c:v>
                </c:pt>
                <c:pt idx="138">
                  <c:v>43992</c:v>
                </c:pt>
                <c:pt idx="139">
                  <c:v>43991</c:v>
                </c:pt>
                <c:pt idx="140">
                  <c:v>43990</c:v>
                </c:pt>
                <c:pt idx="141">
                  <c:v>43987</c:v>
                </c:pt>
                <c:pt idx="142">
                  <c:v>43986</c:v>
                </c:pt>
                <c:pt idx="143">
                  <c:v>43985</c:v>
                </c:pt>
                <c:pt idx="144">
                  <c:v>43984</c:v>
                </c:pt>
                <c:pt idx="145">
                  <c:v>43983</c:v>
                </c:pt>
                <c:pt idx="146">
                  <c:v>43980</c:v>
                </c:pt>
                <c:pt idx="147">
                  <c:v>43979</c:v>
                </c:pt>
                <c:pt idx="148">
                  <c:v>43978</c:v>
                </c:pt>
                <c:pt idx="149">
                  <c:v>43977</c:v>
                </c:pt>
                <c:pt idx="150">
                  <c:v>43976</c:v>
                </c:pt>
                <c:pt idx="151">
                  <c:v>43973</c:v>
                </c:pt>
                <c:pt idx="152">
                  <c:v>43972</c:v>
                </c:pt>
                <c:pt idx="153">
                  <c:v>43971</c:v>
                </c:pt>
                <c:pt idx="154">
                  <c:v>43970</c:v>
                </c:pt>
                <c:pt idx="155">
                  <c:v>43969</c:v>
                </c:pt>
                <c:pt idx="156">
                  <c:v>43966</c:v>
                </c:pt>
                <c:pt idx="157">
                  <c:v>43965</c:v>
                </c:pt>
                <c:pt idx="158">
                  <c:v>43964</c:v>
                </c:pt>
                <c:pt idx="159">
                  <c:v>43963</c:v>
                </c:pt>
                <c:pt idx="160">
                  <c:v>43962</c:v>
                </c:pt>
                <c:pt idx="161">
                  <c:v>43960</c:v>
                </c:pt>
                <c:pt idx="162">
                  <c:v>43959</c:v>
                </c:pt>
                <c:pt idx="163">
                  <c:v>43958</c:v>
                </c:pt>
                <c:pt idx="164">
                  <c:v>43957</c:v>
                </c:pt>
                <c:pt idx="165">
                  <c:v>43951</c:v>
                </c:pt>
                <c:pt idx="166">
                  <c:v>43950</c:v>
                </c:pt>
                <c:pt idx="167">
                  <c:v>43949</c:v>
                </c:pt>
                <c:pt idx="168">
                  <c:v>43948</c:v>
                </c:pt>
                <c:pt idx="169">
                  <c:v>43947</c:v>
                </c:pt>
                <c:pt idx="170">
                  <c:v>43945</c:v>
                </c:pt>
                <c:pt idx="171">
                  <c:v>43944</c:v>
                </c:pt>
                <c:pt idx="172">
                  <c:v>43943</c:v>
                </c:pt>
                <c:pt idx="173">
                  <c:v>43942</c:v>
                </c:pt>
                <c:pt idx="174">
                  <c:v>43941</c:v>
                </c:pt>
                <c:pt idx="175">
                  <c:v>43938</c:v>
                </c:pt>
                <c:pt idx="176">
                  <c:v>43937</c:v>
                </c:pt>
                <c:pt idx="177">
                  <c:v>43936</c:v>
                </c:pt>
                <c:pt idx="178">
                  <c:v>43935</c:v>
                </c:pt>
                <c:pt idx="179">
                  <c:v>43934</c:v>
                </c:pt>
                <c:pt idx="180">
                  <c:v>43931</c:v>
                </c:pt>
                <c:pt idx="181">
                  <c:v>43930</c:v>
                </c:pt>
                <c:pt idx="182">
                  <c:v>43929</c:v>
                </c:pt>
                <c:pt idx="183">
                  <c:v>43928</c:v>
                </c:pt>
                <c:pt idx="184">
                  <c:v>43924</c:v>
                </c:pt>
                <c:pt idx="185">
                  <c:v>43923</c:v>
                </c:pt>
                <c:pt idx="186">
                  <c:v>43922</c:v>
                </c:pt>
                <c:pt idx="187">
                  <c:v>43921</c:v>
                </c:pt>
                <c:pt idx="188">
                  <c:v>43920</c:v>
                </c:pt>
                <c:pt idx="189">
                  <c:v>43917</c:v>
                </c:pt>
                <c:pt idx="190">
                  <c:v>43916</c:v>
                </c:pt>
                <c:pt idx="191">
                  <c:v>43915</c:v>
                </c:pt>
                <c:pt idx="192">
                  <c:v>43914</c:v>
                </c:pt>
                <c:pt idx="193">
                  <c:v>43913</c:v>
                </c:pt>
                <c:pt idx="194">
                  <c:v>43910</c:v>
                </c:pt>
                <c:pt idx="195">
                  <c:v>43909</c:v>
                </c:pt>
                <c:pt idx="196">
                  <c:v>43908</c:v>
                </c:pt>
                <c:pt idx="197">
                  <c:v>43907</c:v>
                </c:pt>
                <c:pt idx="198">
                  <c:v>43906</c:v>
                </c:pt>
                <c:pt idx="199">
                  <c:v>43903</c:v>
                </c:pt>
                <c:pt idx="200">
                  <c:v>43902</c:v>
                </c:pt>
                <c:pt idx="201">
                  <c:v>43901</c:v>
                </c:pt>
                <c:pt idx="202">
                  <c:v>43900</c:v>
                </c:pt>
                <c:pt idx="203">
                  <c:v>43899</c:v>
                </c:pt>
                <c:pt idx="204">
                  <c:v>43896</c:v>
                </c:pt>
                <c:pt idx="205">
                  <c:v>43895</c:v>
                </c:pt>
                <c:pt idx="206">
                  <c:v>43894</c:v>
                </c:pt>
                <c:pt idx="207">
                  <c:v>43893</c:v>
                </c:pt>
                <c:pt idx="208">
                  <c:v>43892</c:v>
                </c:pt>
                <c:pt idx="209">
                  <c:v>43889</c:v>
                </c:pt>
                <c:pt idx="210">
                  <c:v>43888</c:v>
                </c:pt>
                <c:pt idx="211">
                  <c:v>43887</c:v>
                </c:pt>
                <c:pt idx="212">
                  <c:v>43886</c:v>
                </c:pt>
                <c:pt idx="213">
                  <c:v>43885</c:v>
                </c:pt>
                <c:pt idx="214">
                  <c:v>43882</c:v>
                </c:pt>
                <c:pt idx="215">
                  <c:v>43881</c:v>
                </c:pt>
                <c:pt idx="216">
                  <c:v>43880</c:v>
                </c:pt>
                <c:pt idx="217">
                  <c:v>43879</c:v>
                </c:pt>
                <c:pt idx="218">
                  <c:v>43878</c:v>
                </c:pt>
                <c:pt idx="219">
                  <c:v>43875</c:v>
                </c:pt>
                <c:pt idx="220">
                  <c:v>43874</c:v>
                </c:pt>
                <c:pt idx="221">
                  <c:v>43873</c:v>
                </c:pt>
                <c:pt idx="222">
                  <c:v>43872</c:v>
                </c:pt>
                <c:pt idx="223">
                  <c:v>43871</c:v>
                </c:pt>
                <c:pt idx="224">
                  <c:v>43868</c:v>
                </c:pt>
                <c:pt idx="225">
                  <c:v>43867</c:v>
                </c:pt>
                <c:pt idx="226">
                  <c:v>43866</c:v>
                </c:pt>
                <c:pt idx="227">
                  <c:v>43865</c:v>
                </c:pt>
                <c:pt idx="228">
                  <c:v>43864</c:v>
                </c:pt>
                <c:pt idx="229">
                  <c:v>43853</c:v>
                </c:pt>
                <c:pt idx="230">
                  <c:v>43852</c:v>
                </c:pt>
                <c:pt idx="231">
                  <c:v>43851</c:v>
                </c:pt>
                <c:pt idx="232">
                  <c:v>43850</c:v>
                </c:pt>
                <c:pt idx="233">
                  <c:v>43849</c:v>
                </c:pt>
                <c:pt idx="234">
                  <c:v>43847</c:v>
                </c:pt>
                <c:pt idx="235">
                  <c:v>43846</c:v>
                </c:pt>
                <c:pt idx="236">
                  <c:v>43845</c:v>
                </c:pt>
                <c:pt idx="237">
                  <c:v>43844</c:v>
                </c:pt>
                <c:pt idx="238">
                  <c:v>43843</c:v>
                </c:pt>
                <c:pt idx="239">
                  <c:v>43840</c:v>
                </c:pt>
                <c:pt idx="240">
                  <c:v>43839</c:v>
                </c:pt>
                <c:pt idx="241">
                  <c:v>43838</c:v>
                </c:pt>
                <c:pt idx="242">
                  <c:v>43837</c:v>
                </c:pt>
                <c:pt idx="243">
                  <c:v>43836</c:v>
                </c:pt>
                <c:pt idx="244">
                  <c:v>43833</c:v>
                </c:pt>
                <c:pt idx="245">
                  <c:v>43832</c:v>
                </c:pt>
                <c:pt idx="246">
                  <c:v>43830</c:v>
                </c:pt>
                <c:pt idx="247">
                  <c:v>43829</c:v>
                </c:pt>
                <c:pt idx="248">
                  <c:v>43826</c:v>
                </c:pt>
                <c:pt idx="249">
                  <c:v>43825</c:v>
                </c:pt>
                <c:pt idx="250">
                  <c:v>43824</c:v>
                </c:pt>
                <c:pt idx="251">
                  <c:v>43823</c:v>
                </c:pt>
                <c:pt idx="252">
                  <c:v>43822</c:v>
                </c:pt>
                <c:pt idx="253">
                  <c:v>43819</c:v>
                </c:pt>
                <c:pt idx="254">
                  <c:v>43818</c:v>
                </c:pt>
                <c:pt idx="255">
                  <c:v>43817</c:v>
                </c:pt>
                <c:pt idx="256">
                  <c:v>43816</c:v>
                </c:pt>
                <c:pt idx="257">
                  <c:v>43815</c:v>
                </c:pt>
                <c:pt idx="258">
                  <c:v>43812</c:v>
                </c:pt>
                <c:pt idx="259">
                  <c:v>43811</c:v>
                </c:pt>
                <c:pt idx="260">
                  <c:v>43810</c:v>
                </c:pt>
                <c:pt idx="261">
                  <c:v>43809</c:v>
                </c:pt>
                <c:pt idx="262">
                  <c:v>43808</c:v>
                </c:pt>
                <c:pt idx="263">
                  <c:v>43805</c:v>
                </c:pt>
                <c:pt idx="264">
                  <c:v>43804</c:v>
                </c:pt>
                <c:pt idx="265">
                  <c:v>43803</c:v>
                </c:pt>
                <c:pt idx="266">
                  <c:v>43802</c:v>
                </c:pt>
                <c:pt idx="267">
                  <c:v>43801</c:v>
                </c:pt>
                <c:pt idx="268">
                  <c:v>43798</c:v>
                </c:pt>
                <c:pt idx="269">
                  <c:v>43797</c:v>
                </c:pt>
                <c:pt idx="270">
                  <c:v>43796</c:v>
                </c:pt>
                <c:pt idx="271">
                  <c:v>43795</c:v>
                </c:pt>
                <c:pt idx="272">
                  <c:v>43794</c:v>
                </c:pt>
                <c:pt idx="273">
                  <c:v>43791</c:v>
                </c:pt>
                <c:pt idx="274">
                  <c:v>43790</c:v>
                </c:pt>
                <c:pt idx="275">
                  <c:v>43789</c:v>
                </c:pt>
                <c:pt idx="276">
                  <c:v>43788</c:v>
                </c:pt>
                <c:pt idx="277">
                  <c:v>43787</c:v>
                </c:pt>
                <c:pt idx="278">
                  <c:v>43784</c:v>
                </c:pt>
                <c:pt idx="279">
                  <c:v>43783</c:v>
                </c:pt>
                <c:pt idx="280">
                  <c:v>43782</c:v>
                </c:pt>
                <c:pt idx="281">
                  <c:v>43781</c:v>
                </c:pt>
                <c:pt idx="282">
                  <c:v>43780</c:v>
                </c:pt>
                <c:pt idx="283">
                  <c:v>43777</c:v>
                </c:pt>
                <c:pt idx="284">
                  <c:v>43776</c:v>
                </c:pt>
                <c:pt idx="285">
                  <c:v>43775</c:v>
                </c:pt>
                <c:pt idx="286">
                  <c:v>43774</c:v>
                </c:pt>
                <c:pt idx="287">
                  <c:v>43773</c:v>
                </c:pt>
                <c:pt idx="288">
                  <c:v>43770</c:v>
                </c:pt>
                <c:pt idx="289">
                  <c:v>43769</c:v>
                </c:pt>
                <c:pt idx="290">
                  <c:v>43768</c:v>
                </c:pt>
                <c:pt idx="291">
                  <c:v>43767</c:v>
                </c:pt>
                <c:pt idx="292">
                  <c:v>43766</c:v>
                </c:pt>
                <c:pt idx="293">
                  <c:v>43763</c:v>
                </c:pt>
                <c:pt idx="294">
                  <c:v>43762</c:v>
                </c:pt>
                <c:pt idx="295">
                  <c:v>43761</c:v>
                </c:pt>
                <c:pt idx="296">
                  <c:v>43760</c:v>
                </c:pt>
                <c:pt idx="297">
                  <c:v>43759</c:v>
                </c:pt>
                <c:pt idx="298">
                  <c:v>43756</c:v>
                </c:pt>
                <c:pt idx="299">
                  <c:v>43755</c:v>
                </c:pt>
                <c:pt idx="300">
                  <c:v>43754</c:v>
                </c:pt>
                <c:pt idx="301">
                  <c:v>43753</c:v>
                </c:pt>
                <c:pt idx="302">
                  <c:v>43752</c:v>
                </c:pt>
                <c:pt idx="303">
                  <c:v>43750</c:v>
                </c:pt>
                <c:pt idx="304">
                  <c:v>43749</c:v>
                </c:pt>
                <c:pt idx="305">
                  <c:v>43748</c:v>
                </c:pt>
                <c:pt idx="306">
                  <c:v>43747</c:v>
                </c:pt>
                <c:pt idx="307">
                  <c:v>43746</c:v>
                </c:pt>
                <c:pt idx="308">
                  <c:v>43738</c:v>
                </c:pt>
                <c:pt idx="309">
                  <c:v>43737</c:v>
                </c:pt>
                <c:pt idx="310">
                  <c:v>43735</c:v>
                </c:pt>
                <c:pt idx="311">
                  <c:v>43734</c:v>
                </c:pt>
                <c:pt idx="312">
                  <c:v>43733</c:v>
                </c:pt>
                <c:pt idx="313">
                  <c:v>43732</c:v>
                </c:pt>
                <c:pt idx="314">
                  <c:v>43731</c:v>
                </c:pt>
                <c:pt idx="315">
                  <c:v>43728</c:v>
                </c:pt>
                <c:pt idx="316">
                  <c:v>43727</c:v>
                </c:pt>
                <c:pt idx="317">
                  <c:v>43726</c:v>
                </c:pt>
                <c:pt idx="318">
                  <c:v>43725</c:v>
                </c:pt>
                <c:pt idx="319">
                  <c:v>43724</c:v>
                </c:pt>
                <c:pt idx="320">
                  <c:v>43720</c:v>
                </c:pt>
                <c:pt idx="321">
                  <c:v>43719</c:v>
                </c:pt>
                <c:pt idx="322">
                  <c:v>43718</c:v>
                </c:pt>
                <c:pt idx="323">
                  <c:v>43717</c:v>
                </c:pt>
                <c:pt idx="324">
                  <c:v>43714</c:v>
                </c:pt>
                <c:pt idx="325">
                  <c:v>43713</c:v>
                </c:pt>
                <c:pt idx="326">
                  <c:v>43712</c:v>
                </c:pt>
                <c:pt idx="327">
                  <c:v>43711</c:v>
                </c:pt>
                <c:pt idx="328">
                  <c:v>43710</c:v>
                </c:pt>
                <c:pt idx="329">
                  <c:v>43707</c:v>
                </c:pt>
                <c:pt idx="330">
                  <c:v>43706</c:v>
                </c:pt>
                <c:pt idx="331">
                  <c:v>43705</c:v>
                </c:pt>
                <c:pt idx="332">
                  <c:v>43704</c:v>
                </c:pt>
                <c:pt idx="333">
                  <c:v>43703</c:v>
                </c:pt>
                <c:pt idx="334">
                  <c:v>43700</c:v>
                </c:pt>
                <c:pt idx="335">
                  <c:v>43699</c:v>
                </c:pt>
                <c:pt idx="336">
                  <c:v>43698</c:v>
                </c:pt>
                <c:pt idx="337">
                  <c:v>43697</c:v>
                </c:pt>
                <c:pt idx="338">
                  <c:v>43696</c:v>
                </c:pt>
                <c:pt idx="339">
                  <c:v>43693</c:v>
                </c:pt>
                <c:pt idx="340">
                  <c:v>43692</c:v>
                </c:pt>
                <c:pt idx="341">
                  <c:v>43691</c:v>
                </c:pt>
                <c:pt idx="342">
                  <c:v>43690</c:v>
                </c:pt>
                <c:pt idx="343">
                  <c:v>43689</c:v>
                </c:pt>
                <c:pt idx="344">
                  <c:v>43686</c:v>
                </c:pt>
                <c:pt idx="345">
                  <c:v>43685</c:v>
                </c:pt>
                <c:pt idx="346">
                  <c:v>43684</c:v>
                </c:pt>
                <c:pt idx="347">
                  <c:v>43683</c:v>
                </c:pt>
                <c:pt idx="348">
                  <c:v>43682</c:v>
                </c:pt>
                <c:pt idx="349">
                  <c:v>43679</c:v>
                </c:pt>
                <c:pt idx="350">
                  <c:v>43678</c:v>
                </c:pt>
                <c:pt idx="351">
                  <c:v>43677</c:v>
                </c:pt>
                <c:pt idx="352">
                  <c:v>43676</c:v>
                </c:pt>
                <c:pt idx="353">
                  <c:v>43675</c:v>
                </c:pt>
                <c:pt idx="354">
                  <c:v>43672</c:v>
                </c:pt>
                <c:pt idx="355">
                  <c:v>43671</c:v>
                </c:pt>
                <c:pt idx="356">
                  <c:v>43670</c:v>
                </c:pt>
                <c:pt idx="357">
                  <c:v>43669</c:v>
                </c:pt>
                <c:pt idx="358">
                  <c:v>43668</c:v>
                </c:pt>
                <c:pt idx="359">
                  <c:v>43665</c:v>
                </c:pt>
                <c:pt idx="360">
                  <c:v>43664</c:v>
                </c:pt>
                <c:pt idx="361">
                  <c:v>43663</c:v>
                </c:pt>
                <c:pt idx="362">
                  <c:v>43662</c:v>
                </c:pt>
                <c:pt idx="363">
                  <c:v>43661</c:v>
                </c:pt>
                <c:pt idx="364">
                  <c:v>43658</c:v>
                </c:pt>
                <c:pt idx="365">
                  <c:v>43657</c:v>
                </c:pt>
                <c:pt idx="366">
                  <c:v>43656</c:v>
                </c:pt>
                <c:pt idx="367">
                  <c:v>43655</c:v>
                </c:pt>
                <c:pt idx="368">
                  <c:v>43654</c:v>
                </c:pt>
                <c:pt idx="369">
                  <c:v>43651</c:v>
                </c:pt>
                <c:pt idx="370">
                  <c:v>43650</c:v>
                </c:pt>
                <c:pt idx="371">
                  <c:v>43649</c:v>
                </c:pt>
                <c:pt idx="372">
                  <c:v>43648</c:v>
                </c:pt>
                <c:pt idx="373">
                  <c:v>43647</c:v>
                </c:pt>
                <c:pt idx="374">
                  <c:v>43644</c:v>
                </c:pt>
                <c:pt idx="375">
                  <c:v>43643</c:v>
                </c:pt>
                <c:pt idx="376">
                  <c:v>43642</c:v>
                </c:pt>
                <c:pt idx="377">
                  <c:v>43641</c:v>
                </c:pt>
                <c:pt idx="378">
                  <c:v>43640</c:v>
                </c:pt>
                <c:pt idx="379">
                  <c:v>43637</c:v>
                </c:pt>
                <c:pt idx="380">
                  <c:v>43636</c:v>
                </c:pt>
                <c:pt idx="381">
                  <c:v>43635</c:v>
                </c:pt>
                <c:pt idx="382">
                  <c:v>43634</c:v>
                </c:pt>
                <c:pt idx="383">
                  <c:v>43633</c:v>
                </c:pt>
                <c:pt idx="384">
                  <c:v>43630</c:v>
                </c:pt>
                <c:pt idx="385">
                  <c:v>43629</c:v>
                </c:pt>
                <c:pt idx="386">
                  <c:v>43628</c:v>
                </c:pt>
                <c:pt idx="387">
                  <c:v>43627</c:v>
                </c:pt>
                <c:pt idx="388">
                  <c:v>43626</c:v>
                </c:pt>
                <c:pt idx="389">
                  <c:v>43622</c:v>
                </c:pt>
                <c:pt idx="390">
                  <c:v>43621</c:v>
                </c:pt>
                <c:pt idx="391">
                  <c:v>43620</c:v>
                </c:pt>
                <c:pt idx="392">
                  <c:v>43619</c:v>
                </c:pt>
                <c:pt idx="393">
                  <c:v>43616</c:v>
                </c:pt>
                <c:pt idx="394">
                  <c:v>43615</c:v>
                </c:pt>
                <c:pt idx="395">
                  <c:v>43614</c:v>
                </c:pt>
                <c:pt idx="396">
                  <c:v>43613</c:v>
                </c:pt>
                <c:pt idx="397">
                  <c:v>43612</c:v>
                </c:pt>
                <c:pt idx="398">
                  <c:v>43609</c:v>
                </c:pt>
                <c:pt idx="399">
                  <c:v>43608</c:v>
                </c:pt>
                <c:pt idx="400">
                  <c:v>43607</c:v>
                </c:pt>
                <c:pt idx="401">
                  <c:v>43606</c:v>
                </c:pt>
                <c:pt idx="402">
                  <c:v>43605</c:v>
                </c:pt>
                <c:pt idx="403">
                  <c:v>43602</c:v>
                </c:pt>
                <c:pt idx="404">
                  <c:v>43601</c:v>
                </c:pt>
                <c:pt idx="405">
                  <c:v>43600</c:v>
                </c:pt>
                <c:pt idx="406">
                  <c:v>43599</c:v>
                </c:pt>
                <c:pt idx="407">
                  <c:v>43598</c:v>
                </c:pt>
                <c:pt idx="408">
                  <c:v>43595</c:v>
                </c:pt>
                <c:pt idx="409">
                  <c:v>43594</c:v>
                </c:pt>
                <c:pt idx="410">
                  <c:v>43593</c:v>
                </c:pt>
                <c:pt idx="411">
                  <c:v>43592</c:v>
                </c:pt>
                <c:pt idx="412">
                  <c:v>43591</c:v>
                </c:pt>
                <c:pt idx="413">
                  <c:v>43590</c:v>
                </c:pt>
                <c:pt idx="414">
                  <c:v>43585</c:v>
                </c:pt>
                <c:pt idx="415">
                  <c:v>43584</c:v>
                </c:pt>
                <c:pt idx="416">
                  <c:v>43583</c:v>
                </c:pt>
                <c:pt idx="417">
                  <c:v>43581</c:v>
                </c:pt>
                <c:pt idx="418">
                  <c:v>43580</c:v>
                </c:pt>
                <c:pt idx="419">
                  <c:v>43579</c:v>
                </c:pt>
                <c:pt idx="420">
                  <c:v>43578</c:v>
                </c:pt>
                <c:pt idx="421">
                  <c:v>43577</c:v>
                </c:pt>
                <c:pt idx="422">
                  <c:v>43574</c:v>
                </c:pt>
                <c:pt idx="423">
                  <c:v>43573</c:v>
                </c:pt>
                <c:pt idx="424">
                  <c:v>43572</c:v>
                </c:pt>
                <c:pt idx="425">
                  <c:v>43571</c:v>
                </c:pt>
                <c:pt idx="426">
                  <c:v>43570</c:v>
                </c:pt>
                <c:pt idx="427">
                  <c:v>43567</c:v>
                </c:pt>
                <c:pt idx="428">
                  <c:v>43566</c:v>
                </c:pt>
                <c:pt idx="429">
                  <c:v>43565</c:v>
                </c:pt>
                <c:pt idx="430">
                  <c:v>43564</c:v>
                </c:pt>
                <c:pt idx="431">
                  <c:v>43563</c:v>
                </c:pt>
                <c:pt idx="432">
                  <c:v>43559</c:v>
                </c:pt>
                <c:pt idx="433">
                  <c:v>43558</c:v>
                </c:pt>
                <c:pt idx="434">
                  <c:v>43557</c:v>
                </c:pt>
                <c:pt idx="435">
                  <c:v>43556</c:v>
                </c:pt>
                <c:pt idx="436">
                  <c:v>43553</c:v>
                </c:pt>
                <c:pt idx="437">
                  <c:v>43552</c:v>
                </c:pt>
                <c:pt idx="438">
                  <c:v>43551</c:v>
                </c:pt>
                <c:pt idx="439">
                  <c:v>43550</c:v>
                </c:pt>
                <c:pt idx="440">
                  <c:v>43549</c:v>
                </c:pt>
                <c:pt idx="441">
                  <c:v>43546</c:v>
                </c:pt>
                <c:pt idx="442">
                  <c:v>43545</c:v>
                </c:pt>
                <c:pt idx="443">
                  <c:v>43544</c:v>
                </c:pt>
                <c:pt idx="444">
                  <c:v>43543</c:v>
                </c:pt>
                <c:pt idx="445">
                  <c:v>43542</c:v>
                </c:pt>
                <c:pt idx="446">
                  <c:v>43539</c:v>
                </c:pt>
                <c:pt idx="447">
                  <c:v>43538</c:v>
                </c:pt>
                <c:pt idx="448">
                  <c:v>43537</c:v>
                </c:pt>
                <c:pt idx="449">
                  <c:v>43536</c:v>
                </c:pt>
                <c:pt idx="450">
                  <c:v>43535</c:v>
                </c:pt>
                <c:pt idx="451">
                  <c:v>43532</c:v>
                </c:pt>
                <c:pt idx="452">
                  <c:v>43531</c:v>
                </c:pt>
                <c:pt idx="453">
                  <c:v>43530</c:v>
                </c:pt>
                <c:pt idx="454">
                  <c:v>43529</c:v>
                </c:pt>
                <c:pt idx="455">
                  <c:v>43528</c:v>
                </c:pt>
                <c:pt idx="456">
                  <c:v>43525</c:v>
                </c:pt>
                <c:pt idx="457">
                  <c:v>43524</c:v>
                </c:pt>
                <c:pt idx="458">
                  <c:v>43523</c:v>
                </c:pt>
                <c:pt idx="459">
                  <c:v>43522</c:v>
                </c:pt>
                <c:pt idx="460">
                  <c:v>43521</c:v>
                </c:pt>
                <c:pt idx="461">
                  <c:v>43518</c:v>
                </c:pt>
                <c:pt idx="462">
                  <c:v>43517</c:v>
                </c:pt>
                <c:pt idx="463">
                  <c:v>43516</c:v>
                </c:pt>
                <c:pt idx="464">
                  <c:v>43515</c:v>
                </c:pt>
                <c:pt idx="465">
                  <c:v>43514</c:v>
                </c:pt>
                <c:pt idx="466">
                  <c:v>43511</c:v>
                </c:pt>
                <c:pt idx="467">
                  <c:v>43510</c:v>
                </c:pt>
                <c:pt idx="468">
                  <c:v>43509</c:v>
                </c:pt>
                <c:pt idx="469">
                  <c:v>43508</c:v>
                </c:pt>
                <c:pt idx="470">
                  <c:v>43507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</c:numCache>
            </c:numRef>
          </c:cat>
          <c:val>
            <c:numRef>
              <c:f>'导出数据 (2)'!$C$3:$C$496</c:f>
              <c:numCache>
                <c:formatCode>General</c:formatCode>
                <c:ptCount val="494"/>
                <c:pt idx="0">
                  <c:v>2342</c:v>
                </c:pt>
                <c:pt idx="1">
                  <c:v>2242.3000000000002</c:v>
                </c:pt>
                <c:pt idx="2">
                  <c:v>2242.3000000000002</c:v>
                </c:pt>
                <c:pt idx="3">
                  <c:v>2241.1</c:v>
                </c:pt>
                <c:pt idx="4">
                  <c:v>2229.1999999999998</c:v>
                </c:pt>
                <c:pt idx="5">
                  <c:v>2194.3000000000002</c:v>
                </c:pt>
                <c:pt idx="6">
                  <c:v>2194.3000000000002</c:v>
                </c:pt>
                <c:pt idx="7">
                  <c:v>2194.3000000000002</c:v>
                </c:pt>
                <c:pt idx="8">
                  <c:v>2190</c:v>
                </c:pt>
                <c:pt idx="9">
                  <c:v>2171.4</c:v>
                </c:pt>
                <c:pt idx="10">
                  <c:v>2154.6999999999998</c:v>
                </c:pt>
                <c:pt idx="11">
                  <c:v>2154.6999999999998</c:v>
                </c:pt>
                <c:pt idx="12">
                  <c:v>2154.6999999999998</c:v>
                </c:pt>
                <c:pt idx="13">
                  <c:v>2153.6</c:v>
                </c:pt>
                <c:pt idx="14">
                  <c:v>2153.6</c:v>
                </c:pt>
                <c:pt idx="15">
                  <c:v>2150.6999999999998</c:v>
                </c:pt>
                <c:pt idx="16">
                  <c:v>2137</c:v>
                </c:pt>
                <c:pt idx="17">
                  <c:v>2114.1999999999998</c:v>
                </c:pt>
                <c:pt idx="18">
                  <c:v>2114.1999999999998</c:v>
                </c:pt>
                <c:pt idx="19">
                  <c:v>2114.1999999999998</c:v>
                </c:pt>
                <c:pt idx="20">
                  <c:v>2108.1999999999998</c:v>
                </c:pt>
                <c:pt idx="21">
                  <c:v>2106.6</c:v>
                </c:pt>
                <c:pt idx="22">
                  <c:v>2106.6</c:v>
                </c:pt>
                <c:pt idx="23">
                  <c:v>2106.6</c:v>
                </c:pt>
                <c:pt idx="24">
                  <c:v>2106.6</c:v>
                </c:pt>
                <c:pt idx="25">
                  <c:v>2106.6</c:v>
                </c:pt>
                <c:pt idx="26">
                  <c:v>2106.6</c:v>
                </c:pt>
                <c:pt idx="27">
                  <c:v>2106.1999999999998</c:v>
                </c:pt>
                <c:pt idx="28">
                  <c:v>2082.3000000000002</c:v>
                </c:pt>
                <c:pt idx="29">
                  <c:v>2062.8000000000002</c:v>
                </c:pt>
                <c:pt idx="30">
                  <c:v>2062.8000000000002</c:v>
                </c:pt>
                <c:pt idx="31">
                  <c:v>2062.8000000000002</c:v>
                </c:pt>
                <c:pt idx="32">
                  <c:v>2062.8000000000002</c:v>
                </c:pt>
                <c:pt idx="33">
                  <c:v>2062.8000000000002</c:v>
                </c:pt>
                <c:pt idx="34">
                  <c:v>2062.8000000000002</c:v>
                </c:pt>
                <c:pt idx="35">
                  <c:v>2061.9</c:v>
                </c:pt>
                <c:pt idx="36">
                  <c:v>2061.9</c:v>
                </c:pt>
                <c:pt idx="37">
                  <c:v>2061.9</c:v>
                </c:pt>
                <c:pt idx="38">
                  <c:v>2058.6999999999998</c:v>
                </c:pt>
                <c:pt idx="39">
                  <c:v>2020.4</c:v>
                </c:pt>
                <c:pt idx="40">
                  <c:v>2020.4</c:v>
                </c:pt>
                <c:pt idx="41">
                  <c:v>2016.2</c:v>
                </c:pt>
                <c:pt idx="42">
                  <c:v>2014.5</c:v>
                </c:pt>
                <c:pt idx="43">
                  <c:v>2014.5</c:v>
                </c:pt>
                <c:pt idx="44">
                  <c:v>2013.5</c:v>
                </c:pt>
                <c:pt idx="45">
                  <c:v>2013.5</c:v>
                </c:pt>
                <c:pt idx="46">
                  <c:v>2013.5</c:v>
                </c:pt>
                <c:pt idx="47">
                  <c:v>2011.4</c:v>
                </c:pt>
                <c:pt idx="48">
                  <c:v>2007.2</c:v>
                </c:pt>
                <c:pt idx="49">
                  <c:v>1971.5</c:v>
                </c:pt>
                <c:pt idx="50">
                  <c:v>1971.5</c:v>
                </c:pt>
                <c:pt idx="51">
                  <c:v>1971.5</c:v>
                </c:pt>
                <c:pt idx="52">
                  <c:v>1971.5</c:v>
                </c:pt>
                <c:pt idx="53">
                  <c:v>1971.5</c:v>
                </c:pt>
                <c:pt idx="54">
                  <c:v>1971.5</c:v>
                </c:pt>
                <c:pt idx="55">
                  <c:v>1970.2</c:v>
                </c:pt>
                <c:pt idx="56">
                  <c:v>1929.7</c:v>
                </c:pt>
                <c:pt idx="57">
                  <c:v>1929.7</c:v>
                </c:pt>
                <c:pt idx="58">
                  <c:v>1923.8</c:v>
                </c:pt>
                <c:pt idx="59">
                  <c:v>1923.8</c:v>
                </c:pt>
                <c:pt idx="60">
                  <c:v>1923.8</c:v>
                </c:pt>
                <c:pt idx="61">
                  <c:v>1923.8</c:v>
                </c:pt>
                <c:pt idx="62">
                  <c:v>1923.8</c:v>
                </c:pt>
                <c:pt idx="63">
                  <c:v>1920.8</c:v>
                </c:pt>
                <c:pt idx="64">
                  <c:v>1915.5</c:v>
                </c:pt>
                <c:pt idx="65">
                  <c:v>1884.2</c:v>
                </c:pt>
                <c:pt idx="66">
                  <c:v>1884.2</c:v>
                </c:pt>
                <c:pt idx="67">
                  <c:v>1884.2</c:v>
                </c:pt>
                <c:pt idx="68">
                  <c:v>1884.2</c:v>
                </c:pt>
                <c:pt idx="69">
                  <c:v>1884.2</c:v>
                </c:pt>
                <c:pt idx="70">
                  <c:v>1884.2</c:v>
                </c:pt>
                <c:pt idx="71">
                  <c:v>1884.2</c:v>
                </c:pt>
                <c:pt idx="72">
                  <c:v>1884.2</c:v>
                </c:pt>
                <c:pt idx="73">
                  <c:v>1884.2</c:v>
                </c:pt>
                <c:pt idx="74">
                  <c:v>1884.2</c:v>
                </c:pt>
                <c:pt idx="75">
                  <c:v>1882.1</c:v>
                </c:pt>
                <c:pt idx="76">
                  <c:v>1880.6</c:v>
                </c:pt>
                <c:pt idx="77">
                  <c:v>1841</c:v>
                </c:pt>
                <c:pt idx="78">
                  <c:v>1841</c:v>
                </c:pt>
                <c:pt idx="79">
                  <c:v>1841</c:v>
                </c:pt>
                <c:pt idx="80">
                  <c:v>1840.1</c:v>
                </c:pt>
                <c:pt idx="81">
                  <c:v>1834.9</c:v>
                </c:pt>
                <c:pt idx="82">
                  <c:v>1835.7</c:v>
                </c:pt>
                <c:pt idx="83">
                  <c:v>1835.7</c:v>
                </c:pt>
                <c:pt idx="84">
                  <c:v>1835.7</c:v>
                </c:pt>
                <c:pt idx="85">
                  <c:v>1835.7</c:v>
                </c:pt>
                <c:pt idx="86">
                  <c:v>1835.7</c:v>
                </c:pt>
                <c:pt idx="87">
                  <c:v>1835.7</c:v>
                </c:pt>
                <c:pt idx="88">
                  <c:v>1835.7</c:v>
                </c:pt>
                <c:pt idx="89">
                  <c:v>1831.1</c:v>
                </c:pt>
                <c:pt idx="90">
                  <c:v>1795.3</c:v>
                </c:pt>
                <c:pt idx="91">
                  <c:v>1795.3</c:v>
                </c:pt>
                <c:pt idx="92">
                  <c:v>1795.3</c:v>
                </c:pt>
                <c:pt idx="93">
                  <c:v>1795.3</c:v>
                </c:pt>
                <c:pt idx="94">
                  <c:v>1795.3</c:v>
                </c:pt>
                <c:pt idx="95">
                  <c:v>1795.3</c:v>
                </c:pt>
                <c:pt idx="96">
                  <c:v>1798.2</c:v>
                </c:pt>
                <c:pt idx="97">
                  <c:v>1798.2</c:v>
                </c:pt>
                <c:pt idx="98">
                  <c:v>1798.2</c:v>
                </c:pt>
                <c:pt idx="99">
                  <c:v>1798.2</c:v>
                </c:pt>
                <c:pt idx="100">
                  <c:v>1798.2</c:v>
                </c:pt>
                <c:pt idx="101">
                  <c:v>1798.2</c:v>
                </c:pt>
                <c:pt idx="102">
                  <c:v>1804.1</c:v>
                </c:pt>
                <c:pt idx="103">
                  <c:v>1804.1</c:v>
                </c:pt>
                <c:pt idx="104">
                  <c:v>1804.1</c:v>
                </c:pt>
                <c:pt idx="105">
                  <c:v>1804.1</c:v>
                </c:pt>
                <c:pt idx="106">
                  <c:v>1804.1</c:v>
                </c:pt>
                <c:pt idx="107">
                  <c:v>1804.1</c:v>
                </c:pt>
                <c:pt idx="108">
                  <c:v>1804.1</c:v>
                </c:pt>
                <c:pt idx="109">
                  <c:v>1818.3</c:v>
                </c:pt>
                <c:pt idx="110">
                  <c:v>1824.1</c:v>
                </c:pt>
                <c:pt idx="111">
                  <c:v>1843.1</c:v>
                </c:pt>
                <c:pt idx="112">
                  <c:v>1843.1</c:v>
                </c:pt>
                <c:pt idx="113">
                  <c:v>1844.3</c:v>
                </c:pt>
                <c:pt idx="114">
                  <c:v>1844.3</c:v>
                </c:pt>
                <c:pt idx="115">
                  <c:v>1849.6</c:v>
                </c:pt>
                <c:pt idx="116">
                  <c:v>1884.2</c:v>
                </c:pt>
                <c:pt idx="117">
                  <c:v>1885.4</c:v>
                </c:pt>
                <c:pt idx="118">
                  <c:v>1887.7</c:v>
                </c:pt>
                <c:pt idx="119">
                  <c:v>1894.2</c:v>
                </c:pt>
                <c:pt idx="120">
                  <c:v>1904</c:v>
                </c:pt>
                <c:pt idx="121">
                  <c:v>1917.6</c:v>
                </c:pt>
                <c:pt idx="122">
                  <c:v>1917.6</c:v>
                </c:pt>
                <c:pt idx="123">
                  <c:v>1917.6</c:v>
                </c:pt>
                <c:pt idx="124">
                  <c:v>1916.2</c:v>
                </c:pt>
                <c:pt idx="125">
                  <c:v>1908.2</c:v>
                </c:pt>
                <c:pt idx="126">
                  <c:v>1908.2</c:v>
                </c:pt>
                <c:pt idx="127">
                  <c:v>1905.9</c:v>
                </c:pt>
                <c:pt idx="128">
                  <c:v>1872.5</c:v>
                </c:pt>
                <c:pt idx="129">
                  <c:v>1870.2</c:v>
                </c:pt>
                <c:pt idx="130">
                  <c:v>1870.2</c:v>
                </c:pt>
                <c:pt idx="131">
                  <c:v>1870.2</c:v>
                </c:pt>
                <c:pt idx="132">
                  <c:v>1870.2</c:v>
                </c:pt>
                <c:pt idx="133">
                  <c:v>1865.6</c:v>
                </c:pt>
                <c:pt idx="134">
                  <c:v>1865.6</c:v>
                </c:pt>
                <c:pt idx="135">
                  <c:v>1863.3</c:v>
                </c:pt>
                <c:pt idx="136">
                  <c:v>1826.6</c:v>
                </c:pt>
                <c:pt idx="137">
                  <c:v>1826.6</c:v>
                </c:pt>
                <c:pt idx="138">
                  <c:v>1826.6</c:v>
                </c:pt>
                <c:pt idx="139">
                  <c:v>1823.9</c:v>
                </c:pt>
                <c:pt idx="140">
                  <c:v>1823.9</c:v>
                </c:pt>
                <c:pt idx="141">
                  <c:v>1783.2</c:v>
                </c:pt>
                <c:pt idx="142">
                  <c:v>1778.5</c:v>
                </c:pt>
                <c:pt idx="143">
                  <c:v>1778.5</c:v>
                </c:pt>
                <c:pt idx="144">
                  <c:v>1778.5</c:v>
                </c:pt>
                <c:pt idx="145">
                  <c:v>1770.8</c:v>
                </c:pt>
                <c:pt idx="146">
                  <c:v>1766.8</c:v>
                </c:pt>
                <c:pt idx="147">
                  <c:v>1757.1</c:v>
                </c:pt>
                <c:pt idx="148">
                  <c:v>1727.9</c:v>
                </c:pt>
                <c:pt idx="149">
                  <c:v>1727.9</c:v>
                </c:pt>
                <c:pt idx="150">
                  <c:v>1727.9</c:v>
                </c:pt>
                <c:pt idx="151">
                  <c:v>1727.9</c:v>
                </c:pt>
                <c:pt idx="152">
                  <c:v>1727.9</c:v>
                </c:pt>
                <c:pt idx="153">
                  <c:v>1724.2</c:v>
                </c:pt>
                <c:pt idx="154">
                  <c:v>1713.8</c:v>
                </c:pt>
                <c:pt idx="155">
                  <c:v>1688.5</c:v>
                </c:pt>
                <c:pt idx="156">
                  <c:v>1688</c:v>
                </c:pt>
                <c:pt idx="157">
                  <c:v>1687.6</c:v>
                </c:pt>
                <c:pt idx="158">
                  <c:v>1687.6</c:v>
                </c:pt>
                <c:pt idx="159">
                  <c:v>1687.6</c:v>
                </c:pt>
                <c:pt idx="160">
                  <c:v>1687.6</c:v>
                </c:pt>
                <c:pt idx="161">
                  <c:v>1687.6</c:v>
                </c:pt>
                <c:pt idx="162">
                  <c:v>1687.6</c:v>
                </c:pt>
                <c:pt idx="163">
                  <c:v>1679.5</c:v>
                </c:pt>
                <c:pt idx="164">
                  <c:v>1659.4</c:v>
                </c:pt>
                <c:pt idx="165">
                  <c:v>1656.4</c:v>
                </c:pt>
                <c:pt idx="166">
                  <c:v>1656.4</c:v>
                </c:pt>
                <c:pt idx="167">
                  <c:v>1658</c:v>
                </c:pt>
                <c:pt idx="168">
                  <c:v>1658</c:v>
                </c:pt>
                <c:pt idx="169">
                  <c:v>1658</c:v>
                </c:pt>
                <c:pt idx="170">
                  <c:v>1659.2</c:v>
                </c:pt>
                <c:pt idx="171">
                  <c:v>1659.2</c:v>
                </c:pt>
                <c:pt idx="172">
                  <c:v>1659.2</c:v>
                </c:pt>
                <c:pt idx="173">
                  <c:v>1659.2</c:v>
                </c:pt>
                <c:pt idx="174">
                  <c:v>1659.2</c:v>
                </c:pt>
                <c:pt idx="175">
                  <c:v>1659.2</c:v>
                </c:pt>
                <c:pt idx="176">
                  <c:v>1659.2</c:v>
                </c:pt>
                <c:pt idx="177">
                  <c:v>1659.2</c:v>
                </c:pt>
                <c:pt idx="178">
                  <c:v>1659.2</c:v>
                </c:pt>
                <c:pt idx="179">
                  <c:v>1659.2</c:v>
                </c:pt>
                <c:pt idx="180">
                  <c:v>1659.2</c:v>
                </c:pt>
                <c:pt idx="181">
                  <c:v>1659.2</c:v>
                </c:pt>
                <c:pt idx="182">
                  <c:v>1659.2</c:v>
                </c:pt>
                <c:pt idx="183">
                  <c:v>1659.2</c:v>
                </c:pt>
                <c:pt idx="184">
                  <c:v>1663</c:v>
                </c:pt>
                <c:pt idx="185">
                  <c:v>1686.4</c:v>
                </c:pt>
                <c:pt idx="186">
                  <c:v>1700.6</c:v>
                </c:pt>
                <c:pt idx="187">
                  <c:v>1709.6</c:v>
                </c:pt>
                <c:pt idx="188">
                  <c:v>1709.6</c:v>
                </c:pt>
                <c:pt idx="189">
                  <c:v>1709.6</c:v>
                </c:pt>
                <c:pt idx="190">
                  <c:v>1709.6</c:v>
                </c:pt>
                <c:pt idx="191">
                  <c:v>1709.6</c:v>
                </c:pt>
                <c:pt idx="192">
                  <c:v>1709.6</c:v>
                </c:pt>
                <c:pt idx="193">
                  <c:v>1709.6</c:v>
                </c:pt>
                <c:pt idx="194">
                  <c:v>1712.1</c:v>
                </c:pt>
                <c:pt idx="195">
                  <c:v>1718.5</c:v>
                </c:pt>
                <c:pt idx="196">
                  <c:v>1718.5</c:v>
                </c:pt>
                <c:pt idx="197">
                  <c:v>1725</c:v>
                </c:pt>
                <c:pt idx="198">
                  <c:v>1739.3</c:v>
                </c:pt>
                <c:pt idx="199">
                  <c:v>1756.5</c:v>
                </c:pt>
                <c:pt idx="200">
                  <c:v>1758.5</c:v>
                </c:pt>
                <c:pt idx="201">
                  <c:v>1758.5</c:v>
                </c:pt>
                <c:pt idx="202">
                  <c:v>1771.9</c:v>
                </c:pt>
                <c:pt idx="203">
                  <c:v>1791.3</c:v>
                </c:pt>
                <c:pt idx="204">
                  <c:v>1791.3</c:v>
                </c:pt>
                <c:pt idx="205">
                  <c:v>1791.3</c:v>
                </c:pt>
                <c:pt idx="206">
                  <c:v>1791.3</c:v>
                </c:pt>
                <c:pt idx="207">
                  <c:v>1814.4</c:v>
                </c:pt>
                <c:pt idx="208">
                  <c:v>1836.2</c:v>
                </c:pt>
                <c:pt idx="209">
                  <c:v>1836.2</c:v>
                </c:pt>
                <c:pt idx="210">
                  <c:v>1855.5</c:v>
                </c:pt>
                <c:pt idx="211">
                  <c:v>1863.6</c:v>
                </c:pt>
                <c:pt idx="212">
                  <c:v>1875.4</c:v>
                </c:pt>
                <c:pt idx="213">
                  <c:v>1875.4</c:v>
                </c:pt>
                <c:pt idx="214">
                  <c:v>1878.3</c:v>
                </c:pt>
                <c:pt idx="215">
                  <c:v>1878.3</c:v>
                </c:pt>
                <c:pt idx="216">
                  <c:v>1878.3</c:v>
                </c:pt>
                <c:pt idx="217">
                  <c:v>1878.3</c:v>
                </c:pt>
                <c:pt idx="218">
                  <c:v>1878.3</c:v>
                </c:pt>
                <c:pt idx="219">
                  <c:v>1878.3</c:v>
                </c:pt>
                <c:pt idx="220">
                  <c:v>1878.3</c:v>
                </c:pt>
                <c:pt idx="221">
                  <c:v>1878.3</c:v>
                </c:pt>
                <c:pt idx="222">
                  <c:v>1878.3</c:v>
                </c:pt>
                <c:pt idx="223">
                  <c:v>1878.3</c:v>
                </c:pt>
                <c:pt idx="224">
                  <c:v>1878.3</c:v>
                </c:pt>
                <c:pt idx="225">
                  <c:v>1878.3</c:v>
                </c:pt>
                <c:pt idx="226">
                  <c:v>1878.3</c:v>
                </c:pt>
                <c:pt idx="227">
                  <c:v>1878.3</c:v>
                </c:pt>
                <c:pt idx="228">
                  <c:v>1878.3</c:v>
                </c:pt>
                <c:pt idx="229">
                  <c:v>1878.3</c:v>
                </c:pt>
                <c:pt idx="230">
                  <c:v>1878.3</c:v>
                </c:pt>
                <c:pt idx="231">
                  <c:v>1878.3</c:v>
                </c:pt>
                <c:pt idx="232">
                  <c:v>1878.3</c:v>
                </c:pt>
                <c:pt idx="233">
                  <c:v>1878.3</c:v>
                </c:pt>
                <c:pt idx="234">
                  <c:v>1878.3</c:v>
                </c:pt>
                <c:pt idx="235">
                  <c:v>1878.3</c:v>
                </c:pt>
                <c:pt idx="236">
                  <c:v>1878.3</c:v>
                </c:pt>
                <c:pt idx="237">
                  <c:v>1878.3</c:v>
                </c:pt>
                <c:pt idx="238">
                  <c:v>1878.3</c:v>
                </c:pt>
                <c:pt idx="239">
                  <c:v>1878.3</c:v>
                </c:pt>
                <c:pt idx="240">
                  <c:v>1878.3</c:v>
                </c:pt>
                <c:pt idx="241">
                  <c:v>1878.3</c:v>
                </c:pt>
                <c:pt idx="242">
                  <c:v>1878.3</c:v>
                </c:pt>
                <c:pt idx="243">
                  <c:v>1876.9</c:v>
                </c:pt>
                <c:pt idx="244">
                  <c:v>1876.9</c:v>
                </c:pt>
                <c:pt idx="245">
                  <c:v>1871.8</c:v>
                </c:pt>
                <c:pt idx="246">
                  <c:v>1863.2</c:v>
                </c:pt>
                <c:pt idx="247">
                  <c:v>1863.2</c:v>
                </c:pt>
                <c:pt idx="248">
                  <c:v>1863.2</c:v>
                </c:pt>
                <c:pt idx="249">
                  <c:v>1862</c:v>
                </c:pt>
                <c:pt idx="250">
                  <c:v>1838.7</c:v>
                </c:pt>
                <c:pt idx="251">
                  <c:v>1838.7</c:v>
                </c:pt>
                <c:pt idx="252">
                  <c:v>1838.7</c:v>
                </c:pt>
                <c:pt idx="253">
                  <c:v>1837.8</c:v>
                </c:pt>
                <c:pt idx="254">
                  <c:v>1837.8</c:v>
                </c:pt>
                <c:pt idx="255">
                  <c:v>1837.8</c:v>
                </c:pt>
                <c:pt idx="256">
                  <c:v>1837.8</c:v>
                </c:pt>
                <c:pt idx="257">
                  <c:v>1836</c:v>
                </c:pt>
                <c:pt idx="258">
                  <c:v>1826.1</c:v>
                </c:pt>
                <c:pt idx="259">
                  <c:v>1822.6</c:v>
                </c:pt>
                <c:pt idx="260">
                  <c:v>1797.3</c:v>
                </c:pt>
                <c:pt idx="261">
                  <c:v>1797.3</c:v>
                </c:pt>
                <c:pt idx="262">
                  <c:v>1799.1</c:v>
                </c:pt>
                <c:pt idx="263">
                  <c:v>1796.1</c:v>
                </c:pt>
                <c:pt idx="264">
                  <c:v>1796.1</c:v>
                </c:pt>
                <c:pt idx="265">
                  <c:v>1796.1</c:v>
                </c:pt>
                <c:pt idx="266">
                  <c:v>1797.9</c:v>
                </c:pt>
                <c:pt idx="267">
                  <c:v>1797.9</c:v>
                </c:pt>
                <c:pt idx="268">
                  <c:v>1786.6</c:v>
                </c:pt>
                <c:pt idx="269">
                  <c:v>1783</c:v>
                </c:pt>
                <c:pt idx="270">
                  <c:v>1776.4</c:v>
                </c:pt>
                <c:pt idx="271">
                  <c:v>1767.4</c:v>
                </c:pt>
                <c:pt idx="272">
                  <c:v>1759.7</c:v>
                </c:pt>
                <c:pt idx="273">
                  <c:v>1759.7</c:v>
                </c:pt>
                <c:pt idx="274">
                  <c:v>1759.7</c:v>
                </c:pt>
                <c:pt idx="275">
                  <c:v>1759.7</c:v>
                </c:pt>
                <c:pt idx="276">
                  <c:v>1759.7</c:v>
                </c:pt>
                <c:pt idx="277">
                  <c:v>1759.7</c:v>
                </c:pt>
                <c:pt idx="278">
                  <c:v>1763.4</c:v>
                </c:pt>
                <c:pt idx="279">
                  <c:v>1763.4</c:v>
                </c:pt>
                <c:pt idx="280">
                  <c:v>1763.4</c:v>
                </c:pt>
                <c:pt idx="281">
                  <c:v>1763.4</c:v>
                </c:pt>
                <c:pt idx="282">
                  <c:v>1763.4</c:v>
                </c:pt>
                <c:pt idx="283">
                  <c:v>1763.4</c:v>
                </c:pt>
                <c:pt idx="284">
                  <c:v>1768.5</c:v>
                </c:pt>
                <c:pt idx="285">
                  <c:v>1768.5</c:v>
                </c:pt>
                <c:pt idx="286">
                  <c:v>1774.5</c:v>
                </c:pt>
                <c:pt idx="287">
                  <c:v>1795.6</c:v>
                </c:pt>
                <c:pt idx="288">
                  <c:v>1810.4</c:v>
                </c:pt>
                <c:pt idx="289">
                  <c:v>1811.7</c:v>
                </c:pt>
                <c:pt idx="290">
                  <c:v>1811.7</c:v>
                </c:pt>
                <c:pt idx="291">
                  <c:v>1811.7</c:v>
                </c:pt>
                <c:pt idx="292">
                  <c:v>1811.7</c:v>
                </c:pt>
                <c:pt idx="293">
                  <c:v>1811.7</c:v>
                </c:pt>
                <c:pt idx="294">
                  <c:v>1811.7</c:v>
                </c:pt>
                <c:pt idx="295">
                  <c:v>1812.2</c:v>
                </c:pt>
                <c:pt idx="296">
                  <c:v>1816.2</c:v>
                </c:pt>
                <c:pt idx="297">
                  <c:v>1818.5</c:v>
                </c:pt>
                <c:pt idx="298">
                  <c:v>1848.4</c:v>
                </c:pt>
                <c:pt idx="299">
                  <c:v>1854</c:v>
                </c:pt>
                <c:pt idx="300">
                  <c:v>1854</c:v>
                </c:pt>
                <c:pt idx="301">
                  <c:v>1854</c:v>
                </c:pt>
                <c:pt idx="302">
                  <c:v>1854</c:v>
                </c:pt>
                <c:pt idx="303">
                  <c:v>1854</c:v>
                </c:pt>
                <c:pt idx="304">
                  <c:v>1854</c:v>
                </c:pt>
                <c:pt idx="305">
                  <c:v>1856.2</c:v>
                </c:pt>
                <c:pt idx="306">
                  <c:v>1856.2</c:v>
                </c:pt>
                <c:pt idx="307">
                  <c:v>1856.2</c:v>
                </c:pt>
                <c:pt idx="308">
                  <c:v>1860.3</c:v>
                </c:pt>
                <c:pt idx="309">
                  <c:v>1860.3</c:v>
                </c:pt>
                <c:pt idx="310">
                  <c:v>1860.3</c:v>
                </c:pt>
                <c:pt idx="311">
                  <c:v>1860.3</c:v>
                </c:pt>
                <c:pt idx="312">
                  <c:v>1860.3</c:v>
                </c:pt>
                <c:pt idx="313">
                  <c:v>1860.3</c:v>
                </c:pt>
                <c:pt idx="314">
                  <c:v>1860.3</c:v>
                </c:pt>
                <c:pt idx="315">
                  <c:v>1860.3</c:v>
                </c:pt>
                <c:pt idx="316">
                  <c:v>1860.3</c:v>
                </c:pt>
                <c:pt idx="317">
                  <c:v>1860.3</c:v>
                </c:pt>
                <c:pt idx="318">
                  <c:v>1860.3</c:v>
                </c:pt>
                <c:pt idx="319">
                  <c:v>1860.3</c:v>
                </c:pt>
                <c:pt idx="320">
                  <c:v>1860.3</c:v>
                </c:pt>
                <c:pt idx="321">
                  <c:v>1860.3</c:v>
                </c:pt>
                <c:pt idx="322">
                  <c:v>1860.3</c:v>
                </c:pt>
                <c:pt idx="323">
                  <c:v>1860.3</c:v>
                </c:pt>
                <c:pt idx="324">
                  <c:v>1860.3</c:v>
                </c:pt>
                <c:pt idx="325">
                  <c:v>1861.1</c:v>
                </c:pt>
                <c:pt idx="326">
                  <c:v>1869.9</c:v>
                </c:pt>
                <c:pt idx="327">
                  <c:v>1871.7</c:v>
                </c:pt>
                <c:pt idx="328">
                  <c:v>1904.2</c:v>
                </c:pt>
                <c:pt idx="329">
                  <c:v>1953.4</c:v>
                </c:pt>
                <c:pt idx="330">
                  <c:v>1953.4</c:v>
                </c:pt>
                <c:pt idx="331">
                  <c:v>1953.4</c:v>
                </c:pt>
                <c:pt idx="332">
                  <c:v>1961.1</c:v>
                </c:pt>
                <c:pt idx="333">
                  <c:v>1982.7</c:v>
                </c:pt>
                <c:pt idx="334">
                  <c:v>2017.3</c:v>
                </c:pt>
                <c:pt idx="335">
                  <c:v>2017.3</c:v>
                </c:pt>
                <c:pt idx="336">
                  <c:v>2017.3</c:v>
                </c:pt>
                <c:pt idx="337">
                  <c:v>2017.3</c:v>
                </c:pt>
                <c:pt idx="338">
                  <c:v>2017.3</c:v>
                </c:pt>
                <c:pt idx="339">
                  <c:v>2017.3</c:v>
                </c:pt>
                <c:pt idx="340">
                  <c:v>2017.3</c:v>
                </c:pt>
                <c:pt idx="341">
                  <c:v>1998.1</c:v>
                </c:pt>
                <c:pt idx="342">
                  <c:v>1942</c:v>
                </c:pt>
                <c:pt idx="343">
                  <c:v>1942</c:v>
                </c:pt>
                <c:pt idx="344">
                  <c:v>1935.6</c:v>
                </c:pt>
                <c:pt idx="345">
                  <c:v>1935.6</c:v>
                </c:pt>
                <c:pt idx="346">
                  <c:v>1933.2</c:v>
                </c:pt>
                <c:pt idx="347">
                  <c:v>1933.2</c:v>
                </c:pt>
                <c:pt idx="348">
                  <c:v>1933.2</c:v>
                </c:pt>
                <c:pt idx="349">
                  <c:v>1933.2</c:v>
                </c:pt>
                <c:pt idx="350">
                  <c:v>1933.2</c:v>
                </c:pt>
                <c:pt idx="351">
                  <c:v>1932.1</c:v>
                </c:pt>
                <c:pt idx="352">
                  <c:v>1932.1</c:v>
                </c:pt>
                <c:pt idx="353">
                  <c:v>1932.1</c:v>
                </c:pt>
                <c:pt idx="354">
                  <c:v>1932.1</c:v>
                </c:pt>
                <c:pt idx="355">
                  <c:v>1930.3</c:v>
                </c:pt>
                <c:pt idx="356">
                  <c:v>1916.3</c:v>
                </c:pt>
                <c:pt idx="357">
                  <c:v>1881.2</c:v>
                </c:pt>
                <c:pt idx="358">
                  <c:v>1881.2</c:v>
                </c:pt>
                <c:pt idx="359">
                  <c:v>1870.2</c:v>
                </c:pt>
                <c:pt idx="360">
                  <c:v>1866.8</c:v>
                </c:pt>
                <c:pt idx="361">
                  <c:v>1866.8</c:v>
                </c:pt>
                <c:pt idx="362">
                  <c:v>1866.8</c:v>
                </c:pt>
                <c:pt idx="363">
                  <c:v>1870.3</c:v>
                </c:pt>
                <c:pt idx="364">
                  <c:v>1870.3</c:v>
                </c:pt>
                <c:pt idx="365">
                  <c:v>1870.3</c:v>
                </c:pt>
                <c:pt idx="366">
                  <c:v>1870.3</c:v>
                </c:pt>
                <c:pt idx="367">
                  <c:v>1882.2</c:v>
                </c:pt>
                <c:pt idx="368">
                  <c:v>1887.8</c:v>
                </c:pt>
                <c:pt idx="369">
                  <c:v>1911.6</c:v>
                </c:pt>
                <c:pt idx="370">
                  <c:v>1926.5</c:v>
                </c:pt>
                <c:pt idx="371">
                  <c:v>1945.1</c:v>
                </c:pt>
                <c:pt idx="372">
                  <c:v>1949.1</c:v>
                </c:pt>
                <c:pt idx="373">
                  <c:v>1950.3</c:v>
                </c:pt>
                <c:pt idx="374">
                  <c:v>1990.1</c:v>
                </c:pt>
                <c:pt idx="375">
                  <c:v>2000.8</c:v>
                </c:pt>
                <c:pt idx="376">
                  <c:v>2018.5</c:v>
                </c:pt>
                <c:pt idx="377">
                  <c:v>2023.1</c:v>
                </c:pt>
                <c:pt idx="378">
                  <c:v>2032.8</c:v>
                </c:pt>
                <c:pt idx="379">
                  <c:v>2033.5</c:v>
                </c:pt>
                <c:pt idx="380">
                  <c:v>2063.6</c:v>
                </c:pt>
                <c:pt idx="381">
                  <c:v>2077.3000000000002</c:v>
                </c:pt>
                <c:pt idx="382">
                  <c:v>2094.4</c:v>
                </c:pt>
                <c:pt idx="383">
                  <c:v>2094.4</c:v>
                </c:pt>
                <c:pt idx="384">
                  <c:v>2094.4</c:v>
                </c:pt>
                <c:pt idx="385">
                  <c:v>2094.4</c:v>
                </c:pt>
                <c:pt idx="386">
                  <c:v>2094.4</c:v>
                </c:pt>
                <c:pt idx="387">
                  <c:v>2094.4</c:v>
                </c:pt>
                <c:pt idx="388">
                  <c:v>2094.4</c:v>
                </c:pt>
                <c:pt idx="389">
                  <c:v>2094.4</c:v>
                </c:pt>
                <c:pt idx="390">
                  <c:v>2094.4</c:v>
                </c:pt>
                <c:pt idx="391">
                  <c:v>2089.8000000000002</c:v>
                </c:pt>
                <c:pt idx="392">
                  <c:v>2087.5</c:v>
                </c:pt>
                <c:pt idx="393">
                  <c:v>2079.6999999999998</c:v>
                </c:pt>
                <c:pt idx="394">
                  <c:v>2079.6999999999998</c:v>
                </c:pt>
                <c:pt idx="395">
                  <c:v>2079.6999999999998</c:v>
                </c:pt>
                <c:pt idx="396">
                  <c:v>2079.6999999999998</c:v>
                </c:pt>
                <c:pt idx="397">
                  <c:v>2079.6999999999998</c:v>
                </c:pt>
                <c:pt idx="398">
                  <c:v>2075.6</c:v>
                </c:pt>
                <c:pt idx="399">
                  <c:v>2073.1999999999998</c:v>
                </c:pt>
                <c:pt idx="400">
                  <c:v>2066.9</c:v>
                </c:pt>
                <c:pt idx="401">
                  <c:v>2031.7</c:v>
                </c:pt>
                <c:pt idx="402">
                  <c:v>2008.7</c:v>
                </c:pt>
                <c:pt idx="403">
                  <c:v>2001.1</c:v>
                </c:pt>
                <c:pt idx="404">
                  <c:v>2001.1</c:v>
                </c:pt>
                <c:pt idx="405">
                  <c:v>2001.1</c:v>
                </c:pt>
                <c:pt idx="406">
                  <c:v>1995.2</c:v>
                </c:pt>
                <c:pt idx="407">
                  <c:v>1995.2</c:v>
                </c:pt>
                <c:pt idx="408">
                  <c:v>1976.3</c:v>
                </c:pt>
                <c:pt idx="409">
                  <c:v>1927.2</c:v>
                </c:pt>
                <c:pt idx="410">
                  <c:v>1927.2</c:v>
                </c:pt>
                <c:pt idx="411">
                  <c:v>1927.2</c:v>
                </c:pt>
                <c:pt idx="412">
                  <c:v>1927.2</c:v>
                </c:pt>
                <c:pt idx="413">
                  <c:v>1925</c:v>
                </c:pt>
                <c:pt idx="414">
                  <c:v>1921.1</c:v>
                </c:pt>
                <c:pt idx="415">
                  <c:v>1916</c:v>
                </c:pt>
                <c:pt idx="416">
                  <c:v>1913.9</c:v>
                </c:pt>
                <c:pt idx="417">
                  <c:v>1899.9</c:v>
                </c:pt>
                <c:pt idx="418">
                  <c:v>1861.1</c:v>
                </c:pt>
                <c:pt idx="419">
                  <c:v>1861.1</c:v>
                </c:pt>
                <c:pt idx="420">
                  <c:v>1864</c:v>
                </c:pt>
                <c:pt idx="421">
                  <c:v>1864</c:v>
                </c:pt>
                <c:pt idx="422">
                  <c:v>1864</c:v>
                </c:pt>
                <c:pt idx="423">
                  <c:v>1864</c:v>
                </c:pt>
                <c:pt idx="424">
                  <c:v>1864</c:v>
                </c:pt>
                <c:pt idx="425">
                  <c:v>1871.1</c:v>
                </c:pt>
                <c:pt idx="426">
                  <c:v>1871.1</c:v>
                </c:pt>
                <c:pt idx="427">
                  <c:v>1871.1</c:v>
                </c:pt>
                <c:pt idx="428">
                  <c:v>1871.1</c:v>
                </c:pt>
                <c:pt idx="429">
                  <c:v>1873.4</c:v>
                </c:pt>
                <c:pt idx="430">
                  <c:v>1879</c:v>
                </c:pt>
                <c:pt idx="431">
                  <c:v>1879</c:v>
                </c:pt>
                <c:pt idx="432">
                  <c:v>1880.8</c:v>
                </c:pt>
                <c:pt idx="433">
                  <c:v>1882.8</c:v>
                </c:pt>
                <c:pt idx="434">
                  <c:v>1886.8</c:v>
                </c:pt>
                <c:pt idx="435">
                  <c:v>1886.8</c:v>
                </c:pt>
                <c:pt idx="436">
                  <c:v>1906.9</c:v>
                </c:pt>
                <c:pt idx="437">
                  <c:v>1906.9</c:v>
                </c:pt>
                <c:pt idx="438">
                  <c:v>1906.9</c:v>
                </c:pt>
                <c:pt idx="439">
                  <c:v>1906.9</c:v>
                </c:pt>
                <c:pt idx="440">
                  <c:v>1932</c:v>
                </c:pt>
                <c:pt idx="441">
                  <c:v>1942.3</c:v>
                </c:pt>
                <c:pt idx="442">
                  <c:v>1967.5</c:v>
                </c:pt>
                <c:pt idx="443">
                  <c:v>1996.3</c:v>
                </c:pt>
                <c:pt idx="444">
                  <c:v>2000.7</c:v>
                </c:pt>
                <c:pt idx="445">
                  <c:v>2000.7</c:v>
                </c:pt>
                <c:pt idx="446">
                  <c:v>2017.2</c:v>
                </c:pt>
                <c:pt idx="447">
                  <c:v>2040.3</c:v>
                </c:pt>
                <c:pt idx="448">
                  <c:v>2053.4</c:v>
                </c:pt>
                <c:pt idx="449">
                  <c:v>2058.3000000000002</c:v>
                </c:pt>
                <c:pt idx="450">
                  <c:v>2074.1</c:v>
                </c:pt>
                <c:pt idx="451">
                  <c:v>2074.1</c:v>
                </c:pt>
                <c:pt idx="452">
                  <c:v>2074.1</c:v>
                </c:pt>
                <c:pt idx="453">
                  <c:v>2076.5</c:v>
                </c:pt>
                <c:pt idx="454">
                  <c:v>2076.5</c:v>
                </c:pt>
                <c:pt idx="455">
                  <c:v>2076.5</c:v>
                </c:pt>
                <c:pt idx="456">
                  <c:v>2077</c:v>
                </c:pt>
                <c:pt idx="457">
                  <c:v>2072.5</c:v>
                </c:pt>
                <c:pt idx="458">
                  <c:v>2072.1999999999998</c:v>
                </c:pt>
                <c:pt idx="459">
                  <c:v>2072.1999999999998</c:v>
                </c:pt>
                <c:pt idx="460">
                  <c:v>2073.3000000000002</c:v>
                </c:pt>
                <c:pt idx="461">
                  <c:v>2073.3000000000002</c:v>
                </c:pt>
                <c:pt idx="462">
                  <c:v>2073.3000000000002</c:v>
                </c:pt>
                <c:pt idx="463">
                  <c:v>2073.3000000000002</c:v>
                </c:pt>
                <c:pt idx="464">
                  <c:v>2072.1999999999998</c:v>
                </c:pt>
                <c:pt idx="465">
                  <c:v>2072.1999999999998</c:v>
                </c:pt>
                <c:pt idx="466">
                  <c:v>2008.4</c:v>
                </c:pt>
                <c:pt idx="467">
                  <c:v>2008.4</c:v>
                </c:pt>
                <c:pt idx="468">
                  <c:v>2008.4</c:v>
                </c:pt>
                <c:pt idx="469">
                  <c:v>2008.4</c:v>
                </c:pt>
                <c:pt idx="470">
                  <c:v>2008.4</c:v>
                </c:pt>
                <c:pt idx="471">
                  <c:v>2014</c:v>
                </c:pt>
                <c:pt idx="472">
                  <c:v>2014</c:v>
                </c:pt>
                <c:pt idx="473">
                  <c:v>2016</c:v>
                </c:pt>
                <c:pt idx="474">
                  <c:v>2016</c:v>
                </c:pt>
                <c:pt idx="475">
                  <c:v>2016</c:v>
                </c:pt>
                <c:pt idx="476">
                  <c:v>2016</c:v>
                </c:pt>
                <c:pt idx="477">
                  <c:v>2016</c:v>
                </c:pt>
                <c:pt idx="478">
                  <c:v>2016</c:v>
                </c:pt>
                <c:pt idx="479">
                  <c:v>2016</c:v>
                </c:pt>
                <c:pt idx="480">
                  <c:v>2016</c:v>
                </c:pt>
                <c:pt idx="481">
                  <c:v>2018.3</c:v>
                </c:pt>
                <c:pt idx="482">
                  <c:v>2018.3</c:v>
                </c:pt>
                <c:pt idx="483">
                  <c:v>2018.3</c:v>
                </c:pt>
                <c:pt idx="484">
                  <c:v>2018.3</c:v>
                </c:pt>
                <c:pt idx="485">
                  <c:v>2018.3</c:v>
                </c:pt>
                <c:pt idx="486">
                  <c:v>2018.3</c:v>
                </c:pt>
                <c:pt idx="487">
                  <c:v>2018.3</c:v>
                </c:pt>
                <c:pt idx="488">
                  <c:v>2019.4</c:v>
                </c:pt>
                <c:pt idx="489">
                  <c:v>2020.9</c:v>
                </c:pt>
                <c:pt idx="490">
                  <c:v>2068.6999999999998</c:v>
                </c:pt>
                <c:pt idx="491">
                  <c:v>2081.4</c:v>
                </c:pt>
                <c:pt idx="492">
                  <c:v>2116.6999999999998</c:v>
                </c:pt>
                <c:pt idx="493">
                  <c:v>2120.1999999999998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68-4C5D-AB13-32DF231FDC04}"/>
            </c:ext>
          </c:extLst>
        </c:ser>
        <c:ser>
          <c:idx val="2"/>
          <c:order val="2"/>
          <c:tx>
            <c:strRef>
              <c:f>'导出数据 (2)'!$D$2</c:f>
              <c:strCache>
                <c:ptCount val="1"/>
                <c:pt idx="0">
                  <c:v>铁矿石指数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493"/>
              <c:layout>
                <c:manualLayout>
                  <c:x val="-1.9597721853395776E-2"/>
                  <c:y val="-7.5762052719128864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1140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768-4C5D-AB13-32DF231FDC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(2)'!$A$3:$A$496</c:f>
              <c:numCache>
                <c:formatCode>yyyy\-m\-d</c:formatCode>
                <c:ptCount val="494"/>
                <c:pt idx="0" formatCode="m/d/yyyy">
                  <c:v>44194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44033</c:v>
                </c:pt>
                <c:pt idx="111">
                  <c:v>44032</c:v>
                </c:pt>
                <c:pt idx="112">
                  <c:v>44029</c:v>
                </c:pt>
                <c:pt idx="113">
                  <c:v>44028</c:v>
                </c:pt>
                <c:pt idx="114">
                  <c:v>44027</c:v>
                </c:pt>
                <c:pt idx="115">
                  <c:v>44026</c:v>
                </c:pt>
                <c:pt idx="116">
                  <c:v>44025</c:v>
                </c:pt>
                <c:pt idx="117">
                  <c:v>44022</c:v>
                </c:pt>
                <c:pt idx="118">
                  <c:v>44021</c:v>
                </c:pt>
                <c:pt idx="119">
                  <c:v>44020</c:v>
                </c:pt>
                <c:pt idx="120">
                  <c:v>44019</c:v>
                </c:pt>
                <c:pt idx="121">
                  <c:v>44018</c:v>
                </c:pt>
                <c:pt idx="122">
                  <c:v>44015</c:v>
                </c:pt>
                <c:pt idx="123">
                  <c:v>44014</c:v>
                </c:pt>
                <c:pt idx="124">
                  <c:v>44013</c:v>
                </c:pt>
                <c:pt idx="125">
                  <c:v>44012</c:v>
                </c:pt>
                <c:pt idx="126">
                  <c:v>44011</c:v>
                </c:pt>
                <c:pt idx="127">
                  <c:v>44010</c:v>
                </c:pt>
                <c:pt idx="128">
                  <c:v>44006</c:v>
                </c:pt>
                <c:pt idx="129">
                  <c:v>44005</c:v>
                </c:pt>
                <c:pt idx="130">
                  <c:v>44004</c:v>
                </c:pt>
                <c:pt idx="131">
                  <c:v>44001</c:v>
                </c:pt>
                <c:pt idx="132">
                  <c:v>44000</c:v>
                </c:pt>
                <c:pt idx="133">
                  <c:v>43999</c:v>
                </c:pt>
                <c:pt idx="134">
                  <c:v>43998</c:v>
                </c:pt>
                <c:pt idx="135">
                  <c:v>43997</c:v>
                </c:pt>
                <c:pt idx="136">
                  <c:v>43994</c:v>
                </c:pt>
                <c:pt idx="137">
                  <c:v>43993</c:v>
                </c:pt>
                <c:pt idx="138">
                  <c:v>43992</c:v>
                </c:pt>
                <c:pt idx="139">
                  <c:v>43991</c:v>
                </c:pt>
                <c:pt idx="140">
                  <c:v>43990</c:v>
                </c:pt>
                <c:pt idx="141">
                  <c:v>43987</c:v>
                </c:pt>
                <c:pt idx="142">
                  <c:v>43986</c:v>
                </c:pt>
                <c:pt idx="143">
                  <c:v>43985</c:v>
                </c:pt>
                <c:pt idx="144">
                  <c:v>43984</c:v>
                </c:pt>
                <c:pt idx="145">
                  <c:v>43983</c:v>
                </c:pt>
                <c:pt idx="146">
                  <c:v>43980</c:v>
                </c:pt>
                <c:pt idx="147">
                  <c:v>43979</c:v>
                </c:pt>
                <c:pt idx="148">
                  <c:v>43978</c:v>
                </c:pt>
                <c:pt idx="149">
                  <c:v>43977</c:v>
                </c:pt>
                <c:pt idx="150">
                  <c:v>43976</c:v>
                </c:pt>
                <c:pt idx="151">
                  <c:v>43973</c:v>
                </c:pt>
                <c:pt idx="152">
                  <c:v>43972</c:v>
                </c:pt>
                <c:pt idx="153">
                  <c:v>43971</c:v>
                </c:pt>
                <c:pt idx="154">
                  <c:v>43970</c:v>
                </c:pt>
                <c:pt idx="155">
                  <c:v>43969</c:v>
                </c:pt>
                <c:pt idx="156">
                  <c:v>43966</c:v>
                </c:pt>
                <c:pt idx="157">
                  <c:v>43965</c:v>
                </c:pt>
                <c:pt idx="158">
                  <c:v>43964</c:v>
                </c:pt>
                <c:pt idx="159">
                  <c:v>43963</c:v>
                </c:pt>
                <c:pt idx="160">
                  <c:v>43962</c:v>
                </c:pt>
                <c:pt idx="161">
                  <c:v>43960</c:v>
                </c:pt>
                <c:pt idx="162">
                  <c:v>43959</c:v>
                </c:pt>
                <c:pt idx="163">
                  <c:v>43958</c:v>
                </c:pt>
                <c:pt idx="164">
                  <c:v>43957</c:v>
                </c:pt>
                <c:pt idx="165">
                  <c:v>43951</c:v>
                </c:pt>
                <c:pt idx="166">
                  <c:v>43950</c:v>
                </c:pt>
                <c:pt idx="167">
                  <c:v>43949</c:v>
                </c:pt>
                <c:pt idx="168">
                  <c:v>43948</c:v>
                </c:pt>
                <c:pt idx="169">
                  <c:v>43947</c:v>
                </c:pt>
                <c:pt idx="170">
                  <c:v>43945</c:v>
                </c:pt>
                <c:pt idx="171">
                  <c:v>43944</c:v>
                </c:pt>
                <c:pt idx="172">
                  <c:v>43943</c:v>
                </c:pt>
                <c:pt idx="173">
                  <c:v>43942</c:v>
                </c:pt>
                <c:pt idx="174">
                  <c:v>43941</c:v>
                </c:pt>
                <c:pt idx="175">
                  <c:v>43938</c:v>
                </c:pt>
                <c:pt idx="176">
                  <c:v>43937</c:v>
                </c:pt>
                <c:pt idx="177">
                  <c:v>43936</c:v>
                </c:pt>
                <c:pt idx="178">
                  <c:v>43935</c:v>
                </c:pt>
                <c:pt idx="179">
                  <c:v>43934</c:v>
                </c:pt>
                <c:pt idx="180">
                  <c:v>43931</c:v>
                </c:pt>
                <c:pt idx="181">
                  <c:v>43930</c:v>
                </c:pt>
                <c:pt idx="182">
                  <c:v>43929</c:v>
                </c:pt>
                <c:pt idx="183">
                  <c:v>43928</c:v>
                </c:pt>
                <c:pt idx="184">
                  <c:v>43924</c:v>
                </c:pt>
                <c:pt idx="185">
                  <c:v>43923</c:v>
                </c:pt>
                <c:pt idx="186">
                  <c:v>43922</c:v>
                </c:pt>
                <c:pt idx="187">
                  <c:v>43921</c:v>
                </c:pt>
                <c:pt idx="188">
                  <c:v>43920</c:v>
                </c:pt>
                <c:pt idx="189">
                  <c:v>43917</c:v>
                </c:pt>
                <c:pt idx="190">
                  <c:v>43916</c:v>
                </c:pt>
                <c:pt idx="191">
                  <c:v>43915</c:v>
                </c:pt>
                <c:pt idx="192">
                  <c:v>43914</c:v>
                </c:pt>
                <c:pt idx="193">
                  <c:v>43913</c:v>
                </c:pt>
                <c:pt idx="194">
                  <c:v>43910</c:v>
                </c:pt>
                <c:pt idx="195">
                  <c:v>43909</c:v>
                </c:pt>
                <c:pt idx="196">
                  <c:v>43908</c:v>
                </c:pt>
                <c:pt idx="197">
                  <c:v>43907</c:v>
                </c:pt>
                <c:pt idx="198">
                  <c:v>43906</c:v>
                </c:pt>
                <c:pt idx="199">
                  <c:v>43903</c:v>
                </c:pt>
                <c:pt idx="200">
                  <c:v>43902</c:v>
                </c:pt>
                <c:pt idx="201">
                  <c:v>43901</c:v>
                </c:pt>
                <c:pt idx="202">
                  <c:v>43900</c:v>
                </c:pt>
                <c:pt idx="203">
                  <c:v>43899</c:v>
                </c:pt>
                <c:pt idx="204">
                  <c:v>43896</c:v>
                </c:pt>
                <c:pt idx="205">
                  <c:v>43895</c:v>
                </c:pt>
                <c:pt idx="206">
                  <c:v>43894</c:v>
                </c:pt>
                <c:pt idx="207">
                  <c:v>43893</c:v>
                </c:pt>
                <c:pt idx="208">
                  <c:v>43892</c:v>
                </c:pt>
                <c:pt idx="209">
                  <c:v>43889</c:v>
                </c:pt>
                <c:pt idx="210">
                  <c:v>43888</c:v>
                </c:pt>
                <c:pt idx="211">
                  <c:v>43887</c:v>
                </c:pt>
                <c:pt idx="212">
                  <c:v>43886</c:v>
                </c:pt>
                <c:pt idx="213">
                  <c:v>43885</c:v>
                </c:pt>
                <c:pt idx="214">
                  <c:v>43882</c:v>
                </c:pt>
                <c:pt idx="215">
                  <c:v>43881</c:v>
                </c:pt>
                <c:pt idx="216">
                  <c:v>43880</c:v>
                </c:pt>
                <c:pt idx="217">
                  <c:v>43879</c:v>
                </c:pt>
                <c:pt idx="218">
                  <c:v>43878</c:v>
                </c:pt>
                <c:pt idx="219">
                  <c:v>43875</c:v>
                </c:pt>
                <c:pt idx="220">
                  <c:v>43874</c:v>
                </c:pt>
                <c:pt idx="221">
                  <c:v>43873</c:v>
                </c:pt>
                <c:pt idx="222">
                  <c:v>43872</c:v>
                </c:pt>
                <c:pt idx="223">
                  <c:v>43871</c:v>
                </c:pt>
                <c:pt idx="224">
                  <c:v>43868</c:v>
                </c:pt>
                <c:pt idx="225">
                  <c:v>43867</c:v>
                </c:pt>
                <c:pt idx="226">
                  <c:v>43866</c:v>
                </c:pt>
                <c:pt idx="227">
                  <c:v>43865</c:v>
                </c:pt>
                <c:pt idx="228">
                  <c:v>43864</c:v>
                </c:pt>
                <c:pt idx="229">
                  <c:v>43853</c:v>
                </c:pt>
                <c:pt idx="230">
                  <c:v>43852</c:v>
                </c:pt>
                <c:pt idx="231">
                  <c:v>43851</c:v>
                </c:pt>
                <c:pt idx="232">
                  <c:v>43850</c:v>
                </c:pt>
                <c:pt idx="233">
                  <c:v>43849</c:v>
                </c:pt>
                <c:pt idx="234">
                  <c:v>43847</c:v>
                </c:pt>
                <c:pt idx="235">
                  <c:v>43846</c:v>
                </c:pt>
                <c:pt idx="236">
                  <c:v>43845</c:v>
                </c:pt>
                <c:pt idx="237">
                  <c:v>43844</c:v>
                </c:pt>
                <c:pt idx="238">
                  <c:v>43843</c:v>
                </c:pt>
                <c:pt idx="239">
                  <c:v>43840</c:v>
                </c:pt>
                <c:pt idx="240">
                  <c:v>43839</c:v>
                </c:pt>
                <c:pt idx="241">
                  <c:v>43838</c:v>
                </c:pt>
                <c:pt idx="242">
                  <c:v>43837</c:v>
                </c:pt>
                <c:pt idx="243">
                  <c:v>43836</c:v>
                </c:pt>
                <c:pt idx="244">
                  <c:v>43833</c:v>
                </c:pt>
                <c:pt idx="245">
                  <c:v>43832</c:v>
                </c:pt>
                <c:pt idx="246">
                  <c:v>43830</c:v>
                </c:pt>
                <c:pt idx="247">
                  <c:v>43829</c:v>
                </c:pt>
                <c:pt idx="248">
                  <c:v>43826</c:v>
                </c:pt>
                <c:pt idx="249">
                  <c:v>43825</c:v>
                </c:pt>
                <c:pt idx="250">
                  <c:v>43824</c:v>
                </c:pt>
                <c:pt idx="251">
                  <c:v>43823</c:v>
                </c:pt>
                <c:pt idx="252">
                  <c:v>43822</c:v>
                </c:pt>
                <c:pt idx="253">
                  <c:v>43819</c:v>
                </c:pt>
                <c:pt idx="254">
                  <c:v>43818</c:v>
                </c:pt>
                <c:pt idx="255">
                  <c:v>43817</c:v>
                </c:pt>
                <c:pt idx="256">
                  <c:v>43816</c:v>
                </c:pt>
                <c:pt idx="257">
                  <c:v>43815</c:v>
                </c:pt>
                <c:pt idx="258">
                  <c:v>43812</c:v>
                </c:pt>
                <c:pt idx="259">
                  <c:v>43811</c:v>
                </c:pt>
                <c:pt idx="260">
                  <c:v>43810</c:v>
                </c:pt>
                <c:pt idx="261">
                  <c:v>43809</c:v>
                </c:pt>
                <c:pt idx="262">
                  <c:v>43808</c:v>
                </c:pt>
                <c:pt idx="263">
                  <c:v>43805</c:v>
                </c:pt>
                <c:pt idx="264">
                  <c:v>43804</c:v>
                </c:pt>
                <c:pt idx="265">
                  <c:v>43803</c:v>
                </c:pt>
                <c:pt idx="266">
                  <c:v>43802</c:v>
                </c:pt>
                <c:pt idx="267">
                  <c:v>43801</c:v>
                </c:pt>
                <c:pt idx="268">
                  <c:v>43798</c:v>
                </c:pt>
                <c:pt idx="269">
                  <c:v>43797</c:v>
                </c:pt>
                <c:pt idx="270">
                  <c:v>43796</c:v>
                </c:pt>
                <c:pt idx="271">
                  <c:v>43795</c:v>
                </c:pt>
                <c:pt idx="272">
                  <c:v>43794</c:v>
                </c:pt>
                <c:pt idx="273">
                  <c:v>43791</c:v>
                </c:pt>
                <c:pt idx="274">
                  <c:v>43790</c:v>
                </c:pt>
                <c:pt idx="275">
                  <c:v>43789</c:v>
                </c:pt>
                <c:pt idx="276">
                  <c:v>43788</c:v>
                </c:pt>
                <c:pt idx="277">
                  <c:v>43787</c:v>
                </c:pt>
                <c:pt idx="278">
                  <c:v>43784</c:v>
                </c:pt>
                <c:pt idx="279">
                  <c:v>43783</c:v>
                </c:pt>
                <c:pt idx="280">
                  <c:v>43782</c:v>
                </c:pt>
                <c:pt idx="281">
                  <c:v>43781</c:v>
                </c:pt>
                <c:pt idx="282">
                  <c:v>43780</c:v>
                </c:pt>
                <c:pt idx="283">
                  <c:v>43777</c:v>
                </c:pt>
                <c:pt idx="284">
                  <c:v>43776</c:v>
                </c:pt>
                <c:pt idx="285">
                  <c:v>43775</c:v>
                </c:pt>
                <c:pt idx="286">
                  <c:v>43774</c:v>
                </c:pt>
                <c:pt idx="287">
                  <c:v>43773</c:v>
                </c:pt>
                <c:pt idx="288">
                  <c:v>43770</c:v>
                </c:pt>
                <c:pt idx="289">
                  <c:v>43769</c:v>
                </c:pt>
                <c:pt idx="290">
                  <c:v>43768</c:v>
                </c:pt>
                <c:pt idx="291">
                  <c:v>43767</c:v>
                </c:pt>
                <c:pt idx="292">
                  <c:v>43766</c:v>
                </c:pt>
                <c:pt idx="293">
                  <c:v>43763</c:v>
                </c:pt>
                <c:pt idx="294">
                  <c:v>43762</c:v>
                </c:pt>
                <c:pt idx="295">
                  <c:v>43761</c:v>
                </c:pt>
                <c:pt idx="296">
                  <c:v>43760</c:v>
                </c:pt>
                <c:pt idx="297">
                  <c:v>43759</c:v>
                </c:pt>
                <c:pt idx="298">
                  <c:v>43756</c:v>
                </c:pt>
                <c:pt idx="299">
                  <c:v>43755</c:v>
                </c:pt>
                <c:pt idx="300">
                  <c:v>43754</c:v>
                </c:pt>
                <c:pt idx="301">
                  <c:v>43753</c:v>
                </c:pt>
                <c:pt idx="302">
                  <c:v>43752</c:v>
                </c:pt>
                <c:pt idx="303">
                  <c:v>43750</c:v>
                </c:pt>
                <c:pt idx="304">
                  <c:v>43749</c:v>
                </c:pt>
                <c:pt idx="305">
                  <c:v>43748</c:v>
                </c:pt>
                <c:pt idx="306">
                  <c:v>43747</c:v>
                </c:pt>
                <c:pt idx="307">
                  <c:v>43746</c:v>
                </c:pt>
                <c:pt idx="308">
                  <c:v>43738</c:v>
                </c:pt>
                <c:pt idx="309">
                  <c:v>43737</c:v>
                </c:pt>
                <c:pt idx="310">
                  <c:v>43735</c:v>
                </c:pt>
                <c:pt idx="311">
                  <c:v>43734</c:v>
                </c:pt>
                <c:pt idx="312">
                  <c:v>43733</c:v>
                </c:pt>
                <c:pt idx="313">
                  <c:v>43732</c:v>
                </c:pt>
                <c:pt idx="314">
                  <c:v>43731</c:v>
                </c:pt>
                <c:pt idx="315">
                  <c:v>43728</c:v>
                </c:pt>
                <c:pt idx="316">
                  <c:v>43727</c:v>
                </c:pt>
                <c:pt idx="317">
                  <c:v>43726</c:v>
                </c:pt>
                <c:pt idx="318">
                  <c:v>43725</c:v>
                </c:pt>
                <c:pt idx="319">
                  <c:v>43724</c:v>
                </c:pt>
                <c:pt idx="320">
                  <c:v>43720</c:v>
                </c:pt>
                <c:pt idx="321">
                  <c:v>43719</c:v>
                </c:pt>
                <c:pt idx="322">
                  <c:v>43718</c:v>
                </c:pt>
                <c:pt idx="323">
                  <c:v>43717</c:v>
                </c:pt>
                <c:pt idx="324">
                  <c:v>43714</c:v>
                </c:pt>
                <c:pt idx="325">
                  <c:v>43713</c:v>
                </c:pt>
                <c:pt idx="326">
                  <c:v>43712</c:v>
                </c:pt>
                <c:pt idx="327">
                  <c:v>43711</c:v>
                </c:pt>
                <c:pt idx="328">
                  <c:v>43710</c:v>
                </c:pt>
                <c:pt idx="329">
                  <c:v>43707</c:v>
                </c:pt>
                <c:pt idx="330">
                  <c:v>43706</c:v>
                </c:pt>
                <c:pt idx="331">
                  <c:v>43705</c:v>
                </c:pt>
                <c:pt idx="332">
                  <c:v>43704</c:v>
                </c:pt>
                <c:pt idx="333">
                  <c:v>43703</c:v>
                </c:pt>
                <c:pt idx="334">
                  <c:v>43700</c:v>
                </c:pt>
                <c:pt idx="335">
                  <c:v>43699</c:v>
                </c:pt>
                <c:pt idx="336">
                  <c:v>43698</c:v>
                </c:pt>
                <c:pt idx="337">
                  <c:v>43697</c:v>
                </c:pt>
                <c:pt idx="338">
                  <c:v>43696</c:v>
                </c:pt>
                <c:pt idx="339">
                  <c:v>43693</c:v>
                </c:pt>
                <c:pt idx="340">
                  <c:v>43692</c:v>
                </c:pt>
                <c:pt idx="341">
                  <c:v>43691</c:v>
                </c:pt>
                <c:pt idx="342">
                  <c:v>43690</c:v>
                </c:pt>
                <c:pt idx="343">
                  <c:v>43689</c:v>
                </c:pt>
                <c:pt idx="344">
                  <c:v>43686</c:v>
                </c:pt>
                <c:pt idx="345">
                  <c:v>43685</c:v>
                </c:pt>
                <c:pt idx="346">
                  <c:v>43684</c:v>
                </c:pt>
                <c:pt idx="347">
                  <c:v>43683</c:v>
                </c:pt>
                <c:pt idx="348">
                  <c:v>43682</c:v>
                </c:pt>
                <c:pt idx="349">
                  <c:v>43679</c:v>
                </c:pt>
                <c:pt idx="350">
                  <c:v>43678</c:v>
                </c:pt>
                <c:pt idx="351">
                  <c:v>43677</c:v>
                </c:pt>
                <c:pt idx="352">
                  <c:v>43676</c:v>
                </c:pt>
                <c:pt idx="353">
                  <c:v>43675</c:v>
                </c:pt>
                <c:pt idx="354">
                  <c:v>43672</c:v>
                </c:pt>
                <c:pt idx="355">
                  <c:v>43671</c:v>
                </c:pt>
                <c:pt idx="356">
                  <c:v>43670</c:v>
                </c:pt>
                <c:pt idx="357">
                  <c:v>43669</c:v>
                </c:pt>
                <c:pt idx="358">
                  <c:v>43668</c:v>
                </c:pt>
                <c:pt idx="359">
                  <c:v>43665</c:v>
                </c:pt>
                <c:pt idx="360">
                  <c:v>43664</c:v>
                </c:pt>
                <c:pt idx="361">
                  <c:v>43663</c:v>
                </c:pt>
                <c:pt idx="362">
                  <c:v>43662</c:v>
                </c:pt>
                <c:pt idx="363">
                  <c:v>43661</c:v>
                </c:pt>
                <c:pt idx="364">
                  <c:v>43658</c:v>
                </c:pt>
                <c:pt idx="365">
                  <c:v>43657</c:v>
                </c:pt>
                <c:pt idx="366">
                  <c:v>43656</c:v>
                </c:pt>
                <c:pt idx="367">
                  <c:v>43655</c:v>
                </c:pt>
                <c:pt idx="368">
                  <c:v>43654</c:v>
                </c:pt>
                <c:pt idx="369">
                  <c:v>43651</c:v>
                </c:pt>
                <c:pt idx="370">
                  <c:v>43650</c:v>
                </c:pt>
                <c:pt idx="371">
                  <c:v>43649</c:v>
                </c:pt>
                <c:pt idx="372">
                  <c:v>43648</c:v>
                </c:pt>
                <c:pt idx="373">
                  <c:v>43647</c:v>
                </c:pt>
                <c:pt idx="374">
                  <c:v>43644</c:v>
                </c:pt>
                <c:pt idx="375">
                  <c:v>43643</c:v>
                </c:pt>
                <c:pt idx="376">
                  <c:v>43642</c:v>
                </c:pt>
                <c:pt idx="377">
                  <c:v>43641</c:v>
                </c:pt>
                <c:pt idx="378">
                  <c:v>43640</c:v>
                </c:pt>
                <c:pt idx="379">
                  <c:v>43637</c:v>
                </c:pt>
                <c:pt idx="380">
                  <c:v>43636</c:v>
                </c:pt>
                <c:pt idx="381">
                  <c:v>43635</c:v>
                </c:pt>
                <c:pt idx="382">
                  <c:v>43634</c:v>
                </c:pt>
                <c:pt idx="383">
                  <c:v>43633</c:v>
                </c:pt>
                <c:pt idx="384">
                  <c:v>43630</c:v>
                </c:pt>
                <c:pt idx="385">
                  <c:v>43629</c:v>
                </c:pt>
                <c:pt idx="386">
                  <c:v>43628</c:v>
                </c:pt>
                <c:pt idx="387">
                  <c:v>43627</c:v>
                </c:pt>
                <c:pt idx="388">
                  <c:v>43626</c:v>
                </c:pt>
                <c:pt idx="389">
                  <c:v>43622</c:v>
                </c:pt>
                <c:pt idx="390">
                  <c:v>43621</c:v>
                </c:pt>
                <c:pt idx="391">
                  <c:v>43620</c:v>
                </c:pt>
                <c:pt idx="392">
                  <c:v>43619</c:v>
                </c:pt>
                <c:pt idx="393">
                  <c:v>43616</c:v>
                </c:pt>
                <c:pt idx="394">
                  <c:v>43615</c:v>
                </c:pt>
                <c:pt idx="395">
                  <c:v>43614</c:v>
                </c:pt>
                <c:pt idx="396">
                  <c:v>43613</c:v>
                </c:pt>
                <c:pt idx="397">
                  <c:v>43612</c:v>
                </c:pt>
                <c:pt idx="398">
                  <c:v>43609</c:v>
                </c:pt>
                <c:pt idx="399">
                  <c:v>43608</c:v>
                </c:pt>
                <c:pt idx="400">
                  <c:v>43607</c:v>
                </c:pt>
                <c:pt idx="401">
                  <c:v>43606</c:v>
                </c:pt>
                <c:pt idx="402">
                  <c:v>43605</c:v>
                </c:pt>
                <c:pt idx="403">
                  <c:v>43602</c:v>
                </c:pt>
                <c:pt idx="404">
                  <c:v>43601</c:v>
                </c:pt>
                <c:pt idx="405">
                  <c:v>43600</c:v>
                </c:pt>
                <c:pt idx="406">
                  <c:v>43599</c:v>
                </c:pt>
                <c:pt idx="407">
                  <c:v>43598</c:v>
                </c:pt>
                <c:pt idx="408">
                  <c:v>43595</c:v>
                </c:pt>
                <c:pt idx="409">
                  <c:v>43594</c:v>
                </c:pt>
                <c:pt idx="410">
                  <c:v>43593</c:v>
                </c:pt>
                <c:pt idx="411">
                  <c:v>43592</c:v>
                </c:pt>
                <c:pt idx="412">
                  <c:v>43591</c:v>
                </c:pt>
                <c:pt idx="413">
                  <c:v>43590</c:v>
                </c:pt>
                <c:pt idx="414">
                  <c:v>43585</c:v>
                </c:pt>
                <c:pt idx="415">
                  <c:v>43584</c:v>
                </c:pt>
                <c:pt idx="416">
                  <c:v>43583</c:v>
                </c:pt>
                <c:pt idx="417">
                  <c:v>43581</c:v>
                </c:pt>
                <c:pt idx="418">
                  <c:v>43580</c:v>
                </c:pt>
                <c:pt idx="419">
                  <c:v>43579</c:v>
                </c:pt>
                <c:pt idx="420">
                  <c:v>43578</c:v>
                </c:pt>
                <c:pt idx="421">
                  <c:v>43577</c:v>
                </c:pt>
                <c:pt idx="422">
                  <c:v>43574</c:v>
                </c:pt>
                <c:pt idx="423">
                  <c:v>43573</c:v>
                </c:pt>
                <c:pt idx="424">
                  <c:v>43572</c:v>
                </c:pt>
                <c:pt idx="425">
                  <c:v>43571</c:v>
                </c:pt>
                <c:pt idx="426">
                  <c:v>43570</c:v>
                </c:pt>
                <c:pt idx="427">
                  <c:v>43567</c:v>
                </c:pt>
                <c:pt idx="428">
                  <c:v>43566</c:v>
                </c:pt>
                <c:pt idx="429">
                  <c:v>43565</c:v>
                </c:pt>
                <c:pt idx="430">
                  <c:v>43564</c:v>
                </c:pt>
                <c:pt idx="431">
                  <c:v>43563</c:v>
                </c:pt>
                <c:pt idx="432">
                  <c:v>43559</c:v>
                </c:pt>
                <c:pt idx="433">
                  <c:v>43558</c:v>
                </c:pt>
                <c:pt idx="434">
                  <c:v>43557</c:v>
                </c:pt>
                <c:pt idx="435">
                  <c:v>43556</c:v>
                </c:pt>
                <c:pt idx="436">
                  <c:v>43553</c:v>
                </c:pt>
                <c:pt idx="437">
                  <c:v>43552</c:v>
                </c:pt>
                <c:pt idx="438">
                  <c:v>43551</c:v>
                </c:pt>
                <c:pt idx="439">
                  <c:v>43550</c:v>
                </c:pt>
                <c:pt idx="440">
                  <c:v>43549</c:v>
                </c:pt>
                <c:pt idx="441">
                  <c:v>43546</c:v>
                </c:pt>
                <c:pt idx="442">
                  <c:v>43545</c:v>
                </c:pt>
                <c:pt idx="443">
                  <c:v>43544</c:v>
                </c:pt>
                <c:pt idx="444">
                  <c:v>43543</c:v>
                </c:pt>
                <c:pt idx="445">
                  <c:v>43542</c:v>
                </c:pt>
                <c:pt idx="446">
                  <c:v>43539</c:v>
                </c:pt>
                <c:pt idx="447">
                  <c:v>43538</c:v>
                </c:pt>
                <c:pt idx="448">
                  <c:v>43537</c:v>
                </c:pt>
                <c:pt idx="449">
                  <c:v>43536</c:v>
                </c:pt>
                <c:pt idx="450">
                  <c:v>43535</c:v>
                </c:pt>
                <c:pt idx="451">
                  <c:v>43532</c:v>
                </c:pt>
                <c:pt idx="452">
                  <c:v>43531</c:v>
                </c:pt>
                <c:pt idx="453">
                  <c:v>43530</c:v>
                </c:pt>
                <c:pt idx="454">
                  <c:v>43529</c:v>
                </c:pt>
                <c:pt idx="455">
                  <c:v>43528</c:v>
                </c:pt>
                <c:pt idx="456">
                  <c:v>43525</c:v>
                </c:pt>
                <c:pt idx="457">
                  <c:v>43524</c:v>
                </c:pt>
                <c:pt idx="458">
                  <c:v>43523</c:v>
                </c:pt>
                <c:pt idx="459">
                  <c:v>43522</c:v>
                </c:pt>
                <c:pt idx="460">
                  <c:v>43521</c:v>
                </c:pt>
                <c:pt idx="461">
                  <c:v>43518</c:v>
                </c:pt>
                <c:pt idx="462">
                  <c:v>43517</c:v>
                </c:pt>
                <c:pt idx="463">
                  <c:v>43516</c:v>
                </c:pt>
                <c:pt idx="464">
                  <c:v>43515</c:v>
                </c:pt>
                <c:pt idx="465">
                  <c:v>43514</c:v>
                </c:pt>
                <c:pt idx="466">
                  <c:v>43511</c:v>
                </c:pt>
                <c:pt idx="467">
                  <c:v>43510</c:v>
                </c:pt>
                <c:pt idx="468">
                  <c:v>43509</c:v>
                </c:pt>
                <c:pt idx="469">
                  <c:v>43508</c:v>
                </c:pt>
                <c:pt idx="470">
                  <c:v>43507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</c:numCache>
            </c:numRef>
          </c:cat>
          <c:val>
            <c:numRef>
              <c:f>'导出数据 (2)'!$D$3:$D$496</c:f>
              <c:numCache>
                <c:formatCode>General</c:formatCode>
                <c:ptCount val="494"/>
                <c:pt idx="1">
                  <c:v>1140</c:v>
                </c:pt>
                <c:pt idx="2">
                  <c:v>1135.8</c:v>
                </c:pt>
                <c:pt idx="3">
                  <c:v>1126.3</c:v>
                </c:pt>
                <c:pt idx="4">
                  <c:v>1178</c:v>
                </c:pt>
                <c:pt idx="5">
                  <c:v>1118.0999999999999</c:v>
                </c:pt>
                <c:pt idx="6">
                  <c:v>1070.5</c:v>
                </c:pt>
                <c:pt idx="7">
                  <c:v>1052.8</c:v>
                </c:pt>
                <c:pt idx="8">
                  <c:v>1047.5999999999999</c:v>
                </c:pt>
                <c:pt idx="9">
                  <c:v>1042.5999999999999</c:v>
                </c:pt>
                <c:pt idx="10">
                  <c:v>1051.4000000000001</c:v>
                </c:pt>
                <c:pt idx="11">
                  <c:v>1038.0999999999999</c:v>
                </c:pt>
                <c:pt idx="12">
                  <c:v>1008.9</c:v>
                </c:pt>
                <c:pt idx="13">
                  <c:v>995.2</c:v>
                </c:pt>
                <c:pt idx="14">
                  <c:v>983.3</c:v>
                </c:pt>
                <c:pt idx="15">
                  <c:v>966.1</c:v>
                </c:pt>
                <c:pt idx="16">
                  <c:v>962.4</c:v>
                </c:pt>
                <c:pt idx="17">
                  <c:v>953.1</c:v>
                </c:pt>
                <c:pt idx="18">
                  <c:v>942.9</c:v>
                </c:pt>
                <c:pt idx="19">
                  <c:v>932.1</c:v>
                </c:pt>
                <c:pt idx="20">
                  <c:v>931</c:v>
                </c:pt>
                <c:pt idx="21">
                  <c:v>926.6</c:v>
                </c:pt>
                <c:pt idx="22">
                  <c:v>922.2</c:v>
                </c:pt>
                <c:pt idx="23">
                  <c:v>923.4</c:v>
                </c:pt>
                <c:pt idx="24">
                  <c:v>917.6</c:v>
                </c:pt>
                <c:pt idx="25">
                  <c:v>917.9</c:v>
                </c:pt>
                <c:pt idx="26">
                  <c:v>922.4</c:v>
                </c:pt>
                <c:pt idx="27">
                  <c:v>916.9</c:v>
                </c:pt>
                <c:pt idx="28">
                  <c:v>913.4</c:v>
                </c:pt>
                <c:pt idx="29">
                  <c:v>912.1</c:v>
                </c:pt>
                <c:pt idx="30">
                  <c:v>905.6</c:v>
                </c:pt>
                <c:pt idx="31">
                  <c:v>906.1</c:v>
                </c:pt>
                <c:pt idx="32">
                  <c:v>905.4</c:v>
                </c:pt>
                <c:pt idx="33">
                  <c:v>903.9</c:v>
                </c:pt>
                <c:pt idx="34">
                  <c:v>897.3</c:v>
                </c:pt>
                <c:pt idx="35">
                  <c:v>891.5</c:v>
                </c:pt>
                <c:pt idx="36">
                  <c:v>885.6</c:v>
                </c:pt>
                <c:pt idx="37">
                  <c:v>891.5</c:v>
                </c:pt>
                <c:pt idx="38">
                  <c:v>895.3</c:v>
                </c:pt>
                <c:pt idx="39">
                  <c:v>898.8</c:v>
                </c:pt>
                <c:pt idx="40">
                  <c:v>899.9</c:v>
                </c:pt>
                <c:pt idx="41">
                  <c:v>900</c:v>
                </c:pt>
                <c:pt idx="42">
                  <c:v>895.3</c:v>
                </c:pt>
                <c:pt idx="43">
                  <c:v>891.3</c:v>
                </c:pt>
                <c:pt idx="44">
                  <c:v>896</c:v>
                </c:pt>
                <c:pt idx="45">
                  <c:v>896</c:v>
                </c:pt>
                <c:pt idx="46">
                  <c:v>906.2</c:v>
                </c:pt>
                <c:pt idx="47">
                  <c:v>909.3</c:v>
                </c:pt>
                <c:pt idx="48">
                  <c:v>907</c:v>
                </c:pt>
                <c:pt idx="49">
                  <c:v>908.8</c:v>
                </c:pt>
                <c:pt idx="50">
                  <c:v>914</c:v>
                </c:pt>
                <c:pt idx="51">
                  <c:v>913.3</c:v>
                </c:pt>
                <c:pt idx="52">
                  <c:v>923.8</c:v>
                </c:pt>
                <c:pt idx="53">
                  <c:v>931</c:v>
                </c:pt>
                <c:pt idx="54">
                  <c:v>935.8</c:v>
                </c:pt>
                <c:pt idx="55">
                  <c:v>937.1</c:v>
                </c:pt>
                <c:pt idx="56">
                  <c:v>936.5</c:v>
                </c:pt>
                <c:pt idx="57">
                  <c:v>910</c:v>
                </c:pt>
                <c:pt idx="58">
                  <c:v>863.6</c:v>
                </c:pt>
                <c:pt idx="59">
                  <c:v>874.9</c:v>
                </c:pt>
                <c:pt idx="60">
                  <c:v>873.7</c:v>
                </c:pt>
                <c:pt idx="61">
                  <c:v>873.7</c:v>
                </c:pt>
                <c:pt idx="62">
                  <c:v>874.2</c:v>
                </c:pt>
                <c:pt idx="63">
                  <c:v>875.7</c:v>
                </c:pt>
                <c:pt idx="64">
                  <c:v>885.9</c:v>
                </c:pt>
                <c:pt idx="65">
                  <c:v>887.6</c:v>
                </c:pt>
                <c:pt idx="66">
                  <c:v>898.5</c:v>
                </c:pt>
                <c:pt idx="67">
                  <c:v>900.7</c:v>
                </c:pt>
                <c:pt idx="68">
                  <c:v>904.4</c:v>
                </c:pt>
                <c:pt idx="69">
                  <c:v>917.8</c:v>
                </c:pt>
                <c:pt idx="70">
                  <c:v>922</c:v>
                </c:pt>
                <c:pt idx="71">
                  <c:v>918.3</c:v>
                </c:pt>
                <c:pt idx="72">
                  <c:v>916.1</c:v>
                </c:pt>
                <c:pt idx="73">
                  <c:v>919.7</c:v>
                </c:pt>
                <c:pt idx="74">
                  <c:v>927.4</c:v>
                </c:pt>
                <c:pt idx="75">
                  <c:v>926.1</c:v>
                </c:pt>
                <c:pt idx="76">
                  <c:v>922.4</c:v>
                </c:pt>
                <c:pt idx="77">
                  <c:v>922</c:v>
                </c:pt>
                <c:pt idx="78">
                  <c:v>919.2</c:v>
                </c:pt>
                <c:pt idx="79">
                  <c:v>916.8</c:v>
                </c:pt>
                <c:pt idx="80">
                  <c:v>917.8</c:v>
                </c:pt>
                <c:pt idx="81">
                  <c:v>910.8</c:v>
                </c:pt>
                <c:pt idx="82">
                  <c:v>906.4</c:v>
                </c:pt>
                <c:pt idx="83">
                  <c:v>907</c:v>
                </c:pt>
                <c:pt idx="84">
                  <c:v>908.5</c:v>
                </c:pt>
                <c:pt idx="85">
                  <c:v>914.8</c:v>
                </c:pt>
                <c:pt idx="86">
                  <c:v>914.8</c:v>
                </c:pt>
                <c:pt idx="87">
                  <c:v>914.2</c:v>
                </c:pt>
                <c:pt idx="88">
                  <c:v>912.5</c:v>
                </c:pt>
                <c:pt idx="89">
                  <c:v>909.3</c:v>
                </c:pt>
                <c:pt idx="90">
                  <c:v>893</c:v>
                </c:pt>
                <c:pt idx="91">
                  <c:v>890.9</c:v>
                </c:pt>
                <c:pt idx="92">
                  <c:v>883.6</c:v>
                </c:pt>
                <c:pt idx="93">
                  <c:v>883.6</c:v>
                </c:pt>
                <c:pt idx="94">
                  <c:v>879.5</c:v>
                </c:pt>
                <c:pt idx="95">
                  <c:v>875.7</c:v>
                </c:pt>
                <c:pt idx="96">
                  <c:v>870.8</c:v>
                </c:pt>
                <c:pt idx="97">
                  <c:v>876.6</c:v>
                </c:pt>
                <c:pt idx="98">
                  <c:v>863.9</c:v>
                </c:pt>
                <c:pt idx="99">
                  <c:v>863.9</c:v>
                </c:pt>
                <c:pt idx="100">
                  <c:v>855.1</c:v>
                </c:pt>
                <c:pt idx="101">
                  <c:v>844.5</c:v>
                </c:pt>
                <c:pt idx="102">
                  <c:v>835.7</c:v>
                </c:pt>
                <c:pt idx="103">
                  <c:v>836.4</c:v>
                </c:pt>
                <c:pt idx="104">
                  <c:v>831.5</c:v>
                </c:pt>
                <c:pt idx="105">
                  <c:v>826.9</c:v>
                </c:pt>
                <c:pt idx="106">
                  <c:v>830.8</c:v>
                </c:pt>
                <c:pt idx="107">
                  <c:v>835.7</c:v>
                </c:pt>
                <c:pt idx="108">
                  <c:v>834.7</c:v>
                </c:pt>
                <c:pt idx="109">
                  <c:v>834</c:v>
                </c:pt>
                <c:pt idx="110">
                  <c:v>823.3</c:v>
                </c:pt>
                <c:pt idx="111">
                  <c:v>820.7</c:v>
                </c:pt>
                <c:pt idx="112">
                  <c:v>818.3</c:v>
                </c:pt>
                <c:pt idx="113">
                  <c:v>820.1</c:v>
                </c:pt>
                <c:pt idx="114">
                  <c:v>818.7</c:v>
                </c:pt>
                <c:pt idx="115">
                  <c:v>818.7</c:v>
                </c:pt>
                <c:pt idx="116">
                  <c:v>739.9</c:v>
                </c:pt>
                <c:pt idx="117">
                  <c:v>786.4</c:v>
                </c:pt>
                <c:pt idx="118">
                  <c:v>786.1</c:v>
                </c:pt>
                <c:pt idx="119">
                  <c:v>783.4</c:v>
                </c:pt>
                <c:pt idx="120">
                  <c:v>780.6</c:v>
                </c:pt>
                <c:pt idx="121">
                  <c:v>773.8</c:v>
                </c:pt>
                <c:pt idx="122">
                  <c:v>774</c:v>
                </c:pt>
                <c:pt idx="123">
                  <c:v>773.8</c:v>
                </c:pt>
                <c:pt idx="124">
                  <c:v>772.3</c:v>
                </c:pt>
                <c:pt idx="125">
                  <c:v>772.7</c:v>
                </c:pt>
                <c:pt idx="126">
                  <c:v>776</c:v>
                </c:pt>
                <c:pt idx="127">
                  <c:v>772.9</c:v>
                </c:pt>
                <c:pt idx="128">
                  <c:v>769.9</c:v>
                </c:pt>
                <c:pt idx="129">
                  <c:v>769.9</c:v>
                </c:pt>
                <c:pt idx="130">
                  <c:v>773.6</c:v>
                </c:pt>
                <c:pt idx="131">
                  <c:v>773.8</c:v>
                </c:pt>
                <c:pt idx="132">
                  <c:v>774.8</c:v>
                </c:pt>
                <c:pt idx="133">
                  <c:v>777.4</c:v>
                </c:pt>
                <c:pt idx="134">
                  <c:v>771.6</c:v>
                </c:pt>
                <c:pt idx="135">
                  <c:v>778.3</c:v>
                </c:pt>
                <c:pt idx="136">
                  <c:v>776.8</c:v>
                </c:pt>
                <c:pt idx="137">
                  <c:v>775</c:v>
                </c:pt>
                <c:pt idx="138">
                  <c:v>779.1</c:v>
                </c:pt>
                <c:pt idx="139">
                  <c:v>777.7</c:v>
                </c:pt>
                <c:pt idx="140">
                  <c:v>775.1</c:v>
                </c:pt>
                <c:pt idx="141">
                  <c:v>758.9</c:v>
                </c:pt>
                <c:pt idx="142">
                  <c:v>763.7</c:v>
                </c:pt>
                <c:pt idx="143">
                  <c:v>763.7</c:v>
                </c:pt>
                <c:pt idx="144">
                  <c:v>758</c:v>
                </c:pt>
                <c:pt idx="145">
                  <c:v>751.3</c:v>
                </c:pt>
                <c:pt idx="146">
                  <c:v>734.8</c:v>
                </c:pt>
                <c:pt idx="147">
                  <c:v>734.8</c:v>
                </c:pt>
                <c:pt idx="148">
                  <c:v>727</c:v>
                </c:pt>
                <c:pt idx="149">
                  <c:v>737.3</c:v>
                </c:pt>
                <c:pt idx="150">
                  <c:v>733.8</c:v>
                </c:pt>
                <c:pt idx="151">
                  <c:v>733.4</c:v>
                </c:pt>
                <c:pt idx="152">
                  <c:v>728.2</c:v>
                </c:pt>
                <c:pt idx="153">
                  <c:v>728.2</c:v>
                </c:pt>
                <c:pt idx="154">
                  <c:v>719.3</c:v>
                </c:pt>
                <c:pt idx="155">
                  <c:v>710</c:v>
                </c:pt>
                <c:pt idx="156">
                  <c:v>696.2</c:v>
                </c:pt>
                <c:pt idx="157">
                  <c:v>692.3</c:v>
                </c:pt>
                <c:pt idx="158">
                  <c:v>687.7</c:v>
                </c:pt>
                <c:pt idx="159">
                  <c:v>681.1</c:v>
                </c:pt>
                <c:pt idx="160">
                  <c:v>680.4</c:v>
                </c:pt>
                <c:pt idx="161">
                  <c:v>679.6</c:v>
                </c:pt>
                <c:pt idx="162">
                  <c:v>679.6</c:v>
                </c:pt>
                <c:pt idx="163">
                  <c:v>675.2</c:v>
                </c:pt>
                <c:pt idx="164">
                  <c:v>671.5</c:v>
                </c:pt>
                <c:pt idx="165">
                  <c:v>669.6</c:v>
                </c:pt>
                <c:pt idx="166">
                  <c:v>669.6</c:v>
                </c:pt>
                <c:pt idx="167">
                  <c:v>668</c:v>
                </c:pt>
                <c:pt idx="168">
                  <c:v>674.4</c:v>
                </c:pt>
                <c:pt idx="169">
                  <c:v>674.1</c:v>
                </c:pt>
                <c:pt idx="170">
                  <c:v>674.7</c:v>
                </c:pt>
                <c:pt idx="171">
                  <c:v>677</c:v>
                </c:pt>
                <c:pt idx="172">
                  <c:v>677</c:v>
                </c:pt>
                <c:pt idx="173">
                  <c:v>667</c:v>
                </c:pt>
                <c:pt idx="174">
                  <c:v>678.5</c:v>
                </c:pt>
                <c:pt idx="175">
                  <c:v>674.3</c:v>
                </c:pt>
                <c:pt idx="176">
                  <c:v>675.4</c:v>
                </c:pt>
                <c:pt idx="177">
                  <c:v>675.4</c:v>
                </c:pt>
                <c:pt idx="178">
                  <c:v>674.7</c:v>
                </c:pt>
                <c:pt idx="179">
                  <c:v>674.7</c:v>
                </c:pt>
                <c:pt idx="180">
                  <c:v>675.4</c:v>
                </c:pt>
                <c:pt idx="181">
                  <c:v>669.1</c:v>
                </c:pt>
                <c:pt idx="182">
                  <c:v>666.1</c:v>
                </c:pt>
                <c:pt idx="183">
                  <c:v>670.3</c:v>
                </c:pt>
                <c:pt idx="184">
                  <c:v>670.5</c:v>
                </c:pt>
                <c:pt idx="185">
                  <c:v>669.7</c:v>
                </c:pt>
                <c:pt idx="186">
                  <c:v>674.8</c:v>
                </c:pt>
                <c:pt idx="187">
                  <c:v>678.8</c:v>
                </c:pt>
                <c:pt idx="188">
                  <c:v>676.4</c:v>
                </c:pt>
                <c:pt idx="189">
                  <c:v>685</c:v>
                </c:pt>
                <c:pt idx="190">
                  <c:v>683.7</c:v>
                </c:pt>
                <c:pt idx="191">
                  <c:v>683.7</c:v>
                </c:pt>
                <c:pt idx="192">
                  <c:v>676.5</c:v>
                </c:pt>
                <c:pt idx="193">
                  <c:v>683.1</c:v>
                </c:pt>
                <c:pt idx="194">
                  <c:v>689.2</c:v>
                </c:pt>
                <c:pt idx="195">
                  <c:v>676.4</c:v>
                </c:pt>
                <c:pt idx="196">
                  <c:v>689.7</c:v>
                </c:pt>
                <c:pt idx="197">
                  <c:v>687.9</c:v>
                </c:pt>
                <c:pt idx="198">
                  <c:v>692.5</c:v>
                </c:pt>
                <c:pt idx="199">
                  <c:v>683.1</c:v>
                </c:pt>
                <c:pt idx="200">
                  <c:v>686.4</c:v>
                </c:pt>
                <c:pt idx="201">
                  <c:v>688.3</c:v>
                </c:pt>
                <c:pt idx="202">
                  <c:v>685.6</c:v>
                </c:pt>
                <c:pt idx="203">
                  <c:v>677.8</c:v>
                </c:pt>
                <c:pt idx="204">
                  <c:v>689.1</c:v>
                </c:pt>
                <c:pt idx="205">
                  <c:v>684.9</c:v>
                </c:pt>
                <c:pt idx="206">
                  <c:v>680.8</c:v>
                </c:pt>
                <c:pt idx="207">
                  <c:v>682</c:v>
                </c:pt>
                <c:pt idx="208">
                  <c:v>675.6</c:v>
                </c:pt>
                <c:pt idx="209">
                  <c:v>674.4</c:v>
                </c:pt>
                <c:pt idx="210">
                  <c:v>679.4</c:v>
                </c:pt>
                <c:pt idx="211">
                  <c:v>691.4</c:v>
                </c:pt>
                <c:pt idx="212">
                  <c:v>689.4</c:v>
                </c:pt>
                <c:pt idx="213">
                  <c:v>689.9</c:v>
                </c:pt>
                <c:pt idx="214">
                  <c:v>681.9</c:v>
                </c:pt>
                <c:pt idx="215">
                  <c:v>675.1</c:v>
                </c:pt>
                <c:pt idx="216">
                  <c:v>672.3</c:v>
                </c:pt>
                <c:pt idx="217">
                  <c:v>670.1</c:v>
                </c:pt>
                <c:pt idx="218">
                  <c:v>656.8</c:v>
                </c:pt>
                <c:pt idx="219">
                  <c:v>656.8</c:v>
                </c:pt>
                <c:pt idx="220">
                  <c:v>653.9</c:v>
                </c:pt>
                <c:pt idx="221">
                  <c:v>647.79999999999995</c:v>
                </c:pt>
                <c:pt idx="222">
                  <c:v>642.20000000000005</c:v>
                </c:pt>
                <c:pt idx="223">
                  <c:v>644.6</c:v>
                </c:pt>
                <c:pt idx="224">
                  <c:v>644.6</c:v>
                </c:pt>
                <c:pt idx="225">
                  <c:v>647.5</c:v>
                </c:pt>
                <c:pt idx="226">
                  <c:v>657</c:v>
                </c:pt>
                <c:pt idx="227">
                  <c:v>664.9</c:v>
                </c:pt>
                <c:pt idx="228">
                  <c:v>672.3</c:v>
                </c:pt>
                <c:pt idx="229">
                  <c:v>699</c:v>
                </c:pt>
                <c:pt idx="230">
                  <c:v>699</c:v>
                </c:pt>
                <c:pt idx="231">
                  <c:v>699</c:v>
                </c:pt>
                <c:pt idx="232">
                  <c:v>700.4</c:v>
                </c:pt>
                <c:pt idx="233">
                  <c:v>699.1</c:v>
                </c:pt>
                <c:pt idx="234">
                  <c:v>697.9</c:v>
                </c:pt>
                <c:pt idx="235">
                  <c:v>699.7</c:v>
                </c:pt>
                <c:pt idx="236">
                  <c:v>700.3</c:v>
                </c:pt>
                <c:pt idx="237">
                  <c:v>695.7</c:v>
                </c:pt>
                <c:pt idx="238">
                  <c:v>694.7</c:v>
                </c:pt>
                <c:pt idx="239">
                  <c:v>694.7</c:v>
                </c:pt>
                <c:pt idx="240">
                  <c:v>701.5</c:v>
                </c:pt>
                <c:pt idx="241">
                  <c:v>699.7</c:v>
                </c:pt>
                <c:pt idx="242">
                  <c:v>694.5</c:v>
                </c:pt>
                <c:pt idx="243">
                  <c:v>694.1</c:v>
                </c:pt>
                <c:pt idx="244">
                  <c:v>688.8</c:v>
                </c:pt>
                <c:pt idx="245">
                  <c:v>688.5</c:v>
                </c:pt>
                <c:pt idx="246">
                  <c:v>681.7</c:v>
                </c:pt>
                <c:pt idx="247">
                  <c:v>681.7</c:v>
                </c:pt>
                <c:pt idx="248">
                  <c:v>683.6</c:v>
                </c:pt>
                <c:pt idx="249">
                  <c:v>685.2</c:v>
                </c:pt>
                <c:pt idx="250">
                  <c:v>687.2</c:v>
                </c:pt>
                <c:pt idx="251">
                  <c:v>688.4</c:v>
                </c:pt>
                <c:pt idx="252">
                  <c:v>692.9</c:v>
                </c:pt>
                <c:pt idx="253">
                  <c:v>692</c:v>
                </c:pt>
                <c:pt idx="254">
                  <c:v>689.4</c:v>
                </c:pt>
                <c:pt idx="255">
                  <c:v>689.4</c:v>
                </c:pt>
                <c:pt idx="256">
                  <c:v>692.1</c:v>
                </c:pt>
                <c:pt idx="257">
                  <c:v>693.5</c:v>
                </c:pt>
                <c:pt idx="258">
                  <c:v>695.9</c:v>
                </c:pt>
                <c:pt idx="259">
                  <c:v>692.4</c:v>
                </c:pt>
                <c:pt idx="260">
                  <c:v>692.3</c:v>
                </c:pt>
                <c:pt idx="261">
                  <c:v>693.2</c:v>
                </c:pt>
                <c:pt idx="262">
                  <c:v>683.7</c:v>
                </c:pt>
                <c:pt idx="263">
                  <c:v>680.4</c:v>
                </c:pt>
                <c:pt idx="264">
                  <c:v>682.7</c:v>
                </c:pt>
                <c:pt idx="265">
                  <c:v>681.1</c:v>
                </c:pt>
                <c:pt idx="266">
                  <c:v>675.6</c:v>
                </c:pt>
                <c:pt idx="267">
                  <c:v>672.1</c:v>
                </c:pt>
                <c:pt idx="268">
                  <c:v>677.7</c:v>
                </c:pt>
                <c:pt idx="269">
                  <c:v>677</c:v>
                </c:pt>
                <c:pt idx="270">
                  <c:v>678.1</c:v>
                </c:pt>
                <c:pt idx="271">
                  <c:v>678.8</c:v>
                </c:pt>
                <c:pt idx="272">
                  <c:v>676</c:v>
                </c:pt>
                <c:pt idx="273">
                  <c:v>672</c:v>
                </c:pt>
                <c:pt idx="274">
                  <c:v>671.9</c:v>
                </c:pt>
                <c:pt idx="275">
                  <c:v>672</c:v>
                </c:pt>
                <c:pt idx="276">
                  <c:v>669.9</c:v>
                </c:pt>
                <c:pt idx="277">
                  <c:v>671.2</c:v>
                </c:pt>
                <c:pt idx="278">
                  <c:v>664.9</c:v>
                </c:pt>
                <c:pt idx="279">
                  <c:v>660.6</c:v>
                </c:pt>
                <c:pt idx="280">
                  <c:v>664.6</c:v>
                </c:pt>
                <c:pt idx="281">
                  <c:v>664.6</c:v>
                </c:pt>
                <c:pt idx="282">
                  <c:v>672.9</c:v>
                </c:pt>
                <c:pt idx="283">
                  <c:v>679.4</c:v>
                </c:pt>
                <c:pt idx="284">
                  <c:v>685.1</c:v>
                </c:pt>
                <c:pt idx="285">
                  <c:v>684.3</c:v>
                </c:pt>
                <c:pt idx="286">
                  <c:v>691.5</c:v>
                </c:pt>
                <c:pt idx="287">
                  <c:v>693.9</c:v>
                </c:pt>
                <c:pt idx="288">
                  <c:v>695.3</c:v>
                </c:pt>
                <c:pt idx="289">
                  <c:v>697.7</c:v>
                </c:pt>
                <c:pt idx="290">
                  <c:v>697.7</c:v>
                </c:pt>
                <c:pt idx="291">
                  <c:v>702.4</c:v>
                </c:pt>
                <c:pt idx="292">
                  <c:v>710.9</c:v>
                </c:pt>
                <c:pt idx="293">
                  <c:v>708.9</c:v>
                </c:pt>
                <c:pt idx="294">
                  <c:v>706.7</c:v>
                </c:pt>
                <c:pt idx="295">
                  <c:v>712.7</c:v>
                </c:pt>
                <c:pt idx="296">
                  <c:v>711.4</c:v>
                </c:pt>
                <c:pt idx="297">
                  <c:v>711.6</c:v>
                </c:pt>
                <c:pt idx="298">
                  <c:v>714.4</c:v>
                </c:pt>
                <c:pt idx="299">
                  <c:v>716.6</c:v>
                </c:pt>
                <c:pt idx="300">
                  <c:v>719.9</c:v>
                </c:pt>
                <c:pt idx="301">
                  <c:v>719.6</c:v>
                </c:pt>
                <c:pt idx="302">
                  <c:v>721.5</c:v>
                </c:pt>
                <c:pt idx="303">
                  <c:v>721.5</c:v>
                </c:pt>
                <c:pt idx="304">
                  <c:v>723.9</c:v>
                </c:pt>
                <c:pt idx="305">
                  <c:v>723.1</c:v>
                </c:pt>
                <c:pt idx="306">
                  <c:v>733</c:v>
                </c:pt>
                <c:pt idx="307">
                  <c:v>730.6</c:v>
                </c:pt>
                <c:pt idx="308">
                  <c:v>730.2</c:v>
                </c:pt>
                <c:pt idx="309">
                  <c:v>729</c:v>
                </c:pt>
                <c:pt idx="310">
                  <c:v>724.9</c:v>
                </c:pt>
                <c:pt idx="311">
                  <c:v>724.9</c:v>
                </c:pt>
                <c:pt idx="312">
                  <c:v>724.5</c:v>
                </c:pt>
                <c:pt idx="313">
                  <c:v>722.9</c:v>
                </c:pt>
                <c:pt idx="314">
                  <c:v>722.8</c:v>
                </c:pt>
                <c:pt idx="315">
                  <c:v>726.9</c:v>
                </c:pt>
                <c:pt idx="316">
                  <c:v>734.1</c:v>
                </c:pt>
                <c:pt idx="317">
                  <c:v>736.4</c:v>
                </c:pt>
                <c:pt idx="318">
                  <c:v>739.4</c:v>
                </c:pt>
                <c:pt idx="319">
                  <c:v>734.4</c:v>
                </c:pt>
                <c:pt idx="320">
                  <c:v>730.1</c:v>
                </c:pt>
                <c:pt idx="321">
                  <c:v>728.6</c:v>
                </c:pt>
                <c:pt idx="322">
                  <c:v>732.3</c:v>
                </c:pt>
                <c:pt idx="323">
                  <c:v>726.5</c:v>
                </c:pt>
                <c:pt idx="324">
                  <c:v>730.5</c:v>
                </c:pt>
                <c:pt idx="325">
                  <c:v>730.6</c:v>
                </c:pt>
                <c:pt idx="326">
                  <c:v>723.4</c:v>
                </c:pt>
                <c:pt idx="327">
                  <c:v>722.6</c:v>
                </c:pt>
                <c:pt idx="328">
                  <c:v>717.8</c:v>
                </c:pt>
                <c:pt idx="329">
                  <c:v>710.9</c:v>
                </c:pt>
                <c:pt idx="330">
                  <c:v>714.5</c:v>
                </c:pt>
                <c:pt idx="331">
                  <c:v>714.6</c:v>
                </c:pt>
                <c:pt idx="332">
                  <c:v>721.3</c:v>
                </c:pt>
                <c:pt idx="333">
                  <c:v>726.2</c:v>
                </c:pt>
                <c:pt idx="334">
                  <c:v>729</c:v>
                </c:pt>
                <c:pt idx="335">
                  <c:v>733.4</c:v>
                </c:pt>
                <c:pt idx="336">
                  <c:v>735.3</c:v>
                </c:pt>
                <c:pt idx="337">
                  <c:v>754.4</c:v>
                </c:pt>
                <c:pt idx="338">
                  <c:v>746.5</c:v>
                </c:pt>
                <c:pt idx="339">
                  <c:v>747.4</c:v>
                </c:pt>
                <c:pt idx="340">
                  <c:v>748.3</c:v>
                </c:pt>
                <c:pt idx="341">
                  <c:v>752.4</c:v>
                </c:pt>
                <c:pt idx="342">
                  <c:v>747.4</c:v>
                </c:pt>
                <c:pt idx="343">
                  <c:v>758</c:v>
                </c:pt>
                <c:pt idx="344">
                  <c:v>800.8</c:v>
                </c:pt>
                <c:pt idx="345">
                  <c:v>805.8</c:v>
                </c:pt>
                <c:pt idx="346">
                  <c:v>814</c:v>
                </c:pt>
                <c:pt idx="347">
                  <c:v>835.2</c:v>
                </c:pt>
                <c:pt idx="348">
                  <c:v>848.5</c:v>
                </c:pt>
                <c:pt idx="349">
                  <c:v>865.7</c:v>
                </c:pt>
                <c:pt idx="350">
                  <c:v>872.3</c:v>
                </c:pt>
                <c:pt idx="351">
                  <c:v>875.6</c:v>
                </c:pt>
                <c:pt idx="352">
                  <c:v>875</c:v>
                </c:pt>
                <c:pt idx="353">
                  <c:v>874.9</c:v>
                </c:pt>
                <c:pt idx="354">
                  <c:v>865.4</c:v>
                </c:pt>
                <c:pt idx="355">
                  <c:v>863.6</c:v>
                </c:pt>
                <c:pt idx="356">
                  <c:v>868.6</c:v>
                </c:pt>
                <c:pt idx="357">
                  <c:v>881.2</c:v>
                </c:pt>
                <c:pt idx="358">
                  <c:v>883</c:v>
                </c:pt>
                <c:pt idx="359">
                  <c:v>880</c:v>
                </c:pt>
                <c:pt idx="360">
                  <c:v>882.4</c:v>
                </c:pt>
                <c:pt idx="361">
                  <c:v>875.6</c:v>
                </c:pt>
                <c:pt idx="362">
                  <c:v>880.9</c:v>
                </c:pt>
                <c:pt idx="363">
                  <c:v>869.2</c:v>
                </c:pt>
                <c:pt idx="364">
                  <c:v>866</c:v>
                </c:pt>
                <c:pt idx="365">
                  <c:v>867.3</c:v>
                </c:pt>
                <c:pt idx="366">
                  <c:v>866.4</c:v>
                </c:pt>
                <c:pt idx="367">
                  <c:v>865.3</c:v>
                </c:pt>
                <c:pt idx="368">
                  <c:v>855.1</c:v>
                </c:pt>
                <c:pt idx="369">
                  <c:v>861.1</c:v>
                </c:pt>
                <c:pt idx="370">
                  <c:v>867</c:v>
                </c:pt>
                <c:pt idx="371">
                  <c:v>867.6</c:v>
                </c:pt>
                <c:pt idx="372">
                  <c:v>861.2</c:v>
                </c:pt>
                <c:pt idx="373">
                  <c:v>845.2</c:v>
                </c:pt>
                <c:pt idx="374">
                  <c:v>842.5</c:v>
                </c:pt>
                <c:pt idx="375">
                  <c:v>836.2</c:v>
                </c:pt>
                <c:pt idx="376">
                  <c:v>833.5</c:v>
                </c:pt>
                <c:pt idx="377">
                  <c:v>828.4</c:v>
                </c:pt>
                <c:pt idx="378">
                  <c:v>830.1</c:v>
                </c:pt>
                <c:pt idx="379">
                  <c:v>833.9</c:v>
                </c:pt>
                <c:pt idx="380">
                  <c:v>829.7</c:v>
                </c:pt>
                <c:pt idx="381">
                  <c:v>830.6</c:v>
                </c:pt>
                <c:pt idx="382">
                  <c:v>811.3</c:v>
                </c:pt>
                <c:pt idx="383">
                  <c:v>812.1</c:v>
                </c:pt>
                <c:pt idx="384">
                  <c:v>801.1</c:v>
                </c:pt>
                <c:pt idx="385">
                  <c:v>794.8</c:v>
                </c:pt>
                <c:pt idx="386">
                  <c:v>791.6</c:v>
                </c:pt>
                <c:pt idx="387">
                  <c:v>778</c:v>
                </c:pt>
                <c:pt idx="388">
                  <c:v>771.3</c:v>
                </c:pt>
                <c:pt idx="389">
                  <c:v>774.1</c:v>
                </c:pt>
                <c:pt idx="390">
                  <c:v>773.1</c:v>
                </c:pt>
                <c:pt idx="391">
                  <c:v>771.1</c:v>
                </c:pt>
                <c:pt idx="392">
                  <c:v>776.7</c:v>
                </c:pt>
                <c:pt idx="393">
                  <c:v>779.5</c:v>
                </c:pt>
                <c:pt idx="394">
                  <c:v>780.6</c:v>
                </c:pt>
                <c:pt idx="395">
                  <c:v>780.3</c:v>
                </c:pt>
                <c:pt idx="396">
                  <c:v>786.6</c:v>
                </c:pt>
                <c:pt idx="397">
                  <c:v>772.9</c:v>
                </c:pt>
                <c:pt idx="398">
                  <c:v>755</c:v>
                </c:pt>
                <c:pt idx="399">
                  <c:v>754.8</c:v>
                </c:pt>
                <c:pt idx="400">
                  <c:v>746.7</c:v>
                </c:pt>
                <c:pt idx="401">
                  <c:v>739.2</c:v>
                </c:pt>
                <c:pt idx="402">
                  <c:v>735.9</c:v>
                </c:pt>
                <c:pt idx="403">
                  <c:v>726.3</c:v>
                </c:pt>
                <c:pt idx="404">
                  <c:v>712.6</c:v>
                </c:pt>
                <c:pt idx="405">
                  <c:v>709.8</c:v>
                </c:pt>
                <c:pt idx="406">
                  <c:v>712.3</c:v>
                </c:pt>
                <c:pt idx="407">
                  <c:v>712.3</c:v>
                </c:pt>
                <c:pt idx="408">
                  <c:v>707.7</c:v>
                </c:pt>
                <c:pt idx="409">
                  <c:v>707.7</c:v>
                </c:pt>
                <c:pt idx="410">
                  <c:v>710.3</c:v>
                </c:pt>
                <c:pt idx="411">
                  <c:v>703.1</c:v>
                </c:pt>
                <c:pt idx="412">
                  <c:v>702.9</c:v>
                </c:pt>
                <c:pt idx="413">
                  <c:v>699.4</c:v>
                </c:pt>
                <c:pt idx="414">
                  <c:v>697.8</c:v>
                </c:pt>
                <c:pt idx="415">
                  <c:v>694.3</c:v>
                </c:pt>
                <c:pt idx="416">
                  <c:v>692.9</c:v>
                </c:pt>
                <c:pt idx="417">
                  <c:v>693.6</c:v>
                </c:pt>
                <c:pt idx="418">
                  <c:v>693.3</c:v>
                </c:pt>
                <c:pt idx="419">
                  <c:v>694</c:v>
                </c:pt>
                <c:pt idx="420">
                  <c:v>694.4</c:v>
                </c:pt>
                <c:pt idx="421">
                  <c:v>691.4</c:v>
                </c:pt>
                <c:pt idx="422">
                  <c:v>687.2</c:v>
                </c:pt>
                <c:pt idx="423">
                  <c:v>685.2</c:v>
                </c:pt>
                <c:pt idx="424">
                  <c:v>686.6</c:v>
                </c:pt>
                <c:pt idx="425">
                  <c:v>690.2</c:v>
                </c:pt>
                <c:pt idx="426">
                  <c:v>690.2</c:v>
                </c:pt>
                <c:pt idx="427">
                  <c:v>688.3</c:v>
                </c:pt>
                <c:pt idx="428">
                  <c:v>688.3</c:v>
                </c:pt>
                <c:pt idx="429">
                  <c:v>688.4</c:v>
                </c:pt>
                <c:pt idx="430">
                  <c:v>687.1</c:v>
                </c:pt>
                <c:pt idx="431">
                  <c:v>673</c:v>
                </c:pt>
                <c:pt idx="432">
                  <c:v>668.7</c:v>
                </c:pt>
                <c:pt idx="433">
                  <c:v>662.4</c:v>
                </c:pt>
                <c:pt idx="434">
                  <c:v>660</c:v>
                </c:pt>
                <c:pt idx="435">
                  <c:v>658.2</c:v>
                </c:pt>
                <c:pt idx="436">
                  <c:v>656.9</c:v>
                </c:pt>
                <c:pt idx="437">
                  <c:v>658.4</c:v>
                </c:pt>
                <c:pt idx="438">
                  <c:v>656.5</c:v>
                </c:pt>
                <c:pt idx="439">
                  <c:v>656.6</c:v>
                </c:pt>
                <c:pt idx="440">
                  <c:v>658.5</c:v>
                </c:pt>
                <c:pt idx="441">
                  <c:v>658.7</c:v>
                </c:pt>
                <c:pt idx="442">
                  <c:v>658.4</c:v>
                </c:pt>
                <c:pt idx="443">
                  <c:v>662.7</c:v>
                </c:pt>
                <c:pt idx="444">
                  <c:v>671</c:v>
                </c:pt>
                <c:pt idx="445">
                  <c:v>668.9</c:v>
                </c:pt>
                <c:pt idx="446">
                  <c:v>669.7</c:v>
                </c:pt>
                <c:pt idx="447">
                  <c:v>670.3</c:v>
                </c:pt>
                <c:pt idx="448">
                  <c:v>668.6</c:v>
                </c:pt>
                <c:pt idx="449">
                  <c:v>664.1</c:v>
                </c:pt>
                <c:pt idx="450">
                  <c:v>669.7</c:v>
                </c:pt>
                <c:pt idx="451">
                  <c:v>673.2</c:v>
                </c:pt>
                <c:pt idx="452">
                  <c:v>668.7</c:v>
                </c:pt>
                <c:pt idx="453">
                  <c:v>670.5</c:v>
                </c:pt>
                <c:pt idx="454">
                  <c:v>670.1</c:v>
                </c:pt>
                <c:pt idx="455">
                  <c:v>674.5</c:v>
                </c:pt>
                <c:pt idx="456">
                  <c:v>669.9</c:v>
                </c:pt>
                <c:pt idx="457">
                  <c:v>665.1</c:v>
                </c:pt>
                <c:pt idx="458">
                  <c:v>666.6</c:v>
                </c:pt>
                <c:pt idx="459">
                  <c:v>670.2</c:v>
                </c:pt>
                <c:pt idx="460">
                  <c:v>676.8</c:v>
                </c:pt>
                <c:pt idx="461">
                  <c:v>674.9</c:v>
                </c:pt>
                <c:pt idx="462">
                  <c:v>677</c:v>
                </c:pt>
                <c:pt idx="463">
                  <c:v>680.3</c:v>
                </c:pt>
                <c:pt idx="464">
                  <c:v>679.4</c:v>
                </c:pt>
                <c:pt idx="465">
                  <c:v>681.7</c:v>
                </c:pt>
                <c:pt idx="466">
                  <c:v>680.9</c:v>
                </c:pt>
                <c:pt idx="467">
                  <c:v>677.6</c:v>
                </c:pt>
                <c:pt idx="468">
                  <c:v>685.3</c:v>
                </c:pt>
                <c:pt idx="469">
                  <c:v>693.4</c:v>
                </c:pt>
                <c:pt idx="470">
                  <c:v>679.3</c:v>
                </c:pt>
                <c:pt idx="471">
                  <c:v>660.8</c:v>
                </c:pt>
                <c:pt idx="472">
                  <c:v>649.20000000000005</c:v>
                </c:pt>
                <c:pt idx="473">
                  <c:v>646</c:v>
                </c:pt>
                <c:pt idx="474">
                  <c:v>631.70000000000005</c:v>
                </c:pt>
                <c:pt idx="475">
                  <c:v>624.79999999999995</c:v>
                </c:pt>
                <c:pt idx="476">
                  <c:v>616.9</c:v>
                </c:pt>
                <c:pt idx="477">
                  <c:v>609.70000000000005</c:v>
                </c:pt>
                <c:pt idx="478">
                  <c:v>609.79999999999995</c:v>
                </c:pt>
                <c:pt idx="479">
                  <c:v>609.5</c:v>
                </c:pt>
                <c:pt idx="480">
                  <c:v>610.70000000000005</c:v>
                </c:pt>
                <c:pt idx="481">
                  <c:v>609</c:v>
                </c:pt>
                <c:pt idx="482">
                  <c:v>602.5</c:v>
                </c:pt>
                <c:pt idx="483">
                  <c:v>602.79999999999995</c:v>
                </c:pt>
                <c:pt idx="484">
                  <c:v>601.20000000000005</c:v>
                </c:pt>
                <c:pt idx="485">
                  <c:v>600.79999999999995</c:v>
                </c:pt>
                <c:pt idx="486">
                  <c:v>597.70000000000005</c:v>
                </c:pt>
                <c:pt idx="487">
                  <c:v>596.9</c:v>
                </c:pt>
                <c:pt idx="488">
                  <c:v>596.9</c:v>
                </c:pt>
                <c:pt idx="489">
                  <c:v>597.5</c:v>
                </c:pt>
                <c:pt idx="490">
                  <c:v>598.1</c:v>
                </c:pt>
                <c:pt idx="491">
                  <c:v>596.20000000000005</c:v>
                </c:pt>
                <c:pt idx="492">
                  <c:v>597</c:v>
                </c:pt>
                <c:pt idx="493">
                  <c:v>591.79999999999995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68-4C5D-AB13-32DF231FD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4250416"/>
        <c:axId val="1144270800"/>
      </c:lineChart>
      <c:dateAx>
        <c:axId val="1144250416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44270800"/>
        <c:crosses val="autoZero"/>
        <c:auto val="1"/>
        <c:lblOffset val="100"/>
        <c:baseTimeUnit val="days"/>
      </c:dateAx>
      <c:valAx>
        <c:axId val="114427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442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季度均价</a:t>
            </a:r>
          </a:p>
        </c:rich>
      </c:tx>
      <c:layout>
        <c:manualLayout>
          <c:xMode val="edge"/>
          <c:yMode val="edge"/>
          <c:x val="0.75321474241529796"/>
          <c:y val="1.27096743585681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4.2938046608653288E-2"/>
          <c:y val="0.1091931973717423"/>
          <c:w val="0.9013833794158933"/>
          <c:h val="0.7861945631023072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焦煤指数</c:v>
                </c:pt>
              </c:strCache>
            </c:strRef>
          </c:tx>
          <c:spPr>
            <a:solidFill>
              <a:srgbClr val="4F81B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</c:f>
              <c:numCache>
                <c:formatCode>yyyy\-m\-d</c:formatCode>
                <c:ptCount val="8"/>
                <c:pt idx="0">
                  <c:v>44196</c:v>
                </c:pt>
                <c:pt idx="1">
                  <c:v>44104</c:v>
                </c:pt>
                <c:pt idx="2">
                  <c:v>44012</c:v>
                </c:pt>
                <c:pt idx="3">
                  <c:v>43921</c:v>
                </c:pt>
                <c:pt idx="4">
                  <c:v>43830</c:v>
                </c:pt>
                <c:pt idx="5">
                  <c:v>43738</c:v>
                </c:pt>
                <c:pt idx="6">
                  <c:v>43646</c:v>
                </c:pt>
                <c:pt idx="7">
                  <c:v>43555</c:v>
                </c:pt>
              </c:numCache>
            </c:numRef>
          </c:cat>
          <c:val>
            <c:numRef>
              <c:f>导出数据!$B$3:$B$10</c:f>
              <c:numCache>
                <c:formatCode>0_ </c:formatCode>
                <c:ptCount val="8"/>
                <c:pt idx="0">
                  <c:v>1027.5999999999999</c:v>
                </c:pt>
                <c:pt idx="1">
                  <c:v>996.32</c:v>
                </c:pt>
                <c:pt idx="2">
                  <c:v>1045.95</c:v>
                </c:pt>
                <c:pt idx="3">
                  <c:v>1130.99</c:v>
                </c:pt>
                <c:pt idx="4">
                  <c:v>1133.17</c:v>
                </c:pt>
                <c:pt idx="5">
                  <c:v>1201.17</c:v>
                </c:pt>
                <c:pt idx="6">
                  <c:v>1229.19</c:v>
                </c:pt>
                <c:pt idx="7">
                  <c:v>1237.45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5-41B5-9F04-98C13A43ABC0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铁矿石指数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</c:f>
              <c:numCache>
                <c:formatCode>yyyy\-m\-d</c:formatCode>
                <c:ptCount val="8"/>
                <c:pt idx="0">
                  <c:v>44196</c:v>
                </c:pt>
                <c:pt idx="1">
                  <c:v>44104</c:v>
                </c:pt>
                <c:pt idx="2">
                  <c:v>44012</c:v>
                </c:pt>
                <c:pt idx="3">
                  <c:v>43921</c:v>
                </c:pt>
                <c:pt idx="4">
                  <c:v>43830</c:v>
                </c:pt>
                <c:pt idx="5">
                  <c:v>43738</c:v>
                </c:pt>
                <c:pt idx="6">
                  <c:v>43646</c:v>
                </c:pt>
                <c:pt idx="7">
                  <c:v>43555</c:v>
                </c:pt>
              </c:numCache>
            </c:numRef>
          </c:cat>
          <c:val>
            <c:numRef>
              <c:f>导出数据!$C$3:$C$10</c:f>
              <c:numCache>
                <c:formatCode>0_ </c:formatCode>
                <c:ptCount val="8"/>
                <c:pt idx="0">
                  <c:v>953.36</c:v>
                </c:pt>
                <c:pt idx="1">
                  <c:v>865.58</c:v>
                </c:pt>
                <c:pt idx="2">
                  <c:v>716.47</c:v>
                </c:pt>
                <c:pt idx="3">
                  <c:v>681.28</c:v>
                </c:pt>
                <c:pt idx="4">
                  <c:v>691.81</c:v>
                </c:pt>
                <c:pt idx="5">
                  <c:v>790.49</c:v>
                </c:pt>
                <c:pt idx="6">
                  <c:v>739.06</c:v>
                </c:pt>
                <c:pt idx="7">
                  <c:v>646.21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65-41B5-9F04-98C13A43ABC0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焦炭指数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导出数据!$A$3:$A$10</c:f>
              <c:numCache>
                <c:formatCode>yyyy\-m\-d</c:formatCode>
                <c:ptCount val="8"/>
                <c:pt idx="0">
                  <c:v>44196</c:v>
                </c:pt>
                <c:pt idx="1">
                  <c:v>44104</c:v>
                </c:pt>
                <c:pt idx="2">
                  <c:v>44012</c:v>
                </c:pt>
                <c:pt idx="3">
                  <c:v>43921</c:v>
                </c:pt>
                <c:pt idx="4">
                  <c:v>43830</c:v>
                </c:pt>
                <c:pt idx="5">
                  <c:v>43738</c:v>
                </c:pt>
                <c:pt idx="6">
                  <c:v>43646</c:v>
                </c:pt>
                <c:pt idx="7">
                  <c:v>43555</c:v>
                </c:pt>
              </c:numCache>
            </c:numRef>
          </c:cat>
          <c:val>
            <c:numRef>
              <c:f>导出数据!$D$3:$D$10</c:f>
              <c:numCache>
                <c:formatCode>0_ </c:formatCode>
                <c:ptCount val="8"/>
                <c:pt idx="0">
                  <c:v>2084.87</c:v>
                </c:pt>
                <c:pt idx="1">
                  <c:v>1852.54</c:v>
                </c:pt>
                <c:pt idx="2">
                  <c:v>1737.02</c:v>
                </c:pt>
                <c:pt idx="3">
                  <c:v>1827.87</c:v>
                </c:pt>
                <c:pt idx="4">
                  <c:v>1809.82</c:v>
                </c:pt>
                <c:pt idx="5">
                  <c:v>1912.4</c:v>
                </c:pt>
                <c:pt idx="6">
                  <c:v>1981.79</c:v>
                </c:pt>
                <c:pt idx="7">
                  <c:v>2028.75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65-41B5-9F04-98C13A43A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477824"/>
        <c:axId val="111478240"/>
      </c:barChart>
      <c:dateAx>
        <c:axId val="11147782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1478240"/>
        <c:crosses val="autoZero"/>
        <c:auto val="1"/>
        <c:lblOffset val="100"/>
        <c:baseTimeUnit val="months"/>
        <c:majorUnit val="3"/>
        <c:majorTimeUnit val="months"/>
      </c:dateAx>
      <c:valAx>
        <c:axId val="11147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147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8077134377022743E-2"/>
          <c:y val="1.7371399297784071E-2"/>
          <c:w val="0.63754442125610378"/>
          <c:h val="6.06052598770554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冷轧板卷毛利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导出数据!$A$3:$A$2453</c:f>
              <c:numCache>
                <c:formatCode>yyyy\-m\-d</c:formatCode>
                <c:ptCount val="2440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43852</c:v>
                </c:pt>
                <c:pt idx="229">
                  <c:v>43851</c:v>
                </c:pt>
                <c:pt idx="230">
                  <c:v>43850</c:v>
                </c:pt>
                <c:pt idx="231">
                  <c:v>43849</c:v>
                </c:pt>
                <c:pt idx="232">
                  <c:v>43847</c:v>
                </c:pt>
                <c:pt idx="233">
                  <c:v>43846</c:v>
                </c:pt>
                <c:pt idx="234">
                  <c:v>43845</c:v>
                </c:pt>
                <c:pt idx="235">
                  <c:v>43844</c:v>
                </c:pt>
                <c:pt idx="236">
                  <c:v>43843</c:v>
                </c:pt>
                <c:pt idx="237">
                  <c:v>43840</c:v>
                </c:pt>
                <c:pt idx="238">
                  <c:v>43839</c:v>
                </c:pt>
                <c:pt idx="239">
                  <c:v>43838</c:v>
                </c:pt>
                <c:pt idx="240">
                  <c:v>43837</c:v>
                </c:pt>
                <c:pt idx="241">
                  <c:v>43836</c:v>
                </c:pt>
                <c:pt idx="242">
                  <c:v>43833</c:v>
                </c:pt>
                <c:pt idx="243">
                  <c:v>43832</c:v>
                </c:pt>
                <c:pt idx="244">
                  <c:v>43830</c:v>
                </c:pt>
                <c:pt idx="245">
                  <c:v>43829</c:v>
                </c:pt>
                <c:pt idx="246">
                  <c:v>43826</c:v>
                </c:pt>
                <c:pt idx="247">
                  <c:v>43825</c:v>
                </c:pt>
                <c:pt idx="248">
                  <c:v>43824</c:v>
                </c:pt>
                <c:pt idx="249">
                  <c:v>43823</c:v>
                </c:pt>
                <c:pt idx="250">
                  <c:v>43822</c:v>
                </c:pt>
                <c:pt idx="251">
                  <c:v>43819</c:v>
                </c:pt>
                <c:pt idx="252">
                  <c:v>43818</c:v>
                </c:pt>
                <c:pt idx="253">
                  <c:v>43817</c:v>
                </c:pt>
                <c:pt idx="254">
                  <c:v>43816</c:v>
                </c:pt>
                <c:pt idx="255">
                  <c:v>43815</c:v>
                </c:pt>
                <c:pt idx="256">
                  <c:v>43812</c:v>
                </c:pt>
                <c:pt idx="257">
                  <c:v>43811</c:v>
                </c:pt>
                <c:pt idx="258">
                  <c:v>43810</c:v>
                </c:pt>
                <c:pt idx="259">
                  <c:v>43809</c:v>
                </c:pt>
                <c:pt idx="260">
                  <c:v>43808</c:v>
                </c:pt>
                <c:pt idx="261">
                  <c:v>43805</c:v>
                </c:pt>
                <c:pt idx="262">
                  <c:v>43804</c:v>
                </c:pt>
                <c:pt idx="263">
                  <c:v>43803</c:v>
                </c:pt>
                <c:pt idx="264">
                  <c:v>43802</c:v>
                </c:pt>
                <c:pt idx="265">
                  <c:v>43801</c:v>
                </c:pt>
                <c:pt idx="266">
                  <c:v>43798</c:v>
                </c:pt>
                <c:pt idx="267">
                  <c:v>43797</c:v>
                </c:pt>
                <c:pt idx="268">
                  <c:v>43796</c:v>
                </c:pt>
                <c:pt idx="269">
                  <c:v>43795</c:v>
                </c:pt>
                <c:pt idx="270">
                  <c:v>43794</c:v>
                </c:pt>
                <c:pt idx="271">
                  <c:v>43791</c:v>
                </c:pt>
                <c:pt idx="272">
                  <c:v>43790</c:v>
                </c:pt>
                <c:pt idx="273">
                  <c:v>43789</c:v>
                </c:pt>
                <c:pt idx="274">
                  <c:v>43788</c:v>
                </c:pt>
                <c:pt idx="275">
                  <c:v>43787</c:v>
                </c:pt>
                <c:pt idx="276">
                  <c:v>43784</c:v>
                </c:pt>
                <c:pt idx="277">
                  <c:v>43783</c:v>
                </c:pt>
                <c:pt idx="278">
                  <c:v>43782</c:v>
                </c:pt>
                <c:pt idx="279">
                  <c:v>43781</c:v>
                </c:pt>
                <c:pt idx="280">
                  <c:v>43780</c:v>
                </c:pt>
                <c:pt idx="281">
                  <c:v>43777</c:v>
                </c:pt>
                <c:pt idx="282">
                  <c:v>43776</c:v>
                </c:pt>
                <c:pt idx="283">
                  <c:v>43775</c:v>
                </c:pt>
                <c:pt idx="284">
                  <c:v>43774</c:v>
                </c:pt>
                <c:pt idx="285">
                  <c:v>43773</c:v>
                </c:pt>
                <c:pt idx="286">
                  <c:v>43770</c:v>
                </c:pt>
                <c:pt idx="287">
                  <c:v>43769</c:v>
                </c:pt>
                <c:pt idx="288">
                  <c:v>43768</c:v>
                </c:pt>
                <c:pt idx="289">
                  <c:v>43767</c:v>
                </c:pt>
                <c:pt idx="290">
                  <c:v>43766</c:v>
                </c:pt>
                <c:pt idx="291">
                  <c:v>43763</c:v>
                </c:pt>
                <c:pt idx="292">
                  <c:v>43762</c:v>
                </c:pt>
                <c:pt idx="293">
                  <c:v>43761</c:v>
                </c:pt>
                <c:pt idx="294">
                  <c:v>43760</c:v>
                </c:pt>
                <c:pt idx="295">
                  <c:v>43759</c:v>
                </c:pt>
                <c:pt idx="296">
                  <c:v>43756</c:v>
                </c:pt>
                <c:pt idx="297">
                  <c:v>43755</c:v>
                </c:pt>
                <c:pt idx="298">
                  <c:v>43754</c:v>
                </c:pt>
                <c:pt idx="299">
                  <c:v>43753</c:v>
                </c:pt>
                <c:pt idx="300">
                  <c:v>43752</c:v>
                </c:pt>
                <c:pt idx="301">
                  <c:v>43750</c:v>
                </c:pt>
                <c:pt idx="302">
                  <c:v>43749</c:v>
                </c:pt>
                <c:pt idx="303">
                  <c:v>43748</c:v>
                </c:pt>
                <c:pt idx="304">
                  <c:v>43747</c:v>
                </c:pt>
                <c:pt idx="305">
                  <c:v>43746</c:v>
                </c:pt>
                <c:pt idx="306">
                  <c:v>43738</c:v>
                </c:pt>
                <c:pt idx="307">
                  <c:v>43737</c:v>
                </c:pt>
                <c:pt idx="308">
                  <c:v>43735</c:v>
                </c:pt>
                <c:pt idx="309">
                  <c:v>43734</c:v>
                </c:pt>
                <c:pt idx="310">
                  <c:v>43733</c:v>
                </c:pt>
                <c:pt idx="311">
                  <c:v>43732</c:v>
                </c:pt>
                <c:pt idx="312">
                  <c:v>43731</c:v>
                </c:pt>
                <c:pt idx="313">
                  <c:v>43728</c:v>
                </c:pt>
                <c:pt idx="314">
                  <c:v>43727</c:v>
                </c:pt>
                <c:pt idx="315">
                  <c:v>43726</c:v>
                </c:pt>
                <c:pt idx="316">
                  <c:v>43725</c:v>
                </c:pt>
                <c:pt idx="317">
                  <c:v>43724</c:v>
                </c:pt>
                <c:pt idx="318">
                  <c:v>43720</c:v>
                </c:pt>
                <c:pt idx="319">
                  <c:v>43719</c:v>
                </c:pt>
                <c:pt idx="320">
                  <c:v>43718</c:v>
                </c:pt>
                <c:pt idx="321">
                  <c:v>43717</c:v>
                </c:pt>
                <c:pt idx="322">
                  <c:v>43714</c:v>
                </c:pt>
                <c:pt idx="323">
                  <c:v>43713</c:v>
                </c:pt>
                <c:pt idx="324">
                  <c:v>43712</c:v>
                </c:pt>
                <c:pt idx="325">
                  <c:v>43711</c:v>
                </c:pt>
                <c:pt idx="326">
                  <c:v>43710</c:v>
                </c:pt>
                <c:pt idx="327">
                  <c:v>43707</c:v>
                </c:pt>
                <c:pt idx="328">
                  <c:v>43706</c:v>
                </c:pt>
                <c:pt idx="329">
                  <c:v>43705</c:v>
                </c:pt>
                <c:pt idx="330">
                  <c:v>43704</c:v>
                </c:pt>
                <c:pt idx="331">
                  <c:v>43703</c:v>
                </c:pt>
                <c:pt idx="332">
                  <c:v>43700</c:v>
                </c:pt>
                <c:pt idx="333">
                  <c:v>43699</c:v>
                </c:pt>
                <c:pt idx="334">
                  <c:v>43698</c:v>
                </c:pt>
                <c:pt idx="335">
                  <c:v>43697</c:v>
                </c:pt>
                <c:pt idx="336">
                  <c:v>43696</c:v>
                </c:pt>
                <c:pt idx="337">
                  <c:v>43693</c:v>
                </c:pt>
                <c:pt idx="338">
                  <c:v>43692</c:v>
                </c:pt>
                <c:pt idx="339">
                  <c:v>43691</c:v>
                </c:pt>
                <c:pt idx="340">
                  <c:v>43690</c:v>
                </c:pt>
                <c:pt idx="341">
                  <c:v>43689</c:v>
                </c:pt>
                <c:pt idx="342">
                  <c:v>43686</c:v>
                </c:pt>
                <c:pt idx="343">
                  <c:v>43685</c:v>
                </c:pt>
                <c:pt idx="344">
                  <c:v>43684</c:v>
                </c:pt>
                <c:pt idx="345">
                  <c:v>43683</c:v>
                </c:pt>
                <c:pt idx="346">
                  <c:v>43682</c:v>
                </c:pt>
                <c:pt idx="347">
                  <c:v>43679</c:v>
                </c:pt>
                <c:pt idx="348">
                  <c:v>43678</c:v>
                </c:pt>
                <c:pt idx="349">
                  <c:v>43677</c:v>
                </c:pt>
                <c:pt idx="350">
                  <c:v>43676</c:v>
                </c:pt>
                <c:pt idx="351">
                  <c:v>43675</c:v>
                </c:pt>
                <c:pt idx="352">
                  <c:v>43672</c:v>
                </c:pt>
                <c:pt idx="353">
                  <c:v>43671</c:v>
                </c:pt>
                <c:pt idx="354">
                  <c:v>43670</c:v>
                </c:pt>
                <c:pt idx="355">
                  <c:v>43669</c:v>
                </c:pt>
                <c:pt idx="356">
                  <c:v>43668</c:v>
                </c:pt>
                <c:pt idx="357">
                  <c:v>43665</c:v>
                </c:pt>
                <c:pt idx="358">
                  <c:v>43664</c:v>
                </c:pt>
                <c:pt idx="359">
                  <c:v>43663</c:v>
                </c:pt>
                <c:pt idx="360">
                  <c:v>43662</c:v>
                </c:pt>
                <c:pt idx="361">
                  <c:v>43661</c:v>
                </c:pt>
                <c:pt idx="362">
                  <c:v>43658</c:v>
                </c:pt>
                <c:pt idx="363">
                  <c:v>43657</c:v>
                </c:pt>
                <c:pt idx="364">
                  <c:v>43656</c:v>
                </c:pt>
                <c:pt idx="365">
                  <c:v>43655</c:v>
                </c:pt>
                <c:pt idx="366">
                  <c:v>43654</c:v>
                </c:pt>
                <c:pt idx="367">
                  <c:v>43651</c:v>
                </c:pt>
                <c:pt idx="368">
                  <c:v>43650</c:v>
                </c:pt>
                <c:pt idx="369">
                  <c:v>43649</c:v>
                </c:pt>
                <c:pt idx="370">
                  <c:v>43648</c:v>
                </c:pt>
                <c:pt idx="371">
                  <c:v>43647</c:v>
                </c:pt>
                <c:pt idx="372">
                  <c:v>43644</c:v>
                </c:pt>
                <c:pt idx="373">
                  <c:v>43643</c:v>
                </c:pt>
                <c:pt idx="374">
                  <c:v>43642</c:v>
                </c:pt>
                <c:pt idx="375">
                  <c:v>43641</c:v>
                </c:pt>
                <c:pt idx="376">
                  <c:v>43640</c:v>
                </c:pt>
                <c:pt idx="377">
                  <c:v>43637</c:v>
                </c:pt>
                <c:pt idx="378">
                  <c:v>43636</c:v>
                </c:pt>
                <c:pt idx="379">
                  <c:v>43635</c:v>
                </c:pt>
                <c:pt idx="380">
                  <c:v>43634</c:v>
                </c:pt>
                <c:pt idx="381">
                  <c:v>43633</c:v>
                </c:pt>
                <c:pt idx="382">
                  <c:v>43630</c:v>
                </c:pt>
                <c:pt idx="383">
                  <c:v>43629</c:v>
                </c:pt>
                <c:pt idx="384">
                  <c:v>43628</c:v>
                </c:pt>
                <c:pt idx="385">
                  <c:v>43627</c:v>
                </c:pt>
                <c:pt idx="386">
                  <c:v>43626</c:v>
                </c:pt>
                <c:pt idx="387">
                  <c:v>43622</c:v>
                </c:pt>
                <c:pt idx="388">
                  <c:v>43621</c:v>
                </c:pt>
                <c:pt idx="389">
                  <c:v>43620</c:v>
                </c:pt>
                <c:pt idx="390">
                  <c:v>43619</c:v>
                </c:pt>
                <c:pt idx="391">
                  <c:v>43616</c:v>
                </c:pt>
                <c:pt idx="392">
                  <c:v>43615</c:v>
                </c:pt>
                <c:pt idx="393">
                  <c:v>43614</c:v>
                </c:pt>
                <c:pt idx="394">
                  <c:v>43613</c:v>
                </c:pt>
                <c:pt idx="395">
                  <c:v>43612</c:v>
                </c:pt>
                <c:pt idx="396">
                  <c:v>43609</c:v>
                </c:pt>
                <c:pt idx="397">
                  <c:v>43608</c:v>
                </c:pt>
                <c:pt idx="398">
                  <c:v>43607</c:v>
                </c:pt>
                <c:pt idx="399">
                  <c:v>43606</c:v>
                </c:pt>
                <c:pt idx="400">
                  <c:v>43605</c:v>
                </c:pt>
                <c:pt idx="401">
                  <c:v>43602</c:v>
                </c:pt>
                <c:pt idx="402">
                  <c:v>43601</c:v>
                </c:pt>
                <c:pt idx="403">
                  <c:v>43600</c:v>
                </c:pt>
                <c:pt idx="404">
                  <c:v>43599</c:v>
                </c:pt>
                <c:pt idx="405">
                  <c:v>43598</c:v>
                </c:pt>
                <c:pt idx="406">
                  <c:v>43595</c:v>
                </c:pt>
                <c:pt idx="407">
                  <c:v>43594</c:v>
                </c:pt>
                <c:pt idx="408">
                  <c:v>43593</c:v>
                </c:pt>
                <c:pt idx="409">
                  <c:v>43592</c:v>
                </c:pt>
                <c:pt idx="410">
                  <c:v>43591</c:v>
                </c:pt>
                <c:pt idx="411">
                  <c:v>43590</c:v>
                </c:pt>
                <c:pt idx="412">
                  <c:v>43585</c:v>
                </c:pt>
                <c:pt idx="413">
                  <c:v>43584</c:v>
                </c:pt>
                <c:pt idx="414">
                  <c:v>43583</c:v>
                </c:pt>
                <c:pt idx="415">
                  <c:v>43581</c:v>
                </c:pt>
                <c:pt idx="416">
                  <c:v>43580</c:v>
                </c:pt>
                <c:pt idx="417">
                  <c:v>43579</c:v>
                </c:pt>
                <c:pt idx="418">
                  <c:v>43578</c:v>
                </c:pt>
                <c:pt idx="419">
                  <c:v>43577</c:v>
                </c:pt>
                <c:pt idx="420">
                  <c:v>43574</c:v>
                </c:pt>
                <c:pt idx="421">
                  <c:v>43573</c:v>
                </c:pt>
                <c:pt idx="422">
                  <c:v>43572</c:v>
                </c:pt>
                <c:pt idx="423">
                  <c:v>43571</c:v>
                </c:pt>
                <c:pt idx="424">
                  <c:v>43570</c:v>
                </c:pt>
                <c:pt idx="425">
                  <c:v>43567</c:v>
                </c:pt>
                <c:pt idx="426">
                  <c:v>43566</c:v>
                </c:pt>
                <c:pt idx="427">
                  <c:v>43565</c:v>
                </c:pt>
                <c:pt idx="428">
                  <c:v>43564</c:v>
                </c:pt>
                <c:pt idx="429">
                  <c:v>43563</c:v>
                </c:pt>
                <c:pt idx="430">
                  <c:v>43559</c:v>
                </c:pt>
                <c:pt idx="431">
                  <c:v>43558</c:v>
                </c:pt>
                <c:pt idx="432">
                  <c:v>43557</c:v>
                </c:pt>
                <c:pt idx="433">
                  <c:v>43556</c:v>
                </c:pt>
                <c:pt idx="434">
                  <c:v>43553</c:v>
                </c:pt>
                <c:pt idx="435">
                  <c:v>43552</c:v>
                </c:pt>
                <c:pt idx="436">
                  <c:v>43551</c:v>
                </c:pt>
                <c:pt idx="437">
                  <c:v>43550</c:v>
                </c:pt>
                <c:pt idx="438">
                  <c:v>43549</c:v>
                </c:pt>
                <c:pt idx="439">
                  <c:v>43546</c:v>
                </c:pt>
                <c:pt idx="440">
                  <c:v>43545</c:v>
                </c:pt>
                <c:pt idx="441">
                  <c:v>43544</c:v>
                </c:pt>
                <c:pt idx="442">
                  <c:v>43543</c:v>
                </c:pt>
                <c:pt idx="443">
                  <c:v>43542</c:v>
                </c:pt>
                <c:pt idx="444">
                  <c:v>43539</c:v>
                </c:pt>
                <c:pt idx="445">
                  <c:v>43538</c:v>
                </c:pt>
                <c:pt idx="446">
                  <c:v>43537</c:v>
                </c:pt>
                <c:pt idx="447">
                  <c:v>43536</c:v>
                </c:pt>
                <c:pt idx="448">
                  <c:v>43535</c:v>
                </c:pt>
                <c:pt idx="449">
                  <c:v>43532</c:v>
                </c:pt>
                <c:pt idx="450">
                  <c:v>43531</c:v>
                </c:pt>
                <c:pt idx="451">
                  <c:v>43530</c:v>
                </c:pt>
                <c:pt idx="452">
                  <c:v>43529</c:v>
                </c:pt>
                <c:pt idx="453">
                  <c:v>43528</c:v>
                </c:pt>
                <c:pt idx="454">
                  <c:v>43525</c:v>
                </c:pt>
                <c:pt idx="455">
                  <c:v>43524</c:v>
                </c:pt>
                <c:pt idx="456">
                  <c:v>43523</c:v>
                </c:pt>
                <c:pt idx="457">
                  <c:v>43522</c:v>
                </c:pt>
                <c:pt idx="458">
                  <c:v>43521</c:v>
                </c:pt>
                <c:pt idx="459">
                  <c:v>43518</c:v>
                </c:pt>
                <c:pt idx="460">
                  <c:v>43517</c:v>
                </c:pt>
                <c:pt idx="461">
                  <c:v>43516</c:v>
                </c:pt>
                <c:pt idx="462">
                  <c:v>43515</c:v>
                </c:pt>
                <c:pt idx="463">
                  <c:v>43514</c:v>
                </c:pt>
                <c:pt idx="464">
                  <c:v>43511</c:v>
                </c:pt>
                <c:pt idx="465">
                  <c:v>43510</c:v>
                </c:pt>
                <c:pt idx="466">
                  <c:v>43509</c:v>
                </c:pt>
                <c:pt idx="467">
                  <c:v>43508</c:v>
                </c:pt>
                <c:pt idx="468">
                  <c:v>43507</c:v>
                </c:pt>
                <c:pt idx="469">
                  <c:v>43498</c:v>
                </c:pt>
                <c:pt idx="470">
                  <c:v>43497</c:v>
                </c:pt>
                <c:pt idx="471">
                  <c:v>43496</c:v>
                </c:pt>
                <c:pt idx="472">
                  <c:v>43495</c:v>
                </c:pt>
                <c:pt idx="473">
                  <c:v>43494</c:v>
                </c:pt>
                <c:pt idx="474">
                  <c:v>43493</c:v>
                </c:pt>
                <c:pt idx="475">
                  <c:v>43490</c:v>
                </c:pt>
                <c:pt idx="476">
                  <c:v>43489</c:v>
                </c:pt>
                <c:pt idx="477">
                  <c:v>43488</c:v>
                </c:pt>
                <c:pt idx="478">
                  <c:v>43487</c:v>
                </c:pt>
                <c:pt idx="479">
                  <c:v>43486</c:v>
                </c:pt>
                <c:pt idx="480">
                  <c:v>43483</c:v>
                </c:pt>
                <c:pt idx="481">
                  <c:v>43482</c:v>
                </c:pt>
                <c:pt idx="482">
                  <c:v>43481</c:v>
                </c:pt>
                <c:pt idx="483">
                  <c:v>43480</c:v>
                </c:pt>
                <c:pt idx="484">
                  <c:v>43479</c:v>
                </c:pt>
                <c:pt idx="485">
                  <c:v>43476</c:v>
                </c:pt>
                <c:pt idx="486">
                  <c:v>43475</c:v>
                </c:pt>
                <c:pt idx="487">
                  <c:v>43474</c:v>
                </c:pt>
                <c:pt idx="488">
                  <c:v>43473</c:v>
                </c:pt>
                <c:pt idx="489">
                  <c:v>43472</c:v>
                </c:pt>
                <c:pt idx="490">
                  <c:v>43469</c:v>
                </c:pt>
                <c:pt idx="491">
                  <c:v>43468</c:v>
                </c:pt>
                <c:pt idx="492">
                  <c:v>43467</c:v>
                </c:pt>
                <c:pt idx="493">
                  <c:v>43463</c:v>
                </c:pt>
                <c:pt idx="494">
                  <c:v>43462</c:v>
                </c:pt>
                <c:pt idx="495">
                  <c:v>43461</c:v>
                </c:pt>
                <c:pt idx="496">
                  <c:v>43460</c:v>
                </c:pt>
                <c:pt idx="497">
                  <c:v>43459</c:v>
                </c:pt>
                <c:pt idx="498">
                  <c:v>43458</c:v>
                </c:pt>
                <c:pt idx="499">
                  <c:v>43455</c:v>
                </c:pt>
                <c:pt idx="500">
                  <c:v>43454</c:v>
                </c:pt>
                <c:pt idx="501">
                  <c:v>43453</c:v>
                </c:pt>
                <c:pt idx="502">
                  <c:v>43452</c:v>
                </c:pt>
                <c:pt idx="503">
                  <c:v>43451</c:v>
                </c:pt>
                <c:pt idx="504">
                  <c:v>43448</c:v>
                </c:pt>
                <c:pt idx="505">
                  <c:v>43447</c:v>
                </c:pt>
                <c:pt idx="506">
                  <c:v>43446</c:v>
                </c:pt>
                <c:pt idx="507">
                  <c:v>43445</c:v>
                </c:pt>
                <c:pt idx="508">
                  <c:v>43444</c:v>
                </c:pt>
                <c:pt idx="509">
                  <c:v>43441</c:v>
                </c:pt>
                <c:pt idx="510">
                  <c:v>43440</c:v>
                </c:pt>
                <c:pt idx="511">
                  <c:v>43439</c:v>
                </c:pt>
                <c:pt idx="512">
                  <c:v>43438</c:v>
                </c:pt>
                <c:pt idx="513">
                  <c:v>43437</c:v>
                </c:pt>
                <c:pt idx="514">
                  <c:v>43434</c:v>
                </c:pt>
                <c:pt idx="515">
                  <c:v>43433</c:v>
                </c:pt>
                <c:pt idx="516">
                  <c:v>43432</c:v>
                </c:pt>
                <c:pt idx="517">
                  <c:v>43431</c:v>
                </c:pt>
                <c:pt idx="518">
                  <c:v>43430</c:v>
                </c:pt>
                <c:pt idx="519">
                  <c:v>43427</c:v>
                </c:pt>
                <c:pt idx="520">
                  <c:v>43426</c:v>
                </c:pt>
                <c:pt idx="521">
                  <c:v>43425</c:v>
                </c:pt>
                <c:pt idx="522">
                  <c:v>43424</c:v>
                </c:pt>
                <c:pt idx="523">
                  <c:v>43423</c:v>
                </c:pt>
                <c:pt idx="524">
                  <c:v>43420</c:v>
                </c:pt>
                <c:pt idx="525">
                  <c:v>43419</c:v>
                </c:pt>
                <c:pt idx="526">
                  <c:v>43418</c:v>
                </c:pt>
                <c:pt idx="527">
                  <c:v>43417</c:v>
                </c:pt>
                <c:pt idx="528">
                  <c:v>43416</c:v>
                </c:pt>
                <c:pt idx="529">
                  <c:v>43413</c:v>
                </c:pt>
                <c:pt idx="530">
                  <c:v>43412</c:v>
                </c:pt>
                <c:pt idx="531">
                  <c:v>43411</c:v>
                </c:pt>
                <c:pt idx="532">
                  <c:v>43410</c:v>
                </c:pt>
                <c:pt idx="533">
                  <c:v>43409</c:v>
                </c:pt>
                <c:pt idx="534">
                  <c:v>43406</c:v>
                </c:pt>
                <c:pt idx="535">
                  <c:v>43405</c:v>
                </c:pt>
                <c:pt idx="536">
                  <c:v>43404</c:v>
                </c:pt>
                <c:pt idx="537">
                  <c:v>43403</c:v>
                </c:pt>
                <c:pt idx="538">
                  <c:v>43402</c:v>
                </c:pt>
                <c:pt idx="539">
                  <c:v>43399</c:v>
                </c:pt>
                <c:pt idx="540">
                  <c:v>43398</c:v>
                </c:pt>
                <c:pt idx="541">
                  <c:v>43397</c:v>
                </c:pt>
                <c:pt idx="542">
                  <c:v>43396</c:v>
                </c:pt>
                <c:pt idx="543">
                  <c:v>43395</c:v>
                </c:pt>
                <c:pt idx="544">
                  <c:v>43392</c:v>
                </c:pt>
                <c:pt idx="545">
                  <c:v>43391</c:v>
                </c:pt>
                <c:pt idx="546">
                  <c:v>43390</c:v>
                </c:pt>
                <c:pt idx="547">
                  <c:v>43389</c:v>
                </c:pt>
                <c:pt idx="548">
                  <c:v>43388</c:v>
                </c:pt>
                <c:pt idx="549">
                  <c:v>43385</c:v>
                </c:pt>
                <c:pt idx="550">
                  <c:v>43384</c:v>
                </c:pt>
                <c:pt idx="551">
                  <c:v>43383</c:v>
                </c:pt>
                <c:pt idx="552">
                  <c:v>43382</c:v>
                </c:pt>
                <c:pt idx="553">
                  <c:v>43381</c:v>
                </c:pt>
                <c:pt idx="554">
                  <c:v>43373</c:v>
                </c:pt>
                <c:pt idx="555">
                  <c:v>43372</c:v>
                </c:pt>
                <c:pt idx="556">
                  <c:v>43371</c:v>
                </c:pt>
                <c:pt idx="557">
                  <c:v>43370</c:v>
                </c:pt>
                <c:pt idx="558">
                  <c:v>43369</c:v>
                </c:pt>
                <c:pt idx="559">
                  <c:v>43368</c:v>
                </c:pt>
                <c:pt idx="560">
                  <c:v>43364</c:v>
                </c:pt>
                <c:pt idx="561">
                  <c:v>43363</c:v>
                </c:pt>
                <c:pt idx="562">
                  <c:v>43362</c:v>
                </c:pt>
                <c:pt idx="563">
                  <c:v>43361</c:v>
                </c:pt>
                <c:pt idx="564">
                  <c:v>43360</c:v>
                </c:pt>
                <c:pt idx="565">
                  <c:v>43357</c:v>
                </c:pt>
                <c:pt idx="566">
                  <c:v>43356</c:v>
                </c:pt>
                <c:pt idx="567">
                  <c:v>43355</c:v>
                </c:pt>
                <c:pt idx="568">
                  <c:v>43354</c:v>
                </c:pt>
                <c:pt idx="569">
                  <c:v>43353</c:v>
                </c:pt>
                <c:pt idx="570">
                  <c:v>43350</c:v>
                </c:pt>
                <c:pt idx="571">
                  <c:v>43349</c:v>
                </c:pt>
                <c:pt idx="572">
                  <c:v>43348</c:v>
                </c:pt>
                <c:pt idx="573">
                  <c:v>43347</c:v>
                </c:pt>
                <c:pt idx="574">
                  <c:v>43346</c:v>
                </c:pt>
                <c:pt idx="575">
                  <c:v>43343</c:v>
                </c:pt>
                <c:pt idx="576">
                  <c:v>43342</c:v>
                </c:pt>
                <c:pt idx="577">
                  <c:v>43341</c:v>
                </c:pt>
                <c:pt idx="578">
                  <c:v>43340</c:v>
                </c:pt>
                <c:pt idx="579">
                  <c:v>43339</c:v>
                </c:pt>
                <c:pt idx="580">
                  <c:v>43336</c:v>
                </c:pt>
                <c:pt idx="581">
                  <c:v>43335</c:v>
                </c:pt>
                <c:pt idx="582">
                  <c:v>43334</c:v>
                </c:pt>
                <c:pt idx="583">
                  <c:v>43333</c:v>
                </c:pt>
                <c:pt idx="584">
                  <c:v>43332</c:v>
                </c:pt>
                <c:pt idx="585">
                  <c:v>43329</c:v>
                </c:pt>
                <c:pt idx="586">
                  <c:v>43328</c:v>
                </c:pt>
                <c:pt idx="587">
                  <c:v>43327</c:v>
                </c:pt>
                <c:pt idx="588">
                  <c:v>43326</c:v>
                </c:pt>
                <c:pt idx="589">
                  <c:v>43325</c:v>
                </c:pt>
                <c:pt idx="590">
                  <c:v>43322</c:v>
                </c:pt>
                <c:pt idx="591">
                  <c:v>43321</c:v>
                </c:pt>
                <c:pt idx="592">
                  <c:v>43320</c:v>
                </c:pt>
                <c:pt idx="593">
                  <c:v>43319</c:v>
                </c:pt>
                <c:pt idx="594">
                  <c:v>43318</c:v>
                </c:pt>
                <c:pt idx="595">
                  <c:v>43315</c:v>
                </c:pt>
                <c:pt idx="596">
                  <c:v>43314</c:v>
                </c:pt>
                <c:pt idx="597">
                  <c:v>43313</c:v>
                </c:pt>
                <c:pt idx="598">
                  <c:v>43312</c:v>
                </c:pt>
                <c:pt idx="599">
                  <c:v>43311</c:v>
                </c:pt>
                <c:pt idx="600">
                  <c:v>43308</c:v>
                </c:pt>
                <c:pt idx="601">
                  <c:v>43307</c:v>
                </c:pt>
                <c:pt idx="602">
                  <c:v>43306</c:v>
                </c:pt>
                <c:pt idx="603">
                  <c:v>43305</c:v>
                </c:pt>
                <c:pt idx="604">
                  <c:v>43304</c:v>
                </c:pt>
                <c:pt idx="605">
                  <c:v>43301</c:v>
                </c:pt>
                <c:pt idx="606">
                  <c:v>43300</c:v>
                </c:pt>
                <c:pt idx="607">
                  <c:v>43299</c:v>
                </c:pt>
                <c:pt idx="608">
                  <c:v>43298</c:v>
                </c:pt>
                <c:pt idx="609">
                  <c:v>43297</c:v>
                </c:pt>
                <c:pt idx="610">
                  <c:v>43294</c:v>
                </c:pt>
                <c:pt idx="611">
                  <c:v>43293</c:v>
                </c:pt>
                <c:pt idx="612">
                  <c:v>43292</c:v>
                </c:pt>
                <c:pt idx="613">
                  <c:v>43291</c:v>
                </c:pt>
                <c:pt idx="614">
                  <c:v>43290</c:v>
                </c:pt>
                <c:pt idx="615">
                  <c:v>43287</c:v>
                </c:pt>
                <c:pt idx="616">
                  <c:v>43286</c:v>
                </c:pt>
                <c:pt idx="617">
                  <c:v>43285</c:v>
                </c:pt>
                <c:pt idx="618">
                  <c:v>43284</c:v>
                </c:pt>
                <c:pt idx="619">
                  <c:v>43283</c:v>
                </c:pt>
                <c:pt idx="620">
                  <c:v>43280</c:v>
                </c:pt>
                <c:pt idx="621">
                  <c:v>43279</c:v>
                </c:pt>
                <c:pt idx="622">
                  <c:v>43278</c:v>
                </c:pt>
                <c:pt idx="623">
                  <c:v>43277</c:v>
                </c:pt>
                <c:pt idx="624">
                  <c:v>43276</c:v>
                </c:pt>
                <c:pt idx="625">
                  <c:v>43273</c:v>
                </c:pt>
                <c:pt idx="626">
                  <c:v>43272</c:v>
                </c:pt>
                <c:pt idx="627">
                  <c:v>43271</c:v>
                </c:pt>
                <c:pt idx="628">
                  <c:v>43270</c:v>
                </c:pt>
                <c:pt idx="629">
                  <c:v>43266</c:v>
                </c:pt>
                <c:pt idx="630">
                  <c:v>43265</c:v>
                </c:pt>
                <c:pt idx="631">
                  <c:v>43264</c:v>
                </c:pt>
                <c:pt idx="632">
                  <c:v>43263</c:v>
                </c:pt>
                <c:pt idx="633">
                  <c:v>43262</c:v>
                </c:pt>
                <c:pt idx="634">
                  <c:v>43259</c:v>
                </c:pt>
                <c:pt idx="635">
                  <c:v>43258</c:v>
                </c:pt>
                <c:pt idx="636">
                  <c:v>43257</c:v>
                </c:pt>
                <c:pt idx="637">
                  <c:v>43256</c:v>
                </c:pt>
                <c:pt idx="638">
                  <c:v>43255</c:v>
                </c:pt>
                <c:pt idx="639">
                  <c:v>43252</c:v>
                </c:pt>
                <c:pt idx="640">
                  <c:v>43251</c:v>
                </c:pt>
                <c:pt idx="641">
                  <c:v>43250</c:v>
                </c:pt>
                <c:pt idx="642">
                  <c:v>43249</c:v>
                </c:pt>
                <c:pt idx="643">
                  <c:v>43248</c:v>
                </c:pt>
                <c:pt idx="644">
                  <c:v>43245</c:v>
                </c:pt>
                <c:pt idx="645">
                  <c:v>43244</c:v>
                </c:pt>
                <c:pt idx="646">
                  <c:v>43243</c:v>
                </c:pt>
                <c:pt idx="647">
                  <c:v>43242</c:v>
                </c:pt>
                <c:pt idx="648">
                  <c:v>43241</c:v>
                </c:pt>
                <c:pt idx="649">
                  <c:v>43238</c:v>
                </c:pt>
                <c:pt idx="650">
                  <c:v>43237</c:v>
                </c:pt>
                <c:pt idx="651">
                  <c:v>43236</c:v>
                </c:pt>
                <c:pt idx="652">
                  <c:v>43235</c:v>
                </c:pt>
                <c:pt idx="653">
                  <c:v>43234</c:v>
                </c:pt>
                <c:pt idx="654">
                  <c:v>43231</c:v>
                </c:pt>
                <c:pt idx="655">
                  <c:v>43230</c:v>
                </c:pt>
                <c:pt idx="656">
                  <c:v>43229</c:v>
                </c:pt>
                <c:pt idx="657">
                  <c:v>43228</c:v>
                </c:pt>
                <c:pt idx="658">
                  <c:v>43227</c:v>
                </c:pt>
                <c:pt idx="659">
                  <c:v>43224</c:v>
                </c:pt>
                <c:pt idx="660">
                  <c:v>43223</c:v>
                </c:pt>
                <c:pt idx="661">
                  <c:v>43222</c:v>
                </c:pt>
                <c:pt idx="662">
                  <c:v>43218</c:v>
                </c:pt>
                <c:pt idx="663">
                  <c:v>43217</c:v>
                </c:pt>
                <c:pt idx="664">
                  <c:v>43216</c:v>
                </c:pt>
                <c:pt idx="665">
                  <c:v>43215</c:v>
                </c:pt>
                <c:pt idx="666">
                  <c:v>43214</c:v>
                </c:pt>
                <c:pt idx="667">
                  <c:v>43213</c:v>
                </c:pt>
                <c:pt idx="668">
                  <c:v>43210</c:v>
                </c:pt>
                <c:pt idx="669">
                  <c:v>43209</c:v>
                </c:pt>
                <c:pt idx="670">
                  <c:v>43208</c:v>
                </c:pt>
                <c:pt idx="671">
                  <c:v>43207</c:v>
                </c:pt>
                <c:pt idx="672">
                  <c:v>43206</c:v>
                </c:pt>
                <c:pt idx="673">
                  <c:v>43203</c:v>
                </c:pt>
                <c:pt idx="674">
                  <c:v>43202</c:v>
                </c:pt>
                <c:pt idx="675">
                  <c:v>43201</c:v>
                </c:pt>
                <c:pt idx="676">
                  <c:v>43200</c:v>
                </c:pt>
                <c:pt idx="677">
                  <c:v>43199</c:v>
                </c:pt>
                <c:pt idx="678">
                  <c:v>43198</c:v>
                </c:pt>
                <c:pt idx="679">
                  <c:v>43194</c:v>
                </c:pt>
                <c:pt idx="680">
                  <c:v>43193</c:v>
                </c:pt>
                <c:pt idx="681">
                  <c:v>43192</c:v>
                </c:pt>
                <c:pt idx="682">
                  <c:v>43189</c:v>
                </c:pt>
                <c:pt idx="683">
                  <c:v>43188</c:v>
                </c:pt>
                <c:pt idx="684">
                  <c:v>43187</c:v>
                </c:pt>
                <c:pt idx="685">
                  <c:v>43186</c:v>
                </c:pt>
                <c:pt idx="686">
                  <c:v>43185</c:v>
                </c:pt>
                <c:pt idx="687">
                  <c:v>43182</c:v>
                </c:pt>
                <c:pt idx="688">
                  <c:v>43181</c:v>
                </c:pt>
                <c:pt idx="689">
                  <c:v>43180</c:v>
                </c:pt>
                <c:pt idx="690">
                  <c:v>43179</c:v>
                </c:pt>
                <c:pt idx="691">
                  <c:v>43178</c:v>
                </c:pt>
                <c:pt idx="692">
                  <c:v>43175</c:v>
                </c:pt>
                <c:pt idx="693">
                  <c:v>43174</c:v>
                </c:pt>
                <c:pt idx="694">
                  <c:v>43173</c:v>
                </c:pt>
                <c:pt idx="695">
                  <c:v>43172</c:v>
                </c:pt>
                <c:pt idx="696">
                  <c:v>43171</c:v>
                </c:pt>
                <c:pt idx="697">
                  <c:v>43168</c:v>
                </c:pt>
                <c:pt idx="698">
                  <c:v>43167</c:v>
                </c:pt>
                <c:pt idx="699">
                  <c:v>43166</c:v>
                </c:pt>
                <c:pt idx="700">
                  <c:v>43165</c:v>
                </c:pt>
                <c:pt idx="701">
                  <c:v>43164</c:v>
                </c:pt>
                <c:pt idx="702">
                  <c:v>43161</c:v>
                </c:pt>
                <c:pt idx="703">
                  <c:v>43160</c:v>
                </c:pt>
                <c:pt idx="704">
                  <c:v>43159</c:v>
                </c:pt>
                <c:pt idx="705">
                  <c:v>43158</c:v>
                </c:pt>
                <c:pt idx="706">
                  <c:v>43157</c:v>
                </c:pt>
                <c:pt idx="707">
                  <c:v>43155</c:v>
                </c:pt>
                <c:pt idx="708">
                  <c:v>43154</c:v>
                </c:pt>
                <c:pt idx="709">
                  <c:v>43153</c:v>
                </c:pt>
                <c:pt idx="710">
                  <c:v>43145</c:v>
                </c:pt>
                <c:pt idx="711">
                  <c:v>43144</c:v>
                </c:pt>
                <c:pt idx="712">
                  <c:v>43143</c:v>
                </c:pt>
                <c:pt idx="713">
                  <c:v>43142</c:v>
                </c:pt>
                <c:pt idx="714">
                  <c:v>43140</c:v>
                </c:pt>
                <c:pt idx="715">
                  <c:v>43139</c:v>
                </c:pt>
                <c:pt idx="716">
                  <c:v>43138</c:v>
                </c:pt>
                <c:pt idx="717">
                  <c:v>43137</c:v>
                </c:pt>
                <c:pt idx="718">
                  <c:v>43136</c:v>
                </c:pt>
                <c:pt idx="719">
                  <c:v>43133</c:v>
                </c:pt>
                <c:pt idx="720">
                  <c:v>43132</c:v>
                </c:pt>
                <c:pt idx="721">
                  <c:v>43131</c:v>
                </c:pt>
                <c:pt idx="722">
                  <c:v>43130</c:v>
                </c:pt>
                <c:pt idx="723">
                  <c:v>43129</c:v>
                </c:pt>
                <c:pt idx="724">
                  <c:v>43126</c:v>
                </c:pt>
                <c:pt idx="725">
                  <c:v>43125</c:v>
                </c:pt>
                <c:pt idx="726">
                  <c:v>43124</c:v>
                </c:pt>
                <c:pt idx="727">
                  <c:v>43123</c:v>
                </c:pt>
                <c:pt idx="728">
                  <c:v>43122</c:v>
                </c:pt>
                <c:pt idx="729">
                  <c:v>43119</c:v>
                </c:pt>
                <c:pt idx="730">
                  <c:v>43118</c:v>
                </c:pt>
                <c:pt idx="731">
                  <c:v>43117</c:v>
                </c:pt>
                <c:pt idx="732">
                  <c:v>43116</c:v>
                </c:pt>
                <c:pt idx="733">
                  <c:v>43115</c:v>
                </c:pt>
                <c:pt idx="734">
                  <c:v>43112</c:v>
                </c:pt>
                <c:pt idx="735">
                  <c:v>43111</c:v>
                </c:pt>
                <c:pt idx="736">
                  <c:v>43110</c:v>
                </c:pt>
                <c:pt idx="737">
                  <c:v>43109</c:v>
                </c:pt>
                <c:pt idx="738">
                  <c:v>43108</c:v>
                </c:pt>
                <c:pt idx="739">
                  <c:v>43105</c:v>
                </c:pt>
                <c:pt idx="740">
                  <c:v>43104</c:v>
                </c:pt>
                <c:pt idx="741">
                  <c:v>43103</c:v>
                </c:pt>
                <c:pt idx="742">
                  <c:v>43102</c:v>
                </c:pt>
                <c:pt idx="743">
                  <c:v>43098</c:v>
                </c:pt>
                <c:pt idx="744">
                  <c:v>43097</c:v>
                </c:pt>
                <c:pt idx="745">
                  <c:v>43096</c:v>
                </c:pt>
                <c:pt idx="746">
                  <c:v>43095</c:v>
                </c:pt>
                <c:pt idx="747">
                  <c:v>43094</c:v>
                </c:pt>
                <c:pt idx="748">
                  <c:v>43091</c:v>
                </c:pt>
                <c:pt idx="749">
                  <c:v>43090</c:v>
                </c:pt>
                <c:pt idx="750">
                  <c:v>43089</c:v>
                </c:pt>
                <c:pt idx="751">
                  <c:v>43088</c:v>
                </c:pt>
                <c:pt idx="752">
                  <c:v>43087</c:v>
                </c:pt>
                <c:pt idx="753">
                  <c:v>43084</c:v>
                </c:pt>
                <c:pt idx="754">
                  <c:v>43083</c:v>
                </c:pt>
                <c:pt idx="755">
                  <c:v>43082</c:v>
                </c:pt>
                <c:pt idx="756">
                  <c:v>43081</c:v>
                </c:pt>
                <c:pt idx="757">
                  <c:v>43080</c:v>
                </c:pt>
                <c:pt idx="758">
                  <c:v>43077</c:v>
                </c:pt>
                <c:pt idx="759">
                  <c:v>43076</c:v>
                </c:pt>
                <c:pt idx="760">
                  <c:v>43075</c:v>
                </c:pt>
                <c:pt idx="761">
                  <c:v>43074</c:v>
                </c:pt>
                <c:pt idx="762">
                  <c:v>43073</c:v>
                </c:pt>
                <c:pt idx="763">
                  <c:v>43070</c:v>
                </c:pt>
                <c:pt idx="764">
                  <c:v>43069</c:v>
                </c:pt>
                <c:pt idx="765">
                  <c:v>43068</c:v>
                </c:pt>
                <c:pt idx="766">
                  <c:v>43067</c:v>
                </c:pt>
                <c:pt idx="767">
                  <c:v>43066</c:v>
                </c:pt>
                <c:pt idx="768">
                  <c:v>43063</c:v>
                </c:pt>
                <c:pt idx="769">
                  <c:v>43062</c:v>
                </c:pt>
                <c:pt idx="770">
                  <c:v>43061</c:v>
                </c:pt>
                <c:pt idx="771">
                  <c:v>43060</c:v>
                </c:pt>
                <c:pt idx="772">
                  <c:v>43059</c:v>
                </c:pt>
                <c:pt idx="773">
                  <c:v>43056</c:v>
                </c:pt>
                <c:pt idx="774">
                  <c:v>43055</c:v>
                </c:pt>
                <c:pt idx="775">
                  <c:v>43054</c:v>
                </c:pt>
                <c:pt idx="776">
                  <c:v>43053</c:v>
                </c:pt>
                <c:pt idx="777">
                  <c:v>43052</c:v>
                </c:pt>
                <c:pt idx="778">
                  <c:v>43049</c:v>
                </c:pt>
                <c:pt idx="779">
                  <c:v>43048</c:v>
                </c:pt>
                <c:pt idx="780">
                  <c:v>43047</c:v>
                </c:pt>
                <c:pt idx="781">
                  <c:v>43046</c:v>
                </c:pt>
                <c:pt idx="782">
                  <c:v>43045</c:v>
                </c:pt>
                <c:pt idx="783">
                  <c:v>43042</c:v>
                </c:pt>
                <c:pt idx="784">
                  <c:v>43041</c:v>
                </c:pt>
                <c:pt idx="785">
                  <c:v>43040</c:v>
                </c:pt>
                <c:pt idx="786">
                  <c:v>43039</c:v>
                </c:pt>
                <c:pt idx="787">
                  <c:v>43038</c:v>
                </c:pt>
                <c:pt idx="788">
                  <c:v>43035</c:v>
                </c:pt>
                <c:pt idx="789">
                  <c:v>43034</c:v>
                </c:pt>
                <c:pt idx="790">
                  <c:v>43033</c:v>
                </c:pt>
                <c:pt idx="791">
                  <c:v>43032</c:v>
                </c:pt>
                <c:pt idx="792">
                  <c:v>43031</c:v>
                </c:pt>
                <c:pt idx="793">
                  <c:v>43028</c:v>
                </c:pt>
                <c:pt idx="794">
                  <c:v>43027</c:v>
                </c:pt>
                <c:pt idx="795">
                  <c:v>43026</c:v>
                </c:pt>
                <c:pt idx="796">
                  <c:v>43025</c:v>
                </c:pt>
                <c:pt idx="797">
                  <c:v>43024</c:v>
                </c:pt>
                <c:pt idx="798">
                  <c:v>43021</c:v>
                </c:pt>
                <c:pt idx="799">
                  <c:v>43020</c:v>
                </c:pt>
                <c:pt idx="800">
                  <c:v>43019</c:v>
                </c:pt>
                <c:pt idx="801">
                  <c:v>43018</c:v>
                </c:pt>
                <c:pt idx="802">
                  <c:v>43017</c:v>
                </c:pt>
                <c:pt idx="803">
                  <c:v>43008</c:v>
                </c:pt>
                <c:pt idx="804">
                  <c:v>43007</c:v>
                </c:pt>
                <c:pt idx="805">
                  <c:v>43006</c:v>
                </c:pt>
                <c:pt idx="806">
                  <c:v>43005</c:v>
                </c:pt>
                <c:pt idx="807">
                  <c:v>43004</c:v>
                </c:pt>
                <c:pt idx="808">
                  <c:v>43003</c:v>
                </c:pt>
                <c:pt idx="809">
                  <c:v>43000</c:v>
                </c:pt>
                <c:pt idx="810">
                  <c:v>42999</c:v>
                </c:pt>
                <c:pt idx="811">
                  <c:v>42998</c:v>
                </c:pt>
                <c:pt idx="812">
                  <c:v>42997</c:v>
                </c:pt>
                <c:pt idx="813">
                  <c:v>42996</c:v>
                </c:pt>
                <c:pt idx="814">
                  <c:v>42993</c:v>
                </c:pt>
                <c:pt idx="815">
                  <c:v>42992</c:v>
                </c:pt>
                <c:pt idx="816">
                  <c:v>42991</c:v>
                </c:pt>
                <c:pt idx="817">
                  <c:v>42990</c:v>
                </c:pt>
                <c:pt idx="818">
                  <c:v>42989</c:v>
                </c:pt>
                <c:pt idx="819">
                  <c:v>42986</c:v>
                </c:pt>
                <c:pt idx="820">
                  <c:v>42985</c:v>
                </c:pt>
                <c:pt idx="821">
                  <c:v>42984</c:v>
                </c:pt>
                <c:pt idx="822">
                  <c:v>42983</c:v>
                </c:pt>
                <c:pt idx="823">
                  <c:v>42982</c:v>
                </c:pt>
                <c:pt idx="824">
                  <c:v>42979</c:v>
                </c:pt>
                <c:pt idx="825">
                  <c:v>42978</c:v>
                </c:pt>
                <c:pt idx="826">
                  <c:v>42977</c:v>
                </c:pt>
                <c:pt idx="827">
                  <c:v>42976</c:v>
                </c:pt>
                <c:pt idx="828">
                  <c:v>42975</c:v>
                </c:pt>
                <c:pt idx="829">
                  <c:v>42972</c:v>
                </c:pt>
                <c:pt idx="830">
                  <c:v>42971</c:v>
                </c:pt>
                <c:pt idx="831">
                  <c:v>42970</c:v>
                </c:pt>
                <c:pt idx="832">
                  <c:v>42969</c:v>
                </c:pt>
                <c:pt idx="833">
                  <c:v>42968</c:v>
                </c:pt>
                <c:pt idx="834">
                  <c:v>42965</c:v>
                </c:pt>
                <c:pt idx="835">
                  <c:v>42964</c:v>
                </c:pt>
                <c:pt idx="836">
                  <c:v>42963</c:v>
                </c:pt>
                <c:pt idx="837">
                  <c:v>42962</c:v>
                </c:pt>
                <c:pt idx="838">
                  <c:v>42961</c:v>
                </c:pt>
                <c:pt idx="839">
                  <c:v>42958</c:v>
                </c:pt>
                <c:pt idx="840">
                  <c:v>42957</c:v>
                </c:pt>
                <c:pt idx="841">
                  <c:v>42956</c:v>
                </c:pt>
                <c:pt idx="842">
                  <c:v>42955</c:v>
                </c:pt>
                <c:pt idx="843">
                  <c:v>42954</c:v>
                </c:pt>
                <c:pt idx="844">
                  <c:v>42951</c:v>
                </c:pt>
                <c:pt idx="845">
                  <c:v>42950</c:v>
                </c:pt>
                <c:pt idx="846">
                  <c:v>42949</c:v>
                </c:pt>
                <c:pt idx="847">
                  <c:v>42948</c:v>
                </c:pt>
                <c:pt idx="848">
                  <c:v>42947</c:v>
                </c:pt>
                <c:pt idx="849">
                  <c:v>42944</c:v>
                </c:pt>
                <c:pt idx="850">
                  <c:v>42943</c:v>
                </c:pt>
                <c:pt idx="851">
                  <c:v>42942</c:v>
                </c:pt>
                <c:pt idx="852">
                  <c:v>42941</c:v>
                </c:pt>
                <c:pt idx="853">
                  <c:v>42940</c:v>
                </c:pt>
                <c:pt idx="854">
                  <c:v>42937</c:v>
                </c:pt>
                <c:pt idx="855">
                  <c:v>42936</c:v>
                </c:pt>
                <c:pt idx="856">
                  <c:v>42935</c:v>
                </c:pt>
                <c:pt idx="857">
                  <c:v>42934</c:v>
                </c:pt>
                <c:pt idx="858">
                  <c:v>42933</c:v>
                </c:pt>
                <c:pt idx="859">
                  <c:v>42930</c:v>
                </c:pt>
                <c:pt idx="860">
                  <c:v>42929</c:v>
                </c:pt>
                <c:pt idx="861">
                  <c:v>42928</c:v>
                </c:pt>
                <c:pt idx="862">
                  <c:v>42927</c:v>
                </c:pt>
                <c:pt idx="863">
                  <c:v>42926</c:v>
                </c:pt>
                <c:pt idx="864">
                  <c:v>42923</c:v>
                </c:pt>
                <c:pt idx="865">
                  <c:v>42922</c:v>
                </c:pt>
                <c:pt idx="866">
                  <c:v>42921</c:v>
                </c:pt>
                <c:pt idx="867">
                  <c:v>42920</c:v>
                </c:pt>
                <c:pt idx="868">
                  <c:v>42919</c:v>
                </c:pt>
                <c:pt idx="869">
                  <c:v>42916</c:v>
                </c:pt>
                <c:pt idx="870">
                  <c:v>42915</c:v>
                </c:pt>
                <c:pt idx="871">
                  <c:v>42914</c:v>
                </c:pt>
                <c:pt idx="872">
                  <c:v>42913</c:v>
                </c:pt>
                <c:pt idx="873">
                  <c:v>42912</c:v>
                </c:pt>
                <c:pt idx="874">
                  <c:v>42909</c:v>
                </c:pt>
                <c:pt idx="875">
                  <c:v>42908</c:v>
                </c:pt>
                <c:pt idx="876">
                  <c:v>42907</c:v>
                </c:pt>
                <c:pt idx="877">
                  <c:v>42906</c:v>
                </c:pt>
                <c:pt idx="878">
                  <c:v>42905</c:v>
                </c:pt>
                <c:pt idx="879">
                  <c:v>42902</c:v>
                </c:pt>
                <c:pt idx="880">
                  <c:v>42901</c:v>
                </c:pt>
                <c:pt idx="881">
                  <c:v>42900</c:v>
                </c:pt>
                <c:pt idx="882">
                  <c:v>42899</c:v>
                </c:pt>
                <c:pt idx="883">
                  <c:v>42898</c:v>
                </c:pt>
                <c:pt idx="884">
                  <c:v>42895</c:v>
                </c:pt>
                <c:pt idx="885">
                  <c:v>42894</c:v>
                </c:pt>
                <c:pt idx="886">
                  <c:v>42893</c:v>
                </c:pt>
                <c:pt idx="887">
                  <c:v>42892</c:v>
                </c:pt>
                <c:pt idx="888">
                  <c:v>42891</c:v>
                </c:pt>
                <c:pt idx="889">
                  <c:v>42888</c:v>
                </c:pt>
                <c:pt idx="890">
                  <c:v>42887</c:v>
                </c:pt>
                <c:pt idx="891">
                  <c:v>42886</c:v>
                </c:pt>
                <c:pt idx="892">
                  <c:v>42882</c:v>
                </c:pt>
                <c:pt idx="893">
                  <c:v>42881</c:v>
                </c:pt>
                <c:pt idx="894">
                  <c:v>42880</c:v>
                </c:pt>
                <c:pt idx="895">
                  <c:v>42879</c:v>
                </c:pt>
                <c:pt idx="896">
                  <c:v>42878</c:v>
                </c:pt>
                <c:pt idx="897">
                  <c:v>42877</c:v>
                </c:pt>
                <c:pt idx="898">
                  <c:v>42874</c:v>
                </c:pt>
                <c:pt idx="899">
                  <c:v>42873</c:v>
                </c:pt>
                <c:pt idx="900">
                  <c:v>42872</c:v>
                </c:pt>
                <c:pt idx="901">
                  <c:v>42871</c:v>
                </c:pt>
                <c:pt idx="902">
                  <c:v>42870</c:v>
                </c:pt>
                <c:pt idx="903">
                  <c:v>42867</c:v>
                </c:pt>
                <c:pt idx="904">
                  <c:v>42866</c:v>
                </c:pt>
                <c:pt idx="905">
                  <c:v>42865</c:v>
                </c:pt>
                <c:pt idx="906">
                  <c:v>42864</c:v>
                </c:pt>
                <c:pt idx="907">
                  <c:v>42863</c:v>
                </c:pt>
                <c:pt idx="908">
                  <c:v>42860</c:v>
                </c:pt>
                <c:pt idx="909">
                  <c:v>42859</c:v>
                </c:pt>
                <c:pt idx="910">
                  <c:v>42858</c:v>
                </c:pt>
                <c:pt idx="911">
                  <c:v>42857</c:v>
                </c:pt>
                <c:pt idx="912">
                  <c:v>42853</c:v>
                </c:pt>
                <c:pt idx="913">
                  <c:v>42852</c:v>
                </c:pt>
                <c:pt idx="914">
                  <c:v>42851</c:v>
                </c:pt>
                <c:pt idx="915">
                  <c:v>42850</c:v>
                </c:pt>
                <c:pt idx="916">
                  <c:v>42849</c:v>
                </c:pt>
                <c:pt idx="917">
                  <c:v>42846</c:v>
                </c:pt>
                <c:pt idx="918">
                  <c:v>42845</c:v>
                </c:pt>
                <c:pt idx="919">
                  <c:v>42844</c:v>
                </c:pt>
                <c:pt idx="920">
                  <c:v>42843</c:v>
                </c:pt>
                <c:pt idx="921">
                  <c:v>42842</c:v>
                </c:pt>
                <c:pt idx="922">
                  <c:v>42839</c:v>
                </c:pt>
                <c:pt idx="923">
                  <c:v>42838</c:v>
                </c:pt>
                <c:pt idx="924">
                  <c:v>42837</c:v>
                </c:pt>
                <c:pt idx="925">
                  <c:v>42836</c:v>
                </c:pt>
                <c:pt idx="926">
                  <c:v>42835</c:v>
                </c:pt>
                <c:pt idx="927">
                  <c:v>42832</c:v>
                </c:pt>
                <c:pt idx="928">
                  <c:v>42831</c:v>
                </c:pt>
                <c:pt idx="929">
                  <c:v>42826</c:v>
                </c:pt>
                <c:pt idx="930">
                  <c:v>42825</c:v>
                </c:pt>
                <c:pt idx="931">
                  <c:v>42824</c:v>
                </c:pt>
                <c:pt idx="932">
                  <c:v>42823</c:v>
                </c:pt>
                <c:pt idx="933">
                  <c:v>42822</c:v>
                </c:pt>
                <c:pt idx="934">
                  <c:v>42821</c:v>
                </c:pt>
                <c:pt idx="935">
                  <c:v>42818</c:v>
                </c:pt>
                <c:pt idx="936">
                  <c:v>42817</c:v>
                </c:pt>
                <c:pt idx="937">
                  <c:v>42816</c:v>
                </c:pt>
                <c:pt idx="938">
                  <c:v>42815</c:v>
                </c:pt>
                <c:pt idx="939">
                  <c:v>42814</c:v>
                </c:pt>
                <c:pt idx="940">
                  <c:v>42811</c:v>
                </c:pt>
                <c:pt idx="941">
                  <c:v>42810</c:v>
                </c:pt>
                <c:pt idx="942">
                  <c:v>42809</c:v>
                </c:pt>
                <c:pt idx="943">
                  <c:v>42808</c:v>
                </c:pt>
                <c:pt idx="944">
                  <c:v>42807</c:v>
                </c:pt>
                <c:pt idx="945">
                  <c:v>42804</c:v>
                </c:pt>
                <c:pt idx="946">
                  <c:v>42803</c:v>
                </c:pt>
                <c:pt idx="947">
                  <c:v>42802</c:v>
                </c:pt>
                <c:pt idx="948">
                  <c:v>42801</c:v>
                </c:pt>
                <c:pt idx="949">
                  <c:v>42800</c:v>
                </c:pt>
                <c:pt idx="950">
                  <c:v>42797</c:v>
                </c:pt>
                <c:pt idx="951">
                  <c:v>42796</c:v>
                </c:pt>
                <c:pt idx="952">
                  <c:v>42795</c:v>
                </c:pt>
                <c:pt idx="953">
                  <c:v>42794</c:v>
                </c:pt>
                <c:pt idx="954">
                  <c:v>42793</c:v>
                </c:pt>
                <c:pt idx="955">
                  <c:v>42790</c:v>
                </c:pt>
                <c:pt idx="956">
                  <c:v>42789</c:v>
                </c:pt>
                <c:pt idx="957">
                  <c:v>42788</c:v>
                </c:pt>
                <c:pt idx="958">
                  <c:v>42787</c:v>
                </c:pt>
                <c:pt idx="959">
                  <c:v>42786</c:v>
                </c:pt>
                <c:pt idx="960">
                  <c:v>42783</c:v>
                </c:pt>
                <c:pt idx="961">
                  <c:v>42782</c:v>
                </c:pt>
                <c:pt idx="962">
                  <c:v>42781</c:v>
                </c:pt>
                <c:pt idx="963">
                  <c:v>42780</c:v>
                </c:pt>
                <c:pt idx="964">
                  <c:v>42779</c:v>
                </c:pt>
                <c:pt idx="965">
                  <c:v>42776</c:v>
                </c:pt>
                <c:pt idx="966">
                  <c:v>42775</c:v>
                </c:pt>
                <c:pt idx="967">
                  <c:v>42774</c:v>
                </c:pt>
                <c:pt idx="968">
                  <c:v>42773</c:v>
                </c:pt>
                <c:pt idx="969">
                  <c:v>42772</c:v>
                </c:pt>
                <c:pt idx="970">
                  <c:v>42770</c:v>
                </c:pt>
                <c:pt idx="971">
                  <c:v>42769</c:v>
                </c:pt>
                <c:pt idx="972">
                  <c:v>42760</c:v>
                </c:pt>
                <c:pt idx="973">
                  <c:v>42759</c:v>
                </c:pt>
                <c:pt idx="974">
                  <c:v>42758</c:v>
                </c:pt>
                <c:pt idx="975">
                  <c:v>42757</c:v>
                </c:pt>
                <c:pt idx="976">
                  <c:v>42755</c:v>
                </c:pt>
                <c:pt idx="977">
                  <c:v>42754</c:v>
                </c:pt>
                <c:pt idx="978">
                  <c:v>42753</c:v>
                </c:pt>
                <c:pt idx="979">
                  <c:v>42752</c:v>
                </c:pt>
                <c:pt idx="980">
                  <c:v>42751</c:v>
                </c:pt>
                <c:pt idx="981">
                  <c:v>42748</c:v>
                </c:pt>
                <c:pt idx="982">
                  <c:v>42747</c:v>
                </c:pt>
                <c:pt idx="983">
                  <c:v>42746</c:v>
                </c:pt>
                <c:pt idx="984">
                  <c:v>42745</c:v>
                </c:pt>
                <c:pt idx="985">
                  <c:v>42744</c:v>
                </c:pt>
                <c:pt idx="986">
                  <c:v>42741</c:v>
                </c:pt>
                <c:pt idx="987">
                  <c:v>42740</c:v>
                </c:pt>
                <c:pt idx="988">
                  <c:v>42739</c:v>
                </c:pt>
                <c:pt idx="989">
                  <c:v>42738</c:v>
                </c:pt>
                <c:pt idx="990">
                  <c:v>42734</c:v>
                </c:pt>
                <c:pt idx="991">
                  <c:v>42733</c:v>
                </c:pt>
                <c:pt idx="992">
                  <c:v>42732</c:v>
                </c:pt>
                <c:pt idx="993">
                  <c:v>42731</c:v>
                </c:pt>
                <c:pt idx="994">
                  <c:v>42730</c:v>
                </c:pt>
                <c:pt idx="995">
                  <c:v>42727</c:v>
                </c:pt>
                <c:pt idx="996">
                  <c:v>42726</c:v>
                </c:pt>
                <c:pt idx="997">
                  <c:v>42725</c:v>
                </c:pt>
                <c:pt idx="998">
                  <c:v>42724</c:v>
                </c:pt>
                <c:pt idx="999">
                  <c:v>42723</c:v>
                </c:pt>
                <c:pt idx="1000">
                  <c:v>42720</c:v>
                </c:pt>
                <c:pt idx="1001">
                  <c:v>42719</c:v>
                </c:pt>
                <c:pt idx="1002">
                  <c:v>42718</c:v>
                </c:pt>
                <c:pt idx="1003">
                  <c:v>42717</c:v>
                </c:pt>
                <c:pt idx="1004">
                  <c:v>42716</c:v>
                </c:pt>
                <c:pt idx="1005">
                  <c:v>42713</c:v>
                </c:pt>
                <c:pt idx="1006">
                  <c:v>42712</c:v>
                </c:pt>
                <c:pt idx="1007">
                  <c:v>42711</c:v>
                </c:pt>
                <c:pt idx="1008">
                  <c:v>42710</c:v>
                </c:pt>
                <c:pt idx="1009">
                  <c:v>42709</c:v>
                </c:pt>
                <c:pt idx="1010">
                  <c:v>42706</c:v>
                </c:pt>
                <c:pt idx="1011">
                  <c:v>42705</c:v>
                </c:pt>
                <c:pt idx="1012">
                  <c:v>42704</c:v>
                </c:pt>
                <c:pt idx="1013">
                  <c:v>42703</c:v>
                </c:pt>
                <c:pt idx="1014">
                  <c:v>42702</c:v>
                </c:pt>
                <c:pt idx="1015">
                  <c:v>42699</c:v>
                </c:pt>
                <c:pt idx="1016">
                  <c:v>42698</c:v>
                </c:pt>
                <c:pt idx="1017">
                  <c:v>42697</c:v>
                </c:pt>
                <c:pt idx="1018">
                  <c:v>42696</c:v>
                </c:pt>
                <c:pt idx="1019">
                  <c:v>42695</c:v>
                </c:pt>
                <c:pt idx="1020">
                  <c:v>42692</c:v>
                </c:pt>
                <c:pt idx="1021">
                  <c:v>42691</c:v>
                </c:pt>
                <c:pt idx="1022">
                  <c:v>42690</c:v>
                </c:pt>
                <c:pt idx="1023">
                  <c:v>42689</c:v>
                </c:pt>
                <c:pt idx="1024">
                  <c:v>42688</c:v>
                </c:pt>
                <c:pt idx="1025">
                  <c:v>42685</c:v>
                </c:pt>
                <c:pt idx="1026">
                  <c:v>42684</c:v>
                </c:pt>
                <c:pt idx="1027">
                  <c:v>42683</c:v>
                </c:pt>
                <c:pt idx="1028">
                  <c:v>42682</c:v>
                </c:pt>
                <c:pt idx="1029">
                  <c:v>42681</c:v>
                </c:pt>
                <c:pt idx="1030">
                  <c:v>42678</c:v>
                </c:pt>
                <c:pt idx="1031">
                  <c:v>42677</c:v>
                </c:pt>
                <c:pt idx="1032">
                  <c:v>42676</c:v>
                </c:pt>
                <c:pt idx="1033">
                  <c:v>42675</c:v>
                </c:pt>
                <c:pt idx="1034">
                  <c:v>42674</c:v>
                </c:pt>
                <c:pt idx="1035">
                  <c:v>42671</c:v>
                </c:pt>
                <c:pt idx="1036">
                  <c:v>42670</c:v>
                </c:pt>
                <c:pt idx="1037">
                  <c:v>42669</c:v>
                </c:pt>
                <c:pt idx="1038">
                  <c:v>42668</c:v>
                </c:pt>
                <c:pt idx="1039">
                  <c:v>42667</c:v>
                </c:pt>
                <c:pt idx="1040">
                  <c:v>42664</c:v>
                </c:pt>
                <c:pt idx="1041">
                  <c:v>42663</c:v>
                </c:pt>
                <c:pt idx="1042">
                  <c:v>42662</c:v>
                </c:pt>
                <c:pt idx="1043">
                  <c:v>42661</c:v>
                </c:pt>
                <c:pt idx="1044">
                  <c:v>42660</c:v>
                </c:pt>
                <c:pt idx="1045">
                  <c:v>42657</c:v>
                </c:pt>
                <c:pt idx="1046">
                  <c:v>42656</c:v>
                </c:pt>
                <c:pt idx="1047">
                  <c:v>42655</c:v>
                </c:pt>
                <c:pt idx="1048">
                  <c:v>42654</c:v>
                </c:pt>
                <c:pt idx="1049">
                  <c:v>42653</c:v>
                </c:pt>
                <c:pt idx="1050">
                  <c:v>42652</c:v>
                </c:pt>
                <c:pt idx="1051">
                  <c:v>42651</c:v>
                </c:pt>
                <c:pt idx="1052">
                  <c:v>42643</c:v>
                </c:pt>
                <c:pt idx="1053">
                  <c:v>42642</c:v>
                </c:pt>
                <c:pt idx="1054">
                  <c:v>42641</c:v>
                </c:pt>
                <c:pt idx="1055">
                  <c:v>42640</c:v>
                </c:pt>
                <c:pt idx="1056">
                  <c:v>42639</c:v>
                </c:pt>
                <c:pt idx="1057">
                  <c:v>42636</c:v>
                </c:pt>
                <c:pt idx="1058">
                  <c:v>42635</c:v>
                </c:pt>
                <c:pt idx="1059">
                  <c:v>42634</c:v>
                </c:pt>
                <c:pt idx="1060">
                  <c:v>42633</c:v>
                </c:pt>
                <c:pt idx="1061">
                  <c:v>42632</c:v>
                </c:pt>
                <c:pt idx="1062">
                  <c:v>42631</c:v>
                </c:pt>
                <c:pt idx="1063">
                  <c:v>42627</c:v>
                </c:pt>
                <c:pt idx="1064">
                  <c:v>42626</c:v>
                </c:pt>
                <c:pt idx="1065">
                  <c:v>42625</c:v>
                </c:pt>
                <c:pt idx="1066">
                  <c:v>42622</c:v>
                </c:pt>
                <c:pt idx="1067">
                  <c:v>42621</c:v>
                </c:pt>
                <c:pt idx="1068">
                  <c:v>42620</c:v>
                </c:pt>
                <c:pt idx="1069">
                  <c:v>42619</c:v>
                </c:pt>
                <c:pt idx="1070">
                  <c:v>42618</c:v>
                </c:pt>
                <c:pt idx="1071">
                  <c:v>42615</c:v>
                </c:pt>
                <c:pt idx="1072">
                  <c:v>42614</c:v>
                </c:pt>
                <c:pt idx="1073">
                  <c:v>42613</c:v>
                </c:pt>
                <c:pt idx="1074">
                  <c:v>42612</c:v>
                </c:pt>
                <c:pt idx="1075">
                  <c:v>42611</c:v>
                </c:pt>
                <c:pt idx="1076">
                  <c:v>42608</c:v>
                </c:pt>
                <c:pt idx="1077">
                  <c:v>42607</c:v>
                </c:pt>
                <c:pt idx="1078">
                  <c:v>42606</c:v>
                </c:pt>
                <c:pt idx="1079">
                  <c:v>42605</c:v>
                </c:pt>
                <c:pt idx="1080">
                  <c:v>42604</c:v>
                </c:pt>
                <c:pt idx="1081">
                  <c:v>42601</c:v>
                </c:pt>
                <c:pt idx="1082">
                  <c:v>42600</c:v>
                </c:pt>
                <c:pt idx="1083">
                  <c:v>42599</c:v>
                </c:pt>
                <c:pt idx="1084">
                  <c:v>42598</c:v>
                </c:pt>
                <c:pt idx="1085">
                  <c:v>42597</c:v>
                </c:pt>
                <c:pt idx="1086">
                  <c:v>42594</c:v>
                </c:pt>
                <c:pt idx="1087">
                  <c:v>42593</c:v>
                </c:pt>
                <c:pt idx="1088">
                  <c:v>42592</c:v>
                </c:pt>
                <c:pt idx="1089">
                  <c:v>42591</c:v>
                </c:pt>
                <c:pt idx="1090">
                  <c:v>42590</c:v>
                </c:pt>
                <c:pt idx="1091">
                  <c:v>42587</c:v>
                </c:pt>
                <c:pt idx="1092">
                  <c:v>42586</c:v>
                </c:pt>
                <c:pt idx="1093">
                  <c:v>42585</c:v>
                </c:pt>
                <c:pt idx="1094">
                  <c:v>42584</c:v>
                </c:pt>
                <c:pt idx="1095">
                  <c:v>42583</c:v>
                </c:pt>
                <c:pt idx="1096">
                  <c:v>42580</c:v>
                </c:pt>
                <c:pt idx="1097">
                  <c:v>42579</c:v>
                </c:pt>
                <c:pt idx="1098">
                  <c:v>42578</c:v>
                </c:pt>
                <c:pt idx="1099">
                  <c:v>42577</c:v>
                </c:pt>
                <c:pt idx="1100">
                  <c:v>42573</c:v>
                </c:pt>
                <c:pt idx="1101">
                  <c:v>42572</c:v>
                </c:pt>
                <c:pt idx="1102">
                  <c:v>42571</c:v>
                </c:pt>
                <c:pt idx="1103">
                  <c:v>42570</c:v>
                </c:pt>
                <c:pt idx="1104">
                  <c:v>42569</c:v>
                </c:pt>
                <c:pt idx="1105">
                  <c:v>42566</c:v>
                </c:pt>
                <c:pt idx="1106">
                  <c:v>42565</c:v>
                </c:pt>
                <c:pt idx="1107">
                  <c:v>42564</c:v>
                </c:pt>
                <c:pt idx="1108">
                  <c:v>42563</c:v>
                </c:pt>
                <c:pt idx="1109">
                  <c:v>42562</c:v>
                </c:pt>
                <c:pt idx="1110">
                  <c:v>42559</c:v>
                </c:pt>
                <c:pt idx="1111">
                  <c:v>42558</c:v>
                </c:pt>
                <c:pt idx="1112">
                  <c:v>42557</c:v>
                </c:pt>
                <c:pt idx="1113">
                  <c:v>42556</c:v>
                </c:pt>
                <c:pt idx="1114">
                  <c:v>42555</c:v>
                </c:pt>
                <c:pt idx="1115">
                  <c:v>42552</c:v>
                </c:pt>
                <c:pt idx="1116">
                  <c:v>42551</c:v>
                </c:pt>
                <c:pt idx="1117">
                  <c:v>42550</c:v>
                </c:pt>
                <c:pt idx="1118">
                  <c:v>42549</c:v>
                </c:pt>
                <c:pt idx="1119">
                  <c:v>42548</c:v>
                </c:pt>
                <c:pt idx="1120">
                  <c:v>42545</c:v>
                </c:pt>
                <c:pt idx="1121">
                  <c:v>42544</c:v>
                </c:pt>
                <c:pt idx="1122">
                  <c:v>42543</c:v>
                </c:pt>
                <c:pt idx="1123">
                  <c:v>42542</c:v>
                </c:pt>
                <c:pt idx="1124">
                  <c:v>42541</c:v>
                </c:pt>
                <c:pt idx="1125">
                  <c:v>42538</c:v>
                </c:pt>
                <c:pt idx="1126">
                  <c:v>42537</c:v>
                </c:pt>
                <c:pt idx="1127">
                  <c:v>42536</c:v>
                </c:pt>
                <c:pt idx="1128">
                  <c:v>42535</c:v>
                </c:pt>
                <c:pt idx="1129">
                  <c:v>42534</c:v>
                </c:pt>
                <c:pt idx="1130">
                  <c:v>42533</c:v>
                </c:pt>
                <c:pt idx="1131">
                  <c:v>42529</c:v>
                </c:pt>
                <c:pt idx="1132">
                  <c:v>42528</c:v>
                </c:pt>
                <c:pt idx="1133">
                  <c:v>42527</c:v>
                </c:pt>
                <c:pt idx="1134">
                  <c:v>42524</c:v>
                </c:pt>
                <c:pt idx="1135">
                  <c:v>42523</c:v>
                </c:pt>
                <c:pt idx="1136">
                  <c:v>42522</c:v>
                </c:pt>
                <c:pt idx="1137">
                  <c:v>42521</c:v>
                </c:pt>
                <c:pt idx="1138">
                  <c:v>42520</c:v>
                </c:pt>
                <c:pt idx="1139">
                  <c:v>42517</c:v>
                </c:pt>
                <c:pt idx="1140">
                  <c:v>42516</c:v>
                </c:pt>
                <c:pt idx="1141">
                  <c:v>42515</c:v>
                </c:pt>
                <c:pt idx="1142">
                  <c:v>42514</c:v>
                </c:pt>
                <c:pt idx="1143">
                  <c:v>42513</c:v>
                </c:pt>
                <c:pt idx="1144">
                  <c:v>42510</c:v>
                </c:pt>
                <c:pt idx="1145">
                  <c:v>42509</c:v>
                </c:pt>
                <c:pt idx="1146">
                  <c:v>42508</c:v>
                </c:pt>
                <c:pt idx="1147">
                  <c:v>42507</c:v>
                </c:pt>
                <c:pt idx="1148">
                  <c:v>42506</c:v>
                </c:pt>
                <c:pt idx="1149">
                  <c:v>42503</c:v>
                </c:pt>
                <c:pt idx="1150">
                  <c:v>42502</c:v>
                </c:pt>
                <c:pt idx="1151">
                  <c:v>42501</c:v>
                </c:pt>
                <c:pt idx="1152">
                  <c:v>42500</c:v>
                </c:pt>
                <c:pt idx="1153">
                  <c:v>42499</c:v>
                </c:pt>
                <c:pt idx="1154">
                  <c:v>42496</c:v>
                </c:pt>
                <c:pt idx="1155">
                  <c:v>42495</c:v>
                </c:pt>
                <c:pt idx="1156">
                  <c:v>42494</c:v>
                </c:pt>
                <c:pt idx="1157">
                  <c:v>42493</c:v>
                </c:pt>
                <c:pt idx="1158">
                  <c:v>42489</c:v>
                </c:pt>
                <c:pt idx="1159">
                  <c:v>42488</c:v>
                </c:pt>
                <c:pt idx="1160">
                  <c:v>42487</c:v>
                </c:pt>
                <c:pt idx="1161">
                  <c:v>42486</c:v>
                </c:pt>
                <c:pt idx="1162">
                  <c:v>42485</c:v>
                </c:pt>
                <c:pt idx="1163">
                  <c:v>42482</c:v>
                </c:pt>
                <c:pt idx="1164">
                  <c:v>42481</c:v>
                </c:pt>
                <c:pt idx="1165">
                  <c:v>42480</c:v>
                </c:pt>
                <c:pt idx="1166">
                  <c:v>42479</c:v>
                </c:pt>
                <c:pt idx="1167">
                  <c:v>42478</c:v>
                </c:pt>
                <c:pt idx="1168">
                  <c:v>42475</c:v>
                </c:pt>
                <c:pt idx="1169">
                  <c:v>42474</c:v>
                </c:pt>
                <c:pt idx="1170">
                  <c:v>42473</c:v>
                </c:pt>
                <c:pt idx="1171">
                  <c:v>42471</c:v>
                </c:pt>
                <c:pt idx="1172">
                  <c:v>42468</c:v>
                </c:pt>
                <c:pt idx="1173">
                  <c:v>42467</c:v>
                </c:pt>
                <c:pt idx="1174">
                  <c:v>42466</c:v>
                </c:pt>
                <c:pt idx="1175">
                  <c:v>42465</c:v>
                </c:pt>
                <c:pt idx="1176">
                  <c:v>42461</c:v>
                </c:pt>
                <c:pt idx="1177">
                  <c:v>42460</c:v>
                </c:pt>
                <c:pt idx="1178">
                  <c:v>42459</c:v>
                </c:pt>
                <c:pt idx="1179">
                  <c:v>42458</c:v>
                </c:pt>
                <c:pt idx="1180">
                  <c:v>42457</c:v>
                </c:pt>
                <c:pt idx="1181">
                  <c:v>42454</c:v>
                </c:pt>
                <c:pt idx="1182">
                  <c:v>42453</c:v>
                </c:pt>
                <c:pt idx="1183">
                  <c:v>42452</c:v>
                </c:pt>
                <c:pt idx="1184">
                  <c:v>42451</c:v>
                </c:pt>
                <c:pt idx="1185">
                  <c:v>42450</c:v>
                </c:pt>
                <c:pt idx="1186">
                  <c:v>42447</c:v>
                </c:pt>
                <c:pt idx="1187">
                  <c:v>42446</c:v>
                </c:pt>
                <c:pt idx="1188">
                  <c:v>42445</c:v>
                </c:pt>
                <c:pt idx="1189">
                  <c:v>42444</c:v>
                </c:pt>
                <c:pt idx="1190">
                  <c:v>42443</c:v>
                </c:pt>
                <c:pt idx="1191">
                  <c:v>42440</c:v>
                </c:pt>
                <c:pt idx="1192">
                  <c:v>42439</c:v>
                </c:pt>
                <c:pt idx="1193">
                  <c:v>42438</c:v>
                </c:pt>
                <c:pt idx="1194">
                  <c:v>42437</c:v>
                </c:pt>
                <c:pt idx="1195">
                  <c:v>42436</c:v>
                </c:pt>
                <c:pt idx="1196">
                  <c:v>42433</c:v>
                </c:pt>
                <c:pt idx="1197">
                  <c:v>42432</c:v>
                </c:pt>
                <c:pt idx="1198">
                  <c:v>42431</c:v>
                </c:pt>
                <c:pt idx="1199">
                  <c:v>42430</c:v>
                </c:pt>
                <c:pt idx="1200">
                  <c:v>42429</c:v>
                </c:pt>
                <c:pt idx="1201">
                  <c:v>42426</c:v>
                </c:pt>
                <c:pt idx="1202">
                  <c:v>42425</c:v>
                </c:pt>
                <c:pt idx="1203">
                  <c:v>42424</c:v>
                </c:pt>
                <c:pt idx="1204">
                  <c:v>42423</c:v>
                </c:pt>
                <c:pt idx="1205">
                  <c:v>42419</c:v>
                </c:pt>
                <c:pt idx="1206">
                  <c:v>42418</c:v>
                </c:pt>
                <c:pt idx="1207">
                  <c:v>42417</c:v>
                </c:pt>
                <c:pt idx="1208">
                  <c:v>42416</c:v>
                </c:pt>
                <c:pt idx="1209">
                  <c:v>42415</c:v>
                </c:pt>
                <c:pt idx="1210">
                  <c:v>42414</c:v>
                </c:pt>
                <c:pt idx="1211">
                  <c:v>42405</c:v>
                </c:pt>
                <c:pt idx="1212">
                  <c:v>42404</c:v>
                </c:pt>
                <c:pt idx="1213">
                  <c:v>42403</c:v>
                </c:pt>
                <c:pt idx="1214">
                  <c:v>42402</c:v>
                </c:pt>
                <c:pt idx="1215">
                  <c:v>42401</c:v>
                </c:pt>
                <c:pt idx="1216">
                  <c:v>42398</c:v>
                </c:pt>
                <c:pt idx="1217">
                  <c:v>42397</c:v>
                </c:pt>
                <c:pt idx="1218">
                  <c:v>42396</c:v>
                </c:pt>
                <c:pt idx="1219">
                  <c:v>42395</c:v>
                </c:pt>
                <c:pt idx="1220">
                  <c:v>42394</c:v>
                </c:pt>
                <c:pt idx="1221">
                  <c:v>42391</c:v>
                </c:pt>
                <c:pt idx="1222">
                  <c:v>42390</c:v>
                </c:pt>
                <c:pt idx="1223">
                  <c:v>42389</c:v>
                </c:pt>
                <c:pt idx="1224">
                  <c:v>42388</c:v>
                </c:pt>
                <c:pt idx="1225">
                  <c:v>42387</c:v>
                </c:pt>
                <c:pt idx="1226">
                  <c:v>42384</c:v>
                </c:pt>
                <c:pt idx="1227">
                  <c:v>42383</c:v>
                </c:pt>
                <c:pt idx="1228">
                  <c:v>42382</c:v>
                </c:pt>
                <c:pt idx="1229">
                  <c:v>42381</c:v>
                </c:pt>
                <c:pt idx="1230">
                  <c:v>42380</c:v>
                </c:pt>
                <c:pt idx="1231">
                  <c:v>42377</c:v>
                </c:pt>
                <c:pt idx="1232">
                  <c:v>42376</c:v>
                </c:pt>
                <c:pt idx="1233">
                  <c:v>42375</c:v>
                </c:pt>
                <c:pt idx="1234">
                  <c:v>42374</c:v>
                </c:pt>
                <c:pt idx="1235">
                  <c:v>42373</c:v>
                </c:pt>
                <c:pt idx="1236">
                  <c:v>42369</c:v>
                </c:pt>
                <c:pt idx="1237">
                  <c:v>42368</c:v>
                </c:pt>
                <c:pt idx="1238">
                  <c:v>42367</c:v>
                </c:pt>
                <c:pt idx="1239">
                  <c:v>42366</c:v>
                </c:pt>
                <c:pt idx="1240">
                  <c:v>42363</c:v>
                </c:pt>
                <c:pt idx="1241">
                  <c:v>42362</c:v>
                </c:pt>
                <c:pt idx="1242">
                  <c:v>42361</c:v>
                </c:pt>
                <c:pt idx="1243">
                  <c:v>42360</c:v>
                </c:pt>
                <c:pt idx="1244">
                  <c:v>42359</c:v>
                </c:pt>
                <c:pt idx="1245">
                  <c:v>42356</c:v>
                </c:pt>
                <c:pt idx="1246">
                  <c:v>42355</c:v>
                </c:pt>
                <c:pt idx="1247">
                  <c:v>42354</c:v>
                </c:pt>
                <c:pt idx="1248">
                  <c:v>42353</c:v>
                </c:pt>
                <c:pt idx="1249">
                  <c:v>42352</c:v>
                </c:pt>
                <c:pt idx="1250">
                  <c:v>42349</c:v>
                </c:pt>
                <c:pt idx="1251">
                  <c:v>42348</c:v>
                </c:pt>
                <c:pt idx="1252">
                  <c:v>42347</c:v>
                </c:pt>
                <c:pt idx="1253">
                  <c:v>42346</c:v>
                </c:pt>
                <c:pt idx="1254">
                  <c:v>42345</c:v>
                </c:pt>
                <c:pt idx="1255">
                  <c:v>42342</c:v>
                </c:pt>
                <c:pt idx="1256">
                  <c:v>42341</c:v>
                </c:pt>
                <c:pt idx="1257">
                  <c:v>42340</c:v>
                </c:pt>
                <c:pt idx="1258">
                  <c:v>42339</c:v>
                </c:pt>
                <c:pt idx="1259">
                  <c:v>42338</c:v>
                </c:pt>
                <c:pt idx="1260">
                  <c:v>42335</c:v>
                </c:pt>
                <c:pt idx="1261">
                  <c:v>42334</c:v>
                </c:pt>
                <c:pt idx="1262">
                  <c:v>42333</c:v>
                </c:pt>
                <c:pt idx="1263">
                  <c:v>42332</c:v>
                </c:pt>
                <c:pt idx="1264">
                  <c:v>42331</c:v>
                </c:pt>
                <c:pt idx="1265">
                  <c:v>42328</c:v>
                </c:pt>
                <c:pt idx="1266">
                  <c:v>42327</c:v>
                </c:pt>
                <c:pt idx="1267">
                  <c:v>42326</c:v>
                </c:pt>
                <c:pt idx="1268">
                  <c:v>42325</c:v>
                </c:pt>
                <c:pt idx="1269">
                  <c:v>42324</c:v>
                </c:pt>
                <c:pt idx="1270">
                  <c:v>42321</c:v>
                </c:pt>
                <c:pt idx="1271">
                  <c:v>42320</c:v>
                </c:pt>
                <c:pt idx="1272">
                  <c:v>42319</c:v>
                </c:pt>
                <c:pt idx="1273">
                  <c:v>42318</c:v>
                </c:pt>
                <c:pt idx="1274">
                  <c:v>42317</c:v>
                </c:pt>
                <c:pt idx="1275">
                  <c:v>42314</c:v>
                </c:pt>
                <c:pt idx="1276">
                  <c:v>42313</c:v>
                </c:pt>
                <c:pt idx="1277">
                  <c:v>42312</c:v>
                </c:pt>
                <c:pt idx="1278">
                  <c:v>42311</c:v>
                </c:pt>
                <c:pt idx="1279">
                  <c:v>42310</c:v>
                </c:pt>
                <c:pt idx="1280">
                  <c:v>42307</c:v>
                </c:pt>
                <c:pt idx="1281">
                  <c:v>42306</c:v>
                </c:pt>
                <c:pt idx="1282">
                  <c:v>42305</c:v>
                </c:pt>
                <c:pt idx="1283">
                  <c:v>42304</c:v>
                </c:pt>
                <c:pt idx="1284">
                  <c:v>42303</c:v>
                </c:pt>
                <c:pt idx="1285">
                  <c:v>42300</c:v>
                </c:pt>
                <c:pt idx="1286">
                  <c:v>42299</c:v>
                </c:pt>
                <c:pt idx="1287">
                  <c:v>42298</c:v>
                </c:pt>
                <c:pt idx="1288">
                  <c:v>42297</c:v>
                </c:pt>
                <c:pt idx="1289">
                  <c:v>42296</c:v>
                </c:pt>
                <c:pt idx="1290">
                  <c:v>42293</c:v>
                </c:pt>
                <c:pt idx="1291">
                  <c:v>42292</c:v>
                </c:pt>
                <c:pt idx="1292">
                  <c:v>42291</c:v>
                </c:pt>
                <c:pt idx="1293">
                  <c:v>42290</c:v>
                </c:pt>
                <c:pt idx="1294">
                  <c:v>42289</c:v>
                </c:pt>
                <c:pt idx="1295">
                  <c:v>42287</c:v>
                </c:pt>
                <c:pt idx="1296">
                  <c:v>42286</c:v>
                </c:pt>
                <c:pt idx="1297">
                  <c:v>42285</c:v>
                </c:pt>
                <c:pt idx="1298">
                  <c:v>42277</c:v>
                </c:pt>
                <c:pt idx="1299">
                  <c:v>42276</c:v>
                </c:pt>
                <c:pt idx="1300">
                  <c:v>42275</c:v>
                </c:pt>
                <c:pt idx="1301">
                  <c:v>42272</c:v>
                </c:pt>
                <c:pt idx="1302">
                  <c:v>42271</c:v>
                </c:pt>
                <c:pt idx="1303">
                  <c:v>42270</c:v>
                </c:pt>
                <c:pt idx="1304">
                  <c:v>42269</c:v>
                </c:pt>
                <c:pt idx="1305">
                  <c:v>42268</c:v>
                </c:pt>
                <c:pt idx="1306">
                  <c:v>42265</c:v>
                </c:pt>
                <c:pt idx="1307">
                  <c:v>42264</c:v>
                </c:pt>
                <c:pt idx="1308">
                  <c:v>42263</c:v>
                </c:pt>
                <c:pt idx="1309">
                  <c:v>42262</c:v>
                </c:pt>
                <c:pt idx="1310">
                  <c:v>42261</c:v>
                </c:pt>
                <c:pt idx="1311">
                  <c:v>42258</c:v>
                </c:pt>
                <c:pt idx="1312">
                  <c:v>42257</c:v>
                </c:pt>
                <c:pt idx="1313">
                  <c:v>42256</c:v>
                </c:pt>
                <c:pt idx="1314">
                  <c:v>42255</c:v>
                </c:pt>
                <c:pt idx="1315">
                  <c:v>42254</c:v>
                </c:pt>
                <c:pt idx="1316">
                  <c:v>42253</c:v>
                </c:pt>
                <c:pt idx="1317">
                  <c:v>42249</c:v>
                </c:pt>
                <c:pt idx="1318">
                  <c:v>42248</c:v>
                </c:pt>
                <c:pt idx="1319">
                  <c:v>42247</c:v>
                </c:pt>
                <c:pt idx="1320">
                  <c:v>42244</c:v>
                </c:pt>
                <c:pt idx="1321">
                  <c:v>42243</c:v>
                </c:pt>
                <c:pt idx="1322">
                  <c:v>42242</c:v>
                </c:pt>
                <c:pt idx="1323">
                  <c:v>42241</c:v>
                </c:pt>
                <c:pt idx="1324">
                  <c:v>42240</c:v>
                </c:pt>
                <c:pt idx="1325">
                  <c:v>42237</c:v>
                </c:pt>
                <c:pt idx="1326">
                  <c:v>42236</c:v>
                </c:pt>
                <c:pt idx="1327">
                  <c:v>42235</c:v>
                </c:pt>
                <c:pt idx="1328">
                  <c:v>42234</c:v>
                </c:pt>
                <c:pt idx="1329">
                  <c:v>42233</c:v>
                </c:pt>
                <c:pt idx="1330">
                  <c:v>42230</c:v>
                </c:pt>
                <c:pt idx="1331">
                  <c:v>42229</c:v>
                </c:pt>
                <c:pt idx="1332">
                  <c:v>42228</c:v>
                </c:pt>
                <c:pt idx="1333">
                  <c:v>42227</c:v>
                </c:pt>
                <c:pt idx="1334">
                  <c:v>42226</c:v>
                </c:pt>
                <c:pt idx="1335">
                  <c:v>42223</c:v>
                </c:pt>
                <c:pt idx="1336">
                  <c:v>42222</c:v>
                </c:pt>
                <c:pt idx="1337">
                  <c:v>42221</c:v>
                </c:pt>
                <c:pt idx="1338">
                  <c:v>42220</c:v>
                </c:pt>
                <c:pt idx="1339">
                  <c:v>42219</c:v>
                </c:pt>
                <c:pt idx="1340">
                  <c:v>42216</c:v>
                </c:pt>
                <c:pt idx="1341">
                  <c:v>42215</c:v>
                </c:pt>
                <c:pt idx="1342">
                  <c:v>42214</c:v>
                </c:pt>
                <c:pt idx="1343">
                  <c:v>42213</c:v>
                </c:pt>
                <c:pt idx="1344">
                  <c:v>42212</c:v>
                </c:pt>
                <c:pt idx="1345">
                  <c:v>42209</c:v>
                </c:pt>
                <c:pt idx="1346">
                  <c:v>42208</c:v>
                </c:pt>
                <c:pt idx="1347">
                  <c:v>42207</c:v>
                </c:pt>
                <c:pt idx="1348">
                  <c:v>42206</c:v>
                </c:pt>
                <c:pt idx="1349">
                  <c:v>42205</c:v>
                </c:pt>
                <c:pt idx="1350">
                  <c:v>42202</c:v>
                </c:pt>
                <c:pt idx="1351">
                  <c:v>42201</c:v>
                </c:pt>
                <c:pt idx="1352">
                  <c:v>42200</c:v>
                </c:pt>
                <c:pt idx="1353">
                  <c:v>42199</c:v>
                </c:pt>
                <c:pt idx="1354">
                  <c:v>42198</c:v>
                </c:pt>
                <c:pt idx="1355">
                  <c:v>42195</c:v>
                </c:pt>
                <c:pt idx="1356">
                  <c:v>42194</c:v>
                </c:pt>
                <c:pt idx="1357">
                  <c:v>42193</c:v>
                </c:pt>
                <c:pt idx="1358">
                  <c:v>42192</c:v>
                </c:pt>
                <c:pt idx="1359">
                  <c:v>42191</c:v>
                </c:pt>
                <c:pt idx="1360">
                  <c:v>42188</c:v>
                </c:pt>
                <c:pt idx="1361">
                  <c:v>42187</c:v>
                </c:pt>
                <c:pt idx="1362">
                  <c:v>42186</c:v>
                </c:pt>
                <c:pt idx="1363">
                  <c:v>42185</c:v>
                </c:pt>
                <c:pt idx="1364">
                  <c:v>42184</c:v>
                </c:pt>
                <c:pt idx="1365">
                  <c:v>42181</c:v>
                </c:pt>
                <c:pt idx="1366">
                  <c:v>42180</c:v>
                </c:pt>
                <c:pt idx="1367">
                  <c:v>42179</c:v>
                </c:pt>
                <c:pt idx="1368">
                  <c:v>42178</c:v>
                </c:pt>
                <c:pt idx="1369">
                  <c:v>42174</c:v>
                </c:pt>
                <c:pt idx="1370">
                  <c:v>42173</c:v>
                </c:pt>
                <c:pt idx="1371">
                  <c:v>42172</c:v>
                </c:pt>
                <c:pt idx="1372">
                  <c:v>42171</c:v>
                </c:pt>
                <c:pt idx="1373">
                  <c:v>42170</c:v>
                </c:pt>
                <c:pt idx="1374">
                  <c:v>42167</c:v>
                </c:pt>
                <c:pt idx="1375">
                  <c:v>42166</c:v>
                </c:pt>
                <c:pt idx="1376">
                  <c:v>42165</c:v>
                </c:pt>
                <c:pt idx="1377">
                  <c:v>42164</c:v>
                </c:pt>
                <c:pt idx="1378">
                  <c:v>42163</c:v>
                </c:pt>
                <c:pt idx="1379">
                  <c:v>42160</c:v>
                </c:pt>
                <c:pt idx="1380">
                  <c:v>42159</c:v>
                </c:pt>
                <c:pt idx="1381">
                  <c:v>42158</c:v>
                </c:pt>
                <c:pt idx="1382">
                  <c:v>42157</c:v>
                </c:pt>
                <c:pt idx="1383">
                  <c:v>42156</c:v>
                </c:pt>
                <c:pt idx="1384">
                  <c:v>42153</c:v>
                </c:pt>
                <c:pt idx="1385">
                  <c:v>42152</c:v>
                </c:pt>
                <c:pt idx="1386">
                  <c:v>42151</c:v>
                </c:pt>
                <c:pt idx="1387">
                  <c:v>42150</c:v>
                </c:pt>
                <c:pt idx="1388">
                  <c:v>42149</c:v>
                </c:pt>
                <c:pt idx="1389">
                  <c:v>42146</c:v>
                </c:pt>
                <c:pt idx="1390">
                  <c:v>42145</c:v>
                </c:pt>
                <c:pt idx="1391">
                  <c:v>42144</c:v>
                </c:pt>
                <c:pt idx="1392">
                  <c:v>42143</c:v>
                </c:pt>
                <c:pt idx="1393">
                  <c:v>42142</c:v>
                </c:pt>
                <c:pt idx="1394">
                  <c:v>42139</c:v>
                </c:pt>
                <c:pt idx="1395">
                  <c:v>42138</c:v>
                </c:pt>
                <c:pt idx="1396">
                  <c:v>42137</c:v>
                </c:pt>
                <c:pt idx="1397">
                  <c:v>42136</c:v>
                </c:pt>
                <c:pt idx="1398">
                  <c:v>42135</c:v>
                </c:pt>
                <c:pt idx="1399">
                  <c:v>42132</c:v>
                </c:pt>
                <c:pt idx="1400">
                  <c:v>42131</c:v>
                </c:pt>
                <c:pt idx="1401">
                  <c:v>42130</c:v>
                </c:pt>
                <c:pt idx="1402">
                  <c:v>42129</c:v>
                </c:pt>
                <c:pt idx="1403">
                  <c:v>42128</c:v>
                </c:pt>
                <c:pt idx="1404">
                  <c:v>42124</c:v>
                </c:pt>
                <c:pt idx="1405">
                  <c:v>42123</c:v>
                </c:pt>
                <c:pt idx="1406">
                  <c:v>42122</c:v>
                </c:pt>
                <c:pt idx="1407">
                  <c:v>42121</c:v>
                </c:pt>
                <c:pt idx="1408">
                  <c:v>42118</c:v>
                </c:pt>
                <c:pt idx="1409">
                  <c:v>42117</c:v>
                </c:pt>
                <c:pt idx="1410">
                  <c:v>42116</c:v>
                </c:pt>
                <c:pt idx="1411">
                  <c:v>42115</c:v>
                </c:pt>
                <c:pt idx="1412">
                  <c:v>42114</c:v>
                </c:pt>
                <c:pt idx="1413">
                  <c:v>42111</c:v>
                </c:pt>
                <c:pt idx="1414">
                  <c:v>42110</c:v>
                </c:pt>
                <c:pt idx="1415">
                  <c:v>42109</c:v>
                </c:pt>
                <c:pt idx="1416">
                  <c:v>42108</c:v>
                </c:pt>
                <c:pt idx="1417">
                  <c:v>42107</c:v>
                </c:pt>
                <c:pt idx="1418">
                  <c:v>42104</c:v>
                </c:pt>
                <c:pt idx="1419">
                  <c:v>42103</c:v>
                </c:pt>
                <c:pt idx="1420">
                  <c:v>42102</c:v>
                </c:pt>
                <c:pt idx="1421">
                  <c:v>42101</c:v>
                </c:pt>
                <c:pt idx="1422">
                  <c:v>42097</c:v>
                </c:pt>
                <c:pt idx="1423">
                  <c:v>42096</c:v>
                </c:pt>
                <c:pt idx="1424">
                  <c:v>42095</c:v>
                </c:pt>
                <c:pt idx="1425">
                  <c:v>42094</c:v>
                </c:pt>
                <c:pt idx="1426">
                  <c:v>42093</c:v>
                </c:pt>
                <c:pt idx="1427">
                  <c:v>42090</c:v>
                </c:pt>
                <c:pt idx="1428">
                  <c:v>42089</c:v>
                </c:pt>
                <c:pt idx="1429">
                  <c:v>42088</c:v>
                </c:pt>
                <c:pt idx="1430">
                  <c:v>42087</c:v>
                </c:pt>
                <c:pt idx="1431">
                  <c:v>42086</c:v>
                </c:pt>
                <c:pt idx="1432">
                  <c:v>42083</c:v>
                </c:pt>
                <c:pt idx="1433">
                  <c:v>42082</c:v>
                </c:pt>
                <c:pt idx="1434">
                  <c:v>42081</c:v>
                </c:pt>
                <c:pt idx="1435">
                  <c:v>42080</c:v>
                </c:pt>
                <c:pt idx="1436">
                  <c:v>42079</c:v>
                </c:pt>
                <c:pt idx="1437">
                  <c:v>42076</c:v>
                </c:pt>
                <c:pt idx="1438">
                  <c:v>42075</c:v>
                </c:pt>
                <c:pt idx="1439">
                  <c:v>42074</c:v>
                </c:pt>
                <c:pt idx="1440">
                  <c:v>42073</c:v>
                </c:pt>
                <c:pt idx="1441">
                  <c:v>42072</c:v>
                </c:pt>
                <c:pt idx="1442">
                  <c:v>42069</c:v>
                </c:pt>
                <c:pt idx="1443">
                  <c:v>42068</c:v>
                </c:pt>
                <c:pt idx="1444">
                  <c:v>42067</c:v>
                </c:pt>
                <c:pt idx="1445">
                  <c:v>42066</c:v>
                </c:pt>
                <c:pt idx="1446">
                  <c:v>42065</c:v>
                </c:pt>
                <c:pt idx="1447">
                  <c:v>42063</c:v>
                </c:pt>
                <c:pt idx="1448">
                  <c:v>42062</c:v>
                </c:pt>
                <c:pt idx="1449">
                  <c:v>42061</c:v>
                </c:pt>
                <c:pt idx="1450">
                  <c:v>42060</c:v>
                </c:pt>
                <c:pt idx="1451">
                  <c:v>42051</c:v>
                </c:pt>
                <c:pt idx="1452">
                  <c:v>42050</c:v>
                </c:pt>
                <c:pt idx="1453">
                  <c:v>42048</c:v>
                </c:pt>
                <c:pt idx="1454">
                  <c:v>42047</c:v>
                </c:pt>
                <c:pt idx="1455">
                  <c:v>42046</c:v>
                </c:pt>
                <c:pt idx="1456">
                  <c:v>42045</c:v>
                </c:pt>
                <c:pt idx="1457">
                  <c:v>42044</c:v>
                </c:pt>
                <c:pt idx="1458">
                  <c:v>42041</c:v>
                </c:pt>
                <c:pt idx="1459">
                  <c:v>42040</c:v>
                </c:pt>
                <c:pt idx="1460">
                  <c:v>42039</c:v>
                </c:pt>
                <c:pt idx="1461">
                  <c:v>42038</c:v>
                </c:pt>
                <c:pt idx="1462">
                  <c:v>42037</c:v>
                </c:pt>
                <c:pt idx="1463">
                  <c:v>42034</c:v>
                </c:pt>
                <c:pt idx="1464">
                  <c:v>42033</c:v>
                </c:pt>
                <c:pt idx="1465">
                  <c:v>42032</c:v>
                </c:pt>
                <c:pt idx="1466">
                  <c:v>42031</c:v>
                </c:pt>
                <c:pt idx="1467">
                  <c:v>42030</c:v>
                </c:pt>
                <c:pt idx="1468">
                  <c:v>42027</c:v>
                </c:pt>
                <c:pt idx="1469">
                  <c:v>42026</c:v>
                </c:pt>
                <c:pt idx="1470">
                  <c:v>42025</c:v>
                </c:pt>
                <c:pt idx="1471">
                  <c:v>42024</c:v>
                </c:pt>
                <c:pt idx="1472">
                  <c:v>42023</c:v>
                </c:pt>
                <c:pt idx="1473">
                  <c:v>42020</c:v>
                </c:pt>
                <c:pt idx="1474">
                  <c:v>42019</c:v>
                </c:pt>
                <c:pt idx="1475">
                  <c:v>42018</c:v>
                </c:pt>
                <c:pt idx="1476">
                  <c:v>42017</c:v>
                </c:pt>
                <c:pt idx="1477">
                  <c:v>42016</c:v>
                </c:pt>
                <c:pt idx="1478">
                  <c:v>42013</c:v>
                </c:pt>
                <c:pt idx="1479">
                  <c:v>42012</c:v>
                </c:pt>
                <c:pt idx="1480">
                  <c:v>42011</c:v>
                </c:pt>
                <c:pt idx="1481">
                  <c:v>42010</c:v>
                </c:pt>
                <c:pt idx="1482">
                  <c:v>42009</c:v>
                </c:pt>
                <c:pt idx="1483">
                  <c:v>42008</c:v>
                </c:pt>
                <c:pt idx="1484">
                  <c:v>42004</c:v>
                </c:pt>
                <c:pt idx="1485">
                  <c:v>42003</c:v>
                </c:pt>
                <c:pt idx="1486">
                  <c:v>42002</c:v>
                </c:pt>
                <c:pt idx="1487">
                  <c:v>41999</c:v>
                </c:pt>
                <c:pt idx="1488">
                  <c:v>41998</c:v>
                </c:pt>
                <c:pt idx="1489">
                  <c:v>41997</c:v>
                </c:pt>
                <c:pt idx="1490">
                  <c:v>41996</c:v>
                </c:pt>
                <c:pt idx="1491">
                  <c:v>41995</c:v>
                </c:pt>
                <c:pt idx="1492">
                  <c:v>41992</c:v>
                </c:pt>
                <c:pt idx="1493">
                  <c:v>41991</c:v>
                </c:pt>
                <c:pt idx="1494">
                  <c:v>41990</c:v>
                </c:pt>
                <c:pt idx="1495">
                  <c:v>41989</c:v>
                </c:pt>
                <c:pt idx="1496">
                  <c:v>41988</c:v>
                </c:pt>
                <c:pt idx="1497">
                  <c:v>41985</c:v>
                </c:pt>
                <c:pt idx="1498">
                  <c:v>41984</c:v>
                </c:pt>
                <c:pt idx="1499">
                  <c:v>41983</c:v>
                </c:pt>
                <c:pt idx="1500">
                  <c:v>41982</c:v>
                </c:pt>
                <c:pt idx="1501">
                  <c:v>41981</c:v>
                </c:pt>
                <c:pt idx="1502">
                  <c:v>41978</c:v>
                </c:pt>
                <c:pt idx="1503">
                  <c:v>41977</c:v>
                </c:pt>
                <c:pt idx="1504">
                  <c:v>41976</c:v>
                </c:pt>
                <c:pt idx="1505">
                  <c:v>41975</c:v>
                </c:pt>
                <c:pt idx="1506">
                  <c:v>41974</c:v>
                </c:pt>
                <c:pt idx="1507">
                  <c:v>41971</c:v>
                </c:pt>
                <c:pt idx="1508">
                  <c:v>41970</c:v>
                </c:pt>
                <c:pt idx="1509">
                  <c:v>41969</c:v>
                </c:pt>
                <c:pt idx="1510">
                  <c:v>41968</c:v>
                </c:pt>
                <c:pt idx="1511">
                  <c:v>41967</c:v>
                </c:pt>
                <c:pt idx="1512">
                  <c:v>41964</c:v>
                </c:pt>
                <c:pt idx="1513">
                  <c:v>41963</c:v>
                </c:pt>
                <c:pt idx="1514">
                  <c:v>41962</c:v>
                </c:pt>
                <c:pt idx="1515">
                  <c:v>41961</c:v>
                </c:pt>
                <c:pt idx="1516">
                  <c:v>41960</c:v>
                </c:pt>
                <c:pt idx="1517">
                  <c:v>41957</c:v>
                </c:pt>
                <c:pt idx="1518">
                  <c:v>41956</c:v>
                </c:pt>
                <c:pt idx="1519">
                  <c:v>41955</c:v>
                </c:pt>
                <c:pt idx="1520">
                  <c:v>41954</c:v>
                </c:pt>
                <c:pt idx="1521">
                  <c:v>41953</c:v>
                </c:pt>
                <c:pt idx="1522">
                  <c:v>41950</c:v>
                </c:pt>
                <c:pt idx="1523">
                  <c:v>41949</c:v>
                </c:pt>
                <c:pt idx="1524">
                  <c:v>41948</c:v>
                </c:pt>
                <c:pt idx="1525">
                  <c:v>41947</c:v>
                </c:pt>
                <c:pt idx="1526">
                  <c:v>41946</c:v>
                </c:pt>
                <c:pt idx="1527">
                  <c:v>41943</c:v>
                </c:pt>
                <c:pt idx="1528">
                  <c:v>41942</c:v>
                </c:pt>
                <c:pt idx="1529">
                  <c:v>41941</c:v>
                </c:pt>
                <c:pt idx="1530">
                  <c:v>41940</c:v>
                </c:pt>
                <c:pt idx="1531">
                  <c:v>41939</c:v>
                </c:pt>
                <c:pt idx="1532">
                  <c:v>41936</c:v>
                </c:pt>
                <c:pt idx="1533">
                  <c:v>41935</c:v>
                </c:pt>
                <c:pt idx="1534">
                  <c:v>41934</c:v>
                </c:pt>
                <c:pt idx="1535">
                  <c:v>41933</c:v>
                </c:pt>
                <c:pt idx="1536">
                  <c:v>41932</c:v>
                </c:pt>
                <c:pt idx="1537">
                  <c:v>41929</c:v>
                </c:pt>
                <c:pt idx="1538">
                  <c:v>41928</c:v>
                </c:pt>
                <c:pt idx="1539">
                  <c:v>41927</c:v>
                </c:pt>
                <c:pt idx="1540">
                  <c:v>41926</c:v>
                </c:pt>
                <c:pt idx="1541">
                  <c:v>41925</c:v>
                </c:pt>
                <c:pt idx="1542">
                  <c:v>41923</c:v>
                </c:pt>
                <c:pt idx="1543">
                  <c:v>41922</c:v>
                </c:pt>
                <c:pt idx="1544">
                  <c:v>41921</c:v>
                </c:pt>
                <c:pt idx="1545">
                  <c:v>41920</c:v>
                </c:pt>
                <c:pt idx="1546">
                  <c:v>41912</c:v>
                </c:pt>
                <c:pt idx="1547">
                  <c:v>41911</c:v>
                </c:pt>
                <c:pt idx="1548">
                  <c:v>41910</c:v>
                </c:pt>
                <c:pt idx="1549">
                  <c:v>41908</c:v>
                </c:pt>
                <c:pt idx="1550">
                  <c:v>41907</c:v>
                </c:pt>
                <c:pt idx="1551">
                  <c:v>41906</c:v>
                </c:pt>
                <c:pt idx="1552">
                  <c:v>41905</c:v>
                </c:pt>
                <c:pt idx="1553">
                  <c:v>41904</c:v>
                </c:pt>
                <c:pt idx="1554">
                  <c:v>41901</c:v>
                </c:pt>
                <c:pt idx="1555">
                  <c:v>41900</c:v>
                </c:pt>
                <c:pt idx="1556">
                  <c:v>41899</c:v>
                </c:pt>
                <c:pt idx="1557">
                  <c:v>41898</c:v>
                </c:pt>
                <c:pt idx="1558">
                  <c:v>41897</c:v>
                </c:pt>
                <c:pt idx="1559">
                  <c:v>41894</c:v>
                </c:pt>
                <c:pt idx="1560">
                  <c:v>41893</c:v>
                </c:pt>
                <c:pt idx="1561">
                  <c:v>41892</c:v>
                </c:pt>
                <c:pt idx="1562">
                  <c:v>41891</c:v>
                </c:pt>
                <c:pt idx="1563">
                  <c:v>41887</c:v>
                </c:pt>
                <c:pt idx="1564">
                  <c:v>41886</c:v>
                </c:pt>
                <c:pt idx="1565">
                  <c:v>41885</c:v>
                </c:pt>
                <c:pt idx="1566">
                  <c:v>41884</c:v>
                </c:pt>
                <c:pt idx="1567">
                  <c:v>41883</c:v>
                </c:pt>
                <c:pt idx="1568">
                  <c:v>41880</c:v>
                </c:pt>
                <c:pt idx="1569">
                  <c:v>41879</c:v>
                </c:pt>
                <c:pt idx="1570">
                  <c:v>41878</c:v>
                </c:pt>
                <c:pt idx="1571">
                  <c:v>41877</c:v>
                </c:pt>
                <c:pt idx="1572">
                  <c:v>41876</c:v>
                </c:pt>
                <c:pt idx="1573">
                  <c:v>41873</c:v>
                </c:pt>
                <c:pt idx="1574">
                  <c:v>41872</c:v>
                </c:pt>
                <c:pt idx="1575">
                  <c:v>41871</c:v>
                </c:pt>
                <c:pt idx="1576">
                  <c:v>41870</c:v>
                </c:pt>
                <c:pt idx="1577">
                  <c:v>41869</c:v>
                </c:pt>
                <c:pt idx="1578">
                  <c:v>41866</c:v>
                </c:pt>
                <c:pt idx="1579">
                  <c:v>41865</c:v>
                </c:pt>
                <c:pt idx="1580">
                  <c:v>41864</c:v>
                </c:pt>
                <c:pt idx="1581">
                  <c:v>41863</c:v>
                </c:pt>
                <c:pt idx="1582">
                  <c:v>41862</c:v>
                </c:pt>
                <c:pt idx="1583">
                  <c:v>41859</c:v>
                </c:pt>
                <c:pt idx="1584">
                  <c:v>41858</c:v>
                </c:pt>
                <c:pt idx="1585">
                  <c:v>41857</c:v>
                </c:pt>
                <c:pt idx="1586">
                  <c:v>41856</c:v>
                </c:pt>
                <c:pt idx="1587">
                  <c:v>41855</c:v>
                </c:pt>
                <c:pt idx="1588">
                  <c:v>41852</c:v>
                </c:pt>
                <c:pt idx="1589">
                  <c:v>41851</c:v>
                </c:pt>
                <c:pt idx="1590">
                  <c:v>41850</c:v>
                </c:pt>
                <c:pt idx="1591">
                  <c:v>41849</c:v>
                </c:pt>
                <c:pt idx="1592">
                  <c:v>41848</c:v>
                </c:pt>
                <c:pt idx="1593">
                  <c:v>41845</c:v>
                </c:pt>
                <c:pt idx="1594">
                  <c:v>41844</c:v>
                </c:pt>
                <c:pt idx="1595">
                  <c:v>41843</c:v>
                </c:pt>
                <c:pt idx="1596">
                  <c:v>41842</c:v>
                </c:pt>
                <c:pt idx="1597">
                  <c:v>41841</c:v>
                </c:pt>
                <c:pt idx="1598">
                  <c:v>41838</c:v>
                </c:pt>
                <c:pt idx="1599">
                  <c:v>41837</c:v>
                </c:pt>
                <c:pt idx="1600">
                  <c:v>41836</c:v>
                </c:pt>
                <c:pt idx="1601">
                  <c:v>41835</c:v>
                </c:pt>
                <c:pt idx="1602">
                  <c:v>41834</c:v>
                </c:pt>
                <c:pt idx="1603">
                  <c:v>41831</c:v>
                </c:pt>
                <c:pt idx="1604">
                  <c:v>41830</c:v>
                </c:pt>
                <c:pt idx="1605">
                  <c:v>41829</c:v>
                </c:pt>
                <c:pt idx="1606">
                  <c:v>41828</c:v>
                </c:pt>
                <c:pt idx="1607">
                  <c:v>41827</c:v>
                </c:pt>
                <c:pt idx="1608">
                  <c:v>41824</c:v>
                </c:pt>
                <c:pt idx="1609">
                  <c:v>41823</c:v>
                </c:pt>
                <c:pt idx="1610">
                  <c:v>41822</c:v>
                </c:pt>
                <c:pt idx="1611">
                  <c:v>41821</c:v>
                </c:pt>
                <c:pt idx="1612">
                  <c:v>41820</c:v>
                </c:pt>
                <c:pt idx="1613">
                  <c:v>41817</c:v>
                </c:pt>
                <c:pt idx="1614">
                  <c:v>41816</c:v>
                </c:pt>
                <c:pt idx="1615">
                  <c:v>41815</c:v>
                </c:pt>
                <c:pt idx="1616">
                  <c:v>41814</c:v>
                </c:pt>
                <c:pt idx="1617">
                  <c:v>41813</c:v>
                </c:pt>
                <c:pt idx="1618">
                  <c:v>41810</c:v>
                </c:pt>
                <c:pt idx="1619">
                  <c:v>41809</c:v>
                </c:pt>
                <c:pt idx="1620">
                  <c:v>41808</c:v>
                </c:pt>
                <c:pt idx="1621">
                  <c:v>41807</c:v>
                </c:pt>
                <c:pt idx="1622">
                  <c:v>41806</c:v>
                </c:pt>
                <c:pt idx="1623">
                  <c:v>41803</c:v>
                </c:pt>
                <c:pt idx="1624">
                  <c:v>41802</c:v>
                </c:pt>
                <c:pt idx="1625">
                  <c:v>41801</c:v>
                </c:pt>
                <c:pt idx="1626">
                  <c:v>41800</c:v>
                </c:pt>
                <c:pt idx="1627">
                  <c:v>41799</c:v>
                </c:pt>
                <c:pt idx="1628">
                  <c:v>41796</c:v>
                </c:pt>
                <c:pt idx="1629">
                  <c:v>41795</c:v>
                </c:pt>
                <c:pt idx="1630">
                  <c:v>41794</c:v>
                </c:pt>
                <c:pt idx="1631">
                  <c:v>41793</c:v>
                </c:pt>
                <c:pt idx="1632">
                  <c:v>41789</c:v>
                </c:pt>
                <c:pt idx="1633">
                  <c:v>41788</c:v>
                </c:pt>
                <c:pt idx="1634">
                  <c:v>41787</c:v>
                </c:pt>
                <c:pt idx="1635">
                  <c:v>41786</c:v>
                </c:pt>
                <c:pt idx="1636">
                  <c:v>41785</c:v>
                </c:pt>
                <c:pt idx="1637">
                  <c:v>41782</c:v>
                </c:pt>
                <c:pt idx="1638">
                  <c:v>41781</c:v>
                </c:pt>
                <c:pt idx="1639">
                  <c:v>41780</c:v>
                </c:pt>
                <c:pt idx="1640">
                  <c:v>41779</c:v>
                </c:pt>
                <c:pt idx="1641">
                  <c:v>41778</c:v>
                </c:pt>
                <c:pt idx="1642">
                  <c:v>41775</c:v>
                </c:pt>
                <c:pt idx="1643">
                  <c:v>41774</c:v>
                </c:pt>
                <c:pt idx="1644">
                  <c:v>41773</c:v>
                </c:pt>
                <c:pt idx="1645">
                  <c:v>41772</c:v>
                </c:pt>
                <c:pt idx="1646">
                  <c:v>41771</c:v>
                </c:pt>
                <c:pt idx="1647">
                  <c:v>41768</c:v>
                </c:pt>
                <c:pt idx="1648">
                  <c:v>41767</c:v>
                </c:pt>
                <c:pt idx="1649">
                  <c:v>41766</c:v>
                </c:pt>
                <c:pt idx="1650">
                  <c:v>41765</c:v>
                </c:pt>
                <c:pt idx="1651">
                  <c:v>41764</c:v>
                </c:pt>
                <c:pt idx="1652">
                  <c:v>41763</c:v>
                </c:pt>
                <c:pt idx="1653">
                  <c:v>41759</c:v>
                </c:pt>
                <c:pt idx="1654">
                  <c:v>41758</c:v>
                </c:pt>
                <c:pt idx="1655">
                  <c:v>41757</c:v>
                </c:pt>
                <c:pt idx="1656">
                  <c:v>41754</c:v>
                </c:pt>
                <c:pt idx="1657">
                  <c:v>41753</c:v>
                </c:pt>
                <c:pt idx="1658">
                  <c:v>41752</c:v>
                </c:pt>
                <c:pt idx="1659">
                  <c:v>41751</c:v>
                </c:pt>
                <c:pt idx="1660">
                  <c:v>41750</c:v>
                </c:pt>
                <c:pt idx="1661">
                  <c:v>41747</c:v>
                </c:pt>
                <c:pt idx="1662">
                  <c:v>41746</c:v>
                </c:pt>
                <c:pt idx="1663">
                  <c:v>41745</c:v>
                </c:pt>
                <c:pt idx="1664">
                  <c:v>41744</c:v>
                </c:pt>
                <c:pt idx="1665">
                  <c:v>41743</c:v>
                </c:pt>
                <c:pt idx="1666">
                  <c:v>41740</c:v>
                </c:pt>
                <c:pt idx="1667">
                  <c:v>41739</c:v>
                </c:pt>
                <c:pt idx="1668">
                  <c:v>41738</c:v>
                </c:pt>
                <c:pt idx="1669">
                  <c:v>41737</c:v>
                </c:pt>
                <c:pt idx="1670">
                  <c:v>41733</c:v>
                </c:pt>
                <c:pt idx="1671">
                  <c:v>41732</c:v>
                </c:pt>
                <c:pt idx="1672">
                  <c:v>41731</c:v>
                </c:pt>
                <c:pt idx="1673">
                  <c:v>41730</c:v>
                </c:pt>
                <c:pt idx="1674">
                  <c:v>41729</c:v>
                </c:pt>
                <c:pt idx="1675">
                  <c:v>41726</c:v>
                </c:pt>
                <c:pt idx="1676">
                  <c:v>41725</c:v>
                </c:pt>
                <c:pt idx="1677">
                  <c:v>41724</c:v>
                </c:pt>
                <c:pt idx="1678">
                  <c:v>41723</c:v>
                </c:pt>
                <c:pt idx="1679">
                  <c:v>41722</c:v>
                </c:pt>
                <c:pt idx="1680">
                  <c:v>41719</c:v>
                </c:pt>
                <c:pt idx="1681">
                  <c:v>41718</c:v>
                </c:pt>
                <c:pt idx="1682">
                  <c:v>41717</c:v>
                </c:pt>
                <c:pt idx="1683">
                  <c:v>41716</c:v>
                </c:pt>
                <c:pt idx="1684">
                  <c:v>41715</c:v>
                </c:pt>
                <c:pt idx="1685">
                  <c:v>41712</c:v>
                </c:pt>
                <c:pt idx="1686">
                  <c:v>41711</c:v>
                </c:pt>
                <c:pt idx="1687">
                  <c:v>41710</c:v>
                </c:pt>
                <c:pt idx="1688">
                  <c:v>41709</c:v>
                </c:pt>
                <c:pt idx="1689">
                  <c:v>41708</c:v>
                </c:pt>
                <c:pt idx="1690">
                  <c:v>41705</c:v>
                </c:pt>
                <c:pt idx="1691">
                  <c:v>41704</c:v>
                </c:pt>
                <c:pt idx="1692">
                  <c:v>41703</c:v>
                </c:pt>
                <c:pt idx="1693">
                  <c:v>41702</c:v>
                </c:pt>
                <c:pt idx="1694">
                  <c:v>41701</c:v>
                </c:pt>
                <c:pt idx="1695">
                  <c:v>41698</c:v>
                </c:pt>
                <c:pt idx="1696">
                  <c:v>41697</c:v>
                </c:pt>
                <c:pt idx="1697">
                  <c:v>41696</c:v>
                </c:pt>
                <c:pt idx="1698">
                  <c:v>41695</c:v>
                </c:pt>
                <c:pt idx="1699">
                  <c:v>41694</c:v>
                </c:pt>
                <c:pt idx="1700">
                  <c:v>41691</c:v>
                </c:pt>
                <c:pt idx="1701">
                  <c:v>41690</c:v>
                </c:pt>
                <c:pt idx="1702">
                  <c:v>41689</c:v>
                </c:pt>
                <c:pt idx="1703">
                  <c:v>41688</c:v>
                </c:pt>
                <c:pt idx="1704">
                  <c:v>41687</c:v>
                </c:pt>
                <c:pt idx="1705">
                  <c:v>41684</c:v>
                </c:pt>
                <c:pt idx="1706">
                  <c:v>41683</c:v>
                </c:pt>
                <c:pt idx="1707">
                  <c:v>41682</c:v>
                </c:pt>
                <c:pt idx="1708">
                  <c:v>41681</c:v>
                </c:pt>
                <c:pt idx="1709">
                  <c:v>41680</c:v>
                </c:pt>
                <c:pt idx="1710">
                  <c:v>41678</c:v>
                </c:pt>
                <c:pt idx="1711">
                  <c:v>41677</c:v>
                </c:pt>
                <c:pt idx="1712">
                  <c:v>41668</c:v>
                </c:pt>
                <c:pt idx="1713">
                  <c:v>41667</c:v>
                </c:pt>
                <c:pt idx="1714">
                  <c:v>41666</c:v>
                </c:pt>
                <c:pt idx="1715">
                  <c:v>41665</c:v>
                </c:pt>
                <c:pt idx="1716">
                  <c:v>41663</c:v>
                </c:pt>
                <c:pt idx="1717">
                  <c:v>41662</c:v>
                </c:pt>
                <c:pt idx="1718">
                  <c:v>41661</c:v>
                </c:pt>
                <c:pt idx="1719">
                  <c:v>41660</c:v>
                </c:pt>
                <c:pt idx="1720">
                  <c:v>41659</c:v>
                </c:pt>
                <c:pt idx="1721">
                  <c:v>41656</c:v>
                </c:pt>
                <c:pt idx="1722">
                  <c:v>41655</c:v>
                </c:pt>
                <c:pt idx="1723">
                  <c:v>41654</c:v>
                </c:pt>
                <c:pt idx="1724">
                  <c:v>41653</c:v>
                </c:pt>
                <c:pt idx="1725">
                  <c:v>41652</c:v>
                </c:pt>
                <c:pt idx="1726">
                  <c:v>41649</c:v>
                </c:pt>
                <c:pt idx="1727">
                  <c:v>41648</c:v>
                </c:pt>
                <c:pt idx="1728">
                  <c:v>41647</c:v>
                </c:pt>
                <c:pt idx="1729">
                  <c:v>41646</c:v>
                </c:pt>
                <c:pt idx="1730">
                  <c:v>41645</c:v>
                </c:pt>
                <c:pt idx="1731">
                  <c:v>41642</c:v>
                </c:pt>
                <c:pt idx="1732">
                  <c:v>41641</c:v>
                </c:pt>
                <c:pt idx="1733">
                  <c:v>41639</c:v>
                </c:pt>
                <c:pt idx="1734">
                  <c:v>41638</c:v>
                </c:pt>
                <c:pt idx="1735">
                  <c:v>41635</c:v>
                </c:pt>
                <c:pt idx="1736">
                  <c:v>41634</c:v>
                </c:pt>
                <c:pt idx="1737">
                  <c:v>41633</c:v>
                </c:pt>
                <c:pt idx="1738">
                  <c:v>41632</c:v>
                </c:pt>
                <c:pt idx="1739">
                  <c:v>41631</c:v>
                </c:pt>
                <c:pt idx="1740">
                  <c:v>41628</c:v>
                </c:pt>
                <c:pt idx="1741">
                  <c:v>41627</c:v>
                </c:pt>
                <c:pt idx="1742">
                  <c:v>41626</c:v>
                </c:pt>
                <c:pt idx="1743">
                  <c:v>41625</c:v>
                </c:pt>
                <c:pt idx="1744">
                  <c:v>41624</c:v>
                </c:pt>
                <c:pt idx="1745">
                  <c:v>41621</c:v>
                </c:pt>
                <c:pt idx="1746">
                  <c:v>41620</c:v>
                </c:pt>
                <c:pt idx="1747">
                  <c:v>41619</c:v>
                </c:pt>
                <c:pt idx="1748">
                  <c:v>41618</c:v>
                </c:pt>
                <c:pt idx="1749">
                  <c:v>41617</c:v>
                </c:pt>
                <c:pt idx="1750">
                  <c:v>41614</c:v>
                </c:pt>
                <c:pt idx="1751">
                  <c:v>41613</c:v>
                </c:pt>
                <c:pt idx="1752">
                  <c:v>41612</c:v>
                </c:pt>
                <c:pt idx="1753">
                  <c:v>41611</c:v>
                </c:pt>
                <c:pt idx="1754">
                  <c:v>41610</c:v>
                </c:pt>
                <c:pt idx="1755">
                  <c:v>41607</c:v>
                </c:pt>
                <c:pt idx="1756">
                  <c:v>41606</c:v>
                </c:pt>
                <c:pt idx="1757">
                  <c:v>41605</c:v>
                </c:pt>
                <c:pt idx="1758">
                  <c:v>41604</c:v>
                </c:pt>
                <c:pt idx="1759">
                  <c:v>41603</c:v>
                </c:pt>
                <c:pt idx="1760">
                  <c:v>41600</c:v>
                </c:pt>
                <c:pt idx="1761">
                  <c:v>41599</c:v>
                </c:pt>
                <c:pt idx="1762">
                  <c:v>41598</c:v>
                </c:pt>
                <c:pt idx="1763">
                  <c:v>41597</c:v>
                </c:pt>
                <c:pt idx="1764">
                  <c:v>41596</c:v>
                </c:pt>
                <c:pt idx="1765">
                  <c:v>41593</c:v>
                </c:pt>
                <c:pt idx="1766">
                  <c:v>41592</c:v>
                </c:pt>
                <c:pt idx="1767">
                  <c:v>41591</c:v>
                </c:pt>
                <c:pt idx="1768">
                  <c:v>41590</c:v>
                </c:pt>
                <c:pt idx="1769">
                  <c:v>41589</c:v>
                </c:pt>
                <c:pt idx="1770">
                  <c:v>41586</c:v>
                </c:pt>
                <c:pt idx="1771">
                  <c:v>41585</c:v>
                </c:pt>
                <c:pt idx="1772">
                  <c:v>41584</c:v>
                </c:pt>
                <c:pt idx="1773">
                  <c:v>41583</c:v>
                </c:pt>
                <c:pt idx="1774">
                  <c:v>41582</c:v>
                </c:pt>
                <c:pt idx="1775">
                  <c:v>41579</c:v>
                </c:pt>
                <c:pt idx="1776">
                  <c:v>41578</c:v>
                </c:pt>
                <c:pt idx="1777">
                  <c:v>41577</c:v>
                </c:pt>
                <c:pt idx="1778">
                  <c:v>41576</c:v>
                </c:pt>
                <c:pt idx="1779">
                  <c:v>41575</c:v>
                </c:pt>
                <c:pt idx="1780">
                  <c:v>41572</c:v>
                </c:pt>
                <c:pt idx="1781">
                  <c:v>41571</c:v>
                </c:pt>
                <c:pt idx="1782">
                  <c:v>41570</c:v>
                </c:pt>
                <c:pt idx="1783">
                  <c:v>41569</c:v>
                </c:pt>
                <c:pt idx="1784">
                  <c:v>41568</c:v>
                </c:pt>
                <c:pt idx="1785">
                  <c:v>41565</c:v>
                </c:pt>
                <c:pt idx="1786">
                  <c:v>41564</c:v>
                </c:pt>
                <c:pt idx="1787">
                  <c:v>41563</c:v>
                </c:pt>
                <c:pt idx="1788">
                  <c:v>41562</c:v>
                </c:pt>
                <c:pt idx="1789">
                  <c:v>41561</c:v>
                </c:pt>
                <c:pt idx="1790">
                  <c:v>41559</c:v>
                </c:pt>
                <c:pt idx="1791">
                  <c:v>41558</c:v>
                </c:pt>
                <c:pt idx="1792">
                  <c:v>41557</c:v>
                </c:pt>
                <c:pt idx="1793">
                  <c:v>41556</c:v>
                </c:pt>
                <c:pt idx="1794">
                  <c:v>41555</c:v>
                </c:pt>
                <c:pt idx="1795">
                  <c:v>41547</c:v>
                </c:pt>
                <c:pt idx="1796">
                  <c:v>41546</c:v>
                </c:pt>
                <c:pt idx="1797">
                  <c:v>41544</c:v>
                </c:pt>
                <c:pt idx="1798">
                  <c:v>41543</c:v>
                </c:pt>
                <c:pt idx="1799">
                  <c:v>41542</c:v>
                </c:pt>
                <c:pt idx="1800">
                  <c:v>41541</c:v>
                </c:pt>
                <c:pt idx="1801">
                  <c:v>41540</c:v>
                </c:pt>
                <c:pt idx="1802">
                  <c:v>41539</c:v>
                </c:pt>
                <c:pt idx="1803">
                  <c:v>41535</c:v>
                </c:pt>
                <c:pt idx="1804">
                  <c:v>41534</c:v>
                </c:pt>
                <c:pt idx="1805">
                  <c:v>41533</c:v>
                </c:pt>
                <c:pt idx="1806">
                  <c:v>41530</c:v>
                </c:pt>
                <c:pt idx="1807">
                  <c:v>41529</c:v>
                </c:pt>
                <c:pt idx="1808">
                  <c:v>41528</c:v>
                </c:pt>
                <c:pt idx="1809">
                  <c:v>41527</c:v>
                </c:pt>
                <c:pt idx="1810">
                  <c:v>41526</c:v>
                </c:pt>
                <c:pt idx="1811">
                  <c:v>41523</c:v>
                </c:pt>
                <c:pt idx="1812">
                  <c:v>41522</c:v>
                </c:pt>
                <c:pt idx="1813">
                  <c:v>41521</c:v>
                </c:pt>
                <c:pt idx="1814">
                  <c:v>41520</c:v>
                </c:pt>
                <c:pt idx="1815">
                  <c:v>41519</c:v>
                </c:pt>
                <c:pt idx="1816">
                  <c:v>41516</c:v>
                </c:pt>
                <c:pt idx="1817">
                  <c:v>41515</c:v>
                </c:pt>
                <c:pt idx="1818">
                  <c:v>41514</c:v>
                </c:pt>
                <c:pt idx="1819">
                  <c:v>41513</c:v>
                </c:pt>
                <c:pt idx="1820">
                  <c:v>41512</c:v>
                </c:pt>
                <c:pt idx="1821">
                  <c:v>41509</c:v>
                </c:pt>
                <c:pt idx="1822">
                  <c:v>41508</c:v>
                </c:pt>
                <c:pt idx="1823">
                  <c:v>41507</c:v>
                </c:pt>
                <c:pt idx="1824">
                  <c:v>41506</c:v>
                </c:pt>
                <c:pt idx="1825">
                  <c:v>41505</c:v>
                </c:pt>
                <c:pt idx="1826">
                  <c:v>41502</c:v>
                </c:pt>
                <c:pt idx="1827">
                  <c:v>41501</c:v>
                </c:pt>
                <c:pt idx="1828">
                  <c:v>41500</c:v>
                </c:pt>
                <c:pt idx="1829">
                  <c:v>41499</c:v>
                </c:pt>
                <c:pt idx="1830">
                  <c:v>41498</c:v>
                </c:pt>
                <c:pt idx="1831">
                  <c:v>41495</c:v>
                </c:pt>
                <c:pt idx="1832">
                  <c:v>41494</c:v>
                </c:pt>
                <c:pt idx="1833">
                  <c:v>41493</c:v>
                </c:pt>
                <c:pt idx="1834">
                  <c:v>41492</c:v>
                </c:pt>
                <c:pt idx="1835">
                  <c:v>41491</c:v>
                </c:pt>
                <c:pt idx="1836">
                  <c:v>41488</c:v>
                </c:pt>
                <c:pt idx="1837">
                  <c:v>41487</c:v>
                </c:pt>
                <c:pt idx="1838">
                  <c:v>41486</c:v>
                </c:pt>
                <c:pt idx="1839">
                  <c:v>41485</c:v>
                </c:pt>
                <c:pt idx="1840">
                  <c:v>41484</c:v>
                </c:pt>
                <c:pt idx="1841">
                  <c:v>41481</c:v>
                </c:pt>
                <c:pt idx="1842">
                  <c:v>41480</c:v>
                </c:pt>
                <c:pt idx="1843">
                  <c:v>41479</c:v>
                </c:pt>
                <c:pt idx="1844">
                  <c:v>41478</c:v>
                </c:pt>
                <c:pt idx="1845">
                  <c:v>41477</c:v>
                </c:pt>
                <c:pt idx="1846">
                  <c:v>41474</c:v>
                </c:pt>
                <c:pt idx="1847">
                  <c:v>41473</c:v>
                </c:pt>
                <c:pt idx="1848">
                  <c:v>41472</c:v>
                </c:pt>
                <c:pt idx="1849">
                  <c:v>41471</c:v>
                </c:pt>
                <c:pt idx="1850">
                  <c:v>41470</c:v>
                </c:pt>
                <c:pt idx="1851">
                  <c:v>41467</c:v>
                </c:pt>
                <c:pt idx="1852">
                  <c:v>41466</c:v>
                </c:pt>
                <c:pt idx="1853">
                  <c:v>41465</c:v>
                </c:pt>
                <c:pt idx="1854">
                  <c:v>41464</c:v>
                </c:pt>
                <c:pt idx="1855">
                  <c:v>41463</c:v>
                </c:pt>
                <c:pt idx="1856">
                  <c:v>41460</c:v>
                </c:pt>
                <c:pt idx="1857">
                  <c:v>41459</c:v>
                </c:pt>
                <c:pt idx="1858">
                  <c:v>41458</c:v>
                </c:pt>
                <c:pt idx="1859">
                  <c:v>41457</c:v>
                </c:pt>
                <c:pt idx="1860">
                  <c:v>41456</c:v>
                </c:pt>
                <c:pt idx="1861">
                  <c:v>41453</c:v>
                </c:pt>
                <c:pt idx="1862">
                  <c:v>41452</c:v>
                </c:pt>
                <c:pt idx="1863">
                  <c:v>41451</c:v>
                </c:pt>
                <c:pt idx="1864">
                  <c:v>41450</c:v>
                </c:pt>
                <c:pt idx="1865">
                  <c:v>41449</c:v>
                </c:pt>
                <c:pt idx="1866">
                  <c:v>41446</c:v>
                </c:pt>
                <c:pt idx="1867">
                  <c:v>41445</c:v>
                </c:pt>
                <c:pt idx="1868">
                  <c:v>41444</c:v>
                </c:pt>
                <c:pt idx="1869">
                  <c:v>41443</c:v>
                </c:pt>
                <c:pt idx="1870">
                  <c:v>41442</c:v>
                </c:pt>
                <c:pt idx="1871">
                  <c:v>41439</c:v>
                </c:pt>
                <c:pt idx="1872">
                  <c:v>41438</c:v>
                </c:pt>
                <c:pt idx="1873">
                  <c:v>41434</c:v>
                </c:pt>
                <c:pt idx="1874">
                  <c:v>41433</c:v>
                </c:pt>
                <c:pt idx="1875">
                  <c:v>41432</c:v>
                </c:pt>
                <c:pt idx="1876">
                  <c:v>41431</c:v>
                </c:pt>
                <c:pt idx="1877">
                  <c:v>41430</c:v>
                </c:pt>
                <c:pt idx="1878">
                  <c:v>41429</c:v>
                </c:pt>
                <c:pt idx="1879">
                  <c:v>41428</c:v>
                </c:pt>
                <c:pt idx="1880">
                  <c:v>41425</c:v>
                </c:pt>
                <c:pt idx="1881">
                  <c:v>41424</c:v>
                </c:pt>
                <c:pt idx="1882">
                  <c:v>41423</c:v>
                </c:pt>
                <c:pt idx="1883">
                  <c:v>41422</c:v>
                </c:pt>
                <c:pt idx="1884">
                  <c:v>41421</c:v>
                </c:pt>
                <c:pt idx="1885">
                  <c:v>41418</c:v>
                </c:pt>
                <c:pt idx="1886">
                  <c:v>41417</c:v>
                </c:pt>
                <c:pt idx="1887">
                  <c:v>41416</c:v>
                </c:pt>
                <c:pt idx="1888">
                  <c:v>41415</c:v>
                </c:pt>
                <c:pt idx="1889">
                  <c:v>41414</c:v>
                </c:pt>
                <c:pt idx="1890">
                  <c:v>41411</c:v>
                </c:pt>
                <c:pt idx="1891">
                  <c:v>41410</c:v>
                </c:pt>
                <c:pt idx="1892">
                  <c:v>41409</c:v>
                </c:pt>
                <c:pt idx="1893">
                  <c:v>41408</c:v>
                </c:pt>
                <c:pt idx="1894">
                  <c:v>41407</c:v>
                </c:pt>
                <c:pt idx="1895">
                  <c:v>41404</c:v>
                </c:pt>
                <c:pt idx="1896">
                  <c:v>41403</c:v>
                </c:pt>
                <c:pt idx="1897">
                  <c:v>41402</c:v>
                </c:pt>
                <c:pt idx="1898">
                  <c:v>41401</c:v>
                </c:pt>
                <c:pt idx="1899">
                  <c:v>41400</c:v>
                </c:pt>
                <c:pt idx="1900">
                  <c:v>41397</c:v>
                </c:pt>
                <c:pt idx="1901">
                  <c:v>41396</c:v>
                </c:pt>
                <c:pt idx="1902">
                  <c:v>41392</c:v>
                </c:pt>
                <c:pt idx="1903">
                  <c:v>41391</c:v>
                </c:pt>
                <c:pt idx="1904">
                  <c:v>41390</c:v>
                </c:pt>
                <c:pt idx="1905">
                  <c:v>41389</c:v>
                </c:pt>
                <c:pt idx="1906">
                  <c:v>41388</c:v>
                </c:pt>
                <c:pt idx="1907">
                  <c:v>41387</c:v>
                </c:pt>
                <c:pt idx="1908">
                  <c:v>41386</c:v>
                </c:pt>
                <c:pt idx="1909">
                  <c:v>41383</c:v>
                </c:pt>
                <c:pt idx="1910">
                  <c:v>41382</c:v>
                </c:pt>
                <c:pt idx="1911">
                  <c:v>41381</c:v>
                </c:pt>
                <c:pt idx="1912">
                  <c:v>41380</c:v>
                </c:pt>
                <c:pt idx="1913">
                  <c:v>41379</c:v>
                </c:pt>
                <c:pt idx="1914">
                  <c:v>41376</c:v>
                </c:pt>
                <c:pt idx="1915">
                  <c:v>41375</c:v>
                </c:pt>
                <c:pt idx="1916">
                  <c:v>41374</c:v>
                </c:pt>
                <c:pt idx="1917">
                  <c:v>41373</c:v>
                </c:pt>
                <c:pt idx="1918">
                  <c:v>41372</c:v>
                </c:pt>
                <c:pt idx="1919">
                  <c:v>41371</c:v>
                </c:pt>
                <c:pt idx="1920">
                  <c:v>41367</c:v>
                </c:pt>
                <c:pt idx="1921">
                  <c:v>41366</c:v>
                </c:pt>
                <c:pt idx="1922">
                  <c:v>41365</c:v>
                </c:pt>
                <c:pt idx="1923">
                  <c:v>41362</c:v>
                </c:pt>
                <c:pt idx="1924">
                  <c:v>41361</c:v>
                </c:pt>
                <c:pt idx="1925">
                  <c:v>41360</c:v>
                </c:pt>
                <c:pt idx="1926">
                  <c:v>41359</c:v>
                </c:pt>
                <c:pt idx="1927">
                  <c:v>41358</c:v>
                </c:pt>
                <c:pt idx="1928">
                  <c:v>41355</c:v>
                </c:pt>
                <c:pt idx="1929">
                  <c:v>41354</c:v>
                </c:pt>
                <c:pt idx="1930">
                  <c:v>41353</c:v>
                </c:pt>
                <c:pt idx="1931">
                  <c:v>41352</c:v>
                </c:pt>
                <c:pt idx="1932">
                  <c:v>41351</c:v>
                </c:pt>
                <c:pt idx="1933">
                  <c:v>41348</c:v>
                </c:pt>
                <c:pt idx="1934">
                  <c:v>41347</c:v>
                </c:pt>
                <c:pt idx="1935">
                  <c:v>41346</c:v>
                </c:pt>
                <c:pt idx="1936">
                  <c:v>41345</c:v>
                </c:pt>
                <c:pt idx="1937">
                  <c:v>41344</c:v>
                </c:pt>
                <c:pt idx="1938">
                  <c:v>41341</c:v>
                </c:pt>
                <c:pt idx="1939">
                  <c:v>41340</c:v>
                </c:pt>
                <c:pt idx="1940">
                  <c:v>41339</c:v>
                </c:pt>
                <c:pt idx="1941">
                  <c:v>41338</c:v>
                </c:pt>
                <c:pt idx="1942">
                  <c:v>41337</c:v>
                </c:pt>
                <c:pt idx="1943">
                  <c:v>41334</c:v>
                </c:pt>
                <c:pt idx="1944">
                  <c:v>41333</c:v>
                </c:pt>
                <c:pt idx="1945">
                  <c:v>41332</c:v>
                </c:pt>
                <c:pt idx="1946">
                  <c:v>41331</c:v>
                </c:pt>
                <c:pt idx="1947">
                  <c:v>41330</c:v>
                </c:pt>
                <c:pt idx="1948">
                  <c:v>41327</c:v>
                </c:pt>
                <c:pt idx="1949">
                  <c:v>41326</c:v>
                </c:pt>
                <c:pt idx="1950">
                  <c:v>41325</c:v>
                </c:pt>
                <c:pt idx="1951">
                  <c:v>41324</c:v>
                </c:pt>
                <c:pt idx="1952">
                  <c:v>41323</c:v>
                </c:pt>
                <c:pt idx="1953">
                  <c:v>41322</c:v>
                </c:pt>
                <c:pt idx="1954">
                  <c:v>41321</c:v>
                </c:pt>
                <c:pt idx="1955">
                  <c:v>41313</c:v>
                </c:pt>
                <c:pt idx="1956">
                  <c:v>41312</c:v>
                </c:pt>
                <c:pt idx="1957">
                  <c:v>41311</c:v>
                </c:pt>
                <c:pt idx="1958">
                  <c:v>41310</c:v>
                </c:pt>
                <c:pt idx="1959">
                  <c:v>41309</c:v>
                </c:pt>
                <c:pt idx="1960">
                  <c:v>41306</c:v>
                </c:pt>
                <c:pt idx="1961">
                  <c:v>41305</c:v>
                </c:pt>
                <c:pt idx="1962">
                  <c:v>41304</c:v>
                </c:pt>
                <c:pt idx="1963">
                  <c:v>41303</c:v>
                </c:pt>
                <c:pt idx="1964">
                  <c:v>41302</c:v>
                </c:pt>
                <c:pt idx="1965">
                  <c:v>41299</c:v>
                </c:pt>
                <c:pt idx="1966">
                  <c:v>41298</c:v>
                </c:pt>
                <c:pt idx="1967">
                  <c:v>41297</c:v>
                </c:pt>
                <c:pt idx="1968">
                  <c:v>41296</c:v>
                </c:pt>
                <c:pt idx="1969">
                  <c:v>41295</c:v>
                </c:pt>
                <c:pt idx="1970">
                  <c:v>41292</c:v>
                </c:pt>
                <c:pt idx="1971">
                  <c:v>41291</c:v>
                </c:pt>
                <c:pt idx="1972">
                  <c:v>41290</c:v>
                </c:pt>
                <c:pt idx="1973">
                  <c:v>41289</c:v>
                </c:pt>
                <c:pt idx="1974">
                  <c:v>41288</c:v>
                </c:pt>
                <c:pt idx="1975">
                  <c:v>41285</c:v>
                </c:pt>
                <c:pt idx="1976">
                  <c:v>41284</c:v>
                </c:pt>
                <c:pt idx="1977">
                  <c:v>41283</c:v>
                </c:pt>
                <c:pt idx="1978">
                  <c:v>41282</c:v>
                </c:pt>
                <c:pt idx="1979">
                  <c:v>41281</c:v>
                </c:pt>
                <c:pt idx="1980">
                  <c:v>41280</c:v>
                </c:pt>
                <c:pt idx="1981">
                  <c:v>41279</c:v>
                </c:pt>
                <c:pt idx="1982">
                  <c:v>41278</c:v>
                </c:pt>
                <c:pt idx="1983">
                  <c:v>41274</c:v>
                </c:pt>
                <c:pt idx="1984">
                  <c:v>41271</c:v>
                </c:pt>
                <c:pt idx="1985">
                  <c:v>41270</c:v>
                </c:pt>
                <c:pt idx="1986">
                  <c:v>41269</c:v>
                </c:pt>
                <c:pt idx="1987">
                  <c:v>41268</c:v>
                </c:pt>
                <c:pt idx="1988">
                  <c:v>41267</c:v>
                </c:pt>
                <c:pt idx="1989">
                  <c:v>41264</c:v>
                </c:pt>
                <c:pt idx="1990">
                  <c:v>41263</c:v>
                </c:pt>
                <c:pt idx="1991">
                  <c:v>41262</c:v>
                </c:pt>
                <c:pt idx="1992">
                  <c:v>41261</c:v>
                </c:pt>
                <c:pt idx="1993">
                  <c:v>41260</c:v>
                </c:pt>
                <c:pt idx="1994">
                  <c:v>41257</c:v>
                </c:pt>
                <c:pt idx="1995">
                  <c:v>41256</c:v>
                </c:pt>
                <c:pt idx="1996">
                  <c:v>41255</c:v>
                </c:pt>
                <c:pt idx="1997">
                  <c:v>41254</c:v>
                </c:pt>
                <c:pt idx="1998">
                  <c:v>41253</c:v>
                </c:pt>
                <c:pt idx="1999">
                  <c:v>41250</c:v>
                </c:pt>
                <c:pt idx="2000">
                  <c:v>41249</c:v>
                </c:pt>
                <c:pt idx="2001">
                  <c:v>41248</c:v>
                </c:pt>
                <c:pt idx="2002">
                  <c:v>41247</c:v>
                </c:pt>
                <c:pt idx="2003">
                  <c:v>41246</c:v>
                </c:pt>
                <c:pt idx="2004">
                  <c:v>41243</c:v>
                </c:pt>
                <c:pt idx="2005">
                  <c:v>41242</c:v>
                </c:pt>
                <c:pt idx="2006">
                  <c:v>41241</c:v>
                </c:pt>
                <c:pt idx="2007">
                  <c:v>41240</c:v>
                </c:pt>
                <c:pt idx="2008">
                  <c:v>41239</c:v>
                </c:pt>
                <c:pt idx="2009">
                  <c:v>41236</c:v>
                </c:pt>
                <c:pt idx="2010">
                  <c:v>41235</c:v>
                </c:pt>
                <c:pt idx="2011">
                  <c:v>41234</c:v>
                </c:pt>
                <c:pt idx="2012">
                  <c:v>41233</c:v>
                </c:pt>
                <c:pt idx="2013">
                  <c:v>41232</c:v>
                </c:pt>
                <c:pt idx="2014">
                  <c:v>41229</c:v>
                </c:pt>
                <c:pt idx="2015">
                  <c:v>41228</c:v>
                </c:pt>
                <c:pt idx="2016">
                  <c:v>41227</c:v>
                </c:pt>
                <c:pt idx="2017">
                  <c:v>41226</c:v>
                </c:pt>
                <c:pt idx="2018">
                  <c:v>41225</c:v>
                </c:pt>
                <c:pt idx="2019">
                  <c:v>41222</c:v>
                </c:pt>
                <c:pt idx="2020">
                  <c:v>41221</c:v>
                </c:pt>
                <c:pt idx="2021">
                  <c:v>41220</c:v>
                </c:pt>
                <c:pt idx="2022">
                  <c:v>41219</c:v>
                </c:pt>
                <c:pt idx="2023">
                  <c:v>41218</c:v>
                </c:pt>
                <c:pt idx="2024">
                  <c:v>41215</c:v>
                </c:pt>
                <c:pt idx="2025">
                  <c:v>41214</c:v>
                </c:pt>
                <c:pt idx="2026">
                  <c:v>41213</c:v>
                </c:pt>
                <c:pt idx="2027">
                  <c:v>41212</c:v>
                </c:pt>
                <c:pt idx="2028">
                  <c:v>41211</c:v>
                </c:pt>
                <c:pt idx="2029">
                  <c:v>41208</c:v>
                </c:pt>
                <c:pt idx="2030">
                  <c:v>41207</c:v>
                </c:pt>
                <c:pt idx="2031">
                  <c:v>41206</c:v>
                </c:pt>
                <c:pt idx="2032">
                  <c:v>41205</c:v>
                </c:pt>
                <c:pt idx="2033">
                  <c:v>41204</c:v>
                </c:pt>
                <c:pt idx="2034">
                  <c:v>41201</c:v>
                </c:pt>
                <c:pt idx="2035">
                  <c:v>41200</c:v>
                </c:pt>
                <c:pt idx="2036">
                  <c:v>41199</c:v>
                </c:pt>
                <c:pt idx="2037">
                  <c:v>41198</c:v>
                </c:pt>
                <c:pt idx="2038">
                  <c:v>41197</c:v>
                </c:pt>
                <c:pt idx="2039">
                  <c:v>41194</c:v>
                </c:pt>
                <c:pt idx="2040">
                  <c:v>41193</c:v>
                </c:pt>
                <c:pt idx="2041">
                  <c:v>41192</c:v>
                </c:pt>
                <c:pt idx="2042">
                  <c:v>41191</c:v>
                </c:pt>
                <c:pt idx="2043">
                  <c:v>41190</c:v>
                </c:pt>
                <c:pt idx="2044">
                  <c:v>41181</c:v>
                </c:pt>
                <c:pt idx="2045">
                  <c:v>41180</c:v>
                </c:pt>
                <c:pt idx="2046">
                  <c:v>41179</c:v>
                </c:pt>
                <c:pt idx="2047">
                  <c:v>41178</c:v>
                </c:pt>
                <c:pt idx="2048">
                  <c:v>41177</c:v>
                </c:pt>
                <c:pt idx="2049">
                  <c:v>41176</c:v>
                </c:pt>
                <c:pt idx="2050">
                  <c:v>41173</c:v>
                </c:pt>
                <c:pt idx="2051">
                  <c:v>41172</c:v>
                </c:pt>
                <c:pt idx="2052">
                  <c:v>41171</c:v>
                </c:pt>
                <c:pt idx="2053">
                  <c:v>41170</c:v>
                </c:pt>
                <c:pt idx="2054">
                  <c:v>41169</c:v>
                </c:pt>
                <c:pt idx="2055">
                  <c:v>41166</c:v>
                </c:pt>
                <c:pt idx="2056">
                  <c:v>41165</c:v>
                </c:pt>
                <c:pt idx="2057">
                  <c:v>41164</c:v>
                </c:pt>
                <c:pt idx="2058">
                  <c:v>41163</c:v>
                </c:pt>
                <c:pt idx="2059">
                  <c:v>41162</c:v>
                </c:pt>
                <c:pt idx="2060">
                  <c:v>41159</c:v>
                </c:pt>
                <c:pt idx="2061">
                  <c:v>41158</c:v>
                </c:pt>
                <c:pt idx="2062">
                  <c:v>41157</c:v>
                </c:pt>
                <c:pt idx="2063">
                  <c:v>41156</c:v>
                </c:pt>
                <c:pt idx="2064">
                  <c:v>41155</c:v>
                </c:pt>
                <c:pt idx="2065">
                  <c:v>41152</c:v>
                </c:pt>
                <c:pt idx="2066">
                  <c:v>41151</c:v>
                </c:pt>
                <c:pt idx="2067">
                  <c:v>41150</c:v>
                </c:pt>
                <c:pt idx="2068">
                  <c:v>41149</c:v>
                </c:pt>
                <c:pt idx="2069">
                  <c:v>41148</c:v>
                </c:pt>
                <c:pt idx="2070">
                  <c:v>41145</c:v>
                </c:pt>
                <c:pt idx="2071">
                  <c:v>41144</c:v>
                </c:pt>
                <c:pt idx="2072">
                  <c:v>41143</c:v>
                </c:pt>
                <c:pt idx="2073">
                  <c:v>41142</c:v>
                </c:pt>
                <c:pt idx="2074">
                  <c:v>41141</c:v>
                </c:pt>
                <c:pt idx="2075">
                  <c:v>41138</c:v>
                </c:pt>
                <c:pt idx="2076">
                  <c:v>41137</c:v>
                </c:pt>
                <c:pt idx="2077">
                  <c:v>41136</c:v>
                </c:pt>
                <c:pt idx="2078">
                  <c:v>41135</c:v>
                </c:pt>
                <c:pt idx="2079">
                  <c:v>41134</c:v>
                </c:pt>
                <c:pt idx="2080">
                  <c:v>41131</c:v>
                </c:pt>
                <c:pt idx="2081">
                  <c:v>41130</c:v>
                </c:pt>
                <c:pt idx="2082">
                  <c:v>41129</c:v>
                </c:pt>
                <c:pt idx="2083">
                  <c:v>41128</c:v>
                </c:pt>
                <c:pt idx="2084">
                  <c:v>41127</c:v>
                </c:pt>
                <c:pt idx="2085">
                  <c:v>41124</c:v>
                </c:pt>
                <c:pt idx="2086">
                  <c:v>41123</c:v>
                </c:pt>
                <c:pt idx="2087">
                  <c:v>41122</c:v>
                </c:pt>
                <c:pt idx="2088">
                  <c:v>41121</c:v>
                </c:pt>
                <c:pt idx="2089">
                  <c:v>41120</c:v>
                </c:pt>
                <c:pt idx="2090">
                  <c:v>41117</c:v>
                </c:pt>
                <c:pt idx="2091">
                  <c:v>41116</c:v>
                </c:pt>
                <c:pt idx="2092">
                  <c:v>41115</c:v>
                </c:pt>
                <c:pt idx="2093">
                  <c:v>41114</c:v>
                </c:pt>
                <c:pt idx="2094">
                  <c:v>41113</c:v>
                </c:pt>
                <c:pt idx="2095">
                  <c:v>41110</c:v>
                </c:pt>
                <c:pt idx="2096">
                  <c:v>41109</c:v>
                </c:pt>
                <c:pt idx="2097">
                  <c:v>41108</c:v>
                </c:pt>
                <c:pt idx="2098">
                  <c:v>41107</c:v>
                </c:pt>
                <c:pt idx="2099">
                  <c:v>41106</c:v>
                </c:pt>
                <c:pt idx="2100">
                  <c:v>41103</c:v>
                </c:pt>
                <c:pt idx="2101">
                  <c:v>41102</c:v>
                </c:pt>
                <c:pt idx="2102">
                  <c:v>41101</c:v>
                </c:pt>
                <c:pt idx="2103">
                  <c:v>41100</c:v>
                </c:pt>
                <c:pt idx="2104">
                  <c:v>41099</c:v>
                </c:pt>
                <c:pt idx="2105">
                  <c:v>41096</c:v>
                </c:pt>
                <c:pt idx="2106">
                  <c:v>41095</c:v>
                </c:pt>
                <c:pt idx="2107">
                  <c:v>41094</c:v>
                </c:pt>
                <c:pt idx="2108">
                  <c:v>41093</c:v>
                </c:pt>
                <c:pt idx="2109">
                  <c:v>41092</c:v>
                </c:pt>
                <c:pt idx="2110">
                  <c:v>41089</c:v>
                </c:pt>
                <c:pt idx="2111">
                  <c:v>41088</c:v>
                </c:pt>
                <c:pt idx="2112">
                  <c:v>41087</c:v>
                </c:pt>
                <c:pt idx="2113">
                  <c:v>41086</c:v>
                </c:pt>
                <c:pt idx="2114">
                  <c:v>41085</c:v>
                </c:pt>
                <c:pt idx="2115">
                  <c:v>41081</c:v>
                </c:pt>
                <c:pt idx="2116">
                  <c:v>41080</c:v>
                </c:pt>
                <c:pt idx="2117">
                  <c:v>41079</c:v>
                </c:pt>
                <c:pt idx="2118">
                  <c:v>41078</c:v>
                </c:pt>
                <c:pt idx="2119">
                  <c:v>41075</c:v>
                </c:pt>
                <c:pt idx="2120">
                  <c:v>41074</c:v>
                </c:pt>
                <c:pt idx="2121">
                  <c:v>41073</c:v>
                </c:pt>
                <c:pt idx="2122">
                  <c:v>41072</c:v>
                </c:pt>
                <c:pt idx="2123">
                  <c:v>41071</c:v>
                </c:pt>
                <c:pt idx="2124">
                  <c:v>41068</c:v>
                </c:pt>
                <c:pt idx="2125">
                  <c:v>41067</c:v>
                </c:pt>
                <c:pt idx="2126">
                  <c:v>41066</c:v>
                </c:pt>
                <c:pt idx="2127">
                  <c:v>41065</c:v>
                </c:pt>
                <c:pt idx="2128">
                  <c:v>41064</c:v>
                </c:pt>
                <c:pt idx="2129">
                  <c:v>41061</c:v>
                </c:pt>
                <c:pt idx="2130">
                  <c:v>41060</c:v>
                </c:pt>
                <c:pt idx="2131">
                  <c:v>41059</c:v>
                </c:pt>
                <c:pt idx="2132">
                  <c:v>41058</c:v>
                </c:pt>
                <c:pt idx="2133">
                  <c:v>41057</c:v>
                </c:pt>
                <c:pt idx="2134">
                  <c:v>41054</c:v>
                </c:pt>
                <c:pt idx="2135">
                  <c:v>41053</c:v>
                </c:pt>
                <c:pt idx="2136">
                  <c:v>41052</c:v>
                </c:pt>
                <c:pt idx="2137">
                  <c:v>41051</c:v>
                </c:pt>
                <c:pt idx="2138">
                  <c:v>41050</c:v>
                </c:pt>
                <c:pt idx="2139">
                  <c:v>41047</c:v>
                </c:pt>
                <c:pt idx="2140">
                  <c:v>41046</c:v>
                </c:pt>
                <c:pt idx="2141">
                  <c:v>41045</c:v>
                </c:pt>
                <c:pt idx="2142">
                  <c:v>41044</c:v>
                </c:pt>
                <c:pt idx="2143">
                  <c:v>41043</c:v>
                </c:pt>
                <c:pt idx="2144">
                  <c:v>41040</c:v>
                </c:pt>
                <c:pt idx="2145">
                  <c:v>41039</c:v>
                </c:pt>
                <c:pt idx="2146">
                  <c:v>41038</c:v>
                </c:pt>
                <c:pt idx="2147">
                  <c:v>41037</c:v>
                </c:pt>
                <c:pt idx="2148">
                  <c:v>41036</c:v>
                </c:pt>
                <c:pt idx="2149">
                  <c:v>41033</c:v>
                </c:pt>
                <c:pt idx="2150">
                  <c:v>41032</c:v>
                </c:pt>
                <c:pt idx="2151">
                  <c:v>41031</c:v>
                </c:pt>
                <c:pt idx="2152">
                  <c:v>41027</c:v>
                </c:pt>
                <c:pt idx="2153">
                  <c:v>41026</c:v>
                </c:pt>
                <c:pt idx="2154">
                  <c:v>41025</c:v>
                </c:pt>
                <c:pt idx="2155">
                  <c:v>41024</c:v>
                </c:pt>
                <c:pt idx="2156">
                  <c:v>41023</c:v>
                </c:pt>
                <c:pt idx="2157">
                  <c:v>41022</c:v>
                </c:pt>
                <c:pt idx="2158">
                  <c:v>41019</c:v>
                </c:pt>
                <c:pt idx="2159">
                  <c:v>41018</c:v>
                </c:pt>
                <c:pt idx="2160">
                  <c:v>41017</c:v>
                </c:pt>
                <c:pt idx="2161">
                  <c:v>41016</c:v>
                </c:pt>
                <c:pt idx="2162">
                  <c:v>41015</c:v>
                </c:pt>
                <c:pt idx="2163">
                  <c:v>41012</c:v>
                </c:pt>
                <c:pt idx="2164">
                  <c:v>41011</c:v>
                </c:pt>
                <c:pt idx="2165">
                  <c:v>41010</c:v>
                </c:pt>
                <c:pt idx="2166">
                  <c:v>41009</c:v>
                </c:pt>
                <c:pt idx="2167">
                  <c:v>41008</c:v>
                </c:pt>
                <c:pt idx="2168">
                  <c:v>41005</c:v>
                </c:pt>
                <c:pt idx="2169">
                  <c:v>41004</c:v>
                </c:pt>
                <c:pt idx="2170">
                  <c:v>41000</c:v>
                </c:pt>
                <c:pt idx="2171">
                  <c:v>40999</c:v>
                </c:pt>
                <c:pt idx="2172">
                  <c:v>40998</c:v>
                </c:pt>
                <c:pt idx="2173">
                  <c:v>40997</c:v>
                </c:pt>
                <c:pt idx="2174">
                  <c:v>40996</c:v>
                </c:pt>
                <c:pt idx="2175">
                  <c:v>40995</c:v>
                </c:pt>
                <c:pt idx="2176">
                  <c:v>40994</c:v>
                </c:pt>
                <c:pt idx="2177">
                  <c:v>40991</c:v>
                </c:pt>
                <c:pt idx="2178">
                  <c:v>40990</c:v>
                </c:pt>
                <c:pt idx="2179">
                  <c:v>40989</c:v>
                </c:pt>
                <c:pt idx="2180">
                  <c:v>40988</c:v>
                </c:pt>
                <c:pt idx="2181">
                  <c:v>40987</c:v>
                </c:pt>
                <c:pt idx="2182">
                  <c:v>40984</c:v>
                </c:pt>
                <c:pt idx="2183">
                  <c:v>40983</c:v>
                </c:pt>
                <c:pt idx="2184">
                  <c:v>40982</c:v>
                </c:pt>
                <c:pt idx="2185">
                  <c:v>40981</c:v>
                </c:pt>
                <c:pt idx="2186">
                  <c:v>40980</c:v>
                </c:pt>
                <c:pt idx="2187">
                  <c:v>40977</c:v>
                </c:pt>
                <c:pt idx="2188">
                  <c:v>40976</c:v>
                </c:pt>
                <c:pt idx="2189">
                  <c:v>40975</c:v>
                </c:pt>
                <c:pt idx="2190">
                  <c:v>40974</c:v>
                </c:pt>
                <c:pt idx="2191">
                  <c:v>40973</c:v>
                </c:pt>
                <c:pt idx="2192">
                  <c:v>40970</c:v>
                </c:pt>
                <c:pt idx="2193">
                  <c:v>40969</c:v>
                </c:pt>
                <c:pt idx="2194">
                  <c:v>40968</c:v>
                </c:pt>
                <c:pt idx="2195">
                  <c:v>40967</c:v>
                </c:pt>
                <c:pt idx="2196">
                  <c:v>40966</c:v>
                </c:pt>
                <c:pt idx="2197">
                  <c:v>40963</c:v>
                </c:pt>
                <c:pt idx="2198">
                  <c:v>40962</c:v>
                </c:pt>
                <c:pt idx="2199">
                  <c:v>40961</c:v>
                </c:pt>
                <c:pt idx="2200">
                  <c:v>40960</c:v>
                </c:pt>
                <c:pt idx="2201">
                  <c:v>40959</c:v>
                </c:pt>
                <c:pt idx="2202">
                  <c:v>40956</c:v>
                </c:pt>
                <c:pt idx="2203">
                  <c:v>40955</c:v>
                </c:pt>
                <c:pt idx="2204">
                  <c:v>40954</c:v>
                </c:pt>
                <c:pt idx="2205">
                  <c:v>40953</c:v>
                </c:pt>
                <c:pt idx="2206">
                  <c:v>40952</c:v>
                </c:pt>
                <c:pt idx="2207">
                  <c:v>40949</c:v>
                </c:pt>
                <c:pt idx="2208">
                  <c:v>40948</c:v>
                </c:pt>
                <c:pt idx="2209">
                  <c:v>40947</c:v>
                </c:pt>
                <c:pt idx="2210">
                  <c:v>40946</c:v>
                </c:pt>
                <c:pt idx="2211">
                  <c:v>40945</c:v>
                </c:pt>
                <c:pt idx="2212">
                  <c:v>40942</c:v>
                </c:pt>
                <c:pt idx="2213">
                  <c:v>40941</c:v>
                </c:pt>
                <c:pt idx="2214">
                  <c:v>40940</c:v>
                </c:pt>
                <c:pt idx="2215">
                  <c:v>40939</c:v>
                </c:pt>
                <c:pt idx="2216">
                  <c:v>40938</c:v>
                </c:pt>
                <c:pt idx="2217">
                  <c:v>40928</c:v>
                </c:pt>
                <c:pt idx="2218">
                  <c:v>40926</c:v>
                </c:pt>
                <c:pt idx="2219">
                  <c:v>40925</c:v>
                </c:pt>
                <c:pt idx="2220">
                  <c:v>40924</c:v>
                </c:pt>
                <c:pt idx="2221">
                  <c:v>40921</c:v>
                </c:pt>
                <c:pt idx="2222">
                  <c:v>40920</c:v>
                </c:pt>
                <c:pt idx="2223">
                  <c:v>40919</c:v>
                </c:pt>
                <c:pt idx="2224">
                  <c:v>40918</c:v>
                </c:pt>
                <c:pt idx="2225">
                  <c:v>40917</c:v>
                </c:pt>
                <c:pt idx="2226">
                  <c:v>40914</c:v>
                </c:pt>
                <c:pt idx="2227">
                  <c:v>40913</c:v>
                </c:pt>
                <c:pt idx="2228">
                  <c:v>40912</c:v>
                </c:pt>
                <c:pt idx="2229">
                  <c:v>40907</c:v>
                </c:pt>
                <c:pt idx="2230">
                  <c:v>40906</c:v>
                </c:pt>
                <c:pt idx="2231">
                  <c:v>40905</c:v>
                </c:pt>
                <c:pt idx="2232">
                  <c:v>40904</c:v>
                </c:pt>
                <c:pt idx="2233">
                  <c:v>40903</c:v>
                </c:pt>
                <c:pt idx="2234">
                  <c:v>40900</c:v>
                </c:pt>
                <c:pt idx="2235">
                  <c:v>40899</c:v>
                </c:pt>
                <c:pt idx="2236">
                  <c:v>40898</c:v>
                </c:pt>
                <c:pt idx="2237">
                  <c:v>40897</c:v>
                </c:pt>
                <c:pt idx="2238">
                  <c:v>40896</c:v>
                </c:pt>
                <c:pt idx="2239">
                  <c:v>40893</c:v>
                </c:pt>
                <c:pt idx="2240">
                  <c:v>40892</c:v>
                </c:pt>
                <c:pt idx="2241">
                  <c:v>40891</c:v>
                </c:pt>
                <c:pt idx="2242">
                  <c:v>40890</c:v>
                </c:pt>
                <c:pt idx="2243">
                  <c:v>40889</c:v>
                </c:pt>
                <c:pt idx="2244">
                  <c:v>40886</c:v>
                </c:pt>
                <c:pt idx="2245">
                  <c:v>40885</c:v>
                </c:pt>
                <c:pt idx="2246">
                  <c:v>40884</c:v>
                </c:pt>
                <c:pt idx="2247">
                  <c:v>40883</c:v>
                </c:pt>
                <c:pt idx="2248">
                  <c:v>40882</c:v>
                </c:pt>
                <c:pt idx="2249">
                  <c:v>40879</c:v>
                </c:pt>
                <c:pt idx="2250">
                  <c:v>40877</c:v>
                </c:pt>
                <c:pt idx="2251">
                  <c:v>40876</c:v>
                </c:pt>
                <c:pt idx="2252">
                  <c:v>40875</c:v>
                </c:pt>
                <c:pt idx="2253">
                  <c:v>40872</c:v>
                </c:pt>
                <c:pt idx="2254">
                  <c:v>40871</c:v>
                </c:pt>
                <c:pt idx="2255">
                  <c:v>40870</c:v>
                </c:pt>
                <c:pt idx="2256">
                  <c:v>40869</c:v>
                </c:pt>
                <c:pt idx="2257">
                  <c:v>40868</c:v>
                </c:pt>
                <c:pt idx="2258">
                  <c:v>40865</c:v>
                </c:pt>
                <c:pt idx="2259">
                  <c:v>40864</c:v>
                </c:pt>
                <c:pt idx="2260">
                  <c:v>40863</c:v>
                </c:pt>
                <c:pt idx="2261">
                  <c:v>40862</c:v>
                </c:pt>
                <c:pt idx="2262">
                  <c:v>40861</c:v>
                </c:pt>
                <c:pt idx="2263">
                  <c:v>40858</c:v>
                </c:pt>
                <c:pt idx="2264">
                  <c:v>40857</c:v>
                </c:pt>
                <c:pt idx="2265">
                  <c:v>40856</c:v>
                </c:pt>
                <c:pt idx="2266">
                  <c:v>40855</c:v>
                </c:pt>
                <c:pt idx="2267">
                  <c:v>40854</c:v>
                </c:pt>
                <c:pt idx="2268">
                  <c:v>40851</c:v>
                </c:pt>
                <c:pt idx="2269">
                  <c:v>40850</c:v>
                </c:pt>
                <c:pt idx="2270">
                  <c:v>40849</c:v>
                </c:pt>
                <c:pt idx="2271">
                  <c:v>40848</c:v>
                </c:pt>
                <c:pt idx="2272">
                  <c:v>40847</c:v>
                </c:pt>
                <c:pt idx="2273">
                  <c:v>40844</c:v>
                </c:pt>
                <c:pt idx="2274">
                  <c:v>40843</c:v>
                </c:pt>
                <c:pt idx="2275">
                  <c:v>40842</c:v>
                </c:pt>
                <c:pt idx="2276">
                  <c:v>40841</c:v>
                </c:pt>
                <c:pt idx="2277">
                  <c:v>40840</c:v>
                </c:pt>
                <c:pt idx="2278">
                  <c:v>40837</c:v>
                </c:pt>
                <c:pt idx="2279">
                  <c:v>40836</c:v>
                </c:pt>
                <c:pt idx="2280">
                  <c:v>40835</c:v>
                </c:pt>
                <c:pt idx="2281">
                  <c:v>40834</c:v>
                </c:pt>
                <c:pt idx="2282">
                  <c:v>40833</c:v>
                </c:pt>
                <c:pt idx="2283">
                  <c:v>40830</c:v>
                </c:pt>
                <c:pt idx="2284">
                  <c:v>40829</c:v>
                </c:pt>
                <c:pt idx="2285">
                  <c:v>40828</c:v>
                </c:pt>
                <c:pt idx="2286">
                  <c:v>40827</c:v>
                </c:pt>
                <c:pt idx="2287">
                  <c:v>40826</c:v>
                </c:pt>
                <c:pt idx="2288">
                  <c:v>40816</c:v>
                </c:pt>
                <c:pt idx="2289">
                  <c:v>40814</c:v>
                </c:pt>
                <c:pt idx="2290">
                  <c:v>40813</c:v>
                </c:pt>
                <c:pt idx="2291">
                  <c:v>40812</c:v>
                </c:pt>
                <c:pt idx="2292">
                  <c:v>40809</c:v>
                </c:pt>
                <c:pt idx="2293">
                  <c:v>40808</c:v>
                </c:pt>
                <c:pt idx="2294">
                  <c:v>40807</c:v>
                </c:pt>
                <c:pt idx="2295">
                  <c:v>40806</c:v>
                </c:pt>
                <c:pt idx="2296">
                  <c:v>40805</c:v>
                </c:pt>
                <c:pt idx="2297">
                  <c:v>40802</c:v>
                </c:pt>
                <c:pt idx="2298">
                  <c:v>40801</c:v>
                </c:pt>
                <c:pt idx="2299">
                  <c:v>40800</c:v>
                </c:pt>
                <c:pt idx="2300">
                  <c:v>40799</c:v>
                </c:pt>
                <c:pt idx="2301">
                  <c:v>40795</c:v>
                </c:pt>
                <c:pt idx="2302">
                  <c:v>40794</c:v>
                </c:pt>
                <c:pt idx="2303">
                  <c:v>40793</c:v>
                </c:pt>
                <c:pt idx="2304">
                  <c:v>40792</c:v>
                </c:pt>
                <c:pt idx="2305">
                  <c:v>40791</c:v>
                </c:pt>
                <c:pt idx="2306">
                  <c:v>40788</c:v>
                </c:pt>
                <c:pt idx="2307">
                  <c:v>40787</c:v>
                </c:pt>
                <c:pt idx="2308">
                  <c:v>40786</c:v>
                </c:pt>
                <c:pt idx="2309">
                  <c:v>40781</c:v>
                </c:pt>
                <c:pt idx="2310">
                  <c:v>40780</c:v>
                </c:pt>
                <c:pt idx="2311">
                  <c:v>40779</c:v>
                </c:pt>
                <c:pt idx="2312">
                  <c:v>40778</c:v>
                </c:pt>
                <c:pt idx="2313">
                  <c:v>40777</c:v>
                </c:pt>
                <c:pt idx="2314">
                  <c:v>40774</c:v>
                </c:pt>
                <c:pt idx="2315">
                  <c:v>40773</c:v>
                </c:pt>
                <c:pt idx="2316">
                  <c:v>40772</c:v>
                </c:pt>
                <c:pt idx="2317">
                  <c:v>40771</c:v>
                </c:pt>
                <c:pt idx="2318">
                  <c:v>40770</c:v>
                </c:pt>
                <c:pt idx="2319">
                  <c:v>40767</c:v>
                </c:pt>
                <c:pt idx="2320">
                  <c:v>40766</c:v>
                </c:pt>
                <c:pt idx="2321">
                  <c:v>40765</c:v>
                </c:pt>
                <c:pt idx="2322">
                  <c:v>40764</c:v>
                </c:pt>
                <c:pt idx="2323">
                  <c:v>40763</c:v>
                </c:pt>
                <c:pt idx="2324">
                  <c:v>40760</c:v>
                </c:pt>
                <c:pt idx="2325">
                  <c:v>40759</c:v>
                </c:pt>
                <c:pt idx="2326">
                  <c:v>40758</c:v>
                </c:pt>
                <c:pt idx="2327">
                  <c:v>40757</c:v>
                </c:pt>
                <c:pt idx="2328">
                  <c:v>40756</c:v>
                </c:pt>
                <c:pt idx="2329">
                  <c:v>40753</c:v>
                </c:pt>
                <c:pt idx="2330">
                  <c:v>40752</c:v>
                </c:pt>
                <c:pt idx="2331">
                  <c:v>40751</c:v>
                </c:pt>
                <c:pt idx="2332">
                  <c:v>40750</c:v>
                </c:pt>
                <c:pt idx="2333">
                  <c:v>40749</c:v>
                </c:pt>
                <c:pt idx="2334">
                  <c:v>40745</c:v>
                </c:pt>
                <c:pt idx="2335">
                  <c:v>40744</c:v>
                </c:pt>
                <c:pt idx="2336">
                  <c:v>40743</c:v>
                </c:pt>
                <c:pt idx="2337">
                  <c:v>40742</c:v>
                </c:pt>
                <c:pt idx="2338">
                  <c:v>40739</c:v>
                </c:pt>
                <c:pt idx="2339">
                  <c:v>40738</c:v>
                </c:pt>
                <c:pt idx="2340">
                  <c:v>40737</c:v>
                </c:pt>
                <c:pt idx="2341">
                  <c:v>40736</c:v>
                </c:pt>
                <c:pt idx="2342">
                  <c:v>40735</c:v>
                </c:pt>
                <c:pt idx="2343">
                  <c:v>40732</c:v>
                </c:pt>
                <c:pt idx="2344">
                  <c:v>40731</c:v>
                </c:pt>
                <c:pt idx="2345">
                  <c:v>40730</c:v>
                </c:pt>
                <c:pt idx="2346">
                  <c:v>40729</c:v>
                </c:pt>
                <c:pt idx="2347">
                  <c:v>40728</c:v>
                </c:pt>
                <c:pt idx="2348">
                  <c:v>40725</c:v>
                </c:pt>
                <c:pt idx="2349">
                  <c:v>40724</c:v>
                </c:pt>
                <c:pt idx="2350">
                  <c:v>40723</c:v>
                </c:pt>
                <c:pt idx="2351">
                  <c:v>40722</c:v>
                </c:pt>
                <c:pt idx="2352">
                  <c:v>40721</c:v>
                </c:pt>
                <c:pt idx="2353">
                  <c:v>40718</c:v>
                </c:pt>
                <c:pt idx="2354">
                  <c:v>40717</c:v>
                </c:pt>
                <c:pt idx="2355">
                  <c:v>40716</c:v>
                </c:pt>
                <c:pt idx="2356">
                  <c:v>40715</c:v>
                </c:pt>
                <c:pt idx="2357">
                  <c:v>40714</c:v>
                </c:pt>
                <c:pt idx="2358">
                  <c:v>40711</c:v>
                </c:pt>
                <c:pt idx="2359">
                  <c:v>40710</c:v>
                </c:pt>
                <c:pt idx="2360">
                  <c:v>40709</c:v>
                </c:pt>
                <c:pt idx="2361">
                  <c:v>40708</c:v>
                </c:pt>
                <c:pt idx="2362">
                  <c:v>40707</c:v>
                </c:pt>
                <c:pt idx="2363">
                  <c:v>40704</c:v>
                </c:pt>
                <c:pt idx="2364">
                  <c:v>40703</c:v>
                </c:pt>
                <c:pt idx="2365">
                  <c:v>40702</c:v>
                </c:pt>
                <c:pt idx="2366">
                  <c:v>40701</c:v>
                </c:pt>
                <c:pt idx="2367">
                  <c:v>40697</c:v>
                </c:pt>
                <c:pt idx="2368">
                  <c:v>40696</c:v>
                </c:pt>
                <c:pt idx="2369">
                  <c:v>40695</c:v>
                </c:pt>
                <c:pt idx="2370">
                  <c:v>40694</c:v>
                </c:pt>
                <c:pt idx="2371">
                  <c:v>40693</c:v>
                </c:pt>
                <c:pt idx="2372">
                  <c:v>40690</c:v>
                </c:pt>
                <c:pt idx="2373">
                  <c:v>40689</c:v>
                </c:pt>
                <c:pt idx="2374">
                  <c:v>40688</c:v>
                </c:pt>
                <c:pt idx="2375">
                  <c:v>40687</c:v>
                </c:pt>
                <c:pt idx="2376">
                  <c:v>40686</c:v>
                </c:pt>
                <c:pt idx="2377">
                  <c:v>40683</c:v>
                </c:pt>
                <c:pt idx="2378">
                  <c:v>40682</c:v>
                </c:pt>
                <c:pt idx="2379">
                  <c:v>40681</c:v>
                </c:pt>
                <c:pt idx="2380">
                  <c:v>40680</c:v>
                </c:pt>
                <c:pt idx="2381">
                  <c:v>40679</c:v>
                </c:pt>
                <c:pt idx="2382">
                  <c:v>40676</c:v>
                </c:pt>
                <c:pt idx="2383">
                  <c:v>40675</c:v>
                </c:pt>
                <c:pt idx="2384">
                  <c:v>40674</c:v>
                </c:pt>
                <c:pt idx="2385">
                  <c:v>40673</c:v>
                </c:pt>
                <c:pt idx="2386">
                  <c:v>40672</c:v>
                </c:pt>
                <c:pt idx="2387">
                  <c:v>40669</c:v>
                </c:pt>
                <c:pt idx="2388">
                  <c:v>40668</c:v>
                </c:pt>
                <c:pt idx="2389">
                  <c:v>40667</c:v>
                </c:pt>
                <c:pt idx="2390">
                  <c:v>40666</c:v>
                </c:pt>
                <c:pt idx="2391">
                  <c:v>40662</c:v>
                </c:pt>
                <c:pt idx="2392">
                  <c:v>40661</c:v>
                </c:pt>
                <c:pt idx="2393">
                  <c:v>40660</c:v>
                </c:pt>
                <c:pt idx="2394">
                  <c:v>40659</c:v>
                </c:pt>
                <c:pt idx="2395">
                  <c:v>40658</c:v>
                </c:pt>
                <c:pt idx="2396">
                  <c:v>40655</c:v>
                </c:pt>
                <c:pt idx="2397">
                  <c:v>40654</c:v>
                </c:pt>
                <c:pt idx="2398">
                  <c:v>40653</c:v>
                </c:pt>
                <c:pt idx="2399">
                  <c:v>40652</c:v>
                </c:pt>
                <c:pt idx="2400">
                  <c:v>40651</c:v>
                </c:pt>
                <c:pt idx="2401">
                  <c:v>40648</c:v>
                </c:pt>
                <c:pt idx="2402">
                  <c:v>40647</c:v>
                </c:pt>
                <c:pt idx="2403">
                  <c:v>40646</c:v>
                </c:pt>
                <c:pt idx="2404">
                  <c:v>40645</c:v>
                </c:pt>
                <c:pt idx="2405">
                  <c:v>40644</c:v>
                </c:pt>
                <c:pt idx="2406">
                  <c:v>40641</c:v>
                </c:pt>
                <c:pt idx="2407">
                  <c:v>40640</c:v>
                </c:pt>
                <c:pt idx="2408">
                  <c:v>40639</c:v>
                </c:pt>
                <c:pt idx="2409">
                  <c:v>40635</c:v>
                </c:pt>
                <c:pt idx="2410">
                  <c:v>40634</c:v>
                </c:pt>
                <c:pt idx="2411">
                  <c:v>40633</c:v>
                </c:pt>
                <c:pt idx="2412">
                  <c:v>40632</c:v>
                </c:pt>
                <c:pt idx="2413">
                  <c:v>40631</c:v>
                </c:pt>
                <c:pt idx="2414">
                  <c:v>40630</c:v>
                </c:pt>
                <c:pt idx="2415">
                  <c:v>40627</c:v>
                </c:pt>
                <c:pt idx="2416">
                  <c:v>40626</c:v>
                </c:pt>
                <c:pt idx="2417">
                  <c:v>40625</c:v>
                </c:pt>
                <c:pt idx="2418">
                  <c:v>40624</c:v>
                </c:pt>
                <c:pt idx="2419">
                  <c:v>40623</c:v>
                </c:pt>
                <c:pt idx="2420">
                  <c:v>40620</c:v>
                </c:pt>
                <c:pt idx="2421">
                  <c:v>40619</c:v>
                </c:pt>
                <c:pt idx="2422">
                  <c:v>40618</c:v>
                </c:pt>
                <c:pt idx="2423">
                  <c:v>40617</c:v>
                </c:pt>
                <c:pt idx="2424">
                  <c:v>40616</c:v>
                </c:pt>
                <c:pt idx="2425">
                  <c:v>40613</c:v>
                </c:pt>
                <c:pt idx="2426">
                  <c:v>40612</c:v>
                </c:pt>
                <c:pt idx="2427">
                  <c:v>40611</c:v>
                </c:pt>
                <c:pt idx="2428">
                  <c:v>40610</c:v>
                </c:pt>
                <c:pt idx="2429">
                  <c:v>40609</c:v>
                </c:pt>
                <c:pt idx="2430">
                  <c:v>40606</c:v>
                </c:pt>
                <c:pt idx="2431">
                  <c:v>40605</c:v>
                </c:pt>
                <c:pt idx="2432">
                  <c:v>40604</c:v>
                </c:pt>
                <c:pt idx="2433">
                  <c:v>40603</c:v>
                </c:pt>
                <c:pt idx="2434">
                  <c:v>40602</c:v>
                </c:pt>
                <c:pt idx="2435">
                  <c:v>40599</c:v>
                </c:pt>
                <c:pt idx="2436">
                  <c:v>40598</c:v>
                </c:pt>
                <c:pt idx="2437">
                  <c:v>40597</c:v>
                </c:pt>
                <c:pt idx="2438">
                  <c:v>40596</c:v>
                </c:pt>
                <c:pt idx="2439">
                  <c:v>40595</c:v>
                </c:pt>
              </c:numCache>
            </c:numRef>
          </c:cat>
          <c:val>
            <c:numRef>
              <c:f>导出数据!$B$3:$B$2453</c:f>
              <c:numCache>
                <c:formatCode>General</c:formatCode>
                <c:ptCount val="2440"/>
                <c:pt idx="0">
                  <c:v>965.6</c:v>
                </c:pt>
                <c:pt idx="1">
                  <c:v>1000.46</c:v>
                </c:pt>
                <c:pt idx="2">
                  <c:v>1130.94</c:v>
                </c:pt>
                <c:pt idx="3">
                  <c:v>1167.07</c:v>
                </c:pt>
                <c:pt idx="4">
                  <c:v>1159.3800000000001</c:v>
                </c:pt>
                <c:pt idx="5">
                  <c:v>947.98</c:v>
                </c:pt>
                <c:pt idx="6">
                  <c:v>803.74</c:v>
                </c:pt>
                <c:pt idx="7">
                  <c:v>799.44</c:v>
                </c:pt>
                <c:pt idx="8">
                  <c:v>791.82</c:v>
                </c:pt>
                <c:pt idx="9">
                  <c:v>775.42</c:v>
                </c:pt>
                <c:pt idx="10">
                  <c:v>805.26</c:v>
                </c:pt>
                <c:pt idx="11">
                  <c:v>786.13</c:v>
                </c:pt>
                <c:pt idx="12">
                  <c:v>725.66</c:v>
                </c:pt>
                <c:pt idx="13">
                  <c:v>681.01</c:v>
                </c:pt>
                <c:pt idx="14">
                  <c:v>686.59</c:v>
                </c:pt>
                <c:pt idx="15">
                  <c:v>678.76</c:v>
                </c:pt>
                <c:pt idx="16">
                  <c:v>652.23</c:v>
                </c:pt>
                <c:pt idx="17">
                  <c:v>674.55</c:v>
                </c:pt>
                <c:pt idx="18">
                  <c:v>665.11</c:v>
                </c:pt>
                <c:pt idx="19">
                  <c:v>656.7</c:v>
                </c:pt>
                <c:pt idx="20">
                  <c:v>657.07</c:v>
                </c:pt>
                <c:pt idx="21">
                  <c:v>651.11</c:v>
                </c:pt>
                <c:pt idx="22">
                  <c:v>645.30999999999995</c:v>
                </c:pt>
                <c:pt idx="23">
                  <c:v>664.22</c:v>
                </c:pt>
                <c:pt idx="24">
                  <c:v>664.85</c:v>
                </c:pt>
                <c:pt idx="25">
                  <c:v>665.35</c:v>
                </c:pt>
                <c:pt idx="26">
                  <c:v>621.98</c:v>
                </c:pt>
                <c:pt idx="27">
                  <c:v>606.53</c:v>
                </c:pt>
                <c:pt idx="28">
                  <c:v>605.57000000000005</c:v>
                </c:pt>
                <c:pt idx="29">
                  <c:v>599.73</c:v>
                </c:pt>
                <c:pt idx="30">
                  <c:v>595.61</c:v>
                </c:pt>
                <c:pt idx="31">
                  <c:v>596.11</c:v>
                </c:pt>
                <c:pt idx="32">
                  <c:v>588</c:v>
                </c:pt>
                <c:pt idx="33">
                  <c:v>578.01</c:v>
                </c:pt>
                <c:pt idx="34">
                  <c:v>572.74</c:v>
                </c:pt>
                <c:pt idx="35">
                  <c:v>555.41</c:v>
                </c:pt>
                <c:pt idx="36">
                  <c:v>513.04</c:v>
                </c:pt>
                <c:pt idx="37">
                  <c:v>499.59</c:v>
                </c:pt>
                <c:pt idx="38">
                  <c:v>480.07</c:v>
                </c:pt>
                <c:pt idx="39">
                  <c:v>461.29</c:v>
                </c:pt>
                <c:pt idx="40">
                  <c:v>448.25</c:v>
                </c:pt>
                <c:pt idx="41">
                  <c:v>444.3</c:v>
                </c:pt>
                <c:pt idx="42">
                  <c:v>439.31</c:v>
                </c:pt>
                <c:pt idx="43">
                  <c:v>437.96</c:v>
                </c:pt>
                <c:pt idx="44">
                  <c:v>435.56</c:v>
                </c:pt>
                <c:pt idx="45">
                  <c:v>431.16</c:v>
                </c:pt>
                <c:pt idx="46">
                  <c:v>421.04</c:v>
                </c:pt>
                <c:pt idx="47">
                  <c:v>405.21</c:v>
                </c:pt>
                <c:pt idx="48">
                  <c:v>387.47</c:v>
                </c:pt>
                <c:pt idx="49">
                  <c:v>403.52</c:v>
                </c:pt>
                <c:pt idx="50">
                  <c:v>394.11</c:v>
                </c:pt>
                <c:pt idx="51">
                  <c:v>379.89</c:v>
                </c:pt>
                <c:pt idx="52">
                  <c:v>396</c:v>
                </c:pt>
                <c:pt idx="53">
                  <c:v>375.35</c:v>
                </c:pt>
                <c:pt idx="54">
                  <c:v>360.56</c:v>
                </c:pt>
                <c:pt idx="55">
                  <c:v>337.81</c:v>
                </c:pt>
                <c:pt idx="56">
                  <c:v>328.1</c:v>
                </c:pt>
                <c:pt idx="57">
                  <c:v>317.11</c:v>
                </c:pt>
                <c:pt idx="58">
                  <c:v>286.87</c:v>
                </c:pt>
                <c:pt idx="59">
                  <c:v>305.52</c:v>
                </c:pt>
                <c:pt idx="60">
                  <c:v>309.35000000000002</c:v>
                </c:pt>
                <c:pt idx="61">
                  <c:v>309.98</c:v>
                </c:pt>
                <c:pt idx="62">
                  <c:v>313.20999999999998</c:v>
                </c:pt>
                <c:pt idx="63">
                  <c:v>329.49</c:v>
                </c:pt>
                <c:pt idx="64">
                  <c:v>329.36</c:v>
                </c:pt>
                <c:pt idx="65">
                  <c:v>322.58</c:v>
                </c:pt>
                <c:pt idx="66">
                  <c:v>337.48</c:v>
                </c:pt>
                <c:pt idx="67">
                  <c:v>316.92</c:v>
                </c:pt>
                <c:pt idx="68">
                  <c:v>320.06</c:v>
                </c:pt>
                <c:pt idx="69">
                  <c:v>329.67</c:v>
                </c:pt>
                <c:pt idx="70">
                  <c:v>319.08999999999997</c:v>
                </c:pt>
                <c:pt idx="71">
                  <c:v>309.72000000000003</c:v>
                </c:pt>
                <c:pt idx="72">
                  <c:v>303.13</c:v>
                </c:pt>
                <c:pt idx="73">
                  <c:v>308.45</c:v>
                </c:pt>
                <c:pt idx="74">
                  <c:v>309.75</c:v>
                </c:pt>
                <c:pt idx="75">
                  <c:v>300.93</c:v>
                </c:pt>
                <c:pt idx="76">
                  <c:v>305.81</c:v>
                </c:pt>
                <c:pt idx="77">
                  <c:v>294.39</c:v>
                </c:pt>
                <c:pt idx="78">
                  <c:v>291.67</c:v>
                </c:pt>
                <c:pt idx="79">
                  <c:v>292.77999999999997</c:v>
                </c:pt>
                <c:pt idx="80">
                  <c:v>282.29000000000002</c:v>
                </c:pt>
                <c:pt idx="81">
                  <c:v>231.39</c:v>
                </c:pt>
                <c:pt idx="82">
                  <c:v>221.91</c:v>
                </c:pt>
                <c:pt idx="83">
                  <c:v>218.91</c:v>
                </c:pt>
                <c:pt idx="84">
                  <c:v>212.28</c:v>
                </c:pt>
                <c:pt idx="85">
                  <c:v>211.46</c:v>
                </c:pt>
                <c:pt idx="86">
                  <c:v>193.92</c:v>
                </c:pt>
                <c:pt idx="87">
                  <c:v>180.51</c:v>
                </c:pt>
                <c:pt idx="88">
                  <c:v>169.55</c:v>
                </c:pt>
                <c:pt idx="89">
                  <c:v>156.97</c:v>
                </c:pt>
                <c:pt idx="90">
                  <c:v>153.97999999999999</c:v>
                </c:pt>
                <c:pt idx="91">
                  <c:v>152.63999999999999</c:v>
                </c:pt>
                <c:pt idx="92">
                  <c:v>134.69999999999999</c:v>
                </c:pt>
                <c:pt idx="93">
                  <c:v>148.63</c:v>
                </c:pt>
                <c:pt idx="94">
                  <c:v>140.11000000000001</c:v>
                </c:pt>
                <c:pt idx="95">
                  <c:v>143.33000000000001</c:v>
                </c:pt>
                <c:pt idx="96">
                  <c:v>132.30000000000001</c:v>
                </c:pt>
                <c:pt idx="97">
                  <c:v>127.59</c:v>
                </c:pt>
                <c:pt idx="98">
                  <c:v>116.24</c:v>
                </c:pt>
                <c:pt idx="99">
                  <c:v>135.96</c:v>
                </c:pt>
                <c:pt idx="100">
                  <c:v>134.66999999999999</c:v>
                </c:pt>
                <c:pt idx="101">
                  <c:v>136.96</c:v>
                </c:pt>
                <c:pt idx="102">
                  <c:v>115.05</c:v>
                </c:pt>
                <c:pt idx="103">
                  <c:v>118.83</c:v>
                </c:pt>
                <c:pt idx="104">
                  <c:v>118.19</c:v>
                </c:pt>
                <c:pt idx="105">
                  <c:v>135.09</c:v>
                </c:pt>
                <c:pt idx="106">
                  <c:v>142.19999999999999</c:v>
                </c:pt>
                <c:pt idx="107">
                  <c:v>138.43</c:v>
                </c:pt>
                <c:pt idx="108">
                  <c:v>119.14</c:v>
                </c:pt>
                <c:pt idx="109">
                  <c:v>111.75</c:v>
                </c:pt>
                <c:pt idx="110">
                  <c:v>108.54</c:v>
                </c:pt>
                <c:pt idx="111">
                  <c:v>88.56</c:v>
                </c:pt>
                <c:pt idx="112">
                  <c:v>102.48</c:v>
                </c:pt>
                <c:pt idx="113">
                  <c:v>84.78</c:v>
                </c:pt>
                <c:pt idx="114">
                  <c:v>68.959999999999994</c:v>
                </c:pt>
                <c:pt idx="115">
                  <c:v>65.260000000000005</c:v>
                </c:pt>
                <c:pt idx="116">
                  <c:v>79.95</c:v>
                </c:pt>
                <c:pt idx="117">
                  <c:v>74.59</c:v>
                </c:pt>
                <c:pt idx="118">
                  <c:v>47.36</c:v>
                </c:pt>
                <c:pt idx="119">
                  <c:v>39.6</c:v>
                </c:pt>
                <c:pt idx="120">
                  <c:v>29.7</c:v>
                </c:pt>
                <c:pt idx="121">
                  <c:v>24.73</c:v>
                </c:pt>
                <c:pt idx="122">
                  <c:v>24.47</c:v>
                </c:pt>
                <c:pt idx="123">
                  <c:v>22.7</c:v>
                </c:pt>
                <c:pt idx="124">
                  <c:v>20.04</c:v>
                </c:pt>
                <c:pt idx="125">
                  <c:v>25.26</c:v>
                </c:pt>
                <c:pt idx="126">
                  <c:v>8.39</c:v>
                </c:pt>
                <c:pt idx="127">
                  <c:v>20.239999999999998</c:v>
                </c:pt>
                <c:pt idx="128">
                  <c:v>34.840000000000003</c:v>
                </c:pt>
                <c:pt idx="129">
                  <c:v>42.24</c:v>
                </c:pt>
                <c:pt idx="130">
                  <c:v>12.84</c:v>
                </c:pt>
                <c:pt idx="131">
                  <c:v>2.44</c:v>
                </c:pt>
                <c:pt idx="132">
                  <c:v>-4.58</c:v>
                </c:pt>
                <c:pt idx="133">
                  <c:v>-20.8</c:v>
                </c:pt>
                <c:pt idx="134">
                  <c:v>-19.63</c:v>
                </c:pt>
                <c:pt idx="135">
                  <c:v>-43.28</c:v>
                </c:pt>
                <c:pt idx="136">
                  <c:v>-33.86</c:v>
                </c:pt>
                <c:pt idx="137">
                  <c:v>-36.43</c:v>
                </c:pt>
                <c:pt idx="138">
                  <c:v>-50.38</c:v>
                </c:pt>
                <c:pt idx="139">
                  <c:v>-61.24</c:v>
                </c:pt>
                <c:pt idx="140">
                  <c:v>-17.12</c:v>
                </c:pt>
                <c:pt idx="141">
                  <c:v>3.89</c:v>
                </c:pt>
                <c:pt idx="142">
                  <c:v>-16.07</c:v>
                </c:pt>
                <c:pt idx="143">
                  <c:v>-18.29</c:v>
                </c:pt>
                <c:pt idx="144">
                  <c:v>-25.12</c:v>
                </c:pt>
                <c:pt idx="145">
                  <c:v>-65.040000000000006</c:v>
                </c:pt>
                <c:pt idx="146">
                  <c:v>-37.479999999999997</c:v>
                </c:pt>
                <c:pt idx="147">
                  <c:v>-36.700000000000003</c:v>
                </c:pt>
                <c:pt idx="148">
                  <c:v>-27.57</c:v>
                </c:pt>
                <c:pt idx="149">
                  <c:v>-36.43</c:v>
                </c:pt>
                <c:pt idx="150">
                  <c:v>-5.55</c:v>
                </c:pt>
                <c:pt idx="151">
                  <c:v>2.4900000000000002</c:v>
                </c:pt>
                <c:pt idx="152">
                  <c:v>29.68</c:v>
                </c:pt>
                <c:pt idx="153">
                  <c:v>36.79</c:v>
                </c:pt>
                <c:pt idx="154">
                  <c:v>-4.3600000000000003</c:v>
                </c:pt>
                <c:pt idx="155">
                  <c:v>-75.040000000000006</c:v>
                </c:pt>
                <c:pt idx="156">
                  <c:v>-76.86</c:v>
                </c:pt>
                <c:pt idx="157">
                  <c:v>-100.18</c:v>
                </c:pt>
                <c:pt idx="158">
                  <c:v>-94.06</c:v>
                </c:pt>
                <c:pt idx="159">
                  <c:v>-89.08</c:v>
                </c:pt>
                <c:pt idx="160">
                  <c:v>-110.35</c:v>
                </c:pt>
                <c:pt idx="161">
                  <c:v>-110.17</c:v>
                </c:pt>
                <c:pt idx="162">
                  <c:v>-130.6</c:v>
                </c:pt>
                <c:pt idx="163">
                  <c:v>-156.07</c:v>
                </c:pt>
                <c:pt idx="164">
                  <c:v>-184.32</c:v>
                </c:pt>
                <c:pt idx="165">
                  <c:v>-175.69</c:v>
                </c:pt>
                <c:pt idx="166">
                  <c:v>-168.04</c:v>
                </c:pt>
                <c:pt idx="167">
                  <c:v>-176.69</c:v>
                </c:pt>
                <c:pt idx="168">
                  <c:v>-166.7</c:v>
                </c:pt>
                <c:pt idx="169">
                  <c:v>-173.5</c:v>
                </c:pt>
                <c:pt idx="170">
                  <c:v>-167.08</c:v>
                </c:pt>
                <c:pt idx="171">
                  <c:v>-170.67</c:v>
                </c:pt>
                <c:pt idx="172">
                  <c:v>-156.96</c:v>
                </c:pt>
                <c:pt idx="173">
                  <c:v>-163.75</c:v>
                </c:pt>
                <c:pt idx="174">
                  <c:v>-149.72999999999999</c:v>
                </c:pt>
                <c:pt idx="175">
                  <c:v>-148.26</c:v>
                </c:pt>
                <c:pt idx="176">
                  <c:v>-140.19</c:v>
                </c:pt>
                <c:pt idx="177">
                  <c:v>-133.55000000000001</c:v>
                </c:pt>
                <c:pt idx="178">
                  <c:v>-139.94</c:v>
                </c:pt>
                <c:pt idx="179">
                  <c:v>-165.4</c:v>
                </c:pt>
                <c:pt idx="180">
                  <c:v>-166.45</c:v>
                </c:pt>
                <c:pt idx="181">
                  <c:v>-149.58000000000001</c:v>
                </c:pt>
                <c:pt idx="182">
                  <c:v>-129.04</c:v>
                </c:pt>
                <c:pt idx="183">
                  <c:v>-134.04</c:v>
                </c:pt>
                <c:pt idx="184">
                  <c:v>-141.24</c:v>
                </c:pt>
                <c:pt idx="185">
                  <c:v>-70.989999999999995</c:v>
                </c:pt>
                <c:pt idx="186">
                  <c:v>-51.29</c:v>
                </c:pt>
                <c:pt idx="187">
                  <c:v>5.79</c:v>
                </c:pt>
                <c:pt idx="188">
                  <c:v>43.24</c:v>
                </c:pt>
                <c:pt idx="189">
                  <c:v>65.099999999999994</c:v>
                </c:pt>
                <c:pt idx="190">
                  <c:v>84</c:v>
                </c:pt>
                <c:pt idx="191">
                  <c:v>113.15</c:v>
                </c:pt>
                <c:pt idx="192">
                  <c:v>145.74</c:v>
                </c:pt>
                <c:pt idx="193">
                  <c:v>146.22</c:v>
                </c:pt>
                <c:pt idx="194">
                  <c:v>125.73</c:v>
                </c:pt>
                <c:pt idx="195">
                  <c:v>131.72</c:v>
                </c:pt>
                <c:pt idx="196">
                  <c:v>140.07</c:v>
                </c:pt>
                <c:pt idx="197">
                  <c:v>158</c:v>
                </c:pt>
                <c:pt idx="198">
                  <c:v>127.4</c:v>
                </c:pt>
                <c:pt idx="199">
                  <c:v>144.21</c:v>
                </c:pt>
                <c:pt idx="200">
                  <c:v>144.85</c:v>
                </c:pt>
                <c:pt idx="201">
                  <c:v>136.13999999999999</c:v>
                </c:pt>
                <c:pt idx="202">
                  <c:v>160.6</c:v>
                </c:pt>
                <c:pt idx="203">
                  <c:v>152.69999999999999</c:v>
                </c:pt>
                <c:pt idx="204">
                  <c:v>145.94999999999999</c:v>
                </c:pt>
                <c:pt idx="205">
                  <c:v>159.85</c:v>
                </c:pt>
                <c:pt idx="206">
                  <c:v>173.55</c:v>
                </c:pt>
                <c:pt idx="207">
                  <c:v>159.82</c:v>
                </c:pt>
                <c:pt idx="208">
                  <c:v>226.33</c:v>
                </c:pt>
                <c:pt idx="209">
                  <c:v>214.67</c:v>
                </c:pt>
                <c:pt idx="210">
                  <c:v>207.73</c:v>
                </c:pt>
                <c:pt idx="211">
                  <c:v>197.83</c:v>
                </c:pt>
                <c:pt idx="212">
                  <c:v>200.17</c:v>
                </c:pt>
                <c:pt idx="213">
                  <c:v>173.28</c:v>
                </c:pt>
                <c:pt idx="214">
                  <c:v>171.62</c:v>
                </c:pt>
                <c:pt idx="215">
                  <c:v>208.8</c:v>
                </c:pt>
                <c:pt idx="216">
                  <c:v>232.88</c:v>
                </c:pt>
                <c:pt idx="217">
                  <c:v>267.79000000000002</c:v>
                </c:pt>
                <c:pt idx="218">
                  <c:v>309.55</c:v>
                </c:pt>
                <c:pt idx="219">
                  <c:v>343.7</c:v>
                </c:pt>
                <c:pt idx="220">
                  <c:v>351.84</c:v>
                </c:pt>
                <c:pt idx="221">
                  <c:v>390.26</c:v>
                </c:pt>
                <c:pt idx="222">
                  <c:v>438.91</c:v>
                </c:pt>
                <c:pt idx="223">
                  <c:v>447.94</c:v>
                </c:pt>
                <c:pt idx="224">
                  <c:v>456.93</c:v>
                </c:pt>
                <c:pt idx="225">
                  <c:v>436.59</c:v>
                </c:pt>
                <c:pt idx="226">
                  <c:v>447.48</c:v>
                </c:pt>
                <c:pt idx="227">
                  <c:v>430.81</c:v>
                </c:pt>
                <c:pt idx="228">
                  <c:v>380.42</c:v>
                </c:pt>
                <c:pt idx="229">
                  <c:v>380.42</c:v>
                </c:pt>
                <c:pt idx="230">
                  <c:v>381.42</c:v>
                </c:pt>
                <c:pt idx="231">
                  <c:v>383.42</c:v>
                </c:pt>
                <c:pt idx="232">
                  <c:v>385.88</c:v>
                </c:pt>
                <c:pt idx="233">
                  <c:v>392.88</c:v>
                </c:pt>
                <c:pt idx="234">
                  <c:v>388.88</c:v>
                </c:pt>
                <c:pt idx="235">
                  <c:v>391.14</c:v>
                </c:pt>
                <c:pt idx="236">
                  <c:v>404.14</c:v>
                </c:pt>
                <c:pt idx="237">
                  <c:v>409.7</c:v>
                </c:pt>
                <c:pt idx="238">
                  <c:v>392.64</c:v>
                </c:pt>
                <c:pt idx="239">
                  <c:v>384.07</c:v>
                </c:pt>
                <c:pt idx="240">
                  <c:v>389.39</c:v>
                </c:pt>
                <c:pt idx="241">
                  <c:v>384.69</c:v>
                </c:pt>
                <c:pt idx="242">
                  <c:v>391.2</c:v>
                </c:pt>
                <c:pt idx="243">
                  <c:v>402.79</c:v>
                </c:pt>
                <c:pt idx="244">
                  <c:v>419.61</c:v>
                </c:pt>
                <c:pt idx="245">
                  <c:v>427.71</c:v>
                </c:pt>
                <c:pt idx="246">
                  <c:v>428.59</c:v>
                </c:pt>
                <c:pt idx="247">
                  <c:v>435.83</c:v>
                </c:pt>
                <c:pt idx="248">
                  <c:v>442.58</c:v>
                </c:pt>
                <c:pt idx="249">
                  <c:v>446.31</c:v>
                </c:pt>
                <c:pt idx="250">
                  <c:v>441.03</c:v>
                </c:pt>
                <c:pt idx="251">
                  <c:v>439.58</c:v>
                </c:pt>
                <c:pt idx="252">
                  <c:v>436.74</c:v>
                </c:pt>
                <c:pt idx="253">
                  <c:v>447.35</c:v>
                </c:pt>
                <c:pt idx="254">
                  <c:v>448.89</c:v>
                </c:pt>
                <c:pt idx="255">
                  <c:v>442.35</c:v>
                </c:pt>
                <c:pt idx="256">
                  <c:v>433.8</c:v>
                </c:pt>
                <c:pt idx="257">
                  <c:v>436.96</c:v>
                </c:pt>
                <c:pt idx="258">
                  <c:v>434</c:v>
                </c:pt>
                <c:pt idx="259">
                  <c:v>431.94</c:v>
                </c:pt>
                <c:pt idx="260">
                  <c:v>422.72</c:v>
                </c:pt>
                <c:pt idx="261">
                  <c:v>428.07</c:v>
                </c:pt>
                <c:pt idx="262">
                  <c:v>424.35</c:v>
                </c:pt>
                <c:pt idx="263">
                  <c:v>411.68</c:v>
                </c:pt>
                <c:pt idx="264">
                  <c:v>413.32</c:v>
                </c:pt>
                <c:pt idx="265">
                  <c:v>390.34</c:v>
                </c:pt>
                <c:pt idx="266">
                  <c:v>381.78</c:v>
                </c:pt>
                <c:pt idx="267">
                  <c:v>375.79</c:v>
                </c:pt>
                <c:pt idx="268">
                  <c:v>380.59</c:v>
                </c:pt>
                <c:pt idx="269">
                  <c:v>369.24</c:v>
                </c:pt>
                <c:pt idx="270">
                  <c:v>348.75</c:v>
                </c:pt>
                <c:pt idx="271">
                  <c:v>355.35</c:v>
                </c:pt>
                <c:pt idx="272">
                  <c:v>369.66</c:v>
                </c:pt>
                <c:pt idx="273">
                  <c:v>366.68</c:v>
                </c:pt>
                <c:pt idx="274">
                  <c:v>345.05</c:v>
                </c:pt>
                <c:pt idx="275">
                  <c:v>322.26</c:v>
                </c:pt>
                <c:pt idx="276">
                  <c:v>319.66000000000003</c:v>
                </c:pt>
                <c:pt idx="277">
                  <c:v>315.76</c:v>
                </c:pt>
                <c:pt idx="278">
                  <c:v>310.55</c:v>
                </c:pt>
                <c:pt idx="279">
                  <c:v>305.01</c:v>
                </c:pt>
                <c:pt idx="280">
                  <c:v>295.07</c:v>
                </c:pt>
                <c:pt idx="281">
                  <c:v>275.82</c:v>
                </c:pt>
                <c:pt idx="282">
                  <c:v>260.69</c:v>
                </c:pt>
                <c:pt idx="283">
                  <c:v>250.61</c:v>
                </c:pt>
                <c:pt idx="284">
                  <c:v>243.37</c:v>
                </c:pt>
                <c:pt idx="285">
                  <c:v>222.49</c:v>
                </c:pt>
                <c:pt idx="286">
                  <c:v>215.97</c:v>
                </c:pt>
                <c:pt idx="287">
                  <c:v>203.1</c:v>
                </c:pt>
                <c:pt idx="288">
                  <c:v>198.36</c:v>
                </c:pt>
                <c:pt idx="289">
                  <c:v>193.17</c:v>
                </c:pt>
                <c:pt idx="290">
                  <c:v>189.25</c:v>
                </c:pt>
                <c:pt idx="291">
                  <c:v>176.24</c:v>
                </c:pt>
                <c:pt idx="292">
                  <c:v>181.01</c:v>
                </c:pt>
                <c:pt idx="293">
                  <c:v>192.03</c:v>
                </c:pt>
                <c:pt idx="294">
                  <c:v>190.88</c:v>
                </c:pt>
                <c:pt idx="295">
                  <c:v>192.15</c:v>
                </c:pt>
                <c:pt idx="296">
                  <c:v>184.62</c:v>
                </c:pt>
                <c:pt idx="297">
                  <c:v>188.04</c:v>
                </c:pt>
                <c:pt idx="298">
                  <c:v>176.41</c:v>
                </c:pt>
                <c:pt idx="299">
                  <c:v>151.29</c:v>
                </c:pt>
                <c:pt idx="300">
                  <c:v>147.61000000000001</c:v>
                </c:pt>
                <c:pt idx="301">
                  <c:v>136.88</c:v>
                </c:pt>
                <c:pt idx="302">
                  <c:v>139.49</c:v>
                </c:pt>
                <c:pt idx="303">
                  <c:v>130.65</c:v>
                </c:pt>
                <c:pt idx="304">
                  <c:v>146.57</c:v>
                </c:pt>
                <c:pt idx="305">
                  <c:v>129.31</c:v>
                </c:pt>
                <c:pt idx="306">
                  <c:v>135.08000000000001</c:v>
                </c:pt>
                <c:pt idx="307">
                  <c:v>140.41999999999999</c:v>
                </c:pt>
                <c:pt idx="308">
                  <c:v>151.74</c:v>
                </c:pt>
                <c:pt idx="309">
                  <c:v>156.5</c:v>
                </c:pt>
                <c:pt idx="310">
                  <c:v>156.97</c:v>
                </c:pt>
                <c:pt idx="311">
                  <c:v>157.33000000000001</c:v>
                </c:pt>
                <c:pt idx="312">
                  <c:v>139.26</c:v>
                </c:pt>
                <c:pt idx="313">
                  <c:v>147.69999999999999</c:v>
                </c:pt>
                <c:pt idx="314">
                  <c:v>162.53</c:v>
                </c:pt>
                <c:pt idx="315">
                  <c:v>140.91</c:v>
                </c:pt>
                <c:pt idx="316">
                  <c:v>151.87</c:v>
                </c:pt>
                <c:pt idx="317">
                  <c:v>139.51</c:v>
                </c:pt>
                <c:pt idx="318">
                  <c:v>132.49</c:v>
                </c:pt>
                <c:pt idx="319">
                  <c:v>161.6</c:v>
                </c:pt>
                <c:pt idx="320">
                  <c:v>162.69999999999999</c:v>
                </c:pt>
                <c:pt idx="321">
                  <c:v>154.84</c:v>
                </c:pt>
                <c:pt idx="322">
                  <c:v>168.03</c:v>
                </c:pt>
                <c:pt idx="323">
                  <c:v>155.38999999999999</c:v>
                </c:pt>
                <c:pt idx="324">
                  <c:v>155.13999999999999</c:v>
                </c:pt>
                <c:pt idx="325">
                  <c:v>155.71</c:v>
                </c:pt>
                <c:pt idx="326">
                  <c:v>142.91</c:v>
                </c:pt>
                <c:pt idx="327">
                  <c:v>158.87</c:v>
                </c:pt>
                <c:pt idx="328">
                  <c:v>169.2</c:v>
                </c:pt>
                <c:pt idx="329">
                  <c:v>170.53</c:v>
                </c:pt>
                <c:pt idx="330">
                  <c:v>164.1</c:v>
                </c:pt>
                <c:pt idx="331">
                  <c:v>173.02</c:v>
                </c:pt>
                <c:pt idx="332">
                  <c:v>158.47</c:v>
                </c:pt>
                <c:pt idx="333">
                  <c:v>162.22</c:v>
                </c:pt>
                <c:pt idx="334">
                  <c:v>154.05000000000001</c:v>
                </c:pt>
                <c:pt idx="335">
                  <c:v>134.52000000000001</c:v>
                </c:pt>
                <c:pt idx="336">
                  <c:v>128.41</c:v>
                </c:pt>
                <c:pt idx="337">
                  <c:v>125.43</c:v>
                </c:pt>
                <c:pt idx="338">
                  <c:v>131.5</c:v>
                </c:pt>
                <c:pt idx="339">
                  <c:v>132.88999999999999</c:v>
                </c:pt>
                <c:pt idx="340">
                  <c:v>150.94</c:v>
                </c:pt>
                <c:pt idx="341">
                  <c:v>123.61</c:v>
                </c:pt>
                <c:pt idx="342">
                  <c:v>91.44</c:v>
                </c:pt>
                <c:pt idx="343">
                  <c:v>50.65</c:v>
                </c:pt>
                <c:pt idx="344">
                  <c:v>44.32</c:v>
                </c:pt>
                <c:pt idx="345">
                  <c:v>1.9</c:v>
                </c:pt>
                <c:pt idx="346">
                  <c:v>-28.67</c:v>
                </c:pt>
                <c:pt idx="347">
                  <c:v>-85.47</c:v>
                </c:pt>
                <c:pt idx="348">
                  <c:v>-112.75</c:v>
                </c:pt>
                <c:pt idx="349">
                  <c:v>-128.65</c:v>
                </c:pt>
                <c:pt idx="350">
                  <c:v>-138.74</c:v>
                </c:pt>
                <c:pt idx="351">
                  <c:v>-125.45</c:v>
                </c:pt>
                <c:pt idx="352">
                  <c:v>-134.04</c:v>
                </c:pt>
                <c:pt idx="353">
                  <c:v>-126.74</c:v>
                </c:pt>
                <c:pt idx="354">
                  <c:v>-110.67</c:v>
                </c:pt>
                <c:pt idx="355">
                  <c:v>-131.41999999999999</c:v>
                </c:pt>
                <c:pt idx="356">
                  <c:v>-144.25</c:v>
                </c:pt>
                <c:pt idx="357">
                  <c:v>-167.98</c:v>
                </c:pt>
                <c:pt idx="358">
                  <c:v>-151.87</c:v>
                </c:pt>
                <c:pt idx="359">
                  <c:v>-157.38</c:v>
                </c:pt>
                <c:pt idx="360">
                  <c:v>-166.83</c:v>
                </c:pt>
                <c:pt idx="361">
                  <c:v>-173.05</c:v>
                </c:pt>
                <c:pt idx="362">
                  <c:v>-152.07</c:v>
                </c:pt>
                <c:pt idx="363">
                  <c:v>-151.01</c:v>
                </c:pt>
                <c:pt idx="364">
                  <c:v>-160.80000000000001</c:v>
                </c:pt>
                <c:pt idx="365">
                  <c:v>-160.94999999999999</c:v>
                </c:pt>
                <c:pt idx="366">
                  <c:v>-145.97</c:v>
                </c:pt>
                <c:pt idx="367">
                  <c:v>-121.17</c:v>
                </c:pt>
                <c:pt idx="368">
                  <c:v>-164.76</c:v>
                </c:pt>
                <c:pt idx="369">
                  <c:v>-192.27</c:v>
                </c:pt>
                <c:pt idx="370">
                  <c:v>-182.71</c:v>
                </c:pt>
                <c:pt idx="371">
                  <c:v>-138.69999999999999</c:v>
                </c:pt>
                <c:pt idx="372">
                  <c:v>-132.69999999999999</c:v>
                </c:pt>
                <c:pt idx="373">
                  <c:v>-125.8</c:v>
                </c:pt>
                <c:pt idx="374">
                  <c:v>-123.9</c:v>
                </c:pt>
                <c:pt idx="375">
                  <c:v>-116.99</c:v>
                </c:pt>
                <c:pt idx="376">
                  <c:v>-138.11000000000001</c:v>
                </c:pt>
                <c:pt idx="377">
                  <c:v>-176.19</c:v>
                </c:pt>
                <c:pt idx="378">
                  <c:v>-183.31</c:v>
                </c:pt>
                <c:pt idx="379">
                  <c:v>-155.5</c:v>
                </c:pt>
                <c:pt idx="380">
                  <c:v>-127.95</c:v>
                </c:pt>
                <c:pt idx="381">
                  <c:v>-102.97</c:v>
                </c:pt>
                <c:pt idx="382">
                  <c:v>-98.74</c:v>
                </c:pt>
                <c:pt idx="383">
                  <c:v>-84.08</c:v>
                </c:pt>
                <c:pt idx="384">
                  <c:v>-44.83</c:v>
                </c:pt>
                <c:pt idx="385">
                  <c:v>-39.159999999999997</c:v>
                </c:pt>
                <c:pt idx="386">
                  <c:v>5.47</c:v>
                </c:pt>
                <c:pt idx="387">
                  <c:v>23.3</c:v>
                </c:pt>
                <c:pt idx="388">
                  <c:v>22.21</c:v>
                </c:pt>
                <c:pt idx="389">
                  <c:v>34.51</c:v>
                </c:pt>
                <c:pt idx="390">
                  <c:v>75.260000000000005</c:v>
                </c:pt>
                <c:pt idx="391">
                  <c:v>64.78</c:v>
                </c:pt>
                <c:pt idx="392">
                  <c:v>71.31</c:v>
                </c:pt>
                <c:pt idx="393">
                  <c:v>79.569999999999993</c:v>
                </c:pt>
                <c:pt idx="394">
                  <c:v>81.03</c:v>
                </c:pt>
                <c:pt idx="395">
                  <c:v>91.59</c:v>
                </c:pt>
                <c:pt idx="396">
                  <c:v>143.57</c:v>
                </c:pt>
                <c:pt idx="397">
                  <c:v>159.05000000000001</c:v>
                </c:pt>
                <c:pt idx="398">
                  <c:v>178.85</c:v>
                </c:pt>
                <c:pt idx="399">
                  <c:v>212.6</c:v>
                </c:pt>
                <c:pt idx="400">
                  <c:v>229.02</c:v>
                </c:pt>
                <c:pt idx="401">
                  <c:v>240.01</c:v>
                </c:pt>
                <c:pt idx="402">
                  <c:v>272</c:v>
                </c:pt>
                <c:pt idx="403">
                  <c:v>298.43</c:v>
                </c:pt>
                <c:pt idx="404">
                  <c:v>310.63</c:v>
                </c:pt>
                <c:pt idx="405">
                  <c:v>322.18</c:v>
                </c:pt>
                <c:pt idx="406">
                  <c:v>338.29</c:v>
                </c:pt>
                <c:pt idx="407">
                  <c:v>363.48</c:v>
                </c:pt>
                <c:pt idx="408">
                  <c:v>379.53</c:v>
                </c:pt>
                <c:pt idx="409">
                  <c:v>376.87</c:v>
                </c:pt>
                <c:pt idx="410">
                  <c:v>393.01</c:v>
                </c:pt>
                <c:pt idx="411">
                  <c:v>393.84</c:v>
                </c:pt>
                <c:pt idx="412">
                  <c:v>390.99</c:v>
                </c:pt>
                <c:pt idx="413">
                  <c:v>395.4</c:v>
                </c:pt>
                <c:pt idx="414">
                  <c:v>402.29</c:v>
                </c:pt>
                <c:pt idx="415">
                  <c:v>407.02</c:v>
                </c:pt>
                <c:pt idx="416">
                  <c:v>420.03</c:v>
                </c:pt>
                <c:pt idx="417">
                  <c:v>421.13</c:v>
                </c:pt>
                <c:pt idx="418">
                  <c:v>425.35</c:v>
                </c:pt>
                <c:pt idx="419">
                  <c:v>428.09</c:v>
                </c:pt>
                <c:pt idx="420">
                  <c:v>432.03</c:v>
                </c:pt>
                <c:pt idx="421">
                  <c:v>452.87</c:v>
                </c:pt>
                <c:pt idx="422">
                  <c:v>451.91</c:v>
                </c:pt>
                <c:pt idx="423">
                  <c:v>449.44</c:v>
                </c:pt>
                <c:pt idx="424">
                  <c:v>448.74</c:v>
                </c:pt>
                <c:pt idx="425">
                  <c:v>433.46</c:v>
                </c:pt>
                <c:pt idx="426">
                  <c:v>448.73</c:v>
                </c:pt>
                <c:pt idx="427">
                  <c:v>455.69</c:v>
                </c:pt>
                <c:pt idx="428">
                  <c:v>455.97</c:v>
                </c:pt>
                <c:pt idx="429">
                  <c:v>430.95</c:v>
                </c:pt>
                <c:pt idx="430">
                  <c:v>444</c:v>
                </c:pt>
                <c:pt idx="431">
                  <c:v>439.15</c:v>
                </c:pt>
                <c:pt idx="432">
                  <c:v>453.67</c:v>
                </c:pt>
                <c:pt idx="433">
                  <c:v>460.07</c:v>
                </c:pt>
                <c:pt idx="434">
                  <c:v>464.46</c:v>
                </c:pt>
                <c:pt idx="435">
                  <c:v>481.39</c:v>
                </c:pt>
                <c:pt idx="436">
                  <c:v>473.74</c:v>
                </c:pt>
                <c:pt idx="437">
                  <c:v>483.78</c:v>
                </c:pt>
                <c:pt idx="438">
                  <c:v>473.02</c:v>
                </c:pt>
                <c:pt idx="439">
                  <c:v>466.53</c:v>
                </c:pt>
                <c:pt idx="440">
                  <c:v>458.65</c:v>
                </c:pt>
                <c:pt idx="441">
                  <c:v>451.68</c:v>
                </c:pt>
                <c:pt idx="442">
                  <c:v>410.71</c:v>
                </c:pt>
                <c:pt idx="443">
                  <c:v>391.65</c:v>
                </c:pt>
                <c:pt idx="444">
                  <c:v>374.42</c:v>
                </c:pt>
                <c:pt idx="445">
                  <c:v>370.8</c:v>
                </c:pt>
                <c:pt idx="446">
                  <c:v>387.54</c:v>
                </c:pt>
                <c:pt idx="447">
                  <c:v>374.98</c:v>
                </c:pt>
                <c:pt idx="448">
                  <c:v>371.42</c:v>
                </c:pt>
                <c:pt idx="449">
                  <c:v>358.22</c:v>
                </c:pt>
                <c:pt idx="450">
                  <c:v>343.78</c:v>
                </c:pt>
                <c:pt idx="451">
                  <c:v>354.98</c:v>
                </c:pt>
                <c:pt idx="452">
                  <c:v>326.99</c:v>
                </c:pt>
                <c:pt idx="453">
                  <c:v>323.37</c:v>
                </c:pt>
                <c:pt idx="454">
                  <c:v>297.02999999999997</c:v>
                </c:pt>
                <c:pt idx="455">
                  <c:v>307.58</c:v>
                </c:pt>
                <c:pt idx="456">
                  <c:v>312.77</c:v>
                </c:pt>
                <c:pt idx="457">
                  <c:v>309.94</c:v>
                </c:pt>
                <c:pt idx="458">
                  <c:v>295.70999999999998</c:v>
                </c:pt>
                <c:pt idx="459">
                  <c:v>272.05</c:v>
                </c:pt>
                <c:pt idx="460">
                  <c:v>255.49</c:v>
                </c:pt>
                <c:pt idx="461">
                  <c:v>247.36</c:v>
                </c:pt>
                <c:pt idx="462">
                  <c:v>237.8</c:v>
                </c:pt>
                <c:pt idx="463">
                  <c:v>234.29</c:v>
                </c:pt>
                <c:pt idx="464">
                  <c:v>257.97000000000003</c:v>
                </c:pt>
                <c:pt idx="465">
                  <c:v>270.39</c:v>
                </c:pt>
                <c:pt idx="466">
                  <c:v>282.25</c:v>
                </c:pt>
                <c:pt idx="467">
                  <c:v>238.1</c:v>
                </c:pt>
                <c:pt idx="468">
                  <c:v>210.97</c:v>
                </c:pt>
                <c:pt idx="469">
                  <c:v>254.61</c:v>
                </c:pt>
                <c:pt idx="470">
                  <c:v>254.61</c:v>
                </c:pt>
                <c:pt idx="471">
                  <c:v>286.79000000000002</c:v>
                </c:pt>
                <c:pt idx="472">
                  <c:v>285.02999999999997</c:v>
                </c:pt>
                <c:pt idx="473">
                  <c:v>328.55</c:v>
                </c:pt>
                <c:pt idx="474">
                  <c:v>332.09</c:v>
                </c:pt>
                <c:pt idx="475">
                  <c:v>353.15</c:v>
                </c:pt>
                <c:pt idx="476">
                  <c:v>341.7</c:v>
                </c:pt>
                <c:pt idx="477">
                  <c:v>342.11</c:v>
                </c:pt>
                <c:pt idx="478">
                  <c:v>338.79</c:v>
                </c:pt>
                <c:pt idx="479">
                  <c:v>325.2</c:v>
                </c:pt>
                <c:pt idx="480">
                  <c:v>323.5</c:v>
                </c:pt>
                <c:pt idx="481">
                  <c:v>335.14</c:v>
                </c:pt>
                <c:pt idx="482">
                  <c:v>333.48</c:v>
                </c:pt>
                <c:pt idx="483">
                  <c:v>333.36</c:v>
                </c:pt>
                <c:pt idx="484">
                  <c:v>340.11</c:v>
                </c:pt>
                <c:pt idx="485">
                  <c:v>340.18</c:v>
                </c:pt>
                <c:pt idx="486">
                  <c:v>338.94</c:v>
                </c:pt>
                <c:pt idx="487">
                  <c:v>337.6</c:v>
                </c:pt>
                <c:pt idx="488">
                  <c:v>324.41000000000003</c:v>
                </c:pt>
                <c:pt idx="489">
                  <c:v>314.49</c:v>
                </c:pt>
                <c:pt idx="490">
                  <c:v>292.17</c:v>
                </c:pt>
                <c:pt idx="491">
                  <c:v>307.38</c:v>
                </c:pt>
                <c:pt idx="492">
                  <c:v>316.20999999999998</c:v>
                </c:pt>
                <c:pt idx="493">
                  <c:v>330</c:v>
                </c:pt>
                <c:pt idx="494">
                  <c:v>339.42</c:v>
                </c:pt>
                <c:pt idx="495">
                  <c:v>345.24</c:v>
                </c:pt>
                <c:pt idx="496">
                  <c:v>347.15</c:v>
                </c:pt>
                <c:pt idx="497">
                  <c:v>354.11</c:v>
                </c:pt>
                <c:pt idx="498">
                  <c:v>359.59</c:v>
                </c:pt>
                <c:pt idx="499">
                  <c:v>364.82</c:v>
                </c:pt>
                <c:pt idx="500">
                  <c:v>365.28</c:v>
                </c:pt>
                <c:pt idx="501">
                  <c:v>381.08</c:v>
                </c:pt>
                <c:pt idx="502">
                  <c:v>371.52</c:v>
                </c:pt>
                <c:pt idx="503">
                  <c:v>375</c:v>
                </c:pt>
                <c:pt idx="504">
                  <c:v>384.21</c:v>
                </c:pt>
                <c:pt idx="505">
                  <c:v>390.4</c:v>
                </c:pt>
                <c:pt idx="506">
                  <c:v>401.72</c:v>
                </c:pt>
                <c:pt idx="507">
                  <c:v>406.25</c:v>
                </c:pt>
                <c:pt idx="508">
                  <c:v>411.14</c:v>
                </c:pt>
                <c:pt idx="509">
                  <c:v>416.95</c:v>
                </c:pt>
                <c:pt idx="510">
                  <c:v>418.23</c:v>
                </c:pt>
                <c:pt idx="511">
                  <c:v>405.42</c:v>
                </c:pt>
                <c:pt idx="512">
                  <c:v>377.71</c:v>
                </c:pt>
                <c:pt idx="513">
                  <c:v>379.5</c:v>
                </c:pt>
                <c:pt idx="514">
                  <c:v>192.13</c:v>
                </c:pt>
                <c:pt idx="515">
                  <c:v>200.04</c:v>
                </c:pt>
                <c:pt idx="516">
                  <c:v>190.65</c:v>
                </c:pt>
                <c:pt idx="517">
                  <c:v>229.14</c:v>
                </c:pt>
                <c:pt idx="518">
                  <c:v>239.06</c:v>
                </c:pt>
                <c:pt idx="519">
                  <c:v>229.47</c:v>
                </c:pt>
                <c:pt idx="520">
                  <c:v>244.25</c:v>
                </c:pt>
                <c:pt idx="521">
                  <c:v>251.58</c:v>
                </c:pt>
                <c:pt idx="522">
                  <c:v>276.52999999999997</c:v>
                </c:pt>
                <c:pt idx="523">
                  <c:v>278.56</c:v>
                </c:pt>
                <c:pt idx="524">
                  <c:v>295.88</c:v>
                </c:pt>
                <c:pt idx="525">
                  <c:v>308.14999999999998</c:v>
                </c:pt>
                <c:pt idx="526">
                  <c:v>324.58</c:v>
                </c:pt>
                <c:pt idx="527">
                  <c:v>346.76</c:v>
                </c:pt>
                <c:pt idx="528">
                  <c:v>361.5</c:v>
                </c:pt>
                <c:pt idx="529">
                  <c:v>404.7</c:v>
                </c:pt>
                <c:pt idx="530">
                  <c:v>428.57</c:v>
                </c:pt>
                <c:pt idx="531">
                  <c:v>462.5</c:v>
                </c:pt>
                <c:pt idx="532">
                  <c:v>478.29</c:v>
                </c:pt>
                <c:pt idx="533">
                  <c:v>487.31</c:v>
                </c:pt>
                <c:pt idx="534">
                  <c:v>533.13</c:v>
                </c:pt>
                <c:pt idx="535">
                  <c:v>534.16999999999996</c:v>
                </c:pt>
                <c:pt idx="536">
                  <c:v>542.9</c:v>
                </c:pt>
                <c:pt idx="537">
                  <c:v>568.36</c:v>
                </c:pt>
                <c:pt idx="538">
                  <c:v>578.19000000000005</c:v>
                </c:pt>
                <c:pt idx="539">
                  <c:v>603.25</c:v>
                </c:pt>
                <c:pt idx="540">
                  <c:v>625.32000000000005</c:v>
                </c:pt>
                <c:pt idx="541">
                  <c:v>644.96</c:v>
                </c:pt>
                <c:pt idx="542">
                  <c:v>680.32</c:v>
                </c:pt>
                <c:pt idx="543">
                  <c:v>691.23</c:v>
                </c:pt>
                <c:pt idx="544">
                  <c:v>702.34</c:v>
                </c:pt>
                <c:pt idx="545">
                  <c:v>707.06</c:v>
                </c:pt>
                <c:pt idx="546">
                  <c:v>727.73</c:v>
                </c:pt>
                <c:pt idx="547">
                  <c:v>745.58</c:v>
                </c:pt>
                <c:pt idx="548">
                  <c:v>746.15</c:v>
                </c:pt>
                <c:pt idx="549">
                  <c:v>750.18</c:v>
                </c:pt>
                <c:pt idx="550">
                  <c:v>762.24</c:v>
                </c:pt>
                <c:pt idx="551">
                  <c:v>766.91</c:v>
                </c:pt>
                <c:pt idx="552">
                  <c:v>771.78</c:v>
                </c:pt>
                <c:pt idx="553">
                  <c:v>775.76</c:v>
                </c:pt>
                <c:pt idx="554">
                  <c:v>777.84</c:v>
                </c:pt>
                <c:pt idx="555">
                  <c:v>773.5</c:v>
                </c:pt>
                <c:pt idx="556">
                  <c:v>782.7</c:v>
                </c:pt>
                <c:pt idx="557">
                  <c:v>808.82</c:v>
                </c:pt>
                <c:pt idx="558">
                  <c:v>807.63</c:v>
                </c:pt>
                <c:pt idx="559">
                  <c:v>830.77</c:v>
                </c:pt>
                <c:pt idx="560">
                  <c:v>818.39</c:v>
                </c:pt>
                <c:pt idx="561">
                  <c:v>831.92</c:v>
                </c:pt>
                <c:pt idx="562">
                  <c:v>835.02</c:v>
                </c:pt>
                <c:pt idx="563">
                  <c:v>835.99</c:v>
                </c:pt>
                <c:pt idx="564">
                  <c:v>829.8</c:v>
                </c:pt>
                <c:pt idx="565">
                  <c:v>820.94</c:v>
                </c:pt>
                <c:pt idx="566">
                  <c:v>816.83</c:v>
                </c:pt>
                <c:pt idx="567">
                  <c:v>836.41</c:v>
                </c:pt>
                <c:pt idx="568">
                  <c:v>848.79</c:v>
                </c:pt>
                <c:pt idx="569">
                  <c:v>848.69</c:v>
                </c:pt>
                <c:pt idx="570">
                  <c:v>844.25</c:v>
                </c:pt>
                <c:pt idx="571">
                  <c:v>831.16</c:v>
                </c:pt>
                <c:pt idx="572">
                  <c:v>852.14</c:v>
                </c:pt>
                <c:pt idx="573">
                  <c:v>857.21</c:v>
                </c:pt>
                <c:pt idx="574">
                  <c:v>866.61</c:v>
                </c:pt>
                <c:pt idx="575">
                  <c:v>876.48</c:v>
                </c:pt>
                <c:pt idx="576">
                  <c:v>899.77</c:v>
                </c:pt>
                <c:pt idx="577">
                  <c:v>913.62</c:v>
                </c:pt>
                <c:pt idx="578">
                  <c:v>917.93</c:v>
                </c:pt>
                <c:pt idx="579">
                  <c:v>948.54</c:v>
                </c:pt>
                <c:pt idx="580">
                  <c:v>937.13</c:v>
                </c:pt>
                <c:pt idx="581">
                  <c:v>948.4</c:v>
                </c:pt>
                <c:pt idx="582">
                  <c:v>951.68</c:v>
                </c:pt>
                <c:pt idx="583">
                  <c:v>954.71</c:v>
                </c:pt>
                <c:pt idx="584">
                  <c:v>926.47</c:v>
                </c:pt>
                <c:pt idx="585">
                  <c:v>899.19</c:v>
                </c:pt>
                <c:pt idx="586">
                  <c:v>899.92</c:v>
                </c:pt>
                <c:pt idx="587">
                  <c:v>896.48</c:v>
                </c:pt>
                <c:pt idx="588">
                  <c:v>890.67</c:v>
                </c:pt>
                <c:pt idx="589">
                  <c:v>891.42</c:v>
                </c:pt>
                <c:pt idx="590">
                  <c:v>889.07</c:v>
                </c:pt>
                <c:pt idx="591">
                  <c:v>887.55</c:v>
                </c:pt>
                <c:pt idx="592">
                  <c:v>905.96</c:v>
                </c:pt>
                <c:pt idx="593">
                  <c:v>903.43</c:v>
                </c:pt>
                <c:pt idx="594">
                  <c:v>901.57</c:v>
                </c:pt>
                <c:pt idx="595">
                  <c:v>926.45</c:v>
                </c:pt>
                <c:pt idx="596">
                  <c:v>941.12</c:v>
                </c:pt>
                <c:pt idx="597">
                  <c:v>948.51</c:v>
                </c:pt>
                <c:pt idx="598">
                  <c:v>913.93</c:v>
                </c:pt>
                <c:pt idx="599">
                  <c:v>908.92</c:v>
                </c:pt>
                <c:pt idx="600">
                  <c:v>897.68</c:v>
                </c:pt>
                <c:pt idx="601">
                  <c:v>908.23</c:v>
                </c:pt>
                <c:pt idx="602">
                  <c:v>906.47</c:v>
                </c:pt>
                <c:pt idx="603">
                  <c:v>907.43</c:v>
                </c:pt>
                <c:pt idx="604">
                  <c:v>902.08</c:v>
                </c:pt>
                <c:pt idx="605">
                  <c:v>908.6</c:v>
                </c:pt>
                <c:pt idx="606">
                  <c:v>911.76</c:v>
                </c:pt>
                <c:pt idx="607">
                  <c:v>901.76</c:v>
                </c:pt>
                <c:pt idx="608">
                  <c:v>900.38</c:v>
                </c:pt>
                <c:pt idx="609">
                  <c:v>897.64</c:v>
                </c:pt>
                <c:pt idx="610">
                  <c:v>893.12</c:v>
                </c:pt>
                <c:pt idx="611">
                  <c:v>886.5</c:v>
                </c:pt>
                <c:pt idx="612">
                  <c:v>877.72</c:v>
                </c:pt>
                <c:pt idx="613">
                  <c:v>878.25</c:v>
                </c:pt>
                <c:pt idx="614">
                  <c:v>872.79</c:v>
                </c:pt>
                <c:pt idx="615">
                  <c:v>869.21</c:v>
                </c:pt>
                <c:pt idx="616">
                  <c:v>876.5</c:v>
                </c:pt>
                <c:pt idx="617">
                  <c:v>869.98</c:v>
                </c:pt>
                <c:pt idx="618">
                  <c:v>872.02</c:v>
                </c:pt>
                <c:pt idx="619">
                  <c:v>877.25</c:v>
                </c:pt>
                <c:pt idx="620">
                  <c:v>877.87</c:v>
                </c:pt>
                <c:pt idx="621">
                  <c:v>877.58</c:v>
                </c:pt>
                <c:pt idx="622">
                  <c:v>884.07</c:v>
                </c:pt>
                <c:pt idx="623">
                  <c:v>890.29</c:v>
                </c:pt>
                <c:pt idx="624">
                  <c:v>903.64</c:v>
                </c:pt>
                <c:pt idx="625">
                  <c:v>919.23</c:v>
                </c:pt>
                <c:pt idx="626">
                  <c:v>924.82</c:v>
                </c:pt>
                <c:pt idx="627">
                  <c:v>927.18</c:v>
                </c:pt>
                <c:pt idx="628">
                  <c:v>932.81</c:v>
                </c:pt>
                <c:pt idx="629">
                  <c:v>931.91</c:v>
                </c:pt>
                <c:pt idx="630">
                  <c:v>931.36</c:v>
                </c:pt>
                <c:pt idx="631">
                  <c:v>921.95</c:v>
                </c:pt>
                <c:pt idx="632">
                  <c:v>913.77</c:v>
                </c:pt>
                <c:pt idx="633">
                  <c:v>911.61</c:v>
                </c:pt>
                <c:pt idx="634">
                  <c:v>908.31</c:v>
                </c:pt>
                <c:pt idx="635">
                  <c:v>923.15</c:v>
                </c:pt>
                <c:pt idx="636">
                  <c:v>909.13</c:v>
                </c:pt>
                <c:pt idx="637">
                  <c:v>914.62</c:v>
                </c:pt>
                <c:pt idx="638">
                  <c:v>921.64</c:v>
                </c:pt>
                <c:pt idx="639">
                  <c:v>914.56</c:v>
                </c:pt>
                <c:pt idx="640">
                  <c:v>909.72</c:v>
                </c:pt>
                <c:pt idx="641">
                  <c:v>906.32</c:v>
                </c:pt>
                <c:pt idx="642">
                  <c:v>901.43</c:v>
                </c:pt>
                <c:pt idx="643">
                  <c:v>906.58</c:v>
                </c:pt>
                <c:pt idx="644">
                  <c:v>902.99</c:v>
                </c:pt>
                <c:pt idx="645">
                  <c:v>904.4</c:v>
                </c:pt>
                <c:pt idx="646">
                  <c:v>918.73</c:v>
                </c:pt>
                <c:pt idx="647">
                  <c:v>918.2</c:v>
                </c:pt>
                <c:pt idx="648">
                  <c:v>911.85</c:v>
                </c:pt>
                <c:pt idx="649">
                  <c:v>903.09</c:v>
                </c:pt>
                <c:pt idx="650">
                  <c:v>906.33</c:v>
                </c:pt>
                <c:pt idx="651">
                  <c:v>903.28</c:v>
                </c:pt>
                <c:pt idx="652">
                  <c:v>907.98</c:v>
                </c:pt>
                <c:pt idx="653">
                  <c:v>905.35</c:v>
                </c:pt>
                <c:pt idx="654">
                  <c:v>913.65</c:v>
                </c:pt>
                <c:pt idx="655">
                  <c:v>906.7</c:v>
                </c:pt>
                <c:pt idx="656">
                  <c:v>907.67</c:v>
                </c:pt>
                <c:pt idx="657">
                  <c:v>925.82</c:v>
                </c:pt>
                <c:pt idx="658">
                  <c:v>915.48</c:v>
                </c:pt>
                <c:pt idx="659">
                  <c:v>919.4</c:v>
                </c:pt>
                <c:pt idx="660">
                  <c:v>913.75</c:v>
                </c:pt>
                <c:pt idx="661">
                  <c:v>919.32</c:v>
                </c:pt>
                <c:pt idx="662">
                  <c:v>901.84</c:v>
                </c:pt>
                <c:pt idx="663">
                  <c:v>903.62</c:v>
                </c:pt>
                <c:pt idx="664">
                  <c:v>874.62</c:v>
                </c:pt>
                <c:pt idx="665">
                  <c:v>868.28</c:v>
                </c:pt>
                <c:pt idx="666">
                  <c:v>869.07</c:v>
                </c:pt>
                <c:pt idx="667">
                  <c:v>871.67</c:v>
                </c:pt>
                <c:pt idx="668">
                  <c:v>853.64</c:v>
                </c:pt>
                <c:pt idx="669">
                  <c:v>874.32</c:v>
                </c:pt>
                <c:pt idx="670">
                  <c:v>882.44</c:v>
                </c:pt>
                <c:pt idx="671">
                  <c:v>866.67</c:v>
                </c:pt>
                <c:pt idx="672">
                  <c:v>857.6</c:v>
                </c:pt>
                <c:pt idx="673">
                  <c:v>856.19</c:v>
                </c:pt>
                <c:pt idx="674">
                  <c:v>853.85</c:v>
                </c:pt>
                <c:pt idx="675">
                  <c:v>858.15</c:v>
                </c:pt>
                <c:pt idx="676">
                  <c:v>853.84</c:v>
                </c:pt>
                <c:pt idx="677">
                  <c:v>860.09</c:v>
                </c:pt>
                <c:pt idx="678">
                  <c:v>861.69</c:v>
                </c:pt>
                <c:pt idx="679">
                  <c:v>844.56</c:v>
                </c:pt>
                <c:pt idx="680">
                  <c:v>839.49</c:v>
                </c:pt>
                <c:pt idx="681">
                  <c:v>815.96</c:v>
                </c:pt>
                <c:pt idx="682">
                  <c:v>793.47</c:v>
                </c:pt>
                <c:pt idx="683">
                  <c:v>792.07</c:v>
                </c:pt>
                <c:pt idx="684">
                  <c:v>786.59</c:v>
                </c:pt>
                <c:pt idx="685">
                  <c:v>779.19</c:v>
                </c:pt>
                <c:pt idx="686">
                  <c:v>770.66</c:v>
                </c:pt>
                <c:pt idx="687">
                  <c:v>780.25</c:v>
                </c:pt>
                <c:pt idx="688">
                  <c:v>846.99</c:v>
                </c:pt>
                <c:pt idx="689">
                  <c:v>866.36</c:v>
                </c:pt>
                <c:pt idx="690">
                  <c:v>867.21</c:v>
                </c:pt>
                <c:pt idx="691">
                  <c:v>857.7</c:v>
                </c:pt>
                <c:pt idx="692">
                  <c:v>838.87</c:v>
                </c:pt>
                <c:pt idx="693">
                  <c:v>831.1</c:v>
                </c:pt>
                <c:pt idx="694">
                  <c:v>842.96</c:v>
                </c:pt>
                <c:pt idx="695">
                  <c:v>853.71</c:v>
                </c:pt>
                <c:pt idx="696">
                  <c:v>853.3</c:v>
                </c:pt>
                <c:pt idx="697">
                  <c:v>867.06</c:v>
                </c:pt>
                <c:pt idx="698">
                  <c:v>844.5</c:v>
                </c:pt>
                <c:pt idx="699">
                  <c:v>854.23</c:v>
                </c:pt>
                <c:pt idx="700">
                  <c:v>865.92</c:v>
                </c:pt>
                <c:pt idx="701">
                  <c:v>882.22</c:v>
                </c:pt>
                <c:pt idx="702">
                  <c:v>880.28</c:v>
                </c:pt>
                <c:pt idx="703">
                  <c:v>877.34</c:v>
                </c:pt>
                <c:pt idx="704">
                  <c:v>876.01</c:v>
                </c:pt>
                <c:pt idx="705">
                  <c:v>876.34</c:v>
                </c:pt>
                <c:pt idx="706">
                  <c:v>862.34</c:v>
                </c:pt>
                <c:pt idx="707">
                  <c:v>829.86</c:v>
                </c:pt>
                <c:pt idx="708">
                  <c:v>828.76</c:v>
                </c:pt>
                <c:pt idx="709">
                  <c:v>839.16</c:v>
                </c:pt>
                <c:pt idx="710">
                  <c:v>841.62</c:v>
                </c:pt>
                <c:pt idx="711">
                  <c:v>841.63</c:v>
                </c:pt>
                <c:pt idx="712">
                  <c:v>841.63</c:v>
                </c:pt>
                <c:pt idx="713">
                  <c:v>841.63</c:v>
                </c:pt>
                <c:pt idx="714">
                  <c:v>841.18</c:v>
                </c:pt>
                <c:pt idx="715">
                  <c:v>847.34</c:v>
                </c:pt>
                <c:pt idx="716">
                  <c:v>846.33</c:v>
                </c:pt>
                <c:pt idx="717">
                  <c:v>836.57</c:v>
                </c:pt>
                <c:pt idx="718">
                  <c:v>835.27</c:v>
                </c:pt>
                <c:pt idx="719">
                  <c:v>840.2</c:v>
                </c:pt>
                <c:pt idx="720">
                  <c:v>840.17</c:v>
                </c:pt>
                <c:pt idx="721">
                  <c:v>843.54</c:v>
                </c:pt>
                <c:pt idx="722">
                  <c:v>837.85</c:v>
                </c:pt>
                <c:pt idx="723">
                  <c:v>844.43</c:v>
                </c:pt>
                <c:pt idx="724">
                  <c:v>830.93</c:v>
                </c:pt>
                <c:pt idx="725">
                  <c:v>816.79</c:v>
                </c:pt>
                <c:pt idx="726">
                  <c:v>821.17</c:v>
                </c:pt>
                <c:pt idx="727">
                  <c:v>820.43</c:v>
                </c:pt>
                <c:pt idx="728">
                  <c:v>814.92</c:v>
                </c:pt>
                <c:pt idx="729">
                  <c:v>802.63</c:v>
                </c:pt>
                <c:pt idx="730">
                  <c:v>822.21</c:v>
                </c:pt>
                <c:pt idx="731">
                  <c:v>837.56</c:v>
                </c:pt>
                <c:pt idx="732">
                  <c:v>836.79</c:v>
                </c:pt>
                <c:pt idx="733">
                  <c:v>831.58</c:v>
                </c:pt>
                <c:pt idx="734">
                  <c:v>851.15</c:v>
                </c:pt>
                <c:pt idx="735">
                  <c:v>865.17</c:v>
                </c:pt>
                <c:pt idx="736">
                  <c:v>879.29</c:v>
                </c:pt>
                <c:pt idx="737">
                  <c:v>899.64</c:v>
                </c:pt>
                <c:pt idx="738">
                  <c:v>926.55</c:v>
                </c:pt>
                <c:pt idx="739">
                  <c:v>947.1</c:v>
                </c:pt>
                <c:pt idx="740">
                  <c:v>964.56</c:v>
                </c:pt>
                <c:pt idx="741">
                  <c:v>972.84</c:v>
                </c:pt>
                <c:pt idx="742">
                  <c:v>983.93</c:v>
                </c:pt>
                <c:pt idx="743">
                  <c:v>1007.2</c:v>
                </c:pt>
                <c:pt idx="744">
                  <c:v>1016.51</c:v>
                </c:pt>
                <c:pt idx="745">
                  <c:v>1022.91</c:v>
                </c:pt>
                <c:pt idx="746">
                  <c:v>1019.48</c:v>
                </c:pt>
                <c:pt idx="747">
                  <c:v>1042.02</c:v>
                </c:pt>
                <c:pt idx="748">
                  <c:v>1071.53</c:v>
                </c:pt>
                <c:pt idx="749">
                  <c:v>1073.53</c:v>
                </c:pt>
                <c:pt idx="750">
                  <c:v>1078.53</c:v>
                </c:pt>
                <c:pt idx="751">
                  <c:v>1101.8699999999999</c:v>
                </c:pt>
                <c:pt idx="752">
                  <c:v>1117.08</c:v>
                </c:pt>
                <c:pt idx="753">
                  <c:v>1152.74</c:v>
                </c:pt>
                <c:pt idx="754">
                  <c:v>1156.17</c:v>
                </c:pt>
                <c:pt idx="755">
                  <c:v>1170.1199999999999</c:v>
                </c:pt>
                <c:pt idx="756">
                  <c:v>1180.78</c:v>
                </c:pt>
                <c:pt idx="757">
                  <c:v>1181.7</c:v>
                </c:pt>
                <c:pt idx="758">
                  <c:v>1178.49</c:v>
                </c:pt>
                <c:pt idx="759">
                  <c:v>1176.46</c:v>
                </c:pt>
                <c:pt idx="760">
                  <c:v>1189.33</c:v>
                </c:pt>
                <c:pt idx="761">
                  <c:v>1162.8699999999999</c:v>
                </c:pt>
                <c:pt idx="762">
                  <c:v>1139.01</c:v>
                </c:pt>
                <c:pt idx="763">
                  <c:v>1155.5899999999999</c:v>
                </c:pt>
                <c:pt idx="764">
                  <c:v>1153.53</c:v>
                </c:pt>
                <c:pt idx="765">
                  <c:v>1115.97</c:v>
                </c:pt>
                <c:pt idx="766">
                  <c:v>1118.42</c:v>
                </c:pt>
                <c:pt idx="767">
                  <c:v>1116.6400000000001</c:v>
                </c:pt>
                <c:pt idx="768">
                  <c:v>1098.05</c:v>
                </c:pt>
                <c:pt idx="769">
                  <c:v>1104.29</c:v>
                </c:pt>
                <c:pt idx="770">
                  <c:v>1116.3599999999999</c:v>
                </c:pt>
                <c:pt idx="771">
                  <c:v>1114.6500000000001</c:v>
                </c:pt>
                <c:pt idx="772">
                  <c:v>1109.57</c:v>
                </c:pt>
                <c:pt idx="773">
                  <c:v>1106.1099999999999</c:v>
                </c:pt>
                <c:pt idx="774">
                  <c:v>1105.5899999999999</c:v>
                </c:pt>
                <c:pt idx="775">
                  <c:v>1085.95</c:v>
                </c:pt>
                <c:pt idx="776">
                  <c:v>1090.3800000000001</c:v>
                </c:pt>
                <c:pt idx="777">
                  <c:v>1058.3699999999999</c:v>
                </c:pt>
                <c:pt idx="778">
                  <c:v>1037.5</c:v>
                </c:pt>
                <c:pt idx="779">
                  <c:v>1027.95</c:v>
                </c:pt>
                <c:pt idx="780">
                  <c:v>1010.8</c:v>
                </c:pt>
                <c:pt idx="781">
                  <c:v>1013.68</c:v>
                </c:pt>
                <c:pt idx="782">
                  <c:v>1011.57</c:v>
                </c:pt>
                <c:pt idx="783">
                  <c:v>978.1</c:v>
                </c:pt>
                <c:pt idx="784">
                  <c:v>976.71</c:v>
                </c:pt>
                <c:pt idx="785">
                  <c:v>980.04</c:v>
                </c:pt>
                <c:pt idx="786">
                  <c:v>974.4</c:v>
                </c:pt>
                <c:pt idx="787">
                  <c:v>968.69</c:v>
                </c:pt>
                <c:pt idx="788">
                  <c:v>977.18</c:v>
                </c:pt>
                <c:pt idx="789">
                  <c:v>969.15</c:v>
                </c:pt>
                <c:pt idx="790">
                  <c:v>952.53</c:v>
                </c:pt>
                <c:pt idx="791">
                  <c:v>944.24</c:v>
                </c:pt>
                <c:pt idx="792">
                  <c:v>925.98</c:v>
                </c:pt>
                <c:pt idx="793">
                  <c:v>906.2</c:v>
                </c:pt>
                <c:pt idx="794">
                  <c:v>903.53</c:v>
                </c:pt>
                <c:pt idx="795">
                  <c:v>912.49</c:v>
                </c:pt>
                <c:pt idx="796">
                  <c:v>910.07</c:v>
                </c:pt>
                <c:pt idx="797">
                  <c:v>907.14</c:v>
                </c:pt>
                <c:pt idx="798">
                  <c:v>864.17</c:v>
                </c:pt>
                <c:pt idx="799">
                  <c:v>836.81</c:v>
                </c:pt>
                <c:pt idx="800">
                  <c:v>825.1</c:v>
                </c:pt>
                <c:pt idx="801">
                  <c:v>820.91</c:v>
                </c:pt>
                <c:pt idx="802">
                  <c:v>811.64</c:v>
                </c:pt>
                <c:pt idx="803">
                  <c:v>743.71</c:v>
                </c:pt>
                <c:pt idx="804">
                  <c:v>755.27</c:v>
                </c:pt>
                <c:pt idx="805">
                  <c:v>754.02</c:v>
                </c:pt>
                <c:pt idx="806">
                  <c:v>740.43</c:v>
                </c:pt>
                <c:pt idx="807">
                  <c:v>718.02</c:v>
                </c:pt>
                <c:pt idx="808">
                  <c:v>706.09</c:v>
                </c:pt>
                <c:pt idx="809">
                  <c:v>698.38</c:v>
                </c:pt>
                <c:pt idx="810">
                  <c:v>747.84</c:v>
                </c:pt>
                <c:pt idx="811">
                  <c:v>746.5</c:v>
                </c:pt>
                <c:pt idx="812">
                  <c:v>765.17</c:v>
                </c:pt>
                <c:pt idx="813">
                  <c:v>766.6</c:v>
                </c:pt>
                <c:pt idx="814">
                  <c:v>785.74</c:v>
                </c:pt>
                <c:pt idx="815">
                  <c:v>788.42</c:v>
                </c:pt>
                <c:pt idx="816">
                  <c:v>791.88</c:v>
                </c:pt>
                <c:pt idx="817">
                  <c:v>808.94</c:v>
                </c:pt>
                <c:pt idx="818">
                  <c:v>824.46</c:v>
                </c:pt>
                <c:pt idx="819">
                  <c:v>836.34</c:v>
                </c:pt>
                <c:pt idx="820">
                  <c:v>823.35</c:v>
                </c:pt>
                <c:pt idx="821">
                  <c:v>836.76</c:v>
                </c:pt>
                <c:pt idx="822">
                  <c:v>849.69</c:v>
                </c:pt>
                <c:pt idx="823">
                  <c:v>831.51</c:v>
                </c:pt>
                <c:pt idx="824">
                  <c:v>764.04</c:v>
                </c:pt>
                <c:pt idx="825">
                  <c:v>764.95</c:v>
                </c:pt>
                <c:pt idx="826">
                  <c:v>813.7</c:v>
                </c:pt>
                <c:pt idx="827">
                  <c:v>826.45</c:v>
                </c:pt>
                <c:pt idx="828">
                  <c:v>813.5</c:v>
                </c:pt>
                <c:pt idx="829">
                  <c:v>833.83</c:v>
                </c:pt>
                <c:pt idx="830">
                  <c:v>806.86</c:v>
                </c:pt>
                <c:pt idx="831">
                  <c:v>790.36</c:v>
                </c:pt>
                <c:pt idx="832">
                  <c:v>826.69</c:v>
                </c:pt>
                <c:pt idx="833">
                  <c:v>819.21</c:v>
                </c:pt>
                <c:pt idx="834">
                  <c:v>809.17</c:v>
                </c:pt>
                <c:pt idx="835">
                  <c:v>796.51</c:v>
                </c:pt>
                <c:pt idx="836">
                  <c:v>814.92</c:v>
                </c:pt>
                <c:pt idx="837">
                  <c:v>811.69</c:v>
                </c:pt>
                <c:pt idx="838">
                  <c:v>850.18</c:v>
                </c:pt>
                <c:pt idx="839">
                  <c:v>843.34</c:v>
                </c:pt>
                <c:pt idx="840">
                  <c:v>819.43</c:v>
                </c:pt>
                <c:pt idx="841">
                  <c:v>792.65</c:v>
                </c:pt>
                <c:pt idx="842">
                  <c:v>807.14</c:v>
                </c:pt>
                <c:pt idx="843">
                  <c:v>765.47</c:v>
                </c:pt>
                <c:pt idx="844">
                  <c:v>678.49</c:v>
                </c:pt>
                <c:pt idx="845">
                  <c:v>666.93</c:v>
                </c:pt>
                <c:pt idx="846">
                  <c:v>679.06</c:v>
                </c:pt>
                <c:pt idx="847">
                  <c:v>667.17</c:v>
                </c:pt>
                <c:pt idx="848">
                  <c:v>645.15</c:v>
                </c:pt>
                <c:pt idx="849">
                  <c:v>658.56</c:v>
                </c:pt>
                <c:pt idx="850">
                  <c:v>647.86</c:v>
                </c:pt>
                <c:pt idx="851">
                  <c:v>649.21</c:v>
                </c:pt>
                <c:pt idx="852">
                  <c:v>644.16</c:v>
                </c:pt>
                <c:pt idx="853">
                  <c:v>637.71</c:v>
                </c:pt>
                <c:pt idx="854">
                  <c:v>637</c:v>
                </c:pt>
                <c:pt idx="855">
                  <c:v>645.75</c:v>
                </c:pt>
                <c:pt idx="856">
                  <c:v>642.73</c:v>
                </c:pt>
                <c:pt idx="857">
                  <c:v>642.17999999999995</c:v>
                </c:pt>
                <c:pt idx="858">
                  <c:v>651.36</c:v>
                </c:pt>
                <c:pt idx="859">
                  <c:v>634.77</c:v>
                </c:pt>
                <c:pt idx="860">
                  <c:v>615.59</c:v>
                </c:pt>
                <c:pt idx="861">
                  <c:v>597.70000000000005</c:v>
                </c:pt>
                <c:pt idx="862">
                  <c:v>583.38</c:v>
                </c:pt>
                <c:pt idx="863">
                  <c:v>555.48</c:v>
                </c:pt>
                <c:pt idx="864">
                  <c:v>558.74</c:v>
                </c:pt>
                <c:pt idx="865">
                  <c:v>566.21</c:v>
                </c:pt>
                <c:pt idx="866">
                  <c:v>562.87</c:v>
                </c:pt>
                <c:pt idx="867">
                  <c:v>534.70000000000005</c:v>
                </c:pt>
                <c:pt idx="868">
                  <c:v>502.63</c:v>
                </c:pt>
                <c:pt idx="869">
                  <c:v>476.46</c:v>
                </c:pt>
                <c:pt idx="870">
                  <c:v>501.39</c:v>
                </c:pt>
                <c:pt idx="871">
                  <c:v>479.82</c:v>
                </c:pt>
                <c:pt idx="872">
                  <c:v>446.71</c:v>
                </c:pt>
                <c:pt idx="873">
                  <c:v>441.4</c:v>
                </c:pt>
                <c:pt idx="874">
                  <c:v>437.33</c:v>
                </c:pt>
                <c:pt idx="875">
                  <c:v>441.61</c:v>
                </c:pt>
                <c:pt idx="876">
                  <c:v>432.99</c:v>
                </c:pt>
                <c:pt idx="877">
                  <c:v>425.37</c:v>
                </c:pt>
                <c:pt idx="878">
                  <c:v>405.45</c:v>
                </c:pt>
                <c:pt idx="879">
                  <c:v>417.05</c:v>
                </c:pt>
                <c:pt idx="880">
                  <c:v>378.35</c:v>
                </c:pt>
                <c:pt idx="881">
                  <c:v>361.32</c:v>
                </c:pt>
                <c:pt idx="882">
                  <c:v>370.08</c:v>
                </c:pt>
                <c:pt idx="883">
                  <c:v>347.24</c:v>
                </c:pt>
                <c:pt idx="884">
                  <c:v>319.83</c:v>
                </c:pt>
                <c:pt idx="885">
                  <c:v>308.20999999999998</c:v>
                </c:pt>
                <c:pt idx="886">
                  <c:v>288.91000000000003</c:v>
                </c:pt>
                <c:pt idx="887">
                  <c:v>283.77999999999997</c:v>
                </c:pt>
                <c:pt idx="888">
                  <c:v>280.67</c:v>
                </c:pt>
                <c:pt idx="889">
                  <c:v>282.47000000000003</c:v>
                </c:pt>
                <c:pt idx="890">
                  <c:v>301.83</c:v>
                </c:pt>
                <c:pt idx="891">
                  <c:v>286.62</c:v>
                </c:pt>
                <c:pt idx="892">
                  <c:v>262.63</c:v>
                </c:pt>
                <c:pt idx="893">
                  <c:v>268.39</c:v>
                </c:pt>
                <c:pt idx="894">
                  <c:v>279.44</c:v>
                </c:pt>
                <c:pt idx="895">
                  <c:v>279.67</c:v>
                </c:pt>
                <c:pt idx="896">
                  <c:v>271.05</c:v>
                </c:pt>
                <c:pt idx="897">
                  <c:v>237.55</c:v>
                </c:pt>
                <c:pt idx="898">
                  <c:v>188.09</c:v>
                </c:pt>
                <c:pt idx="899">
                  <c:v>168.94</c:v>
                </c:pt>
                <c:pt idx="900">
                  <c:v>147.01</c:v>
                </c:pt>
                <c:pt idx="901">
                  <c:v>147.68</c:v>
                </c:pt>
                <c:pt idx="902">
                  <c:v>143.22999999999999</c:v>
                </c:pt>
                <c:pt idx="903">
                  <c:v>134.24</c:v>
                </c:pt>
                <c:pt idx="904">
                  <c:v>123.7</c:v>
                </c:pt>
                <c:pt idx="905">
                  <c:v>110.68</c:v>
                </c:pt>
                <c:pt idx="906">
                  <c:v>108.17</c:v>
                </c:pt>
                <c:pt idx="907">
                  <c:v>87.34</c:v>
                </c:pt>
                <c:pt idx="908">
                  <c:v>77.16</c:v>
                </c:pt>
                <c:pt idx="909">
                  <c:v>91.56</c:v>
                </c:pt>
                <c:pt idx="910">
                  <c:v>94.91</c:v>
                </c:pt>
                <c:pt idx="911">
                  <c:v>79.17</c:v>
                </c:pt>
                <c:pt idx="912">
                  <c:v>5.15</c:v>
                </c:pt>
                <c:pt idx="913">
                  <c:v>5.0599999999999996</c:v>
                </c:pt>
                <c:pt idx="914">
                  <c:v>-8.81</c:v>
                </c:pt>
                <c:pt idx="915">
                  <c:v>-18.37</c:v>
                </c:pt>
                <c:pt idx="916">
                  <c:v>-17.399999999999999</c:v>
                </c:pt>
                <c:pt idx="917">
                  <c:v>-14.22</c:v>
                </c:pt>
                <c:pt idx="918">
                  <c:v>37.94</c:v>
                </c:pt>
                <c:pt idx="919">
                  <c:v>38.729999999999997</c:v>
                </c:pt>
                <c:pt idx="920">
                  <c:v>66.290000000000006</c:v>
                </c:pt>
                <c:pt idx="921">
                  <c:v>57.48</c:v>
                </c:pt>
                <c:pt idx="922">
                  <c:v>50.5</c:v>
                </c:pt>
                <c:pt idx="923">
                  <c:v>71.31</c:v>
                </c:pt>
                <c:pt idx="924">
                  <c:v>81.06</c:v>
                </c:pt>
                <c:pt idx="925">
                  <c:v>106.88</c:v>
                </c:pt>
                <c:pt idx="926">
                  <c:v>134.63</c:v>
                </c:pt>
                <c:pt idx="927">
                  <c:v>152.63999999999999</c:v>
                </c:pt>
                <c:pt idx="928">
                  <c:v>176.64</c:v>
                </c:pt>
                <c:pt idx="929">
                  <c:v>205.97</c:v>
                </c:pt>
                <c:pt idx="930">
                  <c:v>233.28</c:v>
                </c:pt>
                <c:pt idx="931">
                  <c:v>245.66</c:v>
                </c:pt>
                <c:pt idx="932">
                  <c:v>266.7</c:v>
                </c:pt>
                <c:pt idx="933">
                  <c:v>286.73</c:v>
                </c:pt>
                <c:pt idx="934">
                  <c:v>296.22000000000003</c:v>
                </c:pt>
                <c:pt idx="935">
                  <c:v>399.15</c:v>
                </c:pt>
                <c:pt idx="936">
                  <c:v>450.23</c:v>
                </c:pt>
                <c:pt idx="937">
                  <c:v>471.5</c:v>
                </c:pt>
                <c:pt idx="938">
                  <c:v>530.59</c:v>
                </c:pt>
                <c:pt idx="939">
                  <c:v>567.47</c:v>
                </c:pt>
                <c:pt idx="940">
                  <c:v>611.38</c:v>
                </c:pt>
                <c:pt idx="941">
                  <c:v>647.5</c:v>
                </c:pt>
                <c:pt idx="942">
                  <c:v>658.62</c:v>
                </c:pt>
                <c:pt idx="943">
                  <c:v>677.84</c:v>
                </c:pt>
                <c:pt idx="944">
                  <c:v>693.16</c:v>
                </c:pt>
                <c:pt idx="945">
                  <c:v>706.26</c:v>
                </c:pt>
                <c:pt idx="946">
                  <c:v>729.93</c:v>
                </c:pt>
                <c:pt idx="947">
                  <c:v>769.81</c:v>
                </c:pt>
                <c:pt idx="948">
                  <c:v>790.49</c:v>
                </c:pt>
                <c:pt idx="949">
                  <c:v>817.09</c:v>
                </c:pt>
                <c:pt idx="950">
                  <c:v>819.93</c:v>
                </c:pt>
                <c:pt idx="951">
                  <c:v>848.38</c:v>
                </c:pt>
                <c:pt idx="952">
                  <c:v>853.42</c:v>
                </c:pt>
                <c:pt idx="953">
                  <c:v>848.96</c:v>
                </c:pt>
                <c:pt idx="954">
                  <c:v>858.12</c:v>
                </c:pt>
                <c:pt idx="955">
                  <c:v>837.85</c:v>
                </c:pt>
                <c:pt idx="956">
                  <c:v>840.73</c:v>
                </c:pt>
                <c:pt idx="957">
                  <c:v>830.09</c:v>
                </c:pt>
                <c:pt idx="958">
                  <c:v>843.94</c:v>
                </c:pt>
                <c:pt idx="959">
                  <c:v>825.44</c:v>
                </c:pt>
                <c:pt idx="960">
                  <c:v>829.26</c:v>
                </c:pt>
                <c:pt idx="961">
                  <c:v>824.74</c:v>
                </c:pt>
                <c:pt idx="962">
                  <c:v>828.86</c:v>
                </c:pt>
                <c:pt idx="963">
                  <c:v>821.77</c:v>
                </c:pt>
                <c:pt idx="964">
                  <c:v>816.51</c:v>
                </c:pt>
                <c:pt idx="965">
                  <c:v>828.05</c:v>
                </c:pt>
                <c:pt idx="966">
                  <c:v>832.01</c:v>
                </c:pt>
                <c:pt idx="967">
                  <c:v>842.68</c:v>
                </c:pt>
                <c:pt idx="968">
                  <c:v>838.68</c:v>
                </c:pt>
                <c:pt idx="969">
                  <c:v>837.03</c:v>
                </c:pt>
                <c:pt idx="970">
                  <c:v>846.29</c:v>
                </c:pt>
                <c:pt idx="971">
                  <c:v>836.93</c:v>
                </c:pt>
                <c:pt idx="972">
                  <c:v>827.43</c:v>
                </c:pt>
                <c:pt idx="973">
                  <c:v>827.43</c:v>
                </c:pt>
                <c:pt idx="974">
                  <c:v>861.51</c:v>
                </c:pt>
                <c:pt idx="975">
                  <c:v>853.56</c:v>
                </c:pt>
                <c:pt idx="976">
                  <c:v>852.39</c:v>
                </c:pt>
                <c:pt idx="977">
                  <c:v>826.75</c:v>
                </c:pt>
                <c:pt idx="978">
                  <c:v>816.94</c:v>
                </c:pt>
                <c:pt idx="979">
                  <c:v>806.95</c:v>
                </c:pt>
                <c:pt idx="980">
                  <c:v>801.95</c:v>
                </c:pt>
                <c:pt idx="981">
                  <c:v>829.6</c:v>
                </c:pt>
                <c:pt idx="982">
                  <c:v>832.16</c:v>
                </c:pt>
                <c:pt idx="983">
                  <c:v>840.6</c:v>
                </c:pt>
                <c:pt idx="984">
                  <c:v>824.86</c:v>
                </c:pt>
                <c:pt idx="985">
                  <c:v>827.01</c:v>
                </c:pt>
                <c:pt idx="986">
                  <c:v>833.91</c:v>
                </c:pt>
                <c:pt idx="987">
                  <c:v>834.99</c:v>
                </c:pt>
                <c:pt idx="988">
                  <c:v>831.25</c:v>
                </c:pt>
                <c:pt idx="989">
                  <c:v>833.54</c:v>
                </c:pt>
                <c:pt idx="990">
                  <c:v>828.59</c:v>
                </c:pt>
                <c:pt idx="991">
                  <c:v>824.31</c:v>
                </c:pt>
                <c:pt idx="992">
                  <c:v>819.65</c:v>
                </c:pt>
                <c:pt idx="993">
                  <c:v>796.89</c:v>
                </c:pt>
                <c:pt idx="994">
                  <c:v>801.97</c:v>
                </c:pt>
                <c:pt idx="995">
                  <c:v>815.2</c:v>
                </c:pt>
                <c:pt idx="996">
                  <c:v>836.36</c:v>
                </c:pt>
                <c:pt idx="997">
                  <c:v>818.84</c:v>
                </c:pt>
                <c:pt idx="998">
                  <c:v>813.17</c:v>
                </c:pt>
                <c:pt idx="999">
                  <c:v>808.87</c:v>
                </c:pt>
                <c:pt idx="1000">
                  <c:v>793.89</c:v>
                </c:pt>
                <c:pt idx="1001">
                  <c:v>782.95</c:v>
                </c:pt>
                <c:pt idx="1002">
                  <c:v>787.58</c:v>
                </c:pt>
                <c:pt idx="1003">
                  <c:v>778.45</c:v>
                </c:pt>
                <c:pt idx="1004">
                  <c:v>725.68</c:v>
                </c:pt>
                <c:pt idx="1005">
                  <c:v>627.17999999999995</c:v>
                </c:pt>
                <c:pt idx="1006">
                  <c:v>621.98</c:v>
                </c:pt>
                <c:pt idx="1007">
                  <c:v>599.27</c:v>
                </c:pt>
                <c:pt idx="1008">
                  <c:v>581.07000000000005</c:v>
                </c:pt>
                <c:pt idx="1009">
                  <c:v>547.24</c:v>
                </c:pt>
                <c:pt idx="1010">
                  <c:v>541.6</c:v>
                </c:pt>
                <c:pt idx="1011">
                  <c:v>520.63</c:v>
                </c:pt>
                <c:pt idx="1012">
                  <c:v>528.6</c:v>
                </c:pt>
                <c:pt idx="1013">
                  <c:v>530.07000000000005</c:v>
                </c:pt>
                <c:pt idx="1014">
                  <c:v>479.23</c:v>
                </c:pt>
                <c:pt idx="1015">
                  <c:v>414.03</c:v>
                </c:pt>
                <c:pt idx="1016">
                  <c:v>403.02</c:v>
                </c:pt>
                <c:pt idx="1017">
                  <c:v>385.04</c:v>
                </c:pt>
                <c:pt idx="1018">
                  <c:v>342.31</c:v>
                </c:pt>
                <c:pt idx="1019">
                  <c:v>346.44</c:v>
                </c:pt>
                <c:pt idx="1020">
                  <c:v>359.82</c:v>
                </c:pt>
                <c:pt idx="1021">
                  <c:v>342.1</c:v>
                </c:pt>
                <c:pt idx="1022">
                  <c:v>363.34</c:v>
                </c:pt>
                <c:pt idx="1023">
                  <c:v>391.84</c:v>
                </c:pt>
                <c:pt idx="1024">
                  <c:v>403.7</c:v>
                </c:pt>
                <c:pt idx="1025">
                  <c:v>411.84</c:v>
                </c:pt>
                <c:pt idx="1026">
                  <c:v>452.77</c:v>
                </c:pt>
                <c:pt idx="1027">
                  <c:v>457.17</c:v>
                </c:pt>
                <c:pt idx="1028">
                  <c:v>467.44</c:v>
                </c:pt>
                <c:pt idx="1029">
                  <c:v>405.08</c:v>
                </c:pt>
                <c:pt idx="1030">
                  <c:v>381.51</c:v>
                </c:pt>
                <c:pt idx="1031">
                  <c:v>366.58</c:v>
                </c:pt>
                <c:pt idx="1032">
                  <c:v>370.37</c:v>
                </c:pt>
                <c:pt idx="1033">
                  <c:v>338.23</c:v>
                </c:pt>
                <c:pt idx="1034">
                  <c:v>305.37</c:v>
                </c:pt>
                <c:pt idx="1035">
                  <c:v>278.02</c:v>
                </c:pt>
                <c:pt idx="1036">
                  <c:v>280.42</c:v>
                </c:pt>
                <c:pt idx="1037">
                  <c:v>272.56</c:v>
                </c:pt>
                <c:pt idx="1038">
                  <c:v>263.62</c:v>
                </c:pt>
                <c:pt idx="1039">
                  <c:v>242.95</c:v>
                </c:pt>
                <c:pt idx="1040">
                  <c:v>241.18</c:v>
                </c:pt>
                <c:pt idx="1041">
                  <c:v>242.96</c:v>
                </c:pt>
                <c:pt idx="1042">
                  <c:v>234.57</c:v>
                </c:pt>
                <c:pt idx="1043">
                  <c:v>225.13</c:v>
                </c:pt>
                <c:pt idx="1044">
                  <c:v>217.42</c:v>
                </c:pt>
                <c:pt idx="1045">
                  <c:v>204.59</c:v>
                </c:pt>
                <c:pt idx="1046">
                  <c:v>195.34</c:v>
                </c:pt>
                <c:pt idx="1047">
                  <c:v>190.09</c:v>
                </c:pt>
                <c:pt idx="1048">
                  <c:v>172.89</c:v>
                </c:pt>
                <c:pt idx="1049">
                  <c:v>182.49</c:v>
                </c:pt>
                <c:pt idx="1050">
                  <c:v>171.95</c:v>
                </c:pt>
                <c:pt idx="1051">
                  <c:v>164.06</c:v>
                </c:pt>
                <c:pt idx="1052">
                  <c:v>205.06</c:v>
                </c:pt>
                <c:pt idx="1053">
                  <c:v>194.53</c:v>
                </c:pt>
                <c:pt idx="1054">
                  <c:v>202.21</c:v>
                </c:pt>
                <c:pt idx="1055">
                  <c:v>199.17</c:v>
                </c:pt>
                <c:pt idx="1056">
                  <c:v>206.32</c:v>
                </c:pt>
                <c:pt idx="1057">
                  <c:v>191.16</c:v>
                </c:pt>
                <c:pt idx="1058">
                  <c:v>190.63</c:v>
                </c:pt>
                <c:pt idx="1059">
                  <c:v>220.85</c:v>
                </c:pt>
                <c:pt idx="1060">
                  <c:v>218.16800000000001</c:v>
                </c:pt>
                <c:pt idx="1061">
                  <c:v>223.12200000000001</c:v>
                </c:pt>
                <c:pt idx="1062">
                  <c:v>226.99199999999999</c:v>
                </c:pt>
                <c:pt idx="1063">
                  <c:v>232.64</c:v>
                </c:pt>
                <c:pt idx="1064">
                  <c:v>236.47</c:v>
                </c:pt>
                <c:pt idx="1065">
                  <c:v>248.43</c:v>
                </c:pt>
                <c:pt idx="1066">
                  <c:v>261.03399999999999</c:v>
                </c:pt>
                <c:pt idx="1067">
                  <c:v>266.00400000000002</c:v>
                </c:pt>
                <c:pt idx="1068">
                  <c:v>279.80399999999997</c:v>
                </c:pt>
                <c:pt idx="1069">
                  <c:v>285.61</c:v>
                </c:pt>
                <c:pt idx="1070">
                  <c:v>282.512</c:v>
                </c:pt>
                <c:pt idx="1071">
                  <c:v>274.21600000000001</c:v>
                </c:pt>
                <c:pt idx="1072">
                  <c:v>294.49599999999998</c:v>
                </c:pt>
                <c:pt idx="1073">
                  <c:v>323.786</c:v>
                </c:pt>
                <c:pt idx="1074">
                  <c:v>334.714</c:v>
                </c:pt>
                <c:pt idx="1075">
                  <c:v>333.80200000000002</c:v>
                </c:pt>
                <c:pt idx="1076">
                  <c:v>340.54199999999997</c:v>
                </c:pt>
                <c:pt idx="1077">
                  <c:v>340.15199999999999</c:v>
                </c:pt>
                <c:pt idx="1078">
                  <c:v>318.67399999999998</c:v>
                </c:pt>
                <c:pt idx="1079">
                  <c:v>292.32799999999997</c:v>
                </c:pt>
                <c:pt idx="1080">
                  <c:v>268.988</c:v>
                </c:pt>
                <c:pt idx="1081">
                  <c:v>254.26400000000001</c:v>
                </c:pt>
                <c:pt idx="1082">
                  <c:v>258.63</c:v>
                </c:pt>
                <c:pt idx="1083">
                  <c:v>249.36</c:v>
                </c:pt>
                <c:pt idx="1084">
                  <c:v>203.452</c:v>
                </c:pt>
                <c:pt idx="1085">
                  <c:v>174.36</c:v>
                </c:pt>
                <c:pt idx="1086">
                  <c:v>165.49</c:v>
                </c:pt>
                <c:pt idx="1087">
                  <c:v>152.53</c:v>
                </c:pt>
                <c:pt idx="1088">
                  <c:v>145.11199999999999</c:v>
                </c:pt>
                <c:pt idx="1089">
                  <c:v>152.126</c:v>
                </c:pt>
                <c:pt idx="1090">
                  <c:v>153.816</c:v>
                </c:pt>
                <c:pt idx="1091">
                  <c:v>135.608</c:v>
                </c:pt>
                <c:pt idx="1092">
                  <c:v>136.72999999999999</c:v>
                </c:pt>
                <c:pt idx="1093">
                  <c:v>137.63200000000001</c:v>
                </c:pt>
                <c:pt idx="1094">
                  <c:v>138.39599999999999</c:v>
                </c:pt>
                <c:pt idx="1095">
                  <c:v>133.672</c:v>
                </c:pt>
                <c:pt idx="1096">
                  <c:v>128.93600000000001</c:v>
                </c:pt>
                <c:pt idx="1097">
                  <c:v>139.81</c:v>
                </c:pt>
                <c:pt idx="1098">
                  <c:v>125.51</c:v>
                </c:pt>
                <c:pt idx="1099">
                  <c:v>120.58199999999999</c:v>
                </c:pt>
                <c:pt idx="1100">
                  <c:v>116.83199999999999</c:v>
                </c:pt>
                <c:pt idx="1101">
                  <c:v>108.97799999999999</c:v>
                </c:pt>
                <c:pt idx="1102">
                  <c:v>100.78400000000001</c:v>
                </c:pt>
                <c:pt idx="1103">
                  <c:v>96.808000000000007</c:v>
                </c:pt>
                <c:pt idx="1104">
                  <c:v>103.506</c:v>
                </c:pt>
                <c:pt idx="1105">
                  <c:v>114.6558</c:v>
                </c:pt>
                <c:pt idx="1106">
                  <c:v>107.93600000000001</c:v>
                </c:pt>
                <c:pt idx="1107">
                  <c:v>114.86799999999999</c:v>
                </c:pt>
                <c:pt idx="1108">
                  <c:v>75.077799999999996</c:v>
                </c:pt>
                <c:pt idx="1109">
                  <c:v>53.378</c:v>
                </c:pt>
                <c:pt idx="1110">
                  <c:v>53.064</c:v>
                </c:pt>
                <c:pt idx="1111">
                  <c:v>43.5182</c:v>
                </c:pt>
                <c:pt idx="1112">
                  <c:v>35.712000000000003</c:v>
                </c:pt>
                <c:pt idx="1113">
                  <c:v>36.112000000000002</c:v>
                </c:pt>
                <c:pt idx="1114">
                  <c:v>37.473999999999997</c:v>
                </c:pt>
                <c:pt idx="1115">
                  <c:v>12.84</c:v>
                </c:pt>
                <c:pt idx="1116">
                  <c:v>22.094200000000001</c:v>
                </c:pt>
                <c:pt idx="1117">
                  <c:v>41.253999999999998</c:v>
                </c:pt>
                <c:pt idx="1118">
                  <c:v>38.073999999999998</c:v>
                </c:pt>
                <c:pt idx="1119">
                  <c:v>41.809199999999997</c:v>
                </c:pt>
                <c:pt idx="1120">
                  <c:v>36.893999999999998</c:v>
                </c:pt>
                <c:pt idx="1121">
                  <c:v>41.866999999999997</c:v>
                </c:pt>
                <c:pt idx="1122">
                  <c:v>43.817</c:v>
                </c:pt>
                <c:pt idx="1123">
                  <c:v>46.853999999999999</c:v>
                </c:pt>
                <c:pt idx="1124">
                  <c:v>47.930999999999997</c:v>
                </c:pt>
                <c:pt idx="1125">
                  <c:v>54.871000000000002</c:v>
                </c:pt>
                <c:pt idx="1126">
                  <c:v>61.582999999999998</c:v>
                </c:pt>
                <c:pt idx="1127">
                  <c:v>56.671999999999997</c:v>
                </c:pt>
                <c:pt idx="1128">
                  <c:v>44.326000000000001</c:v>
                </c:pt>
                <c:pt idx="1129">
                  <c:v>26.704000000000001</c:v>
                </c:pt>
                <c:pt idx="1130">
                  <c:v>14.815799999999999</c:v>
                </c:pt>
                <c:pt idx="1131">
                  <c:v>-34.179000000000002</c:v>
                </c:pt>
                <c:pt idx="1132">
                  <c:v>-21.901199999999999</c:v>
                </c:pt>
                <c:pt idx="1133">
                  <c:v>-2.8029999999999999</c:v>
                </c:pt>
                <c:pt idx="1134">
                  <c:v>19.365200000000002</c:v>
                </c:pt>
                <c:pt idx="1135">
                  <c:v>41.104999999999997</c:v>
                </c:pt>
                <c:pt idx="1136">
                  <c:v>63.965200000000003</c:v>
                </c:pt>
                <c:pt idx="1137">
                  <c:v>70.614999999999995</c:v>
                </c:pt>
                <c:pt idx="1138">
                  <c:v>83.796999999999997</c:v>
                </c:pt>
                <c:pt idx="1139">
                  <c:v>100.413</c:v>
                </c:pt>
                <c:pt idx="1140">
                  <c:v>127.023</c:v>
                </c:pt>
                <c:pt idx="1141">
                  <c:v>159.96299999999999</c:v>
                </c:pt>
                <c:pt idx="1142">
                  <c:v>178.54</c:v>
                </c:pt>
                <c:pt idx="1143">
                  <c:v>207.17420000000001</c:v>
                </c:pt>
                <c:pt idx="1144">
                  <c:v>251.9442</c:v>
                </c:pt>
                <c:pt idx="1145">
                  <c:v>277.59199999999998</c:v>
                </c:pt>
                <c:pt idx="1146">
                  <c:v>295.89400000000001</c:v>
                </c:pt>
                <c:pt idx="1147">
                  <c:v>306.18200000000002</c:v>
                </c:pt>
                <c:pt idx="1148">
                  <c:v>329.35399999999998</c:v>
                </c:pt>
                <c:pt idx="1149">
                  <c:v>341.37299999999999</c:v>
                </c:pt>
                <c:pt idx="1150">
                  <c:v>389.18700000000001</c:v>
                </c:pt>
                <c:pt idx="1151">
                  <c:v>387.08699999999999</c:v>
                </c:pt>
                <c:pt idx="1152">
                  <c:v>372.77199999999999</c:v>
                </c:pt>
                <c:pt idx="1153">
                  <c:v>431.33100000000002</c:v>
                </c:pt>
                <c:pt idx="1154">
                  <c:v>490.86099999999999</c:v>
                </c:pt>
                <c:pt idx="1155">
                  <c:v>520.52499999999998</c:v>
                </c:pt>
                <c:pt idx="1156">
                  <c:v>529.995</c:v>
                </c:pt>
                <c:pt idx="1157">
                  <c:v>574.20299999999997</c:v>
                </c:pt>
                <c:pt idx="1158">
                  <c:v>599.29999999999995</c:v>
                </c:pt>
                <c:pt idx="1159">
                  <c:v>606.27599999999995</c:v>
                </c:pt>
                <c:pt idx="1160">
                  <c:v>595.28499999999997</c:v>
                </c:pt>
                <c:pt idx="1161">
                  <c:v>603.322</c:v>
                </c:pt>
                <c:pt idx="1162">
                  <c:v>615.75900000000001</c:v>
                </c:pt>
                <c:pt idx="1163">
                  <c:v>657.351</c:v>
                </c:pt>
                <c:pt idx="1164">
                  <c:v>687.04399999999998</c:v>
                </c:pt>
                <c:pt idx="1165">
                  <c:v>616.88800000000003</c:v>
                </c:pt>
                <c:pt idx="1166">
                  <c:v>560.37400000000002</c:v>
                </c:pt>
                <c:pt idx="1167">
                  <c:v>520.24</c:v>
                </c:pt>
                <c:pt idx="1168">
                  <c:v>473.01</c:v>
                </c:pt>
                <c:pt idx="1169">
                  <c:v>450.98500000000001</c:v>
                </c:pt>
                <c:pt idx="1170">
                  <c:v>443.91399999999999</c:v>
                </c:pt>
                <c:pt idx="1171">
                  <c:v>397.49299999999999</c:v>
                </c:pt>
                <c:pt idx="1172">
                  <c:v>347.20679999999999</c:v>
                </c:pt>
                <c:pt idx="1173">
                  <c:v>345.64120000000003</c:v>
                </c:pt>
                <c:pt idx="1174">
                  <c:v>337.36700000000002</c:v>
                </c:pt>
                <c:pt idx="1175">
                  <c:v>331.916</c:v>
                </c:pt>
                <c:pt idx="1176">
                  <c:v>315.48599999999999</c:v>
                </c:pt>
                <c:pt idx="1177">
                  <c:v>309.50200000000001</c:v>
                </c:pt>
                <c:pt idx="1178">
                  <c:v>306.30700000000002</c:v>
                </c:pt>
                <c:pt idx="1179">
                  <c:v>297.17700000000002</c:v>
                </c:pt>
                <c:pt idx="1180">
                  <c:v>291.52980000000002</c:v>
                </c:pt>
                <c:pt idx="1181">
                  <c:v>274.24599999999998</c:v>
                </c:pt>
                <c:pt idx="1182">
                  <c:v>270.72500000000002</c:v>
                </c:pt>
                <c:pt idx="1183">
                  <c:v>261.32819999999998</c:v>
                </c:pt>
                <c:pt idx="1184">
                  <c:v>249.256</c:v>
                </c:pt>
                <c:pt idx="1185">
                  <c:v>237.27619999999999</c:v>
                </c:pt>
                <c:pt idx="1186">
                  <c:v>214.732</c:v>
                </c:pt>
                <c:pt idx="1187">
                  <c:v>200.59</c:v>
                </c:pt>
                <c:pt idx="1188">
                  <c:v>200.74799999999999</c:v>
                </c:pt>
                <c:pt idx="1189">
                  <c:v>200.67</c:v>
                </c:pt>
                <c:pt idx="1190">
                  <c:v>224.37200000000001</c:v>
                </c:pt>
                <c:pt idx="1191">
                  <c:v>250.6242</c:v>
                </c:pt>
                <c:pt idx="1192">
                  <c:v>242.72399999999999</c:v>
                </c:pt>
                <c:pt idx="1193">
                  <c:v>233.261</c:v>
                </c:pt>
                <c:pt idx="1194">
                  <c:v>254.44800000000001</c:v>
                </c:pt>
                <c:pt idx="1195">
                  <c:v>205.03200000000001</c:v>
                </c:pt>
                <c:pt idx="1196">
                  <c:v>-2.17</c:v>
                </c:pt>
                <c:pt idx="1197">
                  <c:v>-10.817</c:v>
                </c:pt>
                <c:pt idx="1198">
                  <c:v>-24.152000000000001</c:v>
                </c:pt>
                <c:pt idx="1199">
                  <c:v>-28.678000000000001</c:v>
                </c:pt>
                <c:pt idx="1200">
                  <c:v>-36.225999999999999</c:v>
                </c:pt>
                <c:pt idx="1201">
                  <c:v>-48.921799999999998</c:v>
                </c:pt>
                <c:pt idx="1202">
                  <c:v>-49.13</c:v>
                </c:pt>
                <c:pt idx="1203">
                  <c:v>-55.052</c:v>
                </c:pt>
                <c:pt idx="1204">
                  <c:v>-57.031999999999996</c:v>
                </c:pt>
                <c:pt idx="1205">
                  <c:v>-49.393000000000001</c:v>
                </c:pt>
                <c:pt idx="1206">
                  <c:v>-54.084000000000003</c:v>
                </c:pt>
                <c:pt idx="1207">
                  <c:v>-45.247999999999998</c:v>
                </c:pt>
                <c:pt idx="1208">
                  <c:v>-41.944000000000003</c:v>
                </c:pt>
                <c:pt idx="1209">
                  <c:v>-36.652200000000001</c:v>
                </c:pt>
                <c:pt idx="1210">
                  <c:v>-37.167000000000002</c:v>
                </c:pt>
                <c:pt idx="1211">
                  <c:v>-37.167000000000002</c:v>
                </c:pt>
                <c:pt idx="1212">
                  <c:v>-29.690999999999999</c:v>
                </c:pt>
                <c:pt idx="1213">
                  <c:v>-29.690999999999999</c:v>
                </c:pt>
                <c:pt idx="1214">
                  <c:v>-29.690999999999999</c:v>
                </c:pt>
                <c:pt idx="1215">
                  <c:v>-29.157</c:v>
                </c:pt>
                <c:pt idx="1216">
                  <c:v>-28.596800000000002</c:v>
                </c:pt>
                <c:pt idx="1217">
                  <c:v>-27.710799999999999</c:v>
                </c:pt>
                <c:pt idx="1218">
                  <c:v>-27.701000000000001</c:v>
                </c:pt>
                <c:pt idx="1219">
                  <c:v>-30.481000000000002</c:v>
                </c:pt>
                <c:pt idx="1220">
                  <c:v>-28.510999999999999</c:v>
                </c:pt>
                <c:pt idx="1221">
                  <c:v>-28.798999999999999</c:v>
                </c:pt>
                <c:pt idx="1222">
                  <c:v>-33.569200000000002</c:v>
                </c:pt>
                <c:pt idx="1223">
                  <c:v>-33.323799999999999</c:v>
                </c:pt>
                <c:pt idx="1224">
                  <c:v>-30.212</c:v>
                </c:pt>
                <c:pt idx="1225">
                  <c:v>-30.79</c:v>
                </c:pt>
                <c:pt idx="1226">
                  <c:v>-33.771000000000001</c:v>
                </c:pt>
                <c:pt idx="1227">
                  <c:v>-38.031799999999997</c:v>
                </c:pt>
                <c:pt idx="1228">
                  <c:v>-52.9512</c:v>
                </c:pt>
                <c:pt idx="1229">
                  <c:v>-49.195999999999998</c:v>
                </c:pt>
                <c:pt idx="1230">
                  <c:v>-49.942999999999998</c:v>
                </c:pt>
                <c:pt idx="1231">
                  <c:v>-61.260800000000003</c:v>
                </c:pt>
                <c:pt idx="1232">
                  <c:v>-73.129000000000005</c:v>
                </c:pt>
                <c:pt idx="1233">
                  <c:v>-83.856999999999999</c:v>
                </c:pt>
                <c:pt idx="1234">
                  <c:v>-101.877</c:v>
                </c:pt>
                <c:pt idx="1235">
                  <c:v>-123.892</c:v>
                </c:pt>
                <c:pt idx="1236">
                  <c:v>-148.75399999999999</c:v>
                </c:pt>
                <c:pt idx="1237">
                  <c:v>-161.404</c:v>
                </c:pt>
                <c:pt idx="1238">
                  <c:v>-178.488</c:v>
                </c:pt>
                <c:pt idx="1239">
                  <c:v>-187.9622</c:v>
                </c:pt>
                <c:pt idx="1240">
                  <c:v>-201.46600000000001</c:v>
                </c:pt>
                <c:pt idx="1241">
                  <c:v>-209.678</c:v>
                </c:pt>
                <c:pt idx="1242">
                  <c:v>-222.928</c:v>
                </c:pt>
                <c:pt idx="1243">
                  <c:v>-237.5318</c:v>
                </c:pt>
                <c:pt idx="1244">
                  <c:v>-256.58199999999999</c:v>
                </c:pt>
                <c:pt idx="1245">
                  <c:v>-282.892</c:v>
                </c:pt>
                <c:pt idx="1246">
                  <c:v>-307.98200000000003</c:v>
                </c:pt>
                <c:pt idx="1247">
                  <c:v>-324.06799999999998</c:v>
                </c:pt>
                <c:pt idx="1248">
                  <c:v>-336.47399999999999</c:v>
                </c:pt>
                <c:pt idx="1249">
                  <c:v>-357.89400000000001</c:v>
                </c:pt>
                <c:pt idx="1250">
                  <c:v>-368.69099999999997</c:v>
                </c:pt>
                <c:pt idx="1251">
                  <c:v>-378.61099999999999</c:v>
                </c:pt>
                <c:pt idx="1252">
                  <c:v>-383.81900000000002</c:v>
                </c:pt>
                <c:pt idx="1253">
                  <c:v>-395.911</c:v>
                </c:pt>
                <c:pt idx="1254">
                  <c:v>-400.6748</c:v>
                </c:pt>
                <c:pt idx="1255">
                  <c:v>-405.22500000000002</c:v>
                </c:pt>
                <c:pt idx="1256">
                  <c:v>-412.17</c:v>
                </c:pt>
                <c:pt idx="1257">
                  <c:v>-422.916</c:v>
                </c:pt>
                <c:pt idx="1258">
                  <c:v>-434.03399999999999</c:v>
                </c:pt>
                <c:pt idx="1259">
                  <c:v>-443.15699999999998</c:v>
                </c:pt>
                <c:pt idx="1260">
                  <c:v>-450.81099999999998</c:v>
                </c:pt>
                <c:pt idx="1261">
                  <c:v>-448.17500000000001</c:v>
                </c:pt>
                <c:pt idx="1262">
                  <c:v>-449.85700000000003</c:v>
                </c:pt>
                <c:pt idx="1263">
                  <c:v>-455.33100000000002</c:v>
                </c:pt>
                <c:pt idx="1264">
                  <c:v>-455.20280000000002</c:v>
                </c:pt>
                <c:pt idx="1265">
                  <c:v>-456.89879999999999</c:v>
                </c:pt>
                <c:pt idx="1266">
                  <c:v>-465.24900000000002</c:v>
                </c:pt>
                <c:pt idx="1267">
                  <c:v>-468.68299999999999</c:v>
                </c:pt>
                <c:pt idx="1268">
                  <c:v>-479.78500000000003</c:v>
                </c:pt>
                <c:pt idx="1269">
                  <c:v>-467.80500000000001</c:v>
                </c:pt>
                <c:pt idx="1270">
                  <c:v>-463.375</c:v>
                </c:pt>
                <c:pt idx="1271">
                  <c:v>-462.33499999999998</c:v>
                </c:pt>
                <c:pt idx="1272">
                  <c:v>-452.42500000000001</c:v>
                </c:pt>
                <c:pt idx="1273">
                  <c:v>-445.375</c:v>
                </c:pt>
                <c:pt idx="1274">
                  <c:v>-441.791</c:v>
                </c:pt>
                <c:pt idx="1275">
                  <c:v>-437.90800000000002</c:v>
                </c:pt>
                <c:pt idx="1276">
                  <c:v>-438.56</c:v>
                </c:pt>
                <c:pt idx="1277">
                  <c:v>-438.48079999999999</c:v>
                </c:pt>
                <c:pt idx="1278">
                  <c:v>-438.40620000000001</c:v>
                </c:pt>
                <c:pt idx="1279">
                  <c:v>-434.96600000000001</c:v>
                </c:pt>
                <c:pt idx="1280">
                  <c:v>-426.161</c:v>
                </c:pt>
                <c:pt idx="1281">
                  <c:v>-425.35300000000001</c:v>
                </c:pt>
                <c:pt idx="1282">
                  <c:v>-422.95100000000002</c:v>
                </c:pt>
                <c:pt idx="1283">
                  <c:v>-426.80099999999999</c:v>
                </c:pt>
                <c:pt idx="1284">
                  <c:v>-430.27519999999998</c:v>
                </c:pt>
                <c:pt idx="1285">
                  <c:v>-423.83920000000001</c:v>
                </c:pt>
                <c:pt idx="1286">
                  <c:v>-417.19900000000001</c:v>
                </c:pt>
                <c:pt idx="1287">
                  <c:v>-420.50900000000001</c:v>
                </c:pt>
                <c:pt idx="1288">
                  <c:v>-417.91680000000002</c:v>
                </c:pt>
                <c:pt idx="1289">
                  <c:v>-414.88499999999999</c:v>
                </c:pt>
                <c:pt idx="1290">
                  <c:v>-413.67700000000002</c:v>
                </c:pt>
                <c:pt idx="1291">
                  <c:v>-413.55700000000002</c:v>
                </c:pt>
                <c:pt idx="1292">
                  <c:v>-408.40899999999999</c:v>
                </c:pt>
                <c:pt idx="1293">
                  <c:v>-396.84899999999999</c:v>
                </c:pt>
                <c:pt idx="1294">
                  <c:v>-386.399</c:v>
                </c:pt>
                <c:pt idx="1295">
                  <c:v>-380.87900000000002</c:v>
                </c:pt>
                <c:pt idx="1296">
                  <c:v>-376.59399999999999</c:v>
                </c:pt>
                <c:pt idx="1297">
                  <c:v>-375.06599999999997</c:v>
                </c:pt>
                <c:pt idx="1298">
                  <c:v>-372.416</c:v>
                </c:pt>
                <c:pt idx="1299">
                  <c:v>-369.36200000000002</c:v>
                </c:pt>
                <c:pt idx="1300">
                  <c:v>-367.72199999999998</c:v>
                </c:pt>
                <c:pt idx="1301">
                  <c:v>-362.72199999999998</c:v>
                </c:pt>
                <c:pt idx="1302">
                  <c:v>-362.70800000000003</c:v>
                </c:pt>
                <c:pt idx="1303">
                  <c:v>-362.15379999999999</c:v>
                </c:pt>
                <c:pt idx="1304">
                  <c:v>-358.86399999999998</c:v>
                </c:pt>
                <c:pt idx="1305">
                  <c:v>-352.20400000000001</c:v>
                </c:pt>
                <c:pt idx="1306">
                  <c:v>-343.48379999999997</c:v>
                </c:pt>
                <c:pt idx="1307">
                  <c:v>-341.61399999999998</c:v>
                </c:pt>
                <c:pt idx="1308">
                  <c:v>-339.80399999999997</c:v>
                </c:pt>
                <c:pt idx="1309">
                  <c:v>-341.9298</c:v>
                </c:pt>
                <c:pt idx="1310">
                  <c:v>-340.81</c:v>
                </c:pt>
                <c:pt idx="1311">
                  <c:v>-337.18979999999999</c:v>
                </c:pt>
                <c:pt idx="1312">
                  <c:v>-335.16379999999998</c:v>
                </c:pt>
                <c:pt idx="1313">
                  <c:v>-319.57400000000001</c:v>
                </c:pt>
                <c:pt idx="1314">
                  <c:v>-311.28980000000001</c:v>
                </c:pt>
                <c:pt idx="1315">
                  <c:v>-306.79000000000002</c:v>
                </c:pt>
                <c:pt idx="1316">
                  <c:v>-298.84800000000001</c:v>
                </c:pt>
                <c:pt idx="1317">
                  <c:v>-295.048</c:v>
                </c:pt>
                <c:pt idx="1318">
                  <c:v>-292.22800000000001</c:v>
                </c:pt>
                <c:pt idx="1319">
                  <c:v>-278.55799999999999</c:v>
                </c:pt>
                <c:pt idx="1320">
                  <c:v>-274.98399999999998</c:v>
                </c:pt>
                <c:pt idx="1321">
                  <c:v>-266.92399999999998</c:v>
                </c:pt>
                <c:pt idx="1322">
                  <c:v>-257.21800000000002</c:v>
                </c:pt>
                <c:pt idx="1323">
                  <c:v>-258.67380000000003</c:v>
                </c:pt>
                <c:pt idx="1324">
                  <c:v>-269.55799999999999</c:v>
                </c:pt>
                <c:pt idx="1325">
                  <c:v>-267.83600000000001</c:v>
                </c:pt>
                <c:pt idx="1326">
                  <c:v>-270.16000000000003</c:v>
                </c:pt>
                <c:pt idx="1327">
                  <c:v>-271.94400000000002</c:v>
                </c:pt>
                <c:pt idx="1328">
                  <c:v>-268.45400000000001</c:v>
                </c:pt>
                <c:pt idx="1329">
                  <c:v>-269.214</c:v>
                </c:pt>
                <c:pt idx="1330">
                  <c:v>-269.41199999999998</c:v>
                </c:pt>
                <c:pt idx="1331">
                  <c:v>-266.11200000000002</c:v>
                </c:pt>
                <c:pt idx="1332">
                  <c:v>-263.79199999999997</c:v>
                </c:pt>
                <c:pt idx="1333">
                  <c:v>-260.88200000000001</c:v>
                </c:pt>
                <c:pt idx="1334">
                  <c:v>-264.48219999999998</c:v>
                </c:pt>
                <c:pt idx="1335">
                  <c:v>-264.37200000000001</c:v>
                </c:pt>
                <c:pt idx="1336">
                  <c:v>-262.36200000000002</c:v>
                </c:pt>
                <c:pt idx="1337">
                  <c:v>-262.54000000000002</c:v>
                </c:pt>
                <c:pt idx="1338">
                  <c:v>-266.04199999999997</c:v>
                </c:pt>
                <c:pt idx="1339">
                  <c:v>-266.66199999999998</c:v>
                </c:pt>
                <c:pt idx="1340">
                  <c:v>-249.322</c:v>
                </c:pt>
                <c:pt idx="1341">
                  <c:v>-242.108</c:v>
                </c:pt>
                <c:pt idx="1342">
                  <c:v>-236.83799999999999</c:v>
                </c:pt>
                <c:pt idx="1343">
                  <c:v>-220.94800000000001</c:v>
                </c:pt>
                <c:pt idx="1344">
                  <c:v>-207.71799999999999</c:v>
                </c:pt>
                <c:pt idx="1345">
                  <c:v>-196.40799999999999</c:v>
                </c:pt>
                <c:pt idx="1346">
                  <c:v>-190.708</c:v>
                </c:pt>
                <c:pt idx="1347">
                  <c:v>-194.84800000000001</c:v>
                </c:pt>
                <c:pt idx="1348">
                  <c:v>-188.71799999999999</c:v>
                </c:pt>
                <c:pt idx="1349">
                  <c:v>-164.31399999999999</c:v>
                </c:pt>
                <c:pt idx="1350">
                  <c:v>-162.3278</c:v>
                </c:pt>
                <c:pt idx="1351">
                  <c:v>-153.84</c:v>
                </c:pt>
                <c:pt idx="1352">
                  <c:v>-146.684</c:v>
                </c:pt>
                <c:pt idx="1353">
                  <c:v>-136.39400000000001</c:v>
                </c:pt>
                <c:pt idx="1354">
                  <c:v>-128.42599999999999</c:v>
                </c:pt>
                <c:pt idx="1355">
                  <c:v>-127.70399999999999</c:v>
                </c:pt>
                <c:pt idx="1356">
                  <c:v>-117.026</c:v>
                </c:pt>
                <c:pt idx="1357">
                  <c:v>-115.456</c:v>
                </c:pt>
                <c:pt idx="1358">
                  <c:v>-118.364</c:v>
                </c:pt>
                <c:pt idx="1359">
                  <c:v>-115.512</c:v>
                </c:pt>
                <c:pt idx="1360">
                  <c:v>-109.61</c:v>
                </c:pt>
                <c:pt idx="1361">
                  <c:v>-107.22</c:v>
                </c:pt>
                <c:pt idx="1362">
                  <c:v>-99.138000000000005</c:v>
                </c:pt>
                <c:pt idx="1363">
                  <c:v>-97.512</c:v>
                </c:pt>
                <c:pt idx="1364">
                  <c:v>-92.780199999999994</c:v>
                </c:pt>
                <c:pt idx="1365">
                  <c:v>-83.699799999999996</c:v>
                </c:pt>
                <c:pt idx="1366">
                  <c:v>-71.260000000000005</c:v>
                </c:pt>
                <c:pt idx="1367">
                  <c:v>-64.010000000000005</c:v>
                </c:pt>
                <c:pt idx="1368">
                  <c:v>-56.29</c:v>
                </c:pt>
                <c:pt idx="1369">
                  <c:v>-58.002000000000002</c:v>
                </c:pt>
                <c:pt idx="1370">
                  <c:v>-58.497999999999998</c:v>
                </c:pt>
                <c:pt idx="1371">
                  <c:v>-51.881999999999998</c:v>
                </c:pt>
                <c:pt idx="1372">
                  <c:v>-46.856000000000002</c:v>
                </c:pt>
                <c:pt idx="1373">
                  <c:v>-34.666200000000003</c:v>
                </c:pt>
                <c:pt idx="1374">
                  <c:v>-28.256</c:v>
                </c:pt>
                <c:pt idx="1375">
                  <c:v>-13.795999999999999</c:v>
                </c:pt>
                <c:pt idx="1376">
                  <c:v>-2.8839999999999999</c:v>
                </c:pt>
                <c:pt idx="1377">
                  <c:v>3.1059999999999999</c:v>
                </c:pt>
                <c:pt idx="1378">
                  <c:v>10.165800000000001</c:v>
                </c:pt>
                <c:pt idx="1379">
                  <c:v>18.346</c:v>
                </c:pt>
                <c:pt idx="1380">
                  <c:v>24.462</c:v>
                </c:pt>
                <c:pt idx="1381">
                  <c:v>33.712000000000003</c:v>
                </c:pt>
                <c:pt idx="1382">
                  <c:v>46.421999999999997</c:v>
                </c:pt>
                <c:pt idx="1383">
                  <c:v>58.716000000000001</c:v>
                </c:pt>
                <c:pt idx="1384">
                  <c:v>66.715800000000002</c:v>
                </c:pt>
                <c:pt idx="1385">
                  <c:v>73.02</c:v>
                </c:pt>
                <c:pt idx="1386">
                  <c:v>80.751999999999995</c:v>
                </c:pt>
                <c:pt idx="1387">
                  <c:v>93.369799999999998</c:v>
                </c:pt>
                <c:pt idx="1388">
                  <c:v>102.556</c:v>
                </c:pt>
                <c:pt idx="1389">
                  <c:v>109.876</c:v>
                </c:pt>
                <c:pt idx="1390">
                  <c:v>118.396</c:v>
                </c:pt>
                <c:pt idx="1391">
                  <c:v>122.8</c:v>
                </c:pt>
                <c:pt idx="1392">
                  <c:v>132.95599999999999</c:v>
                </c:pt>
                <c:pt idx="1393">
                  <c:v>136.76</c:v>
                </c:pt>
                <c:pt idx="1394">
                  <c:v>143.4</c:v>
                </c:pt>
                <c:pt idx="1395">
                  <c:v>146.44800000000001</c:v>
                </c:pt>
                <c:pt idx="1396">
                  <c:v>158.48400000000001</c:v>
                </c:pt>
                <c:pt idx="1397">
                  <c:v>167.59800000000001</c:v>
                </c:pt>
                <c:pt idx="1398">
                  <c:v>180.71420000000001</c:v>
                </c:pt>
                <c:pt idx="1399">
                  <c:v>186.3802</c:v>
                </c:pt>
                <c:pt idx="1400">
                  <c:v>192.44</c:v>
                </c:pt>
                <c:pt idx="1401">
                  <c:v>209.98599999999999</c:v>
                </c:pt>
                <c:pt idx="1402">
                  <c:v>230.488</c:v>
                </c:pt>
                <c:pt idx="1403">
                  <c:v>234.16</c:v>
                </c:pt>
                <c:pt idx="1404">
                  <c:v>234.476</c:v>
                </c:pt>
                <c:pt idx="1405">
                  <c:v>228.88</c:v>
                </c:pt>
                <c:pt idx="1406">
                  <c:v>229.922</c:v>
                </c:pt>
                <c:pt idx="1407">
                  <c:v>257.73200000000003</c:v>
                </c:pt>
                <c:pt idx="1408">
                  <c:v>274.50400000000002</c:v>
                </c:pt>
                <c:pt idx="1409">
                  <c:v>278.286</c:v>
                </c:pt>
                <c:pt idx="1410">
                  <c:v>295.79579999999999</c:v>
                </c:pt>
                <c:pt idx="1411">
                  <c:v>290.512</c:v>
                </c:pt>
                <c:pt idx="1412">
                  <c:v>296.72199999999998</c:v>
                </c:pt>
                <c:pt idx="1413">
                  <c:v>306.69200000000001</c:v>
                </c:pt>
                <c:pt idx="1414">
                  <c:v>312.29379999999998</c:v>
                </c:pt>
                <c:pt idx="1415">
                  <c:v>317.59399999999999</c:v>
                </c:pt>
                <c:pt idx="1416">
                  <c:v>328.93</c:v>
                </c:pt>
                <c:pt idx="1417">
                  <c:v>335.85</c:v>
                </c:pt>
                <c:pt idx="1418">
                  <c:v>345.2</c:v>
                </c:pt>
                <c:pt idx="1419">
                  <c:v>351.154</c:v>
                </c:pt>
                <c:pt idx="1420">
                  <c:v>360.81400000000002</c:v>
                </c:pt>
                <c:pt idx="1421">
                  <c:v>370.56400000000002</c:v>
                </c:pt>
                <c:pt idx="1422">
                  <c:v>369.19799999999998</c:v>
                </c:pt>
                <c:pt idx="1423">
                  <c:v>357.08800000000002</c:v>
                </c:pt>
                <c:pt idx="1424">
                  <c:v>355.29399999999998</c:v>
                </c:pt>
                <c:pt idx="1425">
                  <c:v>349.03800000000001</c:v>
                </c:pt>
                <c:pt idx="1426">
                  <c:v>337.59199999999998</c:v>
                </c:pt>
                <c:pt idx="1427">
                  <c:v>336.28399999999999</c:v>
                </c:pt>
                <c:pt idx="1428">
                  <c:v>338.17399999999998</c:v>
                </c:pt>
                <c:pt idx="1429">
                  <c:v>337.93400000000003</c:v>
                </c:pt>
                <c:pt idx="1430">
                  <c:v>336.79</c:v>
                </c:pt>
                <c:pt idx="1431">
                  <c:v>337.69</c:v>
                </c:pt>
                <c:pt idx="1432">
                  <c:v>344.988</c:v>
                </c:pt>
                <c:pt idx="1433">
                  <c:v>350.44799999999998</c:v>
                </c:pt>
                <c:pt idx="1434">
                  <c:v>356.988</c:v>
                </c:pt>
                <c:pt idx="1435">
                  <c:v>363.39800000000002</c:v>
                </c:pt>
                <c:pt idx="1436">
                  <c:v>366.846</c:v>
                </c:pt>
                <c:pt idx="1437">
                  <c:v>366.49599999999998</c:v>
                </c:pt>
                <c:pt idx="1438">
                  <c:v>374.00400000000002</c:v>
                </c:pt>
                <c:pt idx="1439">
                  <c:v>384.22199999999998</c:v>
                </c:pt>
                <c:pt idx="1440">
                  <c:v>393.03</c:v>
                </c:pt>
                <c:pt idx="1441">
                  <c:v>392.17599999999999</c:v>
                </c:pt>
                <c:pt idx="1442">
                  <c:v>393.98</c:v>
                </c:pt>
                <c:pt idx="1443">
                  <c:v>396.50400000000002</c:v>
                </c:pt>
                <c:pt idx="1444">
                  <c:v>398.44799999999998</c:v>
                </c:pt>
                <c:pt idx="1445">
                  <c:v>406.048</c:v>
                </c:pt>
                <c:pt idx="1446">
                  <c:v>411.38799999999998</c:v>
                </c:pt>
                <c:pt idx="1447">
                  <c:v>420.66800000000001</c:v>
                </c:pt>
                <c:pt idx="1448">
                  <c:v>423.00799999999998</c:v>
                </c:pt>
                <c:pt idx="1449">
                  <c:v>425.75799999999998</c:v>
                </c:pt>
                <c:pt idx="1450">
                  <c:v>426.19799999999998</c:v>
                </c:pt>
                <c:pt idx="1451">
                  <c:v>426.19799999999998</c:v>
                </c:pt>
                <c:pt idx="1452">
                  <c:v>424.34800000000001</c:v>
                </c:pt>
                <c:pt idx="1453">
                  <c:v>424.34800000000001</c:v>
                </c:pt>
                <c:pt idx="1454">
                  <c:v>424.62799999999999</c:v>
                </c:pt>
                <c:pt idx="1455">
                  <c:v>424.63600000000002</c:v>
                </c:pt>
                <c:pt idx="1456">
                  <c:v>435.16800000000001</c:v>
                </c:pt>
                <c:pt idx="1457">
                  <c:v>437.87400000000002</c:v>
                </c:pt>
                <c:pt idx="1458">
                  <c:v>450.084</c:v>
                </c:pt>
                <c:pt idx="1459">
                  <c:v>451.64400000000001</c:v>
                </c:pt>
                <c:pt idx="1460">
                  <c:v>456.79399999999998</c:v>
                </c:pt>
                <c:pt idx="1461">
                  <c:v>461.18400000000003</c:v>
                </c:pt>
                <c:pt idx="1462">
                  <c:v>464.69400000000002</c:v>
                </c:pt>
                <c:pt idx="1463">
                  <c:v>469.55</c:v>
                </c:pt>
                <c:pt idx="1464">
                  <c:v>473.76</c:v>
                </c:pt>
                <c:pt idx="1465">
                  <c:v>483.63</c:v>
                </c:pt>
                <c:pt idx="1466">
                  <c:v>496.30799999999999</c:v>
                </c:pt>
                <c:pt idx="1467">
                  <c:v>511.90199999999999</c:v>
                </c:pt>
                <c:pt idx="1468">
                  <c:v>523.46</c:v>
                </c:pt>
                <c:pt idx="1469">
                  <c:v>532.99199999999996</c:v>
                </c:pt>
                <c:pt idx="1470">
                  <c:v>545.12199999999996</c:v>
                </c:pt>
                <c:pt idx="1471">
                  <c:v>549.92200000000003</c:v>
                </c:pt>
                <c:pt idx="1472">
                  <c:v>557.42200000000003</c:v>
                </c:pt>
                <c:pt idx="1473">
                  <c:v>567.202</c:v>
                </c:pt>
                <c:pt idx="1474">
                  <c:v>571.47199999999998</c:v>
                </c:pt>
                <c:pt idx="1475">
                  <c:v>577.50599999999997</c:v>
                </c:pt>
                <c:pt idx="1476">
                  <c:v>585.11400000000003</c:v>
                </c:pt>
                <c:pt idx="1477">
                  <c:v>591.27599999999995</c:v>
                </c:pt>
                <c:pt idx="1478">
                  <c:v>589.90200000000004</c:v>
                </c:pt>
                <c:pt idx="1479">
                  <c:v>595.072</c:v>
                </c:pt>
                <c:pt idx="1480">
                  <c:v>603.72199999999998</c:v>
                </c:pt>
                <c:pt idx="1481">
                  <c:v>609.11599999999999</c:v>
                </c:pt>
                <c:pt idx="1482">
                  <c:v>615.05600000000004</c:v>
                </c:pt>
                <c:pt idx="1483">
                  <c:v>619.96799999999996</c:v>
                </c:pt>
                <c:pt idx="1484">
                  <c:v>622.19600000000003</c:v>
                </c:pt>
                <c:pt idx="1485">
                  <c:v>636.46600000000001</c:v>
                </c:pt>
                <c:pt idx="1486">
                  <c:v>647.62400000000002</c:v>
                </c:pt>
                <c:pt idx="1487">
                  <c:v>647.28599999999994</c:v>
                </c:pt>
                <c:pt idx="1488">
                  <c:v>648.00800000000004</c:v>
                </c:pt>
                <c:pt idx="1489">
                  <c:v>644.81600000000003</c:v>
                </c:pt>
                <c:pt idx="1490">
                  <c:v>643.97199999999998</c:v>
                </c:pt>
                <c:pt idx="1491">
                  <c:v>647.43799999999999</c:v>
                </c:pt>
                <c:pt idx="1492">
                  <c:v>639.70399999999995</c:v>
                </c:pt>
                <c:pt idx="1493">
                  <c:v>635.88400000000001</c:v>
                </c:pt>
                <c:pt idx="1494">
                  <c:v>636.27800000000002</c:v>
                </c:pt>
                <c:pt idx="1495">
                  <c:v>630.60199999999998</c:v>
                </c:pt>
                <c:pt idx="1496">
                  <c:v>625.25</c:v>
                </c:pt>
                <c:pt idx="1497">
                  <c:v>624.66</c:v>
                </c:pt>
                <c:pt idx="1498">
                  <c:v>625.02</c:v>
                </c:pt>
                <c:pt idx="1499">
                  <c:v>624.10400000000004</c:v>
                </c:pt>
                <c:pt idx="1500">
                  <c:v>619.56600000000003</c:v>
                </c:pt>
                <c:pt idx="1501">
                  <c:v>617.83799999999997</c:v>
                </c:pt>
                <c:pt idx="1502">
                  <c:v>604.42600000000004</c:v>
                </c:pt>
                <c:pt idx="1503">
                  <c:v>607.62199999999996</c:v>
                </c:pt>
                <c:pt idx="1504">
                  <c:v>605.822</c:v>
                </c:pt>
                <c:pt idx="1505">
                  <c:v>607.65200000000004</c:v>
                </c:pt>
                <c:pt idx="1506">
                  <c:v>610.29200000000003</c:v>
                </c:pt>
                <c:pt idx="1507">
                  <c:v>610.29600000000005</c:v>
                </c:pt>
                <c:pt idx="1508">
                  <c:v>614.39</c:v>
                </c:pt>
                <c:pt idx="1509">
                  <c:v>602.82799999999997</c:v>
                </c:pt>
                <c:pt idx="1510">
                  <c:v>600.096</c:v>
                </c:pt>
                <c:pt idx="1511">
                  <c:v>601.80399999999997</c:v>
                </c:pt>
                <c:pt idx="1512">
                  <c:v>602.89400000000001</c:v>
                </c:pt>
                <c:pt idx="1513">
                  <c:v>602.63400000000001</c:v>
                </c:pt>
                <c:pt idx="1514">
                  <c:v>598.35400000000004</c:v>
                </c:pt>
                <c:pt idx="1515">
                  <c:v>596.86</c:v>
                </c:pt>
                <c:pt idx="1516">
                  <c:v>587.17200000000003</c:v>
                </c:pt>
                <c:pt idx="1517">
                  <c:v>590.86800000000005</c:v>
                </c:pt>
                <c:pt idx="1518">
                  <c:v>591.25800000000004</c:v>
                </c:pt>
                <c:pt idx="1519">
                  <c:v>595.21400000000006</c:v>
                </c:pt>
                <c:pt idx="1520">
                  <c:v>604.62199999999996</c:v>
                </c:pt>
                <c:pt idx="1521">
                  <c:v>606.46400000000006</c:v>
                </c:pt>
                <c:pt idx="1522">
                  <c:v>605.54399999999998</c:v>
                </c:pt>
                <c:pt idx="1523">
                  <c:v>604.96799999999996</c:v>
                </c:pt>
                <c:pt idx="1524">
                  <c:v>603.49599999999998</c:v>
                </c:pt>
                <c:pt idx="1525">
                  <c:v>597.13</c:v>
                </c:pt>
                <c:pt idx="1526">
                  <c:v>598.76</c:v>
                </c:pt>
                <c:pt idx="1527">
                  <c:v>595.78800000000001</c:v>
                </c:pt>
                <c:pt idx="1528">
                  <c:v>591.00400000000002</c:v>
                </c:pt>
                <c:pt idx="1529">
                  <c:v>590.74</c:v>
                </c:pt>
                <c:pt idx="1530">
                  <c:v>584.16600000000005</c:v>
                </c:pt>
                <c:pt idx="1531">
                  <c:v>575.45799999999997</c:v>
                </c:pt>
                <c:pt idx="1532">
                  <c:v>573.39400000000001</c:v>
                </c:pt>
                <c:pt idx="1533">
                  <c:v>564.58600000000001</c:v>
                </c:pt>
                <c:pt idx="1534">
                  <c:v>559.89599999999996</c:v>
                </c:pt>
                <c:pt idx="1535">
                  <c:v>564.19000000000005</c:v>
                </c:pt>
                <c:pt idx="1536">
                  <c:v>565.27</c:v>
                </c:pt>
                <c:pt idx="1537">
                  <c:v>562.51599999999996</c:v>
                </c:pt>
                <c:pt idx="1538">
                  <c:v>558.952</c:v>
                </c:pt>
                <c:pt idx="1539">
                  <c:v>561.86199999999997</c:v>
                </c:pt>
                <c:pt idx="1540">
                  <c:v>565.28200000000004</c:v>
                </c:pt>
                <c:pt idx="1541">
                  <c:v>574.85</c:v>
                </c:pt>
                <c:pt idx="1542">
                  <c:v>574.08000000000004</c:v>
                </c:pt>
                <c:pt idx="1543">
                  <c:v>578.25</c:v>
                </c:pt>
                <c:pt idx="1544">
                  <c:v>575.60799999999995</c:v>
                </c:pt>
                <c:pt idx="1545">
                  <c:v>576.28599999999994</c:v>
                </c:pt>
                <c:pt idx="1546">
                  <c:v>596.19399999999996</c:v>
                </c:pt>
                <c:pt idx="1547">
                  <c:v>594.41399999999999</c:v>
                </c:pt>
                <c:pt idx="1548">
                  <c:v>594.07399999999996</c:v>
                </c:pt>
                <c:pt idx="1549">
                  <c:v>595.68399999999997</c:v>
                </c:pt>
                <c:pt idx="1550">
                  <c:v>595.80399999999997</c:v>
                </c:pt>
                <c:pt idx="1551">
                  <c:v>597.09799999999996</c:v>
                </c:pt>
                <c:pt idx="1552">
                  <c:v>595.20000000000005</c:v>
                </c:pt>
                <c:pt idx="1553">
                  <c:v>586.64200000000005</c:v>
                </c:pt>
                <c:pt idx="1554">
                  <c:v>589.23599999999999</c:v>
                </c:pt>
                <c:pt idx="1555">
                  <c:v>588.38800000000003</c:v>
                </c:pt>
                <c:pt idx="1556">
                  <c:v>591.45000000000005</c:v>
                </c:pt>
                <c:pt idx="1557">
                  <c:v>590.70799999999997</c:v>
                </c:pt>
                <c:pt idx="1558">
                  <c:v>600.69000000000005</c:v>
                </c:pt>
                <c:pt idx="1559">
                  <c:v>623.32799999999997</c:v>
                </c:pt>
                <c:pt idx="1560">
                  <c:v>617.99</c:v>
                </c:pt>
                <c:pt idx="1561">
                  <c:v>615.16999999999996</c:v>
                </c:pt>
                <c:pt idx="1562">
                  <c:v>615.79999999999995</c:v>
                </c:pt>
                <c:pt idx="1563">
                  <c:v>597.19399999999996</c:v>
                </c:pt>
                <c:pt idx="1564">
                  <c:v>600.99400000000003</c:v>
                </c:pt>
                <c:pt idx="1565">
                  <c:v>594.74</c:v>
                </c:pt>
                <c:pt idx="1566">
                  <c:v>596.22</c:v>
                </c:pt>
                <c:pt idx="1567">
                  <c:v>596.42999999999995</c:v>
                </c:pt>
                <c:pt idx="1568">
                  <c:v>597.72</c:v>
                </c:pt>
                <c:pt idx="1569">
                  <c:v>595.14400000000001</c:v>
                </c:pt>
                <c:pt idx="1570">
                  <c:v>597.28399999999999</c:v>
                </c:pt>
                <c:pt idx="1571">
                  <c:v>594.79200000000003</c:v>
                </c:pt>
                <c:pt idx="1572">
                  <c:v>587.81600000000003</c:v>
                </c:pt>
                <c:pt idx="1573">
                  <c:v>580.76199999999994</c:v>
                </c:pt>
                <c:pt idx="1574">
                  <c:v>577.22</c:v>
                </c:pt>
                <c:pt idx="1575">
                  <c:v>573.58600000000001</c:v>
                </c:pt>
                <c:pt idx="1576">
                  <c:v>574.77200000000005</c:v>
                </c:pt>
                <c:pt idx="1577">
                  <c:v>575.96199999999999</c:v>
                </c:pt>
                <c:pt idx="1578">
                  <c:v>575.404</c:v>
                </c:pt>
                <c:pt idx="1579">
                  <c:v>567.75</c:v>
                </c:pt>
                <c:pt idx="1580">
                  <c:v>562.75400000000002</c:v>
                </c:pt>
                <c:pt idx="1581">
                  <c:v>555.52</c:v>
                </c:pt>
                <c:pt idx="1582">
                  <c:v>556.66999999999996</c:v>
                </c:pt>
                <c:pt idx="1583">
                  <c:v>557.70000000000005</c:v>
                </c:pt>
                <c:pt idx="1584">
                  <c:v>555.36</c:v>
                </c:pt>
                <c:pt idx="1585">
                  <c:v>555.09</c:v>
                </c:pt>
                <c:pt idx="1586">
                  <c:v>555.82000000000005</c:v>
                </c:pt>
                <c:pt idx="1587">
                  <c:v>555.22</c:v>
                </c:pt>
                <c:pt idx="1588">
                  <c:v>554.86</c:v>
                </c:pt>
                <c:pt idx="1589">
                  <c:v>550.19000000000005</c:v>
                </c:pt>
                <c:pt idx="1590">
                  <c:v>551.86</c:v>
                </c:pt>
                <c:pt idx="1591">
                  <c:v>559.65599999999995</c:v>
                </c:pt>
                <c:pt idx="1592">
                  <c:v>563.18399999999997</c:v>
                </c:pt>
                <c:pt idx="1593">
                  <c:v>564.55399999999997</c:v>
                </c:pt>
                <c:pt idx="1594">
                  <c:v>561.35</c:v>
                </c:pt>
                <c:pt idx="1595">
                  <c:v>561.82799999999997</c:v>
                </c:pt>
                <c:pt idx="1596">
                  <c:v>577.70000000000005</c:v>
                </c:pt>
                <c:pt idx="1597">
                  <c:v>559.75199999999995</c:v>
                </c:pt>
                <c:pt idx="1598">
                  <c:v>551.98400000000004</c:v>
                </c:pt>
                <c:pt idx="1599">
                  <c:v>554.58199999999999</c:v>
                </c:pt>
                <c:pt idx="1600">
                  <c:v>555.91800000000001</c:v>
                </c:pt>
                <c:pt idx="1601">
                  <c:v>560.5</c:v>
                </c:pt>
                <c:pt idx="1602">
                  <c:v>571.07000000000005</c:v>
                </c:pt>
                <c:pt idx="1603">
                  <c:v>574.44759999999997</c:v>
                </c:pt>
                <c:pt idx="1604">
                  <c:v>574.85839999999996</c:v>
                </c:pt>
                <c:pt idx="1605">
                  <c:v>574.46799999999996</c:v>
                </c:pt>
                <c:pt idx="1606">
                  <c:v>573.93799999999999</c:v>
                </c:pt>
                <c:pt idx="1607">
                  <c:v>581.67399999999998</c:v>
                </c:pt>
                <c:pt idx="1608">
                  <c:v>582.64599999999996</c:v>
                </c:pt>
                <c:pt idx="1609">
                  <c:v>593.94000000000005</c:v>
                </c:pt>
                <c:pt idx="1610">
                  <c:v>603.74</c:v>
                </c:pt>
                <c:pt idx="1611">
                  <c:v>603.77800000000002</c:v>
                </c:pt>
                <c:pt idx="1612">
                  <c:v>601.94000000000005</c:v>
                </c:pt>
                <c:pt idx="1613">
                  <c:v>602.072</c:v>
                </c:pt>
                <c:pt idx="1614">
                  <c:v>608.99400000000003</c:v>
                </c:pt>
                <c:pt idx="1615">
                  <c:v>611.28399999999999</c:v>
                </c:pt>
                <c:pt idx="1616">
                  <c:v>605.79200000000003</c:v>
                </c:pt>
                <c:pt idx="1617">
                  <c:v>618.55200000000002</c:v>
                </c:pt>
                <c:pt idx="1618">
                  <c:v>619.09</c:v>
                </c:pt>
                <c:pt idx="1619">
                  <c:v>618.96</c:v>
                </c:pt>
                <c:pt idx="1620">
                  <c:v>615.02239999999995</c:v>
                </c:pt>
                <c:pt idx="1621">
                  <c:v>608.64599999999996</c:v>
                </c:pt>
                <c:pt idx="1622">
                  <c:v>602.12400000000002</c:v>
                </c:pt>
                <c:pt idx="1623">
                  <c:v>588.59400000000005</c:v>
                </c:pt>
                <c:pt idx="1624">
                  <c:v>583.01800000000003</c:v>
                </c:pt>
                <c:pt idx="1625">
                  <c:v>577.31399999999996</c:v>
                </c:pt>
                <c:pt idx="1626">
                  <c:v>572.572</c:v>
                </c:pt>
                <c:pt idx="1627">
                  <c:v>568.024</c:v>
                </c:pt>
                <c:pt idx="1628">
                  <c:v>556.43600000000004</c:v>
                </c:pt>
                <c:pt idx="1629">
                  <c:v>552.89359999999999</c:v>
                </c:pt>
                <c:pt idx="1630">
                  <c:v>544.92600000000004</c:v>
                </c:pt>
                <c:pt idx="1631">
                  <c:v>540.6</c:v>
                </c:pt>
                <c:pt idx="1632">
                  <c:v>529.79600000000005</c:v>
                </c:pt>
                <c:pt idx="1633">
                  <c:v>529.26</c:v>
                </c:pt>
                <c:pt idx="1634">
                  <c:v>526.47199999999998</c:v>
                </c:pt>
                <c:pt idx="1635">
                  <c:v>524.37400000000002</c:v>
                </c:pt>
                <c:pt idx="1636">
                  <c:v>521.44600000000003</c:v>
                </c:pt>
                <c:pt idx="1637">
                  <c:v>522.34799999999996</c:v>
                </c:pt>
                <c:pt idx="1638">
                  <c:v>522.52599999999995</c:v>
                </c:pt>
                <c:pt idx="1639">
                  <c:v>520.71199999999999</c:v>
                </c:pt>
                <c:pt idx="1640">
                  <c:v>515.33199999999999</c:v>
                </c:pt>
                <c:pt idx="1641">
                  <c:v>495.95</c:v>
                </c:pt>
                <c:pt idx="1642">
                  <c:v>496.71800000000002</c:v>
                </c:pt>
                <c:pt idx="1643">
                  <c:v>499.18799999999999</c:v>
                </c:pt>
                <c:pt idx="1644">
                  <c:v>500.99599999999998</c:v>
                </c:pt>
                <c:pt idx="1645">
                  <c:v>492.53</c:v>
                </c:pt>
                <c:pt idx="1646">
                  <c:v>486.10199999999998</c:v>
                </c:pt>
                <c:pt idx="1647">
                  <c:v>486.90800000000002</c:v>
                </c:pt>
                <c:pt idx="1648">
                  <c:v>481.3</c:v>
                </c:pt>
                <c:pt idx="1649">
                  <c:v>480.84399999999999</c:v>
                </c:pt>
                <c:pt idx="1650">
                  <c:v>474.19400000000002</c:v>
                </c:pt>
                <c:pt idx="1651">
                  <c:v>475.59</c:v>
                </c:pt>
                <c:pt idx="1652">
                  <c:v>479.28</c:v>
                </c:pt>
                <c:pt idx="1653">
                  <c:v>476.536</c:v>
                </c:pt>
                <c:pt idx="1654">
                  <c:v>467.81400000000002</c:v>
                </c:pt>
                <c:pt idx="1655">
                  <c:v>450.71640000000002</c:v>
                </c:pt>
                <c:pt idx="1656">
                  <c:v>452.2364</c:v>
                </c:pt>
                <c:pt idx="1657">
                  <c:v>453.76600000000002</c:v>
                </c:pt>
                <c:pt idx="1658">
                  <c:v>446.41399999999999</c:v>
                </c:pt>
                <c:pt idx="1659">
                  <c:v>440.34</c:v>
                </c:pt>
                <c:pt idx="1660">
                  <c:v>436.42599999999999</c:v>
                </c:pt>
                <c:pt idx="1661">
                  <c:v>431.95</c:v>
                </c:pt>
                <c:pt idx="1662">
                  <c:v>429.46800000000002</c:v>
                </c:pt>
                <c:pt idx="1663">
                  <c:v>425.13400000000001</c:v>
                </c:pt>
                <c:pt idx="1664">
                  <c:v>425.75040000000001</c:v>
                </c:pt>
                <c:pt idx="1665">
                  <c:v>415.54599999999999</c:v>
                </c:pt>
                <c:pt idx="1666">
                  <c:v>410.62599999999998</c:v>
                </c:pt>
                <c:pt idx="1667">
                  <c:v>408.12599999999998</c:v>
                </c:pt>
                <c:pt idx="1668">
                  <c:v>416.2704</c:v>
                </c:pt>
                <c:pt idx="1669">
                  <c:v>432.56</c:v>
                </c:pt>
                <c:pt idx="1670">
                  <c:v>439.68</c:v>
                </c:pt>
                <c:pt idx="1671">
                  <c:v>433.56639999999999</c:v>
                </c:pt>
                <c:pt idx="1672">
                  <c:v>433.41</c:v>
                </c:pt>
                <c:pt idx="1673">
                  <c:v>442.75439999999998</c:v>
                </c:pt>
                <c:pt idx="1674">
                  <c:v>464.94799999999998</c:v>
                </c:pt>
                <c:pt idx="1675">
                  <c:v>466.75799999999998</c:v>
                </c:pt>
                <c:pt idx="1676">
                  <c:v>464.012</c:v>
                </c:pt>
                <c:pt idx="1677">
                  <c:v>465.74799999999999</c:v>
                </c:pt>
                <c:pt idx="1678">
                  <c:v>469.74200000000002</c:v>
                </c:pt>
                <c:pt idx="1679">
                  <c:v>469.15199999999999</c:v>
                </c:pt>
                <c:pt idx="1680">
                  <c:v>464.01159999999999</c:v>
                </c:pt>
                <c:pt idx="1681">
                  <c:v>458.346</c:v>
                </c:pt>
                <c:pt idx="1682">
                  <c:v>457.16399999999999</c:v>
                </c:pt>
                <c:pt idx="1683">
                  <c:v>459.73599999999999</c:v>
                </c:pt>
                <c:pt idx="1684">
                  <c:v>460.33600000000001</c:v>
                </c:pt>
                <c:pt idx="1685">
                  <c:v>442.10239999999999</c:v>
                </c:pt>
                <c:pt idx="1686">
                  <c:v>449.142</c:v>
                </c:pt>
                <c:pt idx="1687">
                  <c:v>444.39800000000002</c:v>
                </c:pt>
                <c:pt idx="1688">
                  <c:v>428.42399999999998</c:v>
                </c:pt>
                <c:pt idx="1689">
                  <c:v>400.86599999999999</c:v>
                </c:pt>
                <c:pt idx="1690">
                  <c:v>388.69799999999998</c:v>
                </c:pt>
                <c:pt idx="1691">
                  <c:v>384.62200000000001</c:v>
                </c:pt>
                <c:pt idx="1692">
                  <c:v>368.74599999999998</c:v>
                </c:pt>
                <c:pt idx="1693">
                  <c:v>364.50400000000002</c:v>
                </c:pt>
                <c:pt idx="1694">
                  <c:v>349.04199999999997</c:v>
                </c:pt>
                <c:pt idx="1695">
                  <c:v>352.34199999999998</c:v>
                </c:pt>
                <c:pt idx="1696">
                  <c:v>347.12959999999998</c:v>
                </c:pt>
                <c:pt idx="1697">
                  <c:v>334.90600000000001</c:v>
                </c:pt>
                <c:pt idx="1698">
                  <c:v>323.86399999999998</c:v>
                </c:pt>
                <c:pt idx="1699">
                  <c:v>315.42</c:v>
                </c:pt>
                <c:pt idx="1700">
                  <c:v>317.12599999999998</c:v>
                </c:pt>
                <c:pt idx="1701">
                  <c:v>313.51600000000002</c:v>
                </c:pt>
                <c:pt idx="1702">
                  <c:v>316.22559999999999</c:v>
                </c:pt>
                <c:pt idx="1703">
                  <c:v>319.00599999999997</c:v>
                </c:pt>
                <c:pt idx="1704">
                  <c:v>318.07600000000002</c:v>
                </c:pt>
                <c:pt idx="1705">
                  <c:v>319.51560000000001</c:v>
                </c:pt>
                <c:pt idx="1706">
                  <c:v>323.10599999999999</c:v>
                </c:pt>
                <c:pt idx="1707">
                  <c:v>312.19639999999998</c:v>
                </c:pt>
                <c:pt idx="1708">
                  <c:v>299.92</c:v>
                </c:pt>
                <c:pt idx="1709">
                  <c:v>290.38200000000001</c:v>
                </c:pt>
                <c:pt idx="1710">
                  <c:v>282.02</c:v>
                </c:pt>
                <c:pt idx="1711">
                  <c:v>282.02</c:v>
                </c:pt>
                <c:pt idx="1712">
                  <c:v>282.02</c:v>
                </c:pt>
                <c:pt idx="1713">
                  <c:v>266.62900000000002</c:v>
                </c:pt>
                <c:pt idx="1714">
                  <c:v>265.29599999999999</c:v>
                </c:pt>
                <c:pt idx="1715">
                  <c:v>265.29599999999999</c:v>
                </c:pt>
                <c:pt idx="1716">
                  <c:v>266.01400000000001</c:v>
                </c:pt>
                <c:pt idx="1717">
                  <c:v>264.56400000000002</c:v>
                </c:pt>
                <c:pt idx="1718">
                  <c:v>246.45</c:v>
                </c:pt>
                <c:pt idx="1719">
                  <c:v>235.32400000000001</c:v>
                </c:pt>
                <c:pt idx="1720">
                  <c:v>225.71199999999999</c:v>
                </c:pt>
                <c:pt idx="1721">
                  <c:v>215.95</c:v>
                </c:pt>
                <c:pt idx="1722">
                  <c:v>206.81</c:v>
                </c:pt>
                <c:pt idx="1723">
                  <c:v>202.39959999999999</c:v>
                </c:pt>
                <c:pt idx="1724">
                  <c:v>193.47399999999999</c:v>
                </c:pt>
                <c:pt idx="1725">
                  <c:v>188.68559999999999</c:v>
                </c:pt>
                <c:pt idx="1726">
                  <c:v>188.21600000000001</c:v>
                </c:pt>
                <c:pt idx="1727">
                  <c:v>188.77600000000001</c:v>
                </c:pt>
                <c:pt idx="1728">
                  <c:v>191.166</c:v>
                </c:pt>
                <c:pt idx="1729">
                  <c:v>189.36199999999999</c:v>
                </c:pt>
                <c:pt idx="1730">
                  <c:v>183.11600000000001</c:v>
                </c:pt>
                <c:pt idx="1731">
                  <c:v>184.70599999999999</c:v>
                </c:pt>
                <c:pt idx="1732">
                  <c:v>188.876</c:v>
                </c:pt>
                <c:pt idx="1733">
                  <c:v>192.62200000000001</c:v>
                </c:pt>
                <c:pt idx="1734">
                  <c:v>191.738</c:v>
                </c:pt>
                <c:pt idx="1735">
                  <c:v>189.45</c:v>
                </c:pt>
                <c:pt idx="1736">
                  <c:v>192.03</c:v>
                </c:pt>
                <c:pt idx="1737">
                  <c:v>193.88</c:v>
                </c:pt>
                <c:pt idx="1738">
                  <c:v>193.29239999999999</c:v>
                </c:pt>
                <c:pt idx="1739">
                  <c:v>184.94200000000001</c:v>
                </c:pt>
                <c:pt idx="1740">
                  <c:v>186.87200000000001</c:v>
                </c:pt>
                <c:pt idx="1741">
                  <c:v>181.53200000000001</c:v>
                </c:pt>
                <c:pt idx="1742">
                  <c:v>177.72559999999999</c:v>
                </c:pt>
                <c:pt idx="1743">
                  <c:v>178.68600000000001</c:v>
                </c:pt>
                <c:pt idx="1744">
                  <c:v>179.97200000000001</c:v>
                </c:pt>
                <c:pt idx="1745">
                  <c:v>181.77</c:v>
                </c:pt>
                <c:pt idx="1746">
                  <c:v>183.67959999999999</c:v>
                </c:pt>
                <c:pt idx="1747">
                  <c:v>186.31200000000001</c:v>
                </c:pt>
                <c:pt idx="1748">
                  <c:v>186.85239999999999</c:v>
                </c:pt>
                <c:pt idx="1749">
                  <c:v>192.40199999999999</c:v>
                </c:pt>
                <c:pt idx="1750">
                  <c:v>194.82</c:v>
                </c:pt>
                <c:pt idx="1751">
                  <c:v>201.89599999999999</c:v>
                </c:pt>
                <c:pt idx="1752">
                  <c:v>204.386</c:v>
                </c:pt>
                <c:pt idx="1753">
                  <c:v>209.22640000000001</c:v>
                </c:pt>
                <c:pt idx="1754">
                  <c:v>212.4564</c:v>
                </c:pt>
                <c:pt idx="1755">
                  <c:v>219.32599999999999</c:v>
                </c:pt>
                <c:pt idx="1756">
                  <c:v>221.67599999999999</c:v>
                </c:pt>
                <c:pt idx="1757">
                  <c:v>227.41560000000001</c:v>
                </c:pt>
                <c:pt idx="1758">
                  <c:v>231.40639999999999</c:v>
                </c:pt>
                <c:pt idx="1759">
                  <c:v>233.58600000000001</c:v>
                </c:pt>
                <c:pt idx="1760">
                  <c:v>232.74600000000001</c:v>
                </c:pt>
                <c:pt idx="1761">
                  <c:v>234.33600000000001</c:v>
                </c:pt>
                <c:pt idx="1762">
                  <c:v>243.22200000000001</c:v>
                </c:pt>
                <c:pt idx="1763">
                  <c:v>239.17599999999999</c:v>
                </c:pt>
                <c:pt idx="1764">
                  <c:v>240.11199999999999</c:v>
                </c:pt>
                <c:pt idx="1765">
                  <c:v>245.4676</c:v>
                </c:pt>
                <c:pt idx="1766">
                  <c:v>250.58799999999999</c:v>
                </c:pt>
                <c:pt idx="1767">
                  <c:v>252.12799999999999</c:v>
                </c:pt>
                <c:pt idx="1768">
                  <c:v>256.43799999999999</c:v>
                </c:pt>
                <c:pt idx="1769">
                  <c:v>256.15199999999999</c:v>
                </c:pt>
                <c:pt idx="1770">
                  <c:v>253.482</c:v>
                </c:pt>
                <c:pt idx="1771">
                  <c:v>256.75400000000002</c:v>
                </c:pt>
                <c:pt idx="1772">
                  <c:v>261.29399999999998</c:v>
                </c:pt>
                <c:pt idx="1773">
                  <c:v>266.05200000000002</c:v>
                </c:pt>
                <c:pt idx="1774">
                  <c:v>276.91000000000003</c:v>
                </c:pt>
                <c:pt idx="1775">
                  <c:v>282.89</c:v>
                </c:pt>
                <c:pt idx="1776">
                  <c:v>288.762</c:v>
                </c:pt>
                <c:pt idx="1777">
                  <c:v>290.79199999999997</c:v>
                </c:pt>
                <c:pt idx="1778">
                  <c:v>286.13639999999998</c:v>
                </c:pt>
                <c:pt idx="1779">
                  <c:v>284.16640000000001</c:v>
                </c:pt>
                <c:pt idx="1780">
                  <c:v>283.52640000000002</c:v>
                </c:pt>
                <c:pt idx="1781">
                  <c:v>285.30399999999997</c:v>
                </c:pt>
                <c:pt idx="1782">
                  <c:v>296.30399999999997</c:v>
                </c:pt>
                <c:pt idx="1783">
                  <c:v>293.67</c:v>
                </c:pt>
                <c:pt idx="1784">
                  <c:v>293.87</c:v>
                </c:pt>
                <c:pt idx="1785">
                  <c:v>297.54000000000002</c:v>
                </c:pt>
                <c:pt idx="1786">
                  <c:v>303.87599999999998</c:v>
                </c:pt>
                <c:pt idx="1787">
                  <c:v>312.726</c:v>
                </c:pt>
                <c:pt idx="1788">
                  <c:v>317.92840000000001</c:v>
                </c:pt>
                <c:pt idx="1789">
                  <c:v>318.58800000000002</c:v>
                </c:pt>
                <c:pt idx="1790">
                  <c:v>319.85000000000002</c:v>
                </c:pt>
                <c:pt idx="1791">
                  <c:v>325.09800000000001</c:v>
                </c:pt>
                <c:pt idx="1792">
                  <c:v>329.80239999999998</c:v>
                </c:pt>
                <c:pt idx="1793">
                  <c:v>330.16800000000001</c:v>
                </c:pt>
                <c:pt idx="1794">
                  <c:v>331.36399999999998</c:v>
                </c:pt>
                <c:pt idx="1795">
                  <c:v>334.22199999999998</c:v>
                </c:pt>
                <c:pt idx="1796">
                  <c:v>334.38200000000001</c:v>
                </c:pt>
                <c:pt idx="1797">
                  <c:v>335.09199999999998</c:v>
                </c:pt>
                <c:pt idx="1798">
                  <c:v>330.71800000000002</c:v>
                </c:pt>
                <c:pt idx="1799">
                  <c:v>329.38400000000001</c:v>
                </c:pt>
                <c:pt idx="1800">
                  <c:v>331.18400000000003</c:v>
                </c:pt>
                <c:pt idx="1801">
                  <c:v>335.01400000000001</c:v>
                </c:pt>
                <c:pt idx="1802">
                  <c:v>339.774</c:v>
                </c:pt>
                <c:pt idx="1803">
                  <c:v>345.06599999999997</c:v>
                </c:pt>
                <c:pt idx="1804">
                  <c:v>335.89440000000002</c:v>
                </c:pt>
                <c:pt idx="1805">
                  <c:v>335.20960000000002</c:v>
                </c:pt>
                <c:pt idx="1806">
                  <c:v>332.59399999999999</c:v>
                </c:pt>
                <c:pt idx="1807">
                  <c:v>331.26</c:v>
                </c:pt>
                <c:pt idx="1808">
                  <c:v>333.09</c:v>
                </c:pt>
                <c:pt idx="1809">
                  <c:v>334.47</c:v>
                </c:pt>
                <c:pt idx="1810">
                  <c:v>343.53</c:v>
                </c:pt>
                <c:pt idx="1811">
                  <c:v>344.96</c:v>
                </c:pt>
                <c:pt idx="1812">
                  <c:v>339.95600000000002</c:v>
                </c:pt>
                <c:pt idx="1813">
                  <c:v>338.096</c:v>
                </c:pt>
                <c:pt idx="1814">
                  <c:v>338.68599999999998</c:v>
                </c:pt>
                <c:pt idx="1815">
                  <c:v>346.56599999999997</c:v>
                </c:pt>
                <c:pt idx="1816">
                  <c:v>346.39</c:v>
                </c:pt>
                <c:pt idx="1817">
                  <c:v>347.7</c:v>
                </c:pt>
                <c:pt idx="1818">
                  <c:v>352.55599999999998</c:v>
                </c:pt>
                <c:pt idx="1819">
                  <c:v>352.20600000000002</c:v>
                </c:pt>
                <c:pt idx="1820">
                  <c:v>351.2004</c:v>
                </c:pt>
                <c:pt idx="1821">
                  <c:v>341.572</c:v>
                </c:pt>
                <c:pt idx="1822">
                  <c:v>337.43</c:v>
                </c:pt>
                <c:pt idx="1823">
                  <c:v>328.05759999999998</c:v>
                </c:pt>
                <c:pt idx="1824">
                  <c:v>320.66800000000001</c:v>
                </c:pt>
                <c:pt idx="1825">
                  <c:v>314.47800000000001</c:v>
                </c:pt>
                <c:pt idx="1826">
                  <c:v>305.72199999999998</c:v>
                </c:pt>
                <c:pt idx="1827">
                  <c:v>301.01799999999997</c:v>
                </c:pt>
                <c:pt idx="1828">
                  <c:v>304.82799999999997</c:v>
                </c:pt>
                <c:pt idx="1829">
                  <c:v>331.762</c:v>
                </c:pt>
                <c:pt idx="1830">
                  <c:v>348.93599999999998</c:v>
                </c:pt>
                <c:pt idx="1831">
                  <c:v>351.31040000000002</c:v>
                </c:pt>
                <c:pt idx="1832">
                  <c:v>362.4</c:v>
                </c:pt>
                <c:pt idx="1833">
                  <c:v>371.89</c:v>
                </c:pt>
                <c:pt idx="1834">
                  <c:v>375.09640000000002</c:v>
                </c:pt>
                <c:pt idx="1835">
                  <c:v>376.88</c:v>
                </c:pt>
                <c:pt idx="1836">
                  <c:v>375.98039999999997</c:v>
                </c:pt>
                <c:pt idx="1837">
                  <c:v>376.02</c:v>
                </c:pt>
                <c:pt idx="1838">
                  <c:v>371.87</c:v>
                </c:pt>
                <c:pt idx="1839">
                  <c:v>369.00599999999997</c:v>
                </c:pt>
                <c:pt idx="1840">
                  <c:v>363.21</c:v>
                </c:pt>
                <c:pt idx="1841">
                  <c:v>365.17</c:v>
                </c:pt>
                <c:pt idx="1842">
                  <c:v>367.41559999999998</c:v>
                </c:pt>
                <c:pt idx="1843">
                  <c:v>375.57960000000003</c:v>
                </c:pt>
                <c:pt idx="1844">
                  <c:v>378.322</c:v>
                </c:pt>
                <c:pt idx="1845">
                  <c:v>377.714</c:v>
                </c:pt>
                <c:pt idx="1846">
                  <c:v>376.95800000000003</c:v>
                </c:pt>
                <c:pt idx="1847">
                  <c:v>383.24599999999998</c:v>
                </c:pt>
                <c:pt idx="1848">
                  <c:v>385.37</c:v>
                </c:pt>
                <c:pt idx="1849">
                  <c:v>381.04</c:v>
                </c:pt>
                <c:pt idx="1850">
                  <c:v>388.63</c:v>
                </c:pt>
                <c:pt idx="1851">
                  <c:v>396.38200000000001</c:v>
                </c:pt>
                <c:pt idx="1852">
                  <c:v>406.65199999999999</c:v>
                </c:pt>
                <c:pt idx="1853">
                  <c:v>404.572</c:v>
                </c:pt>
                <c:pt idx="1854">
                  <c:v>401.09160000000003</c:v>
                </c:pt>
                <c:pt idx="1855">
                  <c:v>402.52</c:v>
                </c:pt>
                <c:pt idx="1856">
                  <c:v>403.64400000000001</c:v>
                </c:pt>
                <c:pt idx="1857">
                  <c:v>410.96199999999999</c:v>
                </c:pt>
                <c:pt idx="1858">
                  <c:v>424.46</c:v>
                </c:pt>
                <c:pt idx="1859">
                  <c:v>430.56639999999999</c:v>
                </c:pt>
                <c:pt idx="1860">
                  <c:v>437.85840000000002</c:v>
                </c:pt>
                <c:pt idx="1861">
                  <c:v>451.18239999999997</c:v>
                </c:pt>
                <c:pt idx="1862">
                  <c:v>457.59640000000002</c:v>
                </c:pt>
                <c:pt idx="1863">
                  <c:v>460.83</c:v>
                </c:pt>
                <c:pt idx="1864">
                  <c:v>437.81240000000003</c:v>
                </c:pt>
                <c:pt idx="1865">
                  <c:v>430.79640000000001</c:v>
                </c:pt>
                <c:pt idx="1866">
                  <c:v>432.88400000000001</c:v>
                </c:pt>
                <c:pt idx="1867">
                  <c:v>437.68239999999997</c:v>
                </c:pt>
                <c:pt idx="1868">
                  <c:v>451.154</c:v>
                </c:pt>
                <c:pt idx="1869">
                  <c:v>466.14800000000002</c:v>
                </c:pt>
                <c:pt idx="1870">
                  <c:v>485.43200000000002</c:v>
                </c:pt>
                <c:pt idx="1871">
                  <c:v>485.38600000000002</c:v>
                </c:pt>
                <c:pt idx="1872">
                  <c:v>497.42599999999999</c:v>
                </c:pt>
                <c:pt idx="1873">
                  <c:v>499.62560000000002</c:v>
                </c:pt>
                <c:pt idx="1874">
                  <c:v>492.24599999999998</c:v>
                </c:pt>
                <c:pt idx="1875">
                  <c:v>484.82</c:v>
                </c:pt>
                <c:pt idx="1876">
                  <c:v>480.11</c:v>
                </c:pt>
                <c:pt idx="1877">
                  <c:v>484.08199999999999</c:v>
                </c:pt>
                <c:pt idx="1878">
                  <c:v>492.93799999999999</c:v>
                </c:pt>
                <c:pt idx="1879">
                  <c:v>506.4436</c:v>
                </c:pt>
                <c:pt idx="1880">
                  <c:v>503.37400000000002</c:v>
                </c:pt>
                <c:pt idx="1881">
                  <c:v>471.286</c:v>
                </c:pt>
                <c:pt idx="1882">
                  <c:v>468.548</c:v>
                </c:pt>
                <c:pt idx="1883">
                  <c:v>461.4</c:v>
                </c:pt>
                <c:pt idx="1884">
                  <c:v>454.82760000000002</c:v>
                </c:pt>
                <c:pt idx="1885">
                  <c:v>452.45800000000003</c:v>
                </c:pt>
                <c:pt idx="1886">
                  <c:v>460.85399999999998</c:v>
                </c:pt>
                <c:pt idx="1887">
                  <c:v>466.82799999999997</c:v>
                </c:pt>
                <c:pt idx="1888">
                  <c:v>474.29199999999997</c:v>
                </c:pt>
                <c:pt idx="1889">
                  <c:v>474.77199999999999</c:v>
                </c:pt>
                <c:pt idx="1890">
                  <c:v>472.68599999999998</c:v>
                </c:pt>
                <c:pt idx="1891">
                  <c:v>470.69400000000002</c:v>
                </c:pt>
                <c:pt idx="1892">
                  <c:v>479.85199999999998</c:v>
                </c:pt>
                <c:pt idx="1893">
                  <c:v>485.31760000000003</c:v>
                </c:pt>
                <c:pt idx="1894">
                  <c:v>479.43</c:v>
                </c:pt>
                <c:pt idx="1895">
                  <c:v>482.24959999999999</c:v>
                </c:pt>
                <c:pt idx="1896">
                  <c:v>486.59399999999999</c:v>
                </c:pt>
                <c:pt idx="1897">
                  <c:v>489.91359999999997</c:v>
                </c:pt>
                <c:pt idx="1898">
                  <c:v>492.262</c:v>
                </c:pt>
                <c:pt idx="1899">
                  <c:v>492.03</c:v>
                </c:pt>
                <c:pt idx="1900">
                  <c:v>489.8304</c:v>
                </c:pt>
                <c:pt idx="1901">
                  <c:v>483.67</c:v>
                </c:pt>
                <c:pt idx="1902">
                  <c:v>476.13200000000001</c:v>
                </c:pt>
                <c:pt idx="1903">
                  <c:v>473.85</c:v>
                </c:pt>
                <c:pt idx="1904">
                  <c:v>467.18200000000002</c:v>
                </c:pt>
                <c:pt idx="1905">
                  <c:v>460.548</c:v>
                </c:pt>
                <c:pt idx="1906">
                  <c:v>461.66</c:v>
                </c:pt>
                <c:pt idx="1907">
                  <c:v>460.37400000000002</c:v>
                </c:pt>
                <c:pt idx="1908">
                  <c:v>463.048</c:v>
                </c:pt>
                <c:pt idx="1909">
                  <c:v>457.43599999999998</c:v>
                </c:pt>
                <c:pt idx="1910">
                  <c:v>464.476</c:v>
                </c:pt>
                <c:pt idx="1911">
                  <c:v>461.56599999999997</c:v>
                </c:pt>
                <c:pt idx="1912">
                  <c:v>455.54599999999999</c:v>
                </c:pt>
                <c:pt idx="1913">
                  <c:v>458.54599999999999</c:v>
                </c:pt>
                <c:pt idx="1914">
                  <c:v>461.13600000000002</c:v>
                </c:pt>
                <c:pt idx="1915">
                  <c:v>466.01600000000002</c:v>
                </c:pt>
                <c:pt idx="1916">
                  <c:v>470.91199999999998</c:v>
                </c:pt>
                <c:pt idx="1917">
                  <c:v>479.952</c:v>
                </c:pt>
                <c:pt idx="1918">
                  <c:v>493.47800000000001</c:v>
                </c:pt>
                <c:pt idx="1919">
                  <c:v>493.08600000000001</c:v>
                </c:pt>
                <c:pt idx="1920">
                  <c:v>489.29</c:v>
                </c:pt>
                <c:pt idx="1921">
                  <c:v>487.02600000000001</c:v>
                </c:pt>
                <c:pt idx="1922">
                  <c:v>485.55399999999997</c:v>
                </c:pt>
                <c:pt idx="1923">
                  <c:v>486.65600000000001</c:v>
                </c:pt>
                <c:pt idx="1924">
                  <c:v>484.93239999999997</c:v>
                </c:pt>
                <c:pt idx="1925">
                  <c:v>487.78160000000003</c:v>
                </c:pt>
                <c:pt idx="1926">
                  <c:v>500.25</c:v>
                </c:pt>
                <c:pt idx="1927">
                  <c:v>491.92</c:v>
                </c:pt>
                <c:pt idx="1928">
                  <c:v>493.762</c:v>
                </c:pt>
                <c:pt idx="1929">
                  <c:v>491.42200000000003</c:v>
                </c:pt>
                <c:pt idx="1930">
                  <c:v>475.11200000000002</c:v>
                </c:pt>
                <c:pt idx="1931">
                  <c:v>459.65800000000002</c:v>
                </c:pt>
                <c:pt idx="1932">
                  <c:v>442.36599999999999</c:v>
                </c:pt>
                <c:pt idx="1933">
                  <c:v>431.666</c:v>
                </c:pt>
                <c:pt idx="1934">
                  <c:v>382.81</c:v>
                </c:pt>
                <c:pt idx="1935">
                  <c:v>378.36200000000002</c:v>
                </c:pt>
                <c:pt idx="1936">
                  <c:v>372.44</c:v>
                </c:pt>
                <c:pt idx="1937">
                  <c:v>376.28199999999998</c:v>
                </c:pt>
                <c:pt idx="1938">
                  <c:v>374.81200000000001</c:v>
                </c:pt>
                <c:pt idx="1939">
                  <c:v>374.62360000000001</c:v>
                </c:pt>
                <c:pt idx="1940">
                  <c:v>373.762</c:v>
                </c:pt>
                <c:pt idx="1941">
                  <c:v>361.76560000000001</c:v>
                </c:pt>
                <c:pt idx="1942">
                  <c:v>358.68400000000003</c:v>
                </c:pt>
                <c:pt idx="1943">
                  <c:v>359.81639999999999</c:v>
                </c:pt>
                <c:pt idx="1944">
                  <c:v>353.8</c:v>
                </c:pt>
                <c:pt idx="1945">
                  <c:v>357.25</c:v>
                </c:pt>
                <c:pt idx="1946">
                  <c:v>352.06400000000002</c:v>
                </c:pt>
                <c:pt idx="1947">
                  <c:v>333.88799999999998</c:v>
                </c:pt>
                <c:pt idx="1948">
                  <c:v>325.51600000000002</c:v>
                </c:pt>
                <c:pt idx="1949">
                  <c:v>317.70600000000002</c:v>
                </c:pt>
                <c:pt idx="1950">
                  <c:v>315.61599999999999</c:v>
                </c:pt>
                <c:pt idx="1951">
                  <c:v>316.084</c:v>
                </c:pt>
                <c:pt idx="1952">
                  <c:v>313.53840000000002</c:v>
                </c:pt>
                <c:pt idx="1953">
                  <c:v>308.11439999999999</c:v>
                </c:pt>
                <c:pt idx="1954">
                  <c:v>306.77199999999999</c:v>
                </c:pt>
                <c:pt idx="1955">
                  <c:v>308.202</c:v>
                </c:pt>
                <c:pt idx="1956">
                  <c:v>308.202</c:v>
                </c:pt>
                <c:pt idx="1957">
                  <c:v>307.702</c:v>
                </c:pt>
                <c:pt idx="1958">
                  <c:v>307.702</c:v>
                </c:pt>
                <c:pt idx="1959">
                  <c:v>330.93599999999998</c:v>
                </c:pt>
                <c:pt idx="1960">
                  <c:v>328.65600000000001</c:v>
                </c:pt>
                <c:pt idx="1961">
                  <c:v>326.92439999999999</c:v>
                </c:pt>
                <c:pt idx="1962">
                  <c:v>319.904</c:v>
                </c:pt>
                <c:pt idx="1963">
                  <c:v>307.18200000000002</c:v>
                </c:pt>
                <c:pt idx="1964">
                  <c:v>291.97199999999998</c:v>
                </c:pt>
                <c:pt idx="1965">
                  <c:v>285.85399999999998</c:v>
                </c:pt>
                <c:pt idx="1966">
                  <c:v>285.63560000000001</c:v>
                </c:pt>
                <c:pt idx="1967">
                  <c:v>288.56</c:v>
                </c:pt>
                <c:pt idx="1968">
                  <c:v>293.44760000000002</c:v>
                </c:pt>
                <c:pt idx="1969">
                  <c:v>300.20600000000002</c:v>
                </c:pt>
                <c:pt idx="1970">
                  <c:v>302.88959999999997</c:v>
                </c:pt>
                <c:pt idx="1971">
                  <c:v>278.54199999999997</c:v>
                </c:pt>
                <c:pt idx="1972">
                  <c:v>249.524</c:v>
                </c:pt>
                <c:pt idx="1973">
                  <c:v>239.214</c:v>
                </c:pt>
                <c:pt idx="1974">
                  <c:v>228.202</c:v>
                </c:pt>
                <c:pt idx="1975">
                  <c:v>219.4436</c:v>
                </c:pt>
                <c:pt idx="1976">
                  <c:v>216.01400000000001</c:v>
                </c:pt>
                <c:pt idx="1977">
                  <c:v>212.22399999999999</c:v>
                </c:pt>
                <c:pt idx="1978">
                  <c:v>211.62</c:v>
                </c:pt>
                <c:pt idx="1979">
                  <c:v>208.01599999999999</c:v>
                </c:pt>
                <c:pt idx="1980">
                  <c:v>209.376</c:v>
                </c:pt>
                <c:pt idx="1981">
                  <c:v>220.38</c:v>
                </c:pt>
                <c:pt idx="1982">
                  <c:v>222.50200000000001</c:v>
                </c:pt>
                <c:pt idx="1983">
                  <c:v>274.56599999999997</c:v>
                </c:pt>
                <c:pt idx="1984">
                  <c:v>277.39600000000002</c:v>
                </c:pt>
                <c:pt idx="1985">
                  <c:v>288.33999999999997</c:v>
                </c:pt>
                <c:pt idx="1986">
                  <c:v>314.19600000000003</c:v>
                </c:pt>
                <c:pt idx="1987">
                  <c:v>315.44600000000003</c:v>
                </c:pt>
                <c:pt idx="1988">
                  <c:v>315.74799999999999</c:v>
                </c:pt>
                <c:pt idx="1989">
                  <c:v>313.048</c:v>
                </c:pt>
                <c:pt idx="1990">
                  <c:v>335.81200000000001</c:v>
                </c:pt>
                <c:pt idx="1991">
                  <c:v>335.11599999999999</c:v>
                </c:pt>
                <c:pt idx="1992">
                  <c:v>330.23379999999997</c:v>
                </c:pt>
                <c:pt idx="1993">
                  <c:v>349.286</c:v>
                </c:pt>
                <c:pt idx="1994">
                  <c:v>374.10640000000001</c:v>
                </c:pt>
                <c:pt idx="1995">
                  <c:v>373.82040000000001</c:v>
                </c:pt>
                <c:pt idx="1996">
                  <c:v>374.76080000000002</c:v>
                </c:pt>
                <c:pt idx="1997">
                  <c:v>374.48399999999998</c:v>
                </c:pt>
                <c:pt idx="1998">
                  <c:v>382.72739999999999</c:v>
                </c:pt>
                <c:pt idx="1999">
                  <c:v>408.65960000000001</c:v>
                </c:pt>
                <c:pt idx="2000">
                  <c:v>408.01760000000002</c:v>
                </c:pt>
                <c:pt idx="2001">
                  <c:v>407.40179999999998</c:v>
                </c:pt>
                <c:pt idx="2002">
                  <c:v>410.13200000000001</c:v>
                </c:pt>
                <c:pt idx="2003">
                  <c:v>401.26479999999998</c:v>
                </c:pt>
                <c:pt idx="2004">
                  <c:v>386.88799999999998</c:v>
                </c:pt>
                <c:pt idx="2005">
                  <c:v>381.16219999999998</c:v>
                </c:pt>
                <c:pt idx="2006">
                  <c:v>379.30180000000001</c:v>
                </c:pt>
                <c:pt idx="2007">
                  <c:v>376.0668</c:v>
                </c:pt>
                <c:pt idx="2008">
                  <c:v>370.20940000000002</c:v>
                </c:pt>
                <c:pt idx="2009">
                  <c:v>368.55160000000001</c:v>
                </c:pt>
                <c:pt idx="2010">
                  <c:v>370.202</c:v>
                </c:pt>
                <c:pt idx="2011">
                  <c:v>369.99900000000002</c:v>
                </c:pt>
                <c:pt idx="2012">
                  <c:v>368.56720000000001</c:v>
                </c:pt>
                <c:pt idx="2013">
                  <c:v>374.13380000000001</c:v>
                </c:pt>
                <c:pt idx="2014">
                  <c:v>370.279</c:v>
                </c:pt>
                <c:pt idx="2015">
                  <c:v>369.779</c:v>
                </c:pt>
                <c:pt idx="2016">
                  <c:v>362.57900000000001</c:v>
                </c:pt>
                <c:pt idx="2017">
                  <c:v>354.42899999999997</c:v>
                </c:pt>
                <c:pt idx="2018">
                  <c:v>364.53519999999997</c:v>
                </c:pt>
                <c:pt idx="2019">
                  <c:v>365.73520000000002</c:v>
                </c:pt>
                <c:pt idx="2020">
                  <c:v>374.65839999999997</c:v>
                </c:pt>
                <c:pt idx="2021">
                  <c:v>372.14339999999999</c:v>
                </c:pt>
                <c:pt idx="2022">
                  <c:v>379.92840000000001</c:v>
                </c:pt>
                <c:pt idx="2023">
                  <c:v>371.72359999999998</c:v>
                </c:pt>
                <c:pt idx="2024">
                  <c:v>370.94240000000002</c:v>
                </c:pt>
                <c:pt idx="2025">
                  <c:v>374.94139999999999</c:v>
                </c:pt>
                <c:pt idx="2026">
                  <c:v>374.13200000000001</c:v>
                </c:pt>
                <c:pt idx="2027">
                  <c:v>377.48779999999999</c:v>
                </c:pt>
                <c:pt idx="2028">
                  <c:v>377.72879999999998</c:v>
                </c:pt>
                <c:pt idx="2029">
                  <c:v>382.01440000000002</c:v>
                </c:pt>
                <c:pt idx="2030">
                  <c:v>382.87979999999999</c:v>
                </c:pt>
                <c:pt idx="2031">
                  <c:v>390.56360000000001</c:v>
                </c:pt>
                <c:pt idx="2032">
                  <c:v>396.84500000000003</c:v>
                </c:pt>
                <c:pt idx="2033">
                  <c:v>404.3</c:v>
                </c:pt>
                <c:pt idx="2034">
                  <c:v>407.10919999999999</c:v>
                </c:pt>
                <c:pt idx="2035">
                  <c:v>409.35759999999999</c:v>
                </c:pt>
                <c:pt idx="2036">
                  <c:v>413.94600000000003</c:v>
                </c:pt>
                <c:pt idx="2037">
                  <c:v>405.75400000000002</c:v>
                </c:pt>
                <c:pt idx="2038">
                  <c:v>421.55399999999997</c:v>
                </c:pt>
                <c:pt idx="2039">
                  <c:v>402.86200000000002</c:v>
                </c:pt>
                <c:pt idx="2040">
                  <c:v>402.84199999999998</c:v>
                </c:pt>
                <c:pt idx="2041">
                  <c:v>392.488</c:v>
                </c:pt>
                <c:pt idx="2042">
                  <c:v>373.23399999999998</c:v>
                </c:pt>
                <c:pt idx="2043">
                  <c:v>365.82600000000002</c:v>
                </c:pt>
                <c:pt idx="2044">
                  <c:v>426.48599999999999</c:v>
                </c:pt>
                <c:pt idx="2045">
                  <c:v>423.10599999999999</c:v>
                </c:pt>
                <c:pt idx="2046">
                  <c:v>421.86</c:v>
                </c:pt>
                <c:pt idx="2047">
                  <c:v>434.29</c:v>
                </c:pt>
                <c:pt idx="2048">
                  <c:v>430.61</c:v>
                </c:pt>
                <c:pt idx="2049">
                  <c:v>425.97199999999998</c:v>
                </c:pt>
                <c:pt idx="2050">
                  <c:v>409.10399999999998</c:v>
                </c:pt>
                <c:pt idx="2051">
                  <c:v>412.67</c:v>
                </c:pt>
                <c:pt idx="2052">
                  <c:v>423.23200000000003</c:v>
                </c:pt>
                <c:pt idx="2053">
                  <c:v>401.2</c:v>
                </c:pt>
                <c:pt idx="2054">
                  <c:v>393.69200000000001</c:v>
                </c:pt>
                <c:pt idx="2055">
                  <c:v>402.90800000000002</c:v>
                </c:pt>
                <c:pt idx="2056">
                  <c:v>401.97</c:v>
                </c:pt>
                <c:pt idx="2057">
                  <c:v>399.06200000000001</c:v>
                </c:pt>
                <c:pt idx="2058">
                  <c:v>423.084</c:v>
                </c:pt>
                <c:pt idx="2059">
                  <c:v>447.75200000000001</c:v>
                </c:pt>
                <c:pt idx="2060">
                  <c:v>437.27</c:v>
                </c:pt>
                <c:pt idx="2061">
                  <c:v>430.02600000000001</c:v>
                </c:pt>
                <c:pt idx="2062">
                  <c:v>434.37200000000001</c:v>
                </c:pt>
                <c:pt idx="2063">
                  <c:v>430.74</c:v>
                </c:pt>
                <c:pt idx="2064">
                  <c:v>417.11399999999998</c:v>
                </c:pt>
                <c:pt idx="2065">
                  <c:v>393.25</c:v>
                </c:pt>
                <c:pt idx="2066">
                  <c:v>385.21600000000001</c:v>
                </c:pt>
                <c:pt idx="2067">
                  <c:v>367.44</c:v>
                </c:pt>
                <c:pt idx="2068">
                  <c:v>355.27600000000001</c:v>
                </c:pt>
                <c:pt idx="2069">
                  <c:v>362.39600000000002</c:v>
                </c:pt>
                <c:pt idx="2070">
                  <c:v>337.61799999999999</c:v>
                </c:pt>
                <c:pt idx="2071">
                  <c:v>335.47199999999998</c:v>
                </c:pt>
                <c:pt idx="2072">
                  <c:v>337.45</c:v>
                </c:pt>
                <c:pt idx="2073">
                  <c:v>326.61200000000002</c:v>
                </c:pt>
                <c:pt idx="2074">
                  <c:v>332.88400000000001</c:v>
                </c:pt>
                <c:pt idx="2075">
                  <c:v>319.15600000000001</c:v>
                </c:pt>
                <c:pt idx="2076">
                  <c:v>320.99799999999999</c:v>
                </c:pt>
                <c:pt idx="2077">
                  <c:v>314.416</c:v>
                </c:pt>
                <c:pt idx="2078">
                  <c:v>315.07600000000002</c:v>
                </c:pt>
                <c:pt idx="2079">
                  <c:v>314.404</c:v>
                </c:pt>
                <c:pt idx="2080">
                  <c:v>321.86</c:v>
                </c:pt>
                <c:pt idx="2081">
                  <c:v>320.31</c:v>
                </c:pt>
                <c:pt idx="2082">
                  <c:v>325.61</c:v>
                </c:pt>
                <c:pt idx="2083">
                  <c:v>326.72000000000003</c:v>
                </c:pt>
                <c:pt idx="2084">
                  <c:v>327.57</c:v>
                </c:pt>
                <c:pt idx="2085">
                  <c:v>310.27</c:v>
                </c:pt>
                <c:pt idx="2086">
                  <c:v>310.05</c:v>
                </c:pt>
                <c:pt idx="2087">
                  <c:v>301.2</c:v>
                </c:pt>
                <c:pt idx="2088">
                  <c:v>297.76</c:v>
                </c:pt>
                <c:pt idx="2089">
                  <c:v>310.06400000000002</c:v>
                </c:pt>
                <c:pt idx="2090">
                  <c:v>295.154</c:v>
                </c:pt>
                <c:pt idx="2091">
                  <c:v>300.346</c:v>
                </c:pt>
                <c:pt idx="2092">
                  <c:v>282.45800000000003</c:v>
                </c:pt>
                <c:pt idx="2093">
                  <c:v>268.43599999999998</c:v>
                </c:pt>
                <c:pt idx="2094">
                  <c:v>279.65800000000002</c:v>
                </c:pt>
                <c:pt idx="2095">
                  <c:v>293.90600000000001</c:v>
                </c:pt>
                <c:pt idx="2096">
                  <c:v>305.654</c:v>
                </c:pt>
                <c:pt idx="2097">
                  <c:v>296.85599999999999</c:v>
                </c:pt>
                <c:pt idx="2098">
                  <c:v>294.00799999999998</c:v>
                </c:pt>
                <c:pt idx="2099">
                  <c:v>276.096</c:v>
                </c:pt>
                <c:pt idx="2100">
                  <c:v>287.572</c:v>
                </c:pt>
                <c:pt idx="2101">
                  <c:v>290.81400000000002</c:v>
                </c:pt>
                <c:pt idx="2102">
                  <c:v>286.61399999999998</c:v>
                </c:pt>
                <c:pt idx="2103">
                  <c:v>292.62799999999999</c:v>
                </c:pt>
                <c:pt idx="2104">
                  <c:v>296.928</c:v>
                </c:pt>
                <c:pt idx="2105">
                  <c:v>305.52800000000002</c:v>
                </c:pt>
                <c:pt idx="2106">
                  <c:v>302.62200000000001</c:v>
                </c:pt>
                <c:pt idx="2107">
                  <c:v>301.92200000000003</c:v>
                </c:pt>
                <c:pt idx="2108">
                  <c:v>308.67599999999999</c:v>
                </c:pt>
                <c:pt idx="2109">
                  <c:v>314.99599999999998</c:v>
                </c:pt>
                <c:pt idx="2110">
                  <c:v>315.12799999999999</c:v>
                </c:pt>
                <c:pt idx="2111">
                  <c:v>320.72800000000001</c:v>
                </c:pt>
                <c:pt idx="2112">
                  <c:v>320.392</c:v>
                </c:pt>
                <c:pt idx="2113">
                  <c:v>328.63600000000002</c:v>
                </c:pt>
                <c:pt idx="2114">
                  <c:v>337.58600000000001</c:v>
                </c:pt>
                <c:pt idx="2115">
                  <c:v>359.238</c:v>
                </c:pt>
                <c:pt idx="2116">
                  <c:v>368.58600000000001</c:v>
                </c:pt>
                <c:pt idx="2117">
                  <c:v>377.84</c:v>
                </c:pt>
                <c:pt idx="2118">
                  <c:v>385.53</c:v>
                </c:pt>
                <c:pt idx="2119">
                  <c:v>402.01400000000001</c:v>
                </c:pt>
                <c:pt idx="2120">
                  <c:v>405.43400000000003</c:v>
                </c:pt>
                <c:pt idx="2121">
                  <c:v>409.524</c:v>
                </c:pt>
                <c:pt idx="2122">
                  <c:v>417.92399999999998</c:v>
                </c:pt>
                <c:pt idx="2123">
                  <c:v>420.17399999999998</c:v>
                </c:pt>
                <c:pt idx="2124">
                  <c:v>433.666</c:v>
                </c:pt>
                <c:pt idx="2125">
                  <c:v>439.86</c:v>
                </c:pt>
                <c:pt idx="2126">
                  <c:v>444.60599999999999</c:v>
                </c:pt>
                <c:pt idx="2127">
                  <c:v>452.50599999999997</c:v>
                </c:pt>
                <c:pt idx="2128">
                  <c:v>458.76</c:v>
                </c:pt>
                <c:pt idx="2129">
                  <c:v>463.16</c:v>
                </c:pt>
                <c:pt idx="2130">
                  <c:v>467.82400000000001</c:v>
                </c:pt>
                <c:pt idx="2131">
                  <c:v>478.90899999999999</c:v>
                </c:pt>
                <c:pt idx="2132">
                  <c:v>487.411</c:v>
                </c:pt>
                <c:pt idx="2133">
                  <c:v>494.76499999999999</c:v>
                </c:pt>
                <c:pt idx="2134">
                  <c:v>497.12700000000001</c:v>
                </c:pt>
                <c:pt idx="2135">
                  <c:v>500.81400000000002</c:v>
                </c:pt>
                <c:pt idx="2136">
                  <c:v>505.27600000000001</c:v>
                </c:pt>
                <c:pt idx="2137">
                  <c:v>505.64600000000002</c:v>
                </c:pt>
                <c:pt idx="2138">
                  <c:v>493.392</c:v>
                </c:pt>
                <c:pt idx="2139">
                  <c:v>476.64600000000002</c:v>
                </c:pt>
                <c:pt idx="2140">
                  <c:v>473.87200000000001</c:v>
                </c:pt>
                <c:pt idx="2141">
                  <c:v>479.846</c:v>
                </c:pt>
                <c:pt idx="2142">
                  <c:v>473.79</c:v>
                </c:pt>
                <c:pt idx="2143">
                  <c:v>477.75</c:v>
                </c:pt>
                <c:pt idx="2144">
                  <c:v>473.42599999999999</c:v>
                </c:pt>
                <c:pt idx="2145">
                  <c:v>469.34300000000002</c:v>
                </c:pt>
                <c:pt idx="2146">
                  <c:v>472.58300000000003</c:v>
                </c:pt>
                <c:pt idx="2147">
                  <c:v>476.68299999999999</c:v>
                </c:pt>
                <c:pt idx="2148">
                  <c:v>472.17099999999999</c:v>
                </c:pt>
                <c:pt idx="2149">
                  <c:v>474.60300000000001</c:v>
                </c:pt>
                <c:pt idx="2150">
                  <c:v>480.00299999999999</c:v>
                </c:pt>
                <c:pt idx="2151">
                  <c:v>471.39800000000002</c:v>
                </c:pt>
                <c:pt idx="2152">
                  <c:v>466.6</c:v>
                </c:pt>
                <c:pt idx="2153">
                  <c:v>468.8</c:v>
                </c:pt>
                <c:pt idx="2154">
                  <c:v>469.8</c:v>
                </c:pt>
                <c:pt idx="2155">
                  <c:v>455.38799999999998</c:v>
                </c:pt>
                <c:pt idx="2156">
                  <c:v>462.18799999999999</c:v>
                </c:pt>
                <c:pt idx="2157">
                  <c:v>464.988</c:v>
                </c:pt>
                <c:pt idx="2158">
                  <c:v>466.08800000000002</c:v>
                </c:pt>
                <c:pt idx="2159">
                  <c:v>466.49599999999998</c:v>
                </c:pt>
                <c:pt idx="2160">
                  <c:v>467.50599999999997</c:v>
                </c:pt>
                <c:pt idx="2161">
                  <c:v>462.43</c:v>
                </c:pt>
                <c:pt idx="2162">
                  <c:v>463.53</c:v>
                </c:pt>
                <c:pt idx="2163">
                  <c:v>464.73</c:v>
                </c:pt>
                <c:pt idx="2164">
                  <c:v>465.63</c:v>
                </c:pt>
                <c:pt idx="2165">
                  <c:v>450.3</c:v>
                </c:pt>
                <c:pt idx="2166">
                  <c:v>449.58800000000002</c:v>
                </c:pt>
                <c:pt idx="2167">
                  <c:v>450.08800000000002</c:v>
                </c:pt>
                <c:pt idx="2168">
                  <c:v>447.596</c:v>
                </c:pt>
                <c:pt idx="2169">
                  <c:v>439.49599999999998</c:v>
                </c:pt>
                <c:pt idx="2170">
                  <c:v>439.596</c:v>
                </c:pt>
                <c:pt idx="2171">
                  <c:v>440.29599999999999</c:v>
                </c:pt>
                <c:pt idx="2172">
                  <c:v>440.79599999999999</c:v>
                </c:pt>
                <c:pt idx="2173">
                  <c:v>442.69600000000003</c:v>
                </c:pt>
                <c:pt idx="2174">
                  <c:v>442.69600000000003</c:v>
                </c:pt>
                <c:pt idx="2175">
                  <c:v>442.298</c:v>
                </c:pt>
                <c:pt idx="2176">
                  <c:v>442.298</c:v>
                </c:pt>
                <c:pt idx="2177">
                  <c:v>442.89800000000002</c:v>
                </c:pt>
                <c:pt idx="2178">
                  <c:v>442.89800000000002</c:v>
                </c:pt>
                <c:pt idx="2179">
                  <c:v>441.89800000000002</c:v>
                </c:pt>
                <c:pt idx="2180">
                  <c:v>442.19799999999998</c:v>
                </c:pt>
                <c:pt idx="2181">
                  <c:v>441.79</c:v>
                </c:pt>
                <c:pt idx="2182">
                  <c:v>441.99</c:v>
                </c:pt>
                <c:pt idx="2183">
                  <c:v>443.79</c:v>
                </c:pt>
                <c:pt idx="2184">
                  <c:v>441.79</c:v>
                </c:pt>
                <c:pt idx="2185">
                  <c:v>445.43</c:v>
                </c:pt>
                <c:pt idx="2186">
                  <c:v>445.63</c:v>
                </c:pt>
                <c:pt idx="2187">
                  <c:v>439.185</c:v>
                </c:pt>
                <c:pt idx="2188">
                  <c:v>434.82499999999999</c:v>
                </c:pt>
                <c:pt idx="2189">
                  <c:v>435.02499999999998</c:v>
                </c:pt>
                <c:pt idx="2190">
                  <c:v>432.185</c:v>
                </c:pt>
                <c:pt idx="2191">
                  <c:v>432.38499999999999</c:v>
                </c:pt>
                <c:pt idx="2192">
                  <c:v>441.673</c:v>
                </c:pt>
                <c:pt idx="2193">
                  <c:v>439.38799999999998</c:v>
                </c:pt>
                <c:pt idx="2194">
                  <c:v>450.53300000000002</c:v>
                </c:pt>
                <c:pt idx="2195">
                  <c:v>449.13299999999998</c:v>
                </c:pt>
                <c:pt idx="2196">
                  <c:v>452.07299999999998</c:v>
                </c:pt>
                <c:pt idx="2197">
                  <c:v>447.44799999999998</c:v>
                </c:pt>
                <c:pt idx="2198">
                  <c:v>446.74799999999999</c:v>
                </c:pt>
                <c:pt idx="2199">
                  <c:v>447.048</c:v>
                </c:pt>
                <c:pt idx="2200">
                  <c:v>427.69200000000001</c:v>
                </c:pt>
                <c:pt idx="2201">
                  <c:v>421.55</c:v>
                </c:pt>
                <c:pt idx="2202">
                  <c:v>419.06</c:v>
                </c:pt>
                <c:pt idx="2203">
                  <c:v>414.68400000000003</c:v>
                </c:pt>
                <c:pt idx="2204">
                  <c:v>404.46800000000002</c:v>
                </c:pt>
                <c:pt idx="2205">
                  <c:v>405.66800000000001</c:v>
                </c:pt>
                <c:pt idx="2206">
                  <c:v>405.64</c:v>
                </c:pt>
                <c:pt idx="2207">
                  <c:v>401.01</c:v>
                </c:pt>
                <c:pt idx="2208">
                  <c:v>407.30200000000002</c:v>
                </c:pt>
                <c:pt idx="2209">
                  <c:v>411.702</c:v>
                </c:pt>
                <c:pt idx="2210">
                  <c:v>408.197</c:v>
                </c:pt>
                <c:pt idx="2211">
                  <c:v>409.29700000000003</c:v>
                </c:pt>
                <c:pt idx="2212">
                  <c:v>417.37299999999999</c:v>
                </c:pt>
                <c:pt idx="2213">
                  <c:v>420.41800000000001</c:v>
                </c:pt>
                <c:pt idx="2214">
                  <c:v>427.15800000000002</c:v>
                </c:pt>
                <c:pt idx="2215">
                  <c:v>447.07799999999997</c:v>
                </c:pt>
                <c:pt idx="2216">
                  <c:v>446.16800000000001</c:v>
                </c:pt>
                <c:pt idx="2217">
                  <c:v>444.56799999999998</c:v>
                </c:pt>
                <c:pt idx="2218">
                  <c:v>444.56799999999998</c:v>
                </c:pt>
                <c:pt idx="2219">
                  <c:v>444.56799999999998</c:v>
                </c:pt>
                <c:pt idx="2220">
                  <c:v>444.56799999999998</c:v>
                </c:pt>
                <c:pt idx="2221">
                  <c:v>479.45600000000002</c:v>
                </c:pt>
                <c:pt idx="2222">
                  <c:v>479.45600000000002</c:v>
                </c:pt>
                <c:pt idx="2223">
                  <c:v>480.654</c:v>
                </c:pt>
                <c:pt idx="2224">
                  <c:v>482.05399999999997</c:v>
                </c:pt>
                <c:pt idx="2225">
                  <c:v>488.39400000000001</c:v>
                </c:pt>
                <c:pt idx="2226">
                  <c:v>490.048</c:v>
                </c:pt>
                <c:pt idx="2227">
                  <c:v>493.74799999999999</c:v>
                </c:pt>
                <c:pt idx="2228">
                  <c:v>498.34800000000001</c:v>
                </c:pt>
                <c:pt idx="2229">
                  <c:v>496.70299999999997</c:v>
                </c:pt>
                <c:pt idx="2230">
                  <c:v>497.95699999999999</c:v>
                </c:pt>
                <c:pt idx="2231">
                  <c:v>496.74299999999999</c:v>
                </c:pt>
                <c:pt idx="2232">
                  <c:v>495.21499999999997</c:v>
                </c:pt>
                <c:pt idx="2233">
                  <c:v>489.23899999999998</c:v>
                </c:pt>
                <c:pt idx="2234">
                  <c:v>480.17099999999999</c:v>
                </c:pt>
                <c:pt idx="2235">
                  <c:v>485.351</c:v>
                </c:pt>
                <c:pt idx="2236">
                  <c:v>496.11700000000002</c:v>
                </c:pt>
                <c:pt idx="2237">
                  <c:v>499.505</c:v>
                </c:pt>
                <c:pt idx="2238">
                  <c:v>495.565</c:v>
                </c:pt>
                <c:pt idx="2239">
                  <c:v>479.30500000000001</c:v>
                </c:pt>
                <c:pt idx="2240">
                  <c:v>483.637</c:v>
                </c:pt>
                <c:pt idx="2241">
                  <c:v>482.29700000000003</c:v>
                </c:pt>
                <c:pt idx="2242">
                  <c:v>482.077</c:v>
                </c:pt>
                <c:pt idx="2243">
                  <c:v>486.66500000000002</c:v>
                </c:pt>
                <c:pt idx="2244">
                  <c:v>487.43099999999998</c:v>
                </c:pt>
                <c:pt idx="2245">
                  <c:v>494.685</c:v>
                </c:pt>
                <c:pt idx="2246">
                  <c:v>492.85</c:v>
                </c:pt>
                <c:pt idx="2247">
                  <c:v>496.05</c:v>
                </c:pt>
                <c:pt idx="2248">
                  <c:v>500.16199999999998</c:v>
                </c:pt>
                <c:pt idx="2249">
                  <c:v>505.62200000000001</c:v>
                </c:pt>
                <c:pt idx="2250">
                  <c:v>508.64</c:v>
                </c:pt>
                <c:pt idx="2251">
                  <c:v>518.14</c:v>
                </c:pt>
                <c:pt idx="2252">
                  <c:v>521.1</c:v>
                </c:pt>
                <c:pt idx="2253">
                  <c:v>520.26</c:v>
                </c:pt>
                <c:pt idx="2254">
                  <c:v>518.05999999999995</c:v>
                </c:pt>
                <c:pt idx="2255">
                  <c:v>514.904</c:v>
                </c:pt>
                <c:pt idx="2256">
                  <c:v>517.10400000000004</c:v>
                </c:pt>
                <c:pt idx="2257">
                  <c:v>519.45000000000005</c:v>
                </c:pt>
                <c:pt idx="2258">
                  <c:v>522.04499999999996</c:v>
                </c:pt>
                <c:pt idx="2259">
                  <c:v>525.745</c:v>
                </c:pt>
                <c:pt idx="2260">
                  <c:v>535.79700000000003</c:v>
                </c:pt>
                <c:pt idx="2261">
                  <c:v>539.87199999999996</c:v>
                </c:pt>
                <c:pt idx="2262">
                  <c:v>550.15200000000004</c:v>
                </c:pt>
                <c:pt idx="2263">
                  <c:v>586.19799999999998</c:v>
                </c:pt>
                <c:pt idx="2264">
                  <c:v>595.25</c:v>
                </c:pt>
                <c:pt idx="2265">
                  <c:v>600.49599999999998</c:v>
                </c:pt>
                <c:pt idx="2266">
                  <c:v>614.83199999999999</c:v>
                </c:pt>
                <c:pt idx="2267">
                  <c:v>621.68399999999997</c:v>
                </c:pt>
                <c:pt idx="2268">
                  <c:v>622.46</c:v>
                </c:pt>
                <c:pt idx="2269">
                  <c:v>624.86099999999999</c:v>
                </c:pt>
                <c:pt idx="2270">
                  <c:v>630.13699999999994</c:v>
                </c:pt>
                <c:pt idx="2271">
                  <c:v>638.173</c:v>
                </c:pt>
                <c:pt idx="2272">
                  <c:v>640.97299999999996</c:v>
                </c:pt>
                <c:pt idx="2273">
                  <c:v>660.721</c:v>
                </c:pt>
                <c:pt idx="2274">
                  <c:v>643.29399999999998</c:v>
                </c:pt>
                <c:pt idx="2275">
                  <c:v>618.74</c:v>
                </c:pt>
                <c:pt idx="2276">
                  <c:v>607.49</c:v>
                </c:pt>
                <c:pt idx="2277">
                  <c:v>548.13699999999994</c:v>
                </c:pt>
                <c:pt idx="2278">
                  <c:v>467.43700000000001</c:v>
                </c:pt>
                <c:pt idx="2279">
                  <c:v>443.78100000000001</c:v>
                </c:pt>
                <c:pt idx="2280">
                  <c:v>455.80900000000003</c:v>
                </c:pt>
                <c:pt idx="2281">
                  <c:v>440.03100000000001</c:v>
                </c:pt>
                <c:pt idx="2282">
                  <c:v>413.19099999999997</c:v>
                </c:pt>
                <c:pt idx="2283">
                  <c:v>401.82100000000003</c:v>
                </c:pt>
                <c:pt idx="2284">
                  <c:v>401.98899999999998</c:v>
                </c:pt>
                <c:pt idx="2285">
                  <c:v>403.649</c:v>
                </c:pt>
                <c:pt idx="2286">
                  <c:v>400.85199999999998</c:v>
                </c:pt>
                <c:pt idx="2287">
                  <c:v>402.40199999999999</c:v>
                </c:pt>
                <c:pt idx="2288">
                  <c:v>426.726</c:v>
                </c:pt>
                <c:pt idx="2289">
                  <c:v>418.37599999999998</c:v>
                </c:pt>
                <c:pt idx="2290">
                  <c:v>416.036</c:v>
                </c:pt>
                <c:pt idx="2291">
                  <c:v>440.38600000000002</c:v>
                </c:pt>
                <c:pt idx="2292">
                  <c:v>444.58</c:v>
                </c:pt>
                <c:pt idx="2293">
                  <c:v>445.58</c:v>
                </c:pt>
                <c:pt idx="2294">
                  <c:v>443.52800000000002</c:v>
                </c:pt>
                <c:pt idx="2295">
                  <c:v>447.73200000000003</c:v>
                </c:pt>
                <c:pt idx="2296">
                  <c:v>383.47399999999999</c:v>
                </c:pt>
                <c:pt idx="2297">
                  <c:v>343.28800000000001</c:v>
                </c:pt>
                <c:pt idx="2298">
                  <c:v>320.928</c:v>
                </c:pt>
                <c:pt idx="2299">
                  <c:v>317.928</c:v>
                </c:pt>
                <c:pt idx="2300">
                  <c:v>298.798</c:v>
                </c:pt>
                <c:pt idx="2301">
                  <c:v>297.798</c:v>
                </c:pt>
                <c:pt idx="2302">
                  <c:v>295.798</c:v>
                </c:pt>
                <c:pt idx="2303">
                  <c:v>300.68799999999999</c:v>
                </c:pt>
                <c:pt idx="2304">
                  <c:v>302.29000000000002</c:v>
                </c:pt>
                <c:pt idx="2305">
                  <c:v>302.13799999999998</c:v>
                </c:pt>
                <c:pt idx="2306">
                  <c:v>299.13799999999998</c:v>
                </c:pt>
                <c:pt idx="2307">
                  <c:v>291.91800000000001</c:v>
                </c:pt>
                <c:pt idx="2308">
                  <c:v>289.87599999999998</c:v>
                </c:pt>
                <c:pt idx="2309">
                  <c:v>310.75400000000002</c:v>
                </c:pt>
                <c:pt idx="2310">
                  <c:v>334.988</c:v>
                </c:pt>
                <c:pt idx="2311">
                  <c:v>336.32799999999997</c:v>
                </c:pt>
                <c:pt idx="2312">
                  <c:v>339.95600000000002</c:v>
                </c:pt>
                <c:pt idx="2313">
                  <c:v>336.95600000000002</c:v>
                </c:pt>
                <c:pt idx="2314">
                  <c:v>345.17</c:v>
                </c:pt>
                <c:pt idx="2315">
                  <c:v>344.16</c:v>
                </c:pt>
                <c:pt idx="2316">
                  <c:v>342.16</c:v>
                </c:pt>
                <c:pt idx="2317">
                  <c:v>348.70400000000001</c:v>
                </c:pt>
                <c:pt idx="2318">
                  <c:v>343.60399999999998</c:v>
                </c:pt>
                <c:pt idx="2319">
                  <c:v>345.94400000000002</c:v>
                </c:pt>
                <c:pt idx="2320">
                  <c:v>331.84</c:v>
                </c:pt>
                <c:pt idx="2321">
                  <c:v>314.108</c:v>
                </c:pt>
                <c:pt idx="2322">
                  <c:v>314.108</c:v>
                </c:pt>
                <c:pt idx="2323">
                  <c:v>320.42200000000003</c:v>
                </c:pt>
                <c:pt idx="2324">
                  <c:v>318.822</c:v>
                </c:pt>
                <c:pt idx="2325">
                  <c:v>325.87400000000002</c:v>
                </c:pt>
                <c:pt idx="2326">
                  <c:v>339.89400000000001</c:v>
                </c:pt>
                <c:pt idx="2327">
                  <c:v>339.23399999999998</c:v>
                </c:pt>
                <c:pt idx="2328">
                  <c:v>337.56900000000002</c:v>
                </c:pt>
                <c:pt idx="2329">
                  <c:v>336.59500000000003</c:v>
                </c:pt>
                <c:pt idx="2330">
                  <c:v>354.28500000000003</c:v>
                </c:pt>
                <c:pt idx="2331">
                  <c:v>361.11700000000002</c:v>
                </c:pt>
                <c:pt idx="2332">
                  <c:v>356.11700000000002</c:v>
                </c:pt>
                <c:pt idx="2333">
                  <c:v>357.55700000000002</c:v>
                </c:pt>
                <c:pt idx="2334">
                  <c:v>349.53</c:v>
                </c:pt>
                <c:pt idx="2335">
                  <c:v>345.53</c:v>
                </c:pt>
                <c:pt idx="2336">
                  <c:v>338.488</c:v>
                </c:pt>
                <c:pt idx="2337">
                  <c:v>349.61799999999999</c:v>
                </c:pt>
                <c:pt idx="2338">
                  <c:v>352.09399999999999</c:v>
                </c:pt>
                <c:pt idx="2339">
                  <c:v>363.30799999999999</c:v>
                </c:pt>
                <c:pt idx="2340">
                  <c:v>365.36</c:v>
                </c:pt>
                <c:pt idx="2341">
                  <c:v>356.36</c:v>
                </c:pt>
                <c:pt idx="2342">
                  <c:v>362.86200000000002</c:v>
                </c:pt>
                <c:pt idx="2343">
                  <c:v>380.12799999999999</c:v>
                </c:pt>
                <c:pt idx="2344">
                  <c:v>390.096</c:v>
                </c:pt>
                <c:pt idx="2345">
                  <c:v>401.13200000000001</c:v>
                </c:pt>
                <c:pt idx="2346">
                  <c:v>410.38799999999998</c:v>
                </c:pt>
                <c:pt idx="2347">
                  <c:v>406.91199999999998</c:v>
                </c:pt>
                <c:pt idx="2348">
                  <c:v>415.91199999999998</c:v>
                </c:pt>
                <c:pt idx="2349">
                  <c:v>424.91199999999998</c:v>
                </c:pt>
                <c:pt idx="2350">
                  <c:v>421.43599999999998</c:v>
                </c:pt>
                <c:pt idx="2351">
                  <c:v>420.54599999999999</c:v>
                </c:pt>
                <c:pt idx="2352">
                  <c:v>418.31599999999997</c:v>
                </c:pt>
                <c:pt idx="2353">
                  <c:v>419.84</c:v>
                </c:pt>
                <c:pt idx="2354">
                  <c:v>418.5</c:v>
                </c:pt>
                <c:pt idx="2355">
                  <c:v>413.53199999999998</c:v>
                </c:pt>
                <c:pt idx="2356">
                  <c:v>426.13200000000001</c:v>
                </c:pt>
                <c:pt idx="2357">
                  <c:v>439.13200000000001</c:v>
                </c:pt>
                <c:pt idx="2358">
                  <c:v>449.65600000000001</c:v>
                </c:pt>
                <c:pt idx="2359">
                  <c:v>457.65600000000001</c:v>
                </c:pt>
                <c:pt idx="2360">
                  <c:v>469.32600000000002</c:v>
                </c:pt>
                <c:pt idx="2361">
                  <c:v>473.32600000000002</c:v>
                </c:pt>
                <c:pt idx="2362">
                  <c:v>482.32600000000002</c:v>
                </c:pt>
                <c:pt idx="2363">
                  <c:v>500.29399999999998</c:v>
                </c:pt>
                <c:pt idx="2364">
                  <c:v>508.142</c:v>
                </c:pt>
                <c:pt idx="2365">
                  <c:v>520.77</c:v>
                </c:pt>
                <c:pt idx="2366">
                  <c:v>520.77</c:v>
                </c:pt>
                <c:pt idx="2367">
                  <c:v>528.98599999999999</c:v>
                </c:pt>
                <c:pt idx="2368">
                  <c:v>528.98599999999999</c:v>
                </c:pt>
                <c:pt idx="2369">
                  <c:v>531.4</c:v>
                </c:pt>
                <c:pt idx="2370">
                  <c:v>526.10599999999999</c:v>
                </c:pt>
                <c:pt idx="2371">
                  <c:v>535.10599999999999</c:v>
                </c:pt>
                <c:pt idx="2372">
                  <c:v>523.78800000000001</c:v>
                </c:pt>
                <c:pt idx="2373">
                  <c:v>526.81399999999996</c:v>
                </c:pt>
                <c:pt idx="2374">
                  <c:v>525.92399999999998</c:v>
                </c:pt>
                <c:pt idx="2375">
                  <c:v>533.92399999999998</c:v>
                </c:pt>
                <c:pt idx="2376">
                  <c:v>532.17600000000004</c:v>
                </c:pt>
                <c:pt idx="2377">
                  <c:v>517.38</c:v>
                </c:pt>
                <c:pt idx="2378">
                  <c:v>517.38</c:v>
                </c:pt>
                <c:pt idx="2379">
                  <c:v>500.55399999999997</c:v>
                </c:pt>
                <c:pt idx="2380">
                  <c:v>505.81599999999997</c:v>
                </c:pt>
                <c:pt idx="2381">
                  <c:v>509.81599999999997</c:v>
                </c:pt>
                <c:pt idx="2382">
                  <c:v>498.12</c:v>
                </c:pt>
                <c:pt idx="2383">
                  <c:v>492.60199999999998</c:v>
                </c:pt>
                <c:pt idx="2384">
                  <c:v>492.60199999999998</c:v>
                </c:pt>
                <c:pt idx="2385">
                  <c:v>494.11</c:v>
                </c:pt>
                <c:pt idx="2386">
                  <c:v>489.12599999999998</c:v>
                </c:pt>
                <c:pt idx="2387">
                  <c:v>491.39</c:v>
                </c:pt>
                <c:pt idx="2388">
                  <c:v>496.39</c:v>
                </c:pt>
                <c:pt idx="2389">
                  <c:v>496.39</c:v>
                </c:pt>
                <c:pt idx="2390">
                  <c:v>491.39</c:v>
                </c:pt>
                <c:pt idx="2391">
                  <c:v>488.10199999999998</c:v>
                </c:pt>
                <c:pt idx="2392">
                  <c:v>492.73</c:v>
                </c:pt>
                <c:pt idx="2393">
                  <c:v>496.73</c:v>
                </c:pt>
                <c:pt idx="2394">
                  <c:v>507.07</c:v>
                </c:pt>
                <c:pt idx="2395">
                  <c:v>508.24400000000003</c:v>
                </c:pt>
                <c:pt idx="2396">
                  <c:v>506.72</c:v>
                </c:pt>
                <c:pt idx="2397">
                  <c:v>511.72</c:v>
                </c:pt>
                <c:pt idx="2398">
                  <c:v>521.38599999999997</c:v>
                </c:pt>
                <c:pt idx="2399">
                  <c:v>500.11</c:v>
                </c:pt>
                <c:pt idx="2400">
                  <c:v>494.04599999999999</c:v>
                </c:pt>
                <c:pt idx="2401">
                  <c:v>473.57600000000002</c:v>
                </c:pt>
                <c:pt idx="2402">
                  <c:v>483.01</c:v>
                </c:pt>
                <c:pt idx="2403">
                  <c:v>487.01</c:v>
                </c:pt>
                <c:pt idx="2404">
                  <c:v>484.51799999999997</c:v>
                </c:pt>
                <c:pt idx="2405">
                  <c:v>491.46</c:v>
                </c:pt>
                <c:pt idx="2406">
                  <c:v>501.32799999999997</c:v>
                </c:pt>
                <c:pt idx="2407">
                  <c:v>494.03199999999998</c:v>
                </c:pt>
                <c:pt idx="2408">
                  <c:v>491.79599999999999</c:v>
                </c:pt>
                <c:pt idx="2409">
                  <c:v>518.85199999999998</c:v>
                </c:pt>
                <c:pt idx="2410">
                  <c:v>494.56</c:v>
                </c:pt>
                <c:pt idx="2411">
                  <c:v>494.66800000000001</c:v>
                </c:pt>
                <c:pt idx="2412">
                  <c:v>524.29999999999995</c:v>
                </c:pt>
                <c:pt idx="2413">
                  <c:v>537.38800000000003</c:v>
                </c:pt>
                <c:pt idx="2414">
                  <c:v>551.09400000000005</c:v>
                </c:pt>
                <c:pt idx="2415">
                  <c:v>591.86199999999997</c:v>
                </c:pt>
                <c:pt idx="2416">
                  <c:v>591.86199999999997</c:v>
                </c:pt>
                <c:pt idx="2417">
                  <c:v>601.29600000000005</c:v>
                </c:pt>
                <c:pt idx="2418">
                  <c:v>605.29600000000005</c:v>
                </c:pt>
                <c:pt idx="2419">
                  <c:v>606.49599999999998</c:v>
                </c:pt>
                <c:pt idx="2420">
                  <c:v>604.87199999999996</c:v>
                </c:pt>
                <c:pt idx="2421">
                  <c:v>606.83000000000004</c:v>
                </c:pt>
                <c:pt idx="2422">
                  <c:v>606.50599999999997</c:v>
                </c:pt>
                <c:pt idx="2423">
                  <c:v>582.83600000000001</c:v>
                </c:pt>
                <c:pt idx="2424">
                  <c:v>572.15800000000002</c:v>
                </c:pt>
                <c:pt idx="2425">
                  <c:v>555.33199999999999</c:v>
                </c:pt>
                <c:pt idx="2426">
                  <c:v>559.846</c:v>
                </c:pt>
                <c:pt idx="2427">
                  <c:v>559.40200000000004</c:v>
                </c:pt>
                <c:pt idx="2428">
                  <c:v>569.46600000000001</c:v>
                </c:pt>
                <c:pt idx="2429">
                  <c:v>563.78399999999999</c:v>
                </c:pt>
                <c:pt idx="2430">
                  <c:v>487.49799999999999</c:v>
                </c:pt>
                <c:pt idx="2431">
                  <c:v>492.298</c:v>
                </c:pt>
                <c:pt idx="2432">
                  <c:v>483.95400000000001</c:v>
                </c:pt>
                <c:pt idx="2433">
                  <c:v>487.34199999999998</c:v>
                </c:pt>
                <c:pt idx="2434">
                  <c:v>477.892</c:v>
                </c:pt>
                <c:pt idx="2435">
                  <c:v>437.31400000000002</c:v>
                </c:pt>
                <c:pt idx="2436">
                  <c:v>445.68599999999998</c:v>
                </c:pt>
                <c:pt idx="2437">
                  <c:v>427.53</c:v>
                </c:pt>
                <c:pt idx="2438">
                  <c:v>427.88600000000002</c:v>
                </c:pt>
                <c:pt idx="2439">
                  <c:v>420.32600000000002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7F-4962-84DC-3BEFFDD25A4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螺纹钢毛利</c:v>
                </c:pt>
              </c:strCache>
            </c:strRef>
          </c:tx>
          <c:spPr>
            <a:ln w="19050" cap="rnd">
              <a:solidFill>
                <a:srgbClr val="C2232B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导出数据!$A$3:$A$2453</c:f>
              <c:numCache>
                <c:formatCode>yyyy\-m\-d</c:formatCode>
                <c:ptCount val="2440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43852</c:v>
                </c:pt>
                <c:pt idx="229">
                  <c:v>43851</c:v>
                </c:pt>
                <c:pt idx="230">
                  <c:v>43850</c:v>
                </c:pt>
                <c:pt idx="231">
                  <c:v>43849</c:v>
                </c:pt>
                <c:pt idx="232">
                  <c:v>43847</c:v>
                </c:pt>
                <c:pt idx="233">
                  <c:v>43846</c:v>
                </c:pt>
                <c:pt idx="234">
                  <c:v>43845</c:v>
                </c:pt>
                <c:pt idx="235">
                  <c:v>43844</c:v>
                </c:pt>
                <c:pt idx="236">
                  <c:v>43843</c:v>
                </c:pt>
                <c:pt idx="237">
                  <c:v>43840</c:v>
                </c:pt>
                <c:pt idx="238">
                  <c:v>43839</c:v>
                </c:pt>
                <c:pt idx="239">
                  <c:v>43838</c:v>
                </c:pt>
                <c:pt idx="240">
                  <c:v>43837</c:v>
                </c:pt>
                <c:pt idx="241">
                  <c:v>43836</c:v>
                </c:pt>
                <c:pt idx="242">
                  <c:v>43833</c:v>
                </c:pt>
                <c:pt idx="243">
                  <c:v>43832</c:v>
                </c:pt>
                <c:pt idx="244">
                  <c:v>43830</c:v>
                </c:pt>
                <c:pt idx="245">
                  <c:v>43829</c:v>
                </c:pt>
                <c:pt idx="246">
                  <c:v>43826</c:v>
                </c:pt>
                <c:pt idx="247">
                  <c:v>43825</c:v>
                </c:pt>
                <c:pt idx="248">
                  <c:v>43824</c:v>
                </c:pt>
                <c:pt idx="249">
                  <c:v>43823</c:v>
                </c:pt>
                <c:pt idx="250">
                  <c:v>43822</c:v>
                </c:pt>
                <c:pt idx="251">
                  <c:v>43819</c:v>
                </c:pt>
                <c:pt idx="252">
                  <c:v>43818</c:v>
                </c:pt>
                <c:pt idx="253">
                  <c:v>43817</c:v>
                </c:pt>
                <c:pt idx="254">
                  <c:v>43816</c:v>
                </c:pt>
                <c:pt idx="255">
                  <c:v>43815</c:v>
                </c:pt>
                <c:pt idx="256">
                  <c:v>43812</c:v>
                </c:pt>
                <c:pt idx="257">
                  <c:v>43811</c:v>
                </c:pt>
                <c:pt idx="258">
                  <c:v>43810</c:v>
                </c:pt>
                <c:pt idx="259">
                  <c:v>43809</c:v>
                </c:pt>
                <c:pt idx="260">
                  <c:v>43808</c:v>
                </c:pt>
                <c:pt idx="261">
                  <c:v>43805</c:v>
                </c:pt>
                <c:pt idx="262">
                  <c:v>43804</c:v>
                </c:pt>
                <c:pt idx="263">
                  <c:v>43803</c:v>
                </c:pt>
                <c:pt idx="264">
                  <c:v>43802</c:v>
                </c:pt>
                <c:pt idx="265">
                  <c:v>43801</c:v>
                </c:pt>
                <c:pt idx="266">
                  <c:v>43798</c:v>
                </c:pt>
                <c:pt idx="267">
                  <c:v>43797</c:v>
                </c:pt>
                <c:pt idx="268">
                  <c:v>43796</c:v>
                </c:pt>
                <c:pt idx="269">
                  <c:v>43795</c:v>
                </c:pt>
                <c:pt idx="270">
                  <c:v>43794</c:v>
                </c:pt>
                <c:pt idx="271">
                  <c:v>43791</c:v>
                </c:pt>
                <c:pt idx="272">
                  <c:v>43790</c:v>
                </c:pt>
                <c:pt idx="273">
                  <c:v>43789</c:v>
                </c:pt>
                <c:pt idx="274">
                  <c:v>43788</c:v>
                </c:pt>
                <c:pt idx="275">
                  <c:v>43787</c:v>
                </c:pt>
                <c:pt idx="276">
                  <c:v>43784</c:v>
                </c:pt>
                <c:pt idx="277">
                  <c:v>43783</c:v>
                </c:pt>
                <c:pt idx="278">
                  <c:v>43782</c:v>
                </c:pt>
                <c:pt idx="279">
                  <c:v>43781</c:v>
                </c:pt>
                <c:pt idx="280">
                  <c:v>43780</c:v>
                </c:pt>
                <c:pt idx="281">
                  <c:v>43777</c:v>
                </c:pt>
                <c:pt idx="282">
                  <c:v>43776</c:v>
                </c:pt>
                <c:pt idx="283">
                  <c:v>43775</c:v>
                </c:pt>
                <c:pt idx="284">
                  <c:v>43774</c:v>
                </c:pt>
                <c:pt idx="285">
                  <c:v>43773</c:v>
                </c:pt>
                <c:pt idx="286">
                  <c:v>43770</c:v>
                </c:pt>
                <c:pt idx="287">
                  <c:v>43769</c:v>
                </c:pt>
                <c:pt idx="288">
                  <c:v>43768</c:v>
                </c:pt>
                <c:pt idx="289">
                  <c:v>43767</c:v>
                </c:pt>
                <c:pt idx="290">
                  <c:v>43766</c:v>
                </c:pt>
                <c:pt idx="291">
                  <c:v>43763</c:v>
                </c:pt>
                <c:pt idx="292">
                  <c:v>43762</c:v>
                </c:pt>
                <c:pt idx="293">
                  <c:v>43761</c:v>
                </c:pt>
                <c:pt idx="294">
                  <c:v>43760</c:v>
                </c:pt>
                <c:pt idx="295">
                  <c:v>43759</c:v>
                </c:pt>
                <c:pt idx="296">
                  <c:v>43756</c:v>
                </c:pt>
                <c:pt idx="297">
                  <c:v>43755</c:v>
                </c:pt>
                <c:pt idx="298">
                  <c:v>43754</c:v>
                </c:pt>
                <c:pt idx="299">
                  <c:v>43753</c:v>
                </c:pt>
                <c:pt idx="300">
                  <c:v>43752</c:v>
                </c:pt>
                <c:pt idx="301">
                  <c:v>43750</c:v>
                </c:pt>
                <c:pt idx="302">
                  <c:v>43749</c:v>
                </c:pt>
                <c:pt idx="303">
                  <c:v>43748</c:v>
                </c:pt>
                <c:pt idx="304">
                  <c:v>43747</c:v>
                </c:pt>
                <c:pt idx="305">
                  <c:v>43746</c:v>
                </c:pt>
                <c:pt idx="306">
                  <c:v>43738</c:v>
                </c:pt>
                <c:pt idx="307">
                  <c:v>43737</c:v>
                </c:pt>
                <c:pt idx="308">
                  <c:v>43735</c:v>
                </c:pt>
                <c:pt idx="309">
                  <c:v>43734</c:v>
                </c:pt>
                <c:pt idx="310">
                  <c:v>43733</c:v>
                </c:pt>
                <c:pt idx="311">
                  <c:v>43732</c:v>
                </c:pt>
                <c:pt idx="312">
                  <c:v>43731</c:v>
                </c:pt>
                <c:pt idx="313">
                  <c:v>43728</c:v>
                </c:pt>
                <c:pt idx="314">
                  <c:v>43727</c:v>
                </c:pt>
                <c:pt idx="315">
                  <c:v>43726</c:v>
                </c:pt>
                <c:pt idx="316">
                  <c:v>43725</c:v>
                </c:pt>
                <c:pt idx="317">
                  <c:v>43724</c:v>
                </c:pt>
                <c:pt idx="318">
                  <c:v>43720</c:v>
                </c:pt>
                <c:pt idx="319">
                  <c:v>43719</c:v>
                </c:pt>
                <c:pt idx="320">
                  <c:v>43718</c:v>
                </c:pt>
                <c:pt idx="321">
                  <c:v>43717</c:v>
                </c:pt>
                <c:pt idx="322">
                  <c:v>43714</c:v>
                </c:pt>
                <c:pt idx="323">
                  <c:v>43713</c:v>
                </c:pt>
                <c:pt idx="324">
                  <c:v>43712</c:v>
                </c:pt>
                <c:pt idx="325">
                  <c:v>43711</c:v>
                </c:pt>
                <c:pt idx="326">
                  <c:v>43710</c:v>
                </c:pt>
                <c:pt idx="327">
                  <c:v>43707</c:v>
                </c:pt>
                <c:pt idx="328">
                  <c:v>43706</c:v>
                </c:pt>
                <c:pt idx="329">
                  <c:v>43705</c:v>
                </c:pt>
                <c:pt idx="330">
                  <c:v>43704</c:v>
                </c:pt>
                <c:pt idx="331">
                  <c:v>43703</c:v>
                </c:pt>
                <c:pt idx="332">
                  <c:v>43700</c:v>
                </c:pt>
                <c:pt idx="333">
                  <c:v>43699</c:v>
                </c:pt>
                <c:pt idx="334">
                  <c:v>43698</c:v>
                </c:pt>
                <c:pt idx="335">
                  <c:v>43697</c:v>
                </c:pt>
                <c:pt idx="336">
                  <c:v>43696</c:v>
                </c:pt>
                <c:pt idx="337">
                  <c:v>43693</c:v>
                </c:pt>
                <c:pt idx="338">
                  <c:v>43692</c:v>
                </c:pt>
                <c:pt idx="339">
                  <c:v>43691</c:v>
                </c:pt>
                <c:pt idx="340">
                  <c:v>43690</c:v>
                </c:pt>
                <c:pt idx="341">
                  <c:v>43689</c:v>
                </c:pt>
                <c:pt idx="342">
                  <c:v>43686</c:v>
                </c:pt>
                <c:pt idx="343">
                  <c:v>43685</c:v>
                </c:pt>
                <c:pt idx="344">
                  <c:v>43684</c:v>
                </c:pt>
                <c:pt idx="345">
                  <c:v>43683</c:v>
                </c:pt>
                <c:pt idx="346">
                  <c:v>43682</c:v>
                </c:pt>
                <c:pt idx="347">
                  <c:v>43679</c:v>
                </c:pt>
                <c:pt idx="348">
                  <c:v>43678</c:v>
                </c:pt>
                <c:pt idx="349">
                  <c:v>43677</c:v>
                </c:pt>
                <c:pt idx="350">
                  <c:v>43676</c:v>
                </c:pt>
                <c:pt idx="351">
                  <c:v>43675</c:v>
                </c:pt>
                <c:pt idx="352">
                  <c:v>43672</c:v>
                </c:pt>
                <c:pt idx="353">
                  <c:v>43671</c:v>
                </c:pt>
                <c:pt idx="354">
                  <c:v>43670</c:v>
                </c:pt>
                <c:pt idx="355">
                  <c:v>43669</c:v>
                </c:pt>
                <c:pt idx="356">
                  <c:v>43668</c:v>
                </c:pt>
                <c:pt idx="357">
                  <c:v>43665</c:v>
                </c:pt>
                <c:pt idx="358">
                  <c:v>43664</c:v>
                </c:pt>
                <c:pt idx="359">
                  <c:v>43663</c:v>
                </c:pt>
                <c:pt idx="360">
                  <c:v>43662</c:v>
                </c:pt>
                <c:pt idx="361">
                  <c:v>43661</c:v>
                </c:pt>
                <c:pt idx="362">
                  <c:v>43658</c:v>
                </c:pt>
                <c:pt idx="363">
                  <c:v>43657</c:v>
                </c:pt>
                <c:pt idx="364">
                  <c:v>43656</c:v>
                </c:pt>
                <c:pt idx="365">
                  <c:v>43655</c:v>
                </c:pt>
                <c:pt idx="366">
                  <c:v>43654</c:v>
                </c:pt>
                <c:pt idx="367">
                  <c:v>43651</c:v>
                </c:pt>
                <c:pt idx="368">
                  <c:v>43650</c:v>
                </c:pt>
                <c:pt idx="369">
                  <c:v>43649</c:v>
                </c:pt>
                <c:pt idx="370">
                  <c:v>43648</c:v>
                </c:pt>
                <c:pt idx="371">
                  <c:v>43647</c:v>
                </c:pt>
                <c:pt idx="372">
                  <c:v>43644</c:v>
                </c:pt>
                <c:pt idx="373">
                  <c:v>43643</c:v>
                </c:pt>
                <c:pt idx="374">
                  <c:v>43642</c:v>
                </c:pt>
                <c:pt idx="375">
                  <c:v>43641</c:v>
                </c:pt>
                <c:pt idx="376">
                  <c:v>43640</c:v>
                </c:pt>
                <c:pt idx="377">
                  <c:v>43637</c:v>
                </c:pt>
                <c:pt idx="378">
                  <c:v>43636</c:v>
                </c:pt>
                <c:pt idx="379">
                  <c:v>43635</c:v>
                </c:pt>
                <c:pt idx="380">
                  <c:v>43634</c:v>
                </c:pt>
                <c:pt idx="381">
                  <c:v>43633</c:v>
                </c:pt>
                <c:pt idx="382">
                  <c:v>43630</c:v>
                </c:pt>
                <c:pt idx="383">
                  <c:v>43629</c:v>
                </c:pt>
                <c:pt idx="384">
                  <c:v>43628</c:v>
                </c:pt>
                <c:pt idx="385">
                  <c:v>43627</c:v>
                </c:pt>
                <c:pt idx="386">
                  <c:v>43626</c:v>
                </c:pt>
                <c:pt idx="387">
                  <c:v>43622</c:v>
                </c:pt>
                <c:pt idx="388">
                  <c:v>43621</c:v>
                </c:pt>
                <c:pt idx="389">
                  <c:v>43620</c:v>
                </c:pt>
                <c:pt idx="390">
                  <c:v>43619</c:v>
                </c:pt>
                <c:pt idx="391">
                  <c:v>43616</c:v>
                </c:pt>
                <c:pt idx="392">
                  <c:v>43615</c:v>
                </c:pt>
                <c:pt idx="393">
                  <c:v>43614</c:v>
                </c:pt>
                <c:pt idx="394">
                  <c:v>43613</c:v>
                </c:pt>
                <c:pt idx="395">
                  <c:v>43612</c:v>
                </c:pt>
                <c:pt idx="396">
                  <c:v>43609</c:v>
                </c:pt>
                <c:pt idx="397">
                  <c:v>43608</c:v>
                </c:pt>
                <c:pt idx="398">
                  <c:v>43607</c:v>
                </c:pt>
                <c:pt idx="399">
                  <c:v>43606</c:v>
                </c:pt>
                <c:pt idx="400">
                  <c:v>43605</c:v>
                </c:pt>
                <c:pt idx="401">
                  <c:v>43602</c:v>
                </c:pt>
                <c:pt idx="402">
                  <c:v>43601</c:v>
                </c:pt>
                <c:pt idx="403">
                  <c:v>43600</c:v>
                </c:pt>
                <c:pt idx="404">
                  <c:v>43599</c:v>
                </c:pt>
                <c:pt idx="405">
                  <c:v>43598</c:v>
                </c:pt>
                <c:pt idx="406">
                  <c:v>43595</c:v>
                </c:pt>
                <c:pt idx="407">
                  <c:v>43594</c:v>
                </c:pt>
                <c:pt idx="408">
                  <c:v>43593</c:v>
                </c:pt>
                <c:pt idx="409">
                  <c:v>43592</c:v>
                </c:pt>
                <c:pt idx="410">
                  <c:v>43591</c:v>
                </c:pt>
                <c:pt idx="411">
                  <c:v>43590</c:v>
                </c:pt>
                <c:pt idx="412">
                  <c:v>43585</c:v>
                </c:pt>
                <c:pt idx="413">
                  <c:v>43584</c:v>
                </c:pt>
                <c:pt idx="414">
                  <c:v>43583</c:v>
                </c:pt>
                <c:pt idx="415">
                  <c:v>43581</c:v>
                </c:pt>
                <c:pt idx="416">
                  <c:v>43580</c:v>
                </c:pt>
                <c:pt idx="417">
                  <c:v>43579</c:v>
                </c:pt>
                <c:pt idx="418">
                  <c:v>43578</c:v>
                </c:pt>
                <c:pt idx="419">
                  <c:v>43577</c:v>
                </c:pt>
                <c:pt idx="420">
                  <c:v>43574</c:v>
                </c:pt>
                <c:pt idx="421">
                  <c:v>43573</c:v>
                </c:pt>
                <c:pt idx="422">
                  <c:v>43572</c:v>
                </c:pt>
                <c:pt idx="423">
                  <c:v>43571</c:v>
                </c:pt>
                <c:pt idx="424">
                  <c:v>43570</c:v>
                </c:pt>
                <c:pt idx="425">
                  <c:v>43567</c:v>
                </c:pt>
                <c:pt idx="426">
                  <c:v>43566</c:v>
                </c:pt>
                <c:pt idx="427">
                  <c:v>43565</c:v>
                </c:pt>
                <c:pt idx="428">
                  <c:v>43564</c:v>
                </c:pt>
                <c:pt idx="429">
                  <c:v>43563</c:v>
                </c:pt>
                <c:pt idx="430">
                  <c:v>43559</c:v>
                </c:pt>
                <c:pt idx="431">
                  <c:v>43558</c:v>
                </c:pt>
                <c:pt idx="432">
                  <c:v>43557</c:v>
                </c:pt>
                <c:pt idx="433">
                  <c:v>43556</c:v>
                </c:pt>
                <c:pt idx="434">
                  <c:v>43553</c:v>
                </c:pt>
                <c:pt idx="435">
                  <c:v>43552</c:v>
                </c:pt>
                <c:pt idx="436">
                  <c:v>43551</c:v>
                </c:pt>
                <c:pt idx="437">
                  <c:v>43550</c:v>
                </c:pt>
                <c:pt idx="438">
                  <c:v>43549</c:v>
                </c:pt>
                <c:pt idx="439">
                  <c:v>43546</c:v>
                </c:pt>
                <c:pt idx="440">
                  <c:v>43545</c:v>
                </c:pt>
                <c:pt idx="441">
                  <c:v>43544</c:v>
                </c:pt>
                <c:pt idx="442">
                  <c:v>43543</c:v>
                </c:pt>
                <c:pt idx="443">
                  <c:v>43542</c:v>
                </c:pt>
                <c:pt idx="444">
                  <c:v>43539</c:v>
                </c:pt>
                <c:pt idx="445">
                  <c:v>43538</c:v>
                </c:pt>
                <c:pt idx="446">
                  <c:v>43537</c:v>
                </c:pt>
                <c:pt idx="447">
                  <c:v>43536</c:v>
                </c:pt>
                <c:pt idx="448">
                  <c:v>43535</c:v>
                </c:pt>
                <c:pt idx="449">
                  <c:v>43532</c:v>
                </c:pt>
                <c:pt idx="450">
                  <c:v>43531</c:v>
                </c:pt>
                <c:pt idx="451">
                  <c:v>43530</c:v>
                </c:pt>
                <c:pt idx="452">
                  <c:v>43529</c:v>
                </c:pt>
                <c:pt idx="453">
                  <c:v>43528</c:v>
                </c:pt>
                <c:pt idx="454">
                  <c:v>43525</c:v>
                </c:pt>
                <c:pt idx="455">
                  <c:v>43524</c:v>
                </c:pt>
                <c:pt idx="456">
                  <c:v>43523</c:v>
                </c:pt>
                <c:pt idx="457">
                  <c:v>43522</c:v>
                </c:pt>
                <c:pt idx="458">
                  <c:v>43521</c:v>
                </c:pt>
                <c:pt idx="459">
                  <c:v>43518</c:v>
                </c:pt>
                <c:pt idx="460">
                  <c:v>43517</c:v>
                </c:pt>
                <c:pt idx="461">
                  <c:v>43516</c:v>
                </c:pt>
                <c:pt idx="462">
                  <c:v>43515</c:v>
                </c:pt>
                <c:pt idx="463">
                  <c:v>43514</c:v>
                </c:pt>
                <c:pt idx="464">
                  <c:v>43511</c:v>
                </c:pt>
                <c:pt idx="465">
                  <c:v>43510</c:v>
                </c:pt>
                <c:pt idx="466">
                  <c:v>43509</c:v>
                </c:pt>
                <c:pt idx="467">
                  <c:v>43508</c:v>
                </c:pt>
                <c:pt idx="468">
                  <c:v>43507</c:v>
                </c:pt>
                <c:pt idx="469">
                  <c:v>43498</c:v>
                </c:pt>
                <c:pt idx="470">
                  <c:v>43497</c:v>
                </c:pt>
                <c:pt idx="471">
                  <c:v>43496</c:v>
                </c:pt>
                <c:pt idx="472">
                  <c:v>43495</c:v>
                </c:pt>
                <c:pt idx="473">
                  <c:v>43494</c:v>
                </c:pt>
                <c:pt idx="474">
                  <c:v>43493</c:v>
                </c:pt>
                <c:pt idx="475">
                  <c:v>43490</c:v>
                </c:pt>
                <c:pt idx="476">
                  <c:v>43489</c:v>
                </c:pt>
                <c:pt idx="477">
                  <c:v>43488</c:v>
                </c:pt>
                <c:pt idx="478">
                  <c:v>43487</c:v>
                </c:pt>
                <c:pt idx="479">
                  <c:v>43486</c:v>
                </c:pt>
                <c:pt idx="480">
                  <c:v>43483</c:v>
                </c:pt>
                <c:pt idx="481">
                  <c:v>43482</c:v>
                </c:pt>
                <c:pt idx="482">
                  <c:v>43481</c:v>
                </c:pt>
                <c:pt idx="483">
                  <c:v>43480</c:v>
                </c:pt>
                <c:pt idx="484">
                  <c:v>43479</c:v>
                </c:pt>
                <c:pt idx="485">
                  <c:v>43476</c:v>
                </c:pt>
                <c:pt idx="486">
                  <c:v>43475</c:v>
                </c:pt>
                <c:pt idx="487">
                  <c:v>43474</c:v>
                </c:pt>
                <c:pt idx="488">
                  <c:v>43473</c:v>
                </c:pt>
                <c:pt idx="489">
                  <c:v>43472</c:v>
                </c:pt>
                <c:pt idx="490">
                  <c:v>43469</c:v>
                </c:pt>
                <c:pt idx="491">
                  <c:v>43468</c:v>
                </c:pt>
                <c:pt idx="492">
                  <c:v>43467</c:v>
                </c:pt>
                <c:pt idx="493">
                  <c:v>43463</c:v>
                </c:pt>
                <c:pt idx="494">
                  <c:v>43462</c:v>
                </c:pt>
                <c:pt idx="495">
                  <c:v>43461</c:v>
                </c:pt>
                <c:pt idx="496">
                  <c:v>43460</c:v>
                </c:pt>
                <c:pt idx="497">
                  <c:v>43459</c:v>
                </c:pt>
                <c:pt idx="498">
                  <c:v>43458</c:v>
                </c:pt>
                <c:pt idx="499">
                  <c:v>43455</c:v>
                </c:pt>
                <c:pt idx="500">
                  <c:v>43454</c:v>
                </c:pt>
                <c:pt idx="501">
                  <c:v>43453</c:v>
                </c:pt>
                <c:pt idx="502">
                  <c:v>43452</c:v>
                </c:pt>
                <c:pt idx="503">
                  <c:v>43451</c:v>
                </c:pt>
                <c:pt idx="504">
                  <c:v>43448</c:v>
                </c:pt>
                <c:pt idx="505">
                  <c:v>43447</c:v>
                </c:pt>
                <c:pt idx="506">
                  <c:v>43446</c:v>
                </c:pt>
                <c:pt idx="507">
                  <c:v>43445</c:v>
                </c:pt>
                <c:pt idx="508">
                  <c:v>43444</c:v>
                </c:pt>
                <c:pt idx="509">
                  <c:v>43441</c:v>
                </c:pt>
                <c:pt idx="510">
                  <c:v>43440</c:v>
                </c:pt>
                <c:pt idx="511">
                  <c:v>43439</c:v>
                </c:pt>
                <c:pt idx="512">
                  <c:v>43438</c:v>
                </c:pt>
                <c:pt idx="513">
                  <c:v>43437</c:v>
                </c:pt>
                <c:pt idx="514">
                  <c:v>43434</c:v>
                </c:pt>
                <c:pt idx="515">
                  <c:v>43433</c:v>
                </c:pt>
                <c:pt idx="516">
                  <c:v>43432</c:v>
                </c:pt>
                <c:pt idx="517">
                  <c:v>43431</c:v>
                </c:pt>
                <c:pt idx="518">
                  <c:v>43430</c:v>
                </c:pt>
                <c:pt idx="519">
                  <c:v>43427</c:v>
                </c:pt>
                <c:pt idx="520">
                  <c:v>43426</c:v>
                </c:pt>
                <c:pt idx="521">
                  <c:v>43425</c:v>
                </c:pt>
                <c:pt idx="522">
                  <c:v>43424</c:v>
                </c:pt>
                <c:pt idx="523">
                  <c:v>43423</c:v>
                </c:pt>
                <c:pt idx="524">
                  <c:v>43420</c:v>
                </c:pt>
                <c:pt idx="525">
                  <c:v>43419</c:v>
                </c:pt>
                <c:pt idx="526">
                  <c:v>43418</c:v>
                </c:pt>
                <c:pt idx="527">
                  <c:v>43417</c:v>
                </c:pt>
                <c:pt idx="528">
                  <c:v>43416</c:v>
                </c:pt>
                <c:pt idx="529">
                  <c:v>43413</c:v>
                </c:pt>
                <c:pt idx="530">
                  <c:v>43412</c:v>
                </c:pt>
                <c:pt idx="531">
                  <c:v>43411</c:v>
                </c:pt>
                <c:pt idx="532">
                  <c:v>43410</c:v>
                </c:pt>
                <c:pt idx="533">
                  <c:v>43409</c:v>
                </c:pt>
                <c:pt idx="534">
                  <c:v>43406</c:v>
                </c:pt>
                <c:pt idx="535">
                  <c:v>43405</c:v>
                </c:pt>
                <c:pt idx="536">
                  <c:v>43404</c:v>
                </c:pt>
                <c:pt idx="537">
                  <c:v>43403</c:v>
                </c:pt>
                <c:pt idx="538">
                  <c:v>43402</c:v>
                </c:pt>
                <c:pt idx="539">
                  <c:v>43399</c:v>
                </c:pt>
                <c:pt idx="540">
                  <c:v>43398</c:v>
                </c:pt>
                <c:pt idx="541">
                  <c:v>43397</c:v>
                </c:pt>
                <c:pt idx="542">
                  <c:v>43396</c:v>
                </c:pt>
                <c:pt idx="543">
                  <c:v>43395</c:v>
                </c:pt>
                <c:pt idx="544">
                  <c:v>43392</c:v>
                </c:pt>
                <c:pt idx="545">
                  <c:v>43391</c:v>
                </c:pt>
                <c:pt idx="546">
                  <c:v>43390</c:v>
                </c:pt>
                <c:pt idx="547">
                  <c:v>43389</c:v>
                </c:pt>
                <c:pt idx="548">
                  <c:v>43388</c:v>
                </c:pt>
                <c:pt idx="549">
                  <c:v>43385</c:v>
                </c:pt>
                <c:pt idx="550">
                  <c:v>43384</c:v>
                </c:pt>
                <c:pt idx="551">
                  <c:v>43383</c:v>
                </c:pt>
                <c:pt idx="552">
                  <c:v>43382</c:v>
                </c:pt>
                <c:pt idx="553">
                  <c:v>43381</c:v>
                </c:pt>
                <c:pt idx="554">
                  <c:v>43373</c:v>
                </c:pt>
                <c:pt idx="555">
                  <c:v>43372</c:v>
                </c:pt>
                <c:pt idx="556">
                  <c:v>43371</c:v>
                </c:pt>
                <c:pt idx="557">
                  <c:v>43370</c:v>
                </c:pt>
                <c:pt idx="558">
                  <c:v>43369</c:v>
                </c:pt>
                <c:pt idx="559">
                  <c:v>43368</c:v>
                </c:pt>
                <c:pt idx="560">
                  <c:v>43364</c:v>
                </c:pt>
                <c:pt idx="561">
                  <c:v>43363</c:v>
                </c:pt>
                <c:pt idx="562">
                  <c:v>43362</c:v>
                </c:pt>
                <c:pt idx="563">
                  <c:v>43361</c:v>
                </c:pt>
                <c:pt idx="564">
                  <c:v>43360</c:v>
                </c:pt>
                <c:pt idx="565">
                  <c:v>43357</c:v>
                </c:pt>
                <c:pt idx="566">
                  <c:v>43356</c:v>
                </c:pt>
                <c:pt idx="567">
                  <c:v>43355</c:v>
                </c:pt>
                <c:pt idx="568">
                  <c:v>43354</c:v>
                </c:pt>
                <c:pt idx="569">
                  <c:v>43353</c:v>
                </c:pt>
                <c:pt idx="570">
                  <c:v>43350</c:v>
                </c:pt>
                <c:pt idx="571">
                  <c:v>43349</c:v>
                </c:pt>
                <c:pt idx="572">
                  <c:v>43348</c:v>
                </c:pt>
                <c:pt idx="573">
                  <c:v>43347</c:v>
                </c:pt>
                <c:pt idx="574">
                  <c:v>43346</c:v>
                </c:pt>
                <c:pt idx="575">
                  <c:v>43343</c:v>
                </c:pt>
                <c:pt idx="576">
                  <c:v>43342</c:v>
                </c:pt>
                <c:pt idx="577">
                  <c:v>43341</c:v>
                </c:pt>
                <c:pt idx="578">
                  <c:v>43340</c:v>
                </c:pt>
                <c:pt idx="579">
                  <c:v>43339</c:v>
                </c:pt>
                <c:pt idx="580">
                  <c:v>43336</c:v>
                </c:pt>
                <c:pt idx="581">
                  <c:v>43335</c:v>
                </c:pt>
                <c:pt idx="582">
                  <c:v>43334</c:v>
                </c:pt>
                <c:pt idx="583">
                  <c:v>43333</c:v>
                </c:pt>
                <c:pt idx="584">
                  <c:v>43332</c:v>
                </c:pt>
                <c:pt idx="585">
                  <c:v>43329</c:v>
                </c:pt>
                <c:pt idx="586">
                  <c:v>43328</c:v>
                </c:pt>
                <c:pt idx="587">
                  <c:v>43327</c:v>
                </c:pt>
                <c:pt idx="588">
                  <c:v>43326</c:v>
                </c:pt>
                <c:pt idx="589">
                  <c:v>43325</c:v>
                </c:pt>
                <c:pt idx="590">
                  <c:v>43322</c:v>
                </c:pt>
                <c:pt idx="591">
                  <c:v>43321</c:v>
                </c:pt>
                <c:pt idx="592">
                  <c:v>43320</c:v>
                </c:pt>
                <c:pt idx="593">
                  <c:v>43319</c:v>
                </c:pt>
                <c:pt idx="594">
                  <c:v>43318</c:v>
                </c:pt>
                <c:pt idx="595">
                  <c:v>43315</c:v>
                </c:pt>
                <c:pt idx="596">
                  <c:v>43314</c:v>
                </c:pt>
                <c:pt idx="597">
                  <c:v>43313</c:v>
                </c:pt>
                <c:pt idx="598">
                  <c:v>43312</c:v>
                </c:pt>
                <c:pt idx="599">
                  <c:v>43311</c:v>
                </c:pt>
                <c:pt idx="600">
                  <c:v>43308</c:v>
                </c:pt>
                <c:pt idx="601">
                  <c:v>43307</c:v>
                </c:pt>
                <c:pt idx="602">
                  <c:v>43306</c:v>
                </c:pt>
                <c:pt idx="603">
                  <c:v>43305</c:v>
                </c:pt>
                <c:pt idx="604">
                  <c:v>43304</c:v>
                </c:pt>
                <c:pt idx="605">
                  <c:v>43301</c:v>
                </c:pt>
                <c:pt idx="606">
                  <c:v>43300</c:v>
                </c:pt>
                <c:pt idx="607">
                  <c:v>43299</c:v>
                </c:pt>
                <c:pt idx="608">
                  <c:v>43298</c:v>
                </c:pt>
                <c:pt idx="609">
                  <c:v>43297</c:v>
                </c:pt>
                <c:pt idx="610">
                  <c:v>43294</c:v>
                </c:pt>
                <c:pt idx="611">
                  <c:v>43293</c:v>
                </c:pt>
                <c:pt idx="612">
                  <c:v>43292</c:v>
                </c:pt>
                <c:pt idx="613">
                  <c:v>43291</c:v>
                </c:pt>
                <c:pt idx="614">
                  <c:v>43290</c:v>
                </c:pt>
                <c:pt idx="615">
                  <c:v>43287</c:v>
                </c:pt>
                <c:pt idx="616">
                  <c:v>43286</c:v>
                </c:pt>
                <c:pt idx="617">
                  <c:v>43285</c:v>
                </c:pt>
                <c:pt idx="618">
                  <c:v>43284</c:v>
                </c:pt>
                <c:pt idx="619">
                  <c:v>43283</c:v>
                </c:pt>
                <c:pt idx="620">
                  <c:v>43280</c:v>
                </c:pt>
                <c:pt idx="621">
                  <c:v>43279</c:v>
                </c:pt>
                <c:pt idx="622">
                  <c:v>43278</c:v>
                </c:pt>
                <c:pt idx="623">
                  <c:v>43277</c:v>
                </c:pt>
                <c:pt idx="624">
                  <c:v>43276</c:v>
                </c:pt>
                <c:pt idx="625">
                  <c:v>43273</c:v>
                </c:pt>
                <c:pt idx="626">
                  <c:v>43272</c:v>
                </c:pt>
                <c:pt idx="627">
                  <c:v>43271</c:v>
                </c:pt>
                <c:pt idx="628">
                  <c:v>43270</c:v>
                </c:pt>
                <c:pt idx="629">
                  <c:v>43266</c:v>
                </c:pt>
                <c:pt idx="630">
                  <c:v>43265</c:v>
                </c:pt>
                <c:pt idx="631">
                  <c:v>43264</c:v>
                </c:pt>
                <c:pt idx="632">
                  <c:v>43263</c:v>
                </c:pt>
                <c:pt idx="633">
                  <c:v>43262</c:v>
                </c:pt>
                <c:pt idx="634">
                  <c:v>43259</c:v>
                </c:pt>
                <c:pt idx="635">
                  <c:v>43258</c:v>
                </c:pt>
                <c:pt idx="636">
                  <c:v>43257</c:v>
                </c:pt>
                <c:pt idx="637">
                  <c:v>43256</c:v>
                </c:pt>
                <c:pt idx="638">
                  <c:v>43255</c:v>
                </c:pt>
                <c:pt idx="639">
                  <c:v>43252</c:v>
                </c:pt>
                <c:pt idx="640">
                  <c:v>43251</c:v>
                </c:pt>
                <c:pt idx="641">
                  <c:v>43250</c:v>
                </c:pt>
                <c:pt idx="642">
                  <c:v>43249</c:v>
                </c:pt>
                <c:pt idx="643">
                  <c:v>43248</c:v>
                </c:pt>
                <c:pt idx="644">
                  <c:v>43245</c:v>
                </c:pt>
                <c:pt idx="645">
                  <c:v>43244</c:v>
                </c:pt>
                <c:pt idx="646">
                  <c:v>43243</c:v>
                </c:pt>
                <c:pt idx="647">
                  <c:v>43242</c:v>
                </c:pt>
                <c:pt idx="648">
                  <c:v>43241</c:v>
                </c:pt>
                <c:pt idx="649">
                  <c:v>43238</c:v>
                </c:pt>
                <c:pt idx="650">
                  <c:v>43237</c:v>
                </c:pt>
                <c:pt idx="651">
                  <c:v>43236</c:v>
                </c:pt>
                <c:pt idx="652">
                  <c:v>43235</c:v>
                </c:pt>
                <c:pt idx="653">
                  <c:v>43234</c:v>
                </c:pt>
                <c:pt idx="654">
                  <c:v>43231</c:v>
                </c:pt>
                <c:pt idx="655">
                  <c:v>43230</c:v>
                </c:pt>
                <c:pt idx="656">
                  <c:v>43229</c:v>
                </c:pt>
                <c:pt idx="657">
                  <c:v>43228</c:v>
                </c:pt>
                <c:pt idx="658">
                  <c:v>43227</c:v>
                </c:pt>
                <c:pt idx="659">
                  <c:v>43224</c:v>
                </c:pt>
                <c:pt idx="660">
                  <c:v>43223</c:v>
                </c:pt>
                <c:pt idx="661">
                  <c:v>43222</c:v>
                </c:pt>
                <c:pt idx="662">
                  <c:v>43218</c:v>
                </c:pt>
                <c:pt idx="663">
                  <c:v>43217</c:v>
                </c:pt>
                <c:pt idx="664">
                  <c:v>43216</c:v>
                </c:pt>
                <c:pt idx="665">
                  <c:v>43215</c:v>
                </c:pt>
                <c:pt idx="666">
                  <c:v>43214</c:v>
                </c:pt>
                <c:pt idx="667">
                  <c:v>43213</c:v>
                </c:pt>
                <c:pt idx="668">
                  <c:v>43210</c:v>
                </c:pt>
                <c:pt idx="669">
                  <c:v>43209</c:v>
                </c:pt>
                <c:pt idx="670">
                  <c:v>43208</c:v>
                </c:pt>
                <c:pt idx="671">
                  <c:v>43207</c:v>
                </c:pt>
                <c:pt idx="672">
                  <c:v>43206</c:v>
                </c:pt>
                <c:pt idx="673">
                  <c:v>43203</c:v>
                </c:pt>
                <c:pt idx="674">
                  <c:v>43202</c:v>
                </c:pt>
                <c:pt idx="675">
                  <c:v>43201</c:v>
                </c:pt>
                <c:pt idx="676">
                  <c:v>43200</c:v>
                </c:pt>
                <c:pt idx="677">
                  <c:v>43199</c:v>
                </c:pt>
                <c:pt idx="678">
                  <c:v>43198</c:v>
                </c:pt>
                <c:pt idx="679">
                  <c:v>43194</c:v>
                </c:pt>
                <c:pt idx="680">
                  <c:v>43193</c:v>
                </c:pt>
                <c:pt idx="681">
                  <c:v>43192</c:v>
                </c:pt>
                <c:pt idx="682">
                  <c:v>43189</c:v>
                </c:pt>
                <c:pt idx="683">
                  <c:v>43188</c:v>
                </c:pt>
                <c:pt idx="684">
                  <c:v>43187</c:v>
                </c:pt>
                <c:pt idx="685">
                  <c:v>43186</c:v>
                </c:pt>
                <c:pt idx="686">
                  <c:v>43185</c:v>
                </c:pt>
                <c:pt idx="687">
                  <c:v>43182</c:v>
                </c:pt>
                <c:pt idx="688">
                  <c:v>43181</c:v>
                </c:pt>
                <c:pt idx="689">
                  <c:v>43180</c:v>
                </c:pt>
                <c:pt idx="690">
                  <c:v>43179</c:v>
                </c:pt>
                <c:pt idx="691">
                  <c:v>43178</c:v>
                </c:pt>
                <c:pt idx="692">
                  <c:v>43175</c:v>
                </c:pt>
                <c:pt idx="693">
                  <c:v>43174</c:v>
                </c:pt>
                <c:pt idx="694">
                  <c:v>43173</c:v>
                </c:pt>
                <c:pt idx="695">
                  <c:v>43172</c:v>
                </c:pt>
                <c:pt idx="696">
                  <c:v>43171</c:v>
                </c:pt>
                <c:pt idx="697">
                  <c:v>43168</c:v>
                </c:pt>
                <c:pt idx="698">
                  <c:v>43167</c:v>
                </c:pt>
                <c:pt idx="699">
                  <c:v>43166</c:v>
                </c:pt>
                <c:pt idx="700">
                  <c:v>43165</c:v>
                </c:pt>
                <c:pt idx="701">
                  <c:v>43164</c:v>
                </c:pt>
                <c:pt idx="702">
                  <c:v>43161</c:v>
                </c:pt>
                <c:pt idx="703">
                  <c:v>43160</c:v>
                </c:pt>
                <c:pt idx="704">
                  <c:v>43159</c:v>
                </c:pt>
                <c:pt idx="705">
                  <c:v>43158</c:v>
                </c:pt>
                <c:pt idx="706">
                  <c:v>43157</c:v>
                </c:pt>
                <c:pt idx="707">
                  <c:v>43155</c:v>
                </c:pt>
                <c:pt idx="708">
                  <c:v>43154</c:v>
                </c:pt>
                <c:pt idx="709">
                  <c:v>43153</c:v>
                </c:pt>
                <c:pt idx="710">
                  <c:v>43145</c:v>
                </c:pt>
                <c:pt idx="711">
                  <c:v>43144</c:v>
                </c:pt>
                <c:pt idx="712">
                  <c:v>43143</c:v>
                </c:pt>
                <c:pt idx="713">
                  <c:v>43142</c:v>
                </c:pt>
                <c:pt idx="714">
                  <c:v>43140</c:v>
                </c:pt>
                <c:pt idx="715">
                  <c:v>43139</c:v>
                </c:pt>
                <c:pt idx="716">
                  <c:v>43138</c:v>
                </c:pt>
                <c:pt idx="717">
                  <c:v>43137</c:v>
                </c:pt>
                <c:pt idx="718">
                  <c:v>43136</c:v>
                </c:pt>
                <c:pt idx="719">
                  <c:v>43133</c:v>
                </c:pt>
                <c:pt idx="720">
                  <c:v>43132</c:v>
                </c:pt>
                <c:pt idx="721">
                  <c:v>43131</c:v>
                </c:pt>
                <c:pt idx="722">
                  <c:v>43130</c:v>
                </c:pt>
                <c:pt idx="723">
                  <c:v>43129</c:v>
                </c:pt>
                <c:pt idx="724">
                  <c:v>43126</c:v>
                </c:pt>
                <c:pt idx="725">
                  <c:v>43125</c:v>
                </c:pt>
                <c:pt idx="726">
                  <c:v>43124</c:v>
                </c:pt>
                <c:pt idx="727">
                  <c:v>43123</c:v>
                </c:pt>
                <c:pt idx="728">
                  <c:v>43122</c:v>
                </c:pt>
                <c:pt idx="729">
                  <c:v>43119</c:v>
                </c:pt>
                <c:pt idx="730">
                  <c:v>43118</c:v>
                </c:pt>
                <c:pt idx="731">
                  <c:v>43117</c:v>
                </c:pt>
                <c:pt idx="732">
                  <c:v>43116</c:v>
                </c:pt>
                <c:pt idx="733">
                  <c:v>43115</c:v>
                </c:pt>
                <c:pt idx="734">
                  <c:v>43112</c:v>
                </c:pt>
                <c:pt idx="735">
                  <c:v>43111</c:v>
                </c:pt>
                <c:pt idx="736">
                  <c:v>43110</c:v>
                </c:pt>
                <c:pt idx="737">
                  <c:v>43109</c:v>
                </c:pt>
                <c:pt idx="738">
                  <c:v>43108</c:v>
                </c:pt>
                <c:pt idx="739">
                  <c:v>43105</c:v>
                </c:pt>
                <c:pt idx="740">
                  <c:v>43104</c:v>
                </c:pt>
                <c:pt idx="741">
                  <c:v>43103</c:v>
                </c:pt>
                <c:pt idx="742">
                  <c:v>43102</c:v>
                </c:pt>
                <c:pt idx="743">
                  <c:v>43098</c:v>
                </c:pt>
                <c:pt idx="744">
                  <c:v>43097</c:v>
                </c:pt>
                <c:pt idx="745">
                  <c:v>43096</c:v>
                </c:pt>
                <c:pt idx="746">
                  <c:v>43095</c:v>
                </c:pt>
                <c:pt idx="747">
                  <c:v>43094</c:v>
                </c:pt>
                <c:pt idx="748">
                  <c:v>43091</c:v>
                </c:pt>
                <c:pt idx="749">
                  <c:v>43090</c:v>
                </c:pt>
                <c:pt idx="750">
                  <c:v>43089</c:v>
                </c:pt>
                <c:pt idx="751">
                  <c:v>43088</c:v>
                </c:pt>
                <c:pt idx="752">
                  <c:v>43087</c:v>
                </c:pt>
                <c:pt idx="753">
                  <c:v>43084</c:v>
                </c:pt>
                <c:pt idx="754">
                  <c:v>43083</c:v>
                </c:pt>
                <c:pt idx="755">
                  <c:v>43082</c:v>
                </c:pt>
                <c:pt idx="756">
                  <c:v>43081</c:v>
                </c:pt>
                <c:pt idx="757">
                  <c:v>43080</c:v>
                </c:pt>
                <c:pt idx="758">
                  <c:v>43077</c:v>
                </c:pt>
                <c:pt idx="759">
                  <c:v>43076</c:v>
                </c:pt>
                <c:pt idx="760">
                  <c:v>43075</c:v>
                </c:pt>
                <c:pt idx="761">
                  <c:v>43074</c:v>
                </c:pt>
                <c:pt idx="762">
                  <c:v>43073</c:v>
                </c:pt>
                <c:pt idx="763">
                  <c:v>43070</c:v>
                </c:pt>
                <c:pt idx="764">
                  <c:v>43069</c:v>
                </c:pt>
                <c:pt idx="765">
                  <c:v>43068</c:v>
                </c:pt>
                <c:pt idx="766">
                  <c:v>43067</c:v>
                </c:pt>
                <c:pt idx="767">
                  <c:v>43066</c:v>
                </c:pt>
                <c:pt idx="768">
                  <c:v>43063</c:v>
                </c:pt>
                <c:pt idx="769">
                  <c:v>43062</c:v>
                </c:pt>
                <c:pt idx="770">
                  <c:v>43061</c:v>
                </c:pt>
                <c:pt idx="771">
                  <c:v>43060</c:v>
                </c:pt>
                <c:pt idx="772">
                  <c:v>43059</c:v>
                </c:pt>
                <c:pt idx="773">
                  <c:v>43056</c:v>
                </c:pt>
                <c:pt idx="774">
                  <c:v>43055</c:v>
                </c:pt>
                <c:pt idx="775">
                  <c:v>43054</c:v>
                </c:pt>
                <c:pt idx="776">
                  <c:v>43053</c:v>
                </c:pt>
                <c:pt idx="777">
                  <c:v>43052</c:v>
                </c:pt>
                <c:pt idx="778">
                  <c:v>43049</c:v>
                </c:pt>
                <c:pt idx="779">
                  <c:v>43048</c:v>
                </c:pt>
                <c:pt idx="780">
                  <c:v>43047</c:v>
                </c:pt>
                <c:pt idx="781">
                  <c:v>43046</c:v>
                </c:pt>
                <c:pt idx="782">
                  <c:v>43045</c:v>
                </c:pt>
                <c:pt idx="783">
                  <c:v>43042</c:v>
                </c:pt>
                <c:pt idx="784">
                  <c:v>43041</c:v>
                </c:pt>
                <c:pt idx="785">
                  <c:v>43040</c:v>
                </c:pt>
                <c:pt idx="786">
                  <c:v>43039</c:v>
                </c:pt>
                <c:pt idx="787">
                  <c:v>43038</c:v>
                </c:pt>
                <c:pt idx="788">
                  <c:v>43035</c:v>
                </c:pt>
                <c:pt idx="789">
                  <c:v>43034</c:v>
                </c:pt>
                <c:pt idx="790">
                  <c:v>43033</c:v>
                </c:pt>
                <c:pt idx="791">
                  <c:v>43032</c:v>
                </c:pt>
                <c:pt idx="792">
                  <c:v>43031</c:v>
                </c:pt>
                <c:pt idx="793">
                  <c:v>43028</c:v>
                </c:pt>
                <c:pt idx="794">
                  <c:v>43027</c:v>
                </c:pt>
                <c:pt idx="795">
                  <c:v>43026</c:v>
                </c:pt>
                <c:pt idx="796">
                  <c:v>43025</c:v>
                </c:pt>
                <c:pt idx="797">
                  <c:v>43024</c:v>
                </c:pt>
                <c:pt idx="798">
                  <c:v>43021</c:v>
                </c:pt>
                <c:pt idx="799">
                  <c:v>43020</c:v>
                </c:pt>
                <c:pt idx="800">
                  <c:v>43019</c:v>
                </c:pt>
                <c:pt idx="801">
                  <c:v>43018</c:v>
                </c:pt>
                <c:pt idx="802">
                  <c:v>43017</c:v>
                </c:pt>
                <c:pt idx="803">
                  <c:v>43008</c:v>
                </c:pt>
                <c:pt idx="804">
                  <c:v>43007</c:v>
                </c:pt>
                <c:pt idx="805">
                  <c:v>43006</c:v>
                </c:pt>
                <c:pt idx="806">
                  <c:v>43005</c:v>
                </c:pt>
                <c:pt idx="807">
                  <c:v>43004</c:v>
                </c:pt>
                <c:pt idx="808">
                  <c:v>43003</c:v>
                </c:pt>
                <c:pt idx="809">
                  <c:v>43000</c:v>
                </c:pt>
                <c:pt idx="810">
                  <c:v>42999</c:v>
                </c:pt>
                <c:pt idx="811">
                  <c:v>42998</c:v>
                </c:pt>
                <c:pt idx="812">
                  <c:v>42997</c:v>
                </c:pt>
                <c:pt idx="813">
                  <c:v>42996</c:v>
                </c:pt>
                <c:pt idx="814">
                  <c:v>42993</c:v>
                </c:pt>
                <c:pt idx="815">
                  <c:v>42992</c:v>
                </c:pt>
                <c:pt idx="816">
                  <c:v>42991</c:v>
                </c:pt>
                <c:pt idx="817">
                  <c:v>42990</c:v>
                </c:pt>
                <c:pt idx="818">
                  <c:v>42989</c:v>
                </c:pt>
                <c:pt idx="819">
                  <c:v>42986</c:v>
                </c:pt>
                <c:pt idx="820">
                  <c:v>42985</c:v>
                </c:pt>
                <c:pt idx="821">
                  <c:v>42984</c:v>
                </c:pt>
                <c:pt idx="822">
                  <c:v>42983</c:v>
                </c:pt>
                <c:pt idx="823">
                  <c:v>42982</c:v>
                </c:pt>
                <c:pt idx="824">
                  <c:v>42979</c:v>
                </c:pt>
                <c:pt idx="825">
                  <c:v>42978</c:v>
                </c:pt>
                <c:pt idx="826">
                  <c:v>42977</c:v>
                </c:pt>
                <c:pt idx="827">
                  <c:v>42976</c:v>
                </c:pt>
                <c:pt idx="828">
                  <c:v>42975</c:v>
                </c:pt>
                <c:pt idx="829">
                  <c:v>42972</c:v>
                </c:pt>
                <c:pt idx="830">
                  <c:v>42971</c:v>
                </c:pt>
                <c:pt idx="831">
                  <c:v>42970</c:v>
                </c:pt>
                <c:pt idx="832">
                  <c:v>42969</c:v>
                </c:pt>
                <c:pt idx="833">
                  <c:v>42968</c:v>
                </c:pt>
                <c:pt idx="834">
                  <c:v>42965</c:v>
                </c:pt>
                <c:pt idx="835">
                  <c:v>42964</c:v>
                </c:pt>
                <c:pt idx="836">
                  <c:v>42963</c:v>
                </c:pt>
                <c:pt idx="837">
                  <c:v>42962</c:v>
                </c:pt>
                <c:pt idx="838">
                  <c:v>42961</c:v>
                </c:pt>
                <c:pt idx="839">
                  <c:v>42958</c:v>
                </c:pt>
                <c:pt idx="840">
                  <c:v>42957</c:v>
                </c:pt>
                <c:pt idx="841">
                  <c:v>42956</c:v>
                </c:pt>
                <c:pt idx="842">
                  <c:v>42955</c:v>
                </c:pt>
                <c:pt idx="843">
                  <c:v>42954</c:v>
                </c:pt>
                <c:pt idx="844">
                  <c:v>42951</c:v>
                </c:pt>
                <c:pt idx="845">
                  <c:v>42950</c:v>
                </c:pt>
                <c:pt idx="846">
                  <c:v>42949</c:v>
                </c:pt>
                <c:pt idx="847">
                  <c:v>42948</c:v>
                </c:pt>
                <c:pt idx="848">
                  <c:v>42947</c:v>
                </c:pt>
                <c:pt idx="849">
                  <c:v>42944</c:v>
                </c:pt>
                <c:pt idx="850">
                  <c:v>42943</c:v>
                </c:pt>
                <c:pt idx="851">
                  <c:v>42942</c:v>
                </c:pt>
                <c:pt idx="852">
                  <c:v>42941</c:v>
                </c:pt>
                <c:pt idx="853">
                  <c:v>42940</c:v>
                </c:pt>
                <c:pt idx="854">
                  <c:v>42937</c:v>
                </c:pt>
                <c:pt idx="855">
                  <c:v>42936</c:v>
                </c:pt>
                <c:pt idx="856">
                  <c:v>42935</c:v>
                </c:pt>
                <c:pt idx="857">
                  <c:v>42934</c:v>
                </c:pt>
                <c:pt idx="858">
                  <c:v>42933</c:v>
                </c:pt>
                <c:pt idx="859">
                  <c:v>42930</c:v>
                </c:pt>
                <c:pt idx="860">
                  <c:v>42929</c:v>
                </c:pt>
                <c:pt idx="861">
                  <c:v>42928</c:v>
                </c:pt>
                <c:pt idx="862">
                  <c:v>42927</c:v>
                </c:pt>
                <c:pt idx="863">
                  <c:v>42926</c:v>
                </c:pt>
                <c:pt idx="864">
                  <c:v>42923</c:v>
                </c:pt>
                <c:pt idx="865">
                  <c:v>42922</c:v>
                </c:pt>
                <c:pt idx="866">
                  <c:v>42921</c:v>
                </c:pt>
                <c:pt idx="867">
                  <c:v>42920</c:v>
                </c:pt>
                <c:pt idx="868">
                  <c:v>42919</c:v>
                </c:pt>
                <c:pt idx="869">
                  <c:v>42916</c:v>
                </c:pt>
                <c:pt idx="870">
                  <c:v>42915</c:v>
                </c:pt>
                <c:pt idx="871">
                  <c:v>42914</c:v>
                </c:pt>
                <c:pt idx="872">
                  <c:v>42913</c:v>
                </c:pt>
                <c:pt idx="873">
                  <c:v>42912</c:v>
                </c:pt>
                <c:pt idx="874">
                  <c:v>42909</c:v>
                </c:pt>
                <c:pt idx="875">
                  <c:v>42908</c:v>
                </c:pt>
                <c:pt idx="876">
                  <c:v>42907</c:v>
                </c:pt>
                <c:pt idx="877">
                  <c:v>42906</c:v>
                </c:pt>
                <c:pt idx="878">
                  <c:v>42905</c:v>
                </c:pt>
                <c:pt idx="879">
                  <c:v>42902</c:v>
                </c:pt>
                <c:pt idx="880">
                  <c:v>42901</c:v>
                </c:pt>
                <c:pt idx="881">
                  <c:v>42900</c:v>
                </c:pt>
                <c:pt idx="882">
                  <c:v>42899</c:v>
                </c:pt>
                <c:pt idx="883">
                  <c:v>42898</c:v>
                </c:pt>
                <c:pt idx="884">
                  <c:v>42895</c:v>
                </c:pt>
                <c:pt idx="885">
                  <c:v>42894</c:v>
                </c:pt>
                <c:pt idx="886">
                  <c:v>42893</c:v>
                </c:pt>
                <c:pt idx="887">
                  <c:v>42892</c:v>
                </c:pt>
                <c:pt idx="888">
                  <c:v>42891</c:v>
                </c:pt>
                <c:pt idx="889">
                  <c:v>42888</c:v>
                </c:pt>
                <c:pt idx="890">
                  <c:v>42887</c:v>
                </c:pt>
                <c:pt idx="891">
                  <c:v>42886</c:v>
                </c:pt>
                <c:pt idx="892">
                  <c:v>42882</c:v>
                </c:pt>
                <c:pt idx="893">
                  <c:v>42881</c:v>
                </c:pt>
                <c:pt idx="894">
                  <c:v>42880</c:v>
                </c:pt>
                <c:pt idx="895">
                  <c:v>42879</c:v>
                </c:pt>
                <c:pt idx="896">
                  <c:v>42878</c:v>
                </c:pt>
                <c:pt idx="897">
                  <c:v>42877</c:v>
                </c:pt>
                <c:pt idx="898">
                  <c:v>42874</c:v>
                </c:pt>
                <c:pt idx="899">
                  <c:v>42873</c:v>
                </c:pt>
                <c:pt idx="900">
                  <c:v>42872</c:v>
                </c:pt>
                <c:pt idx="901">
                  <c:v>42871</c:v>
                </c:pt>
                <c:pt idx="902">
                  <c:v>42870</c:v>
                </c:pt>
                <c:pt idx="903">
                  <c:v>42867</c:v>
                </c:pt>
                <c:pt idx="904">
                  <c:v>42866</c:v>
                </c:pt>
                <c:pt idx="905">
                  <c:v>42865</c:v>
                </c:pt>
                <c:pt idx="906">
                  <c:v>42864</c:v>
                </c:pt>
                <c:pt idx="907">
                  <c:v>42863</c:v>
                </c:pt>
                <c:pt idx="908">
                  <c:v>42860</c:v>
                </c:pt>
                <c:pt idx="909">
                  <c:v>42859</c:v>
                </c:pt>
                <c:pt idx="910">
                  <c:v>42858</c:v>
                </c:pt>
                <c:pt idx="911">
                  <c:v>42857</c:v>
                </c:pt>
                <c:pt idx="912">
                  <c:v>42853</c:v>
                </c:pt>
                <c:pt idx="913">
                  <c:v>42852</c:v>
                </c:pt>
                <c:pt idx="914">
                  <c:v>42851</c:v>
                </c:pt>
                <c:pt idx="915">
                  <c:v>42850</c:v>
                </c:pt>
                <c:pt idx="916">
                  <c:v>42849</c:v>
                </c:pt>
                <c:pt idx="917">
                  <c:v>42846</c:v>
                </c:pt>
                <c:pt idx="918">
                  <c:v>42845</c:v>
                </c:pt>
                <c:pt idx="919">
                  <c:v>42844</c:v>
                </c:pt>
                <c:pt idx="920">
                  <c:v>42843</c:v>
                </c:pt>
                <c:pt idx="921">
                  <c:v>42842</c:v>
                </c:pt>
                <c:pt idx="922">
                  <c:v>42839</c:v>
                </c:pt>
                <c:pt idx="923">
                  <c:v>42838</c:v>
                </c:pt>
                <c:pt idx="924">
                  <c:v>42837</c:v>
                </c:pt>
                <c:pt idx="925">
                  <c:v>42836</c:v>
                </c:pt>
                <c:pt idx="926">
                  <c:v>42835</c:v>
                </c:pt>
                <c:pt idx="927">
                  <c:v>42832</c:v>
                </c:pt>
                <c:pt idx="928">
                  <c:v>42831</c:v>
                </c:pt>
                <c:pt idx="929">
                  <c:v>42826</c:v>
                </c:pt>
                <c:pt idx="930">
                  <c:v>42825</c:v>
                </c:pt>
                <c:pt idx="931">
                  <c:v>42824</c:v>
                </c:pt>
                <c:pt idx="932">
                  <c:v>42823</c:v>
                </c:pt>
                <c:pt idx="933">
                  <c:v>42822</c:v>
                </c:pt>
                <c:pt idx="934">
                  <c:v>42821</c:v>
                </c:pt>
                <c:pt idx="935">
                  <c:v>42818</c:v>
                </c:pt>
                <c:pt idx="936">
                  <c:v>42817</c:v>
                </c:pt>
                <c:pt idx="937">
                  <c:v>42816</c:v>
                </c:pt>
                <c:pt idx="938">
                  <c:v>42815</c:v>
                </c:pt>
                <c:pt idx="939">
                  <c:v>42814</c:v>
                </c:pt>
                <c:pt idx="940">
                  <c:v>42811</c:v>
                </c:pt>
                <c:pt idx="941">
                  <c:v>42810</c:v>
                </c:pt>
                <c:pt idx="942">
                  <c:v>42809</c:v>
                </c:pt>
                <c:pt idx="943">
                  <c:v>42808</c:v>
                </c:pt>
                <c:pt idx="944">
                  <c:v>42807</c:v>
                </c:pt>
                <c:pt idx="945">
                  <c:v>42804</c:v>
                </c:pt>
                <c:pt idx="946">
                  <c:v>42803</c:v>
                </c:pt>
                <c:pt idx="947">
                  <c:v>42802</c:v>
                </c:pt>
                <c:pt idx="948">
                  <c:v>42801</c:v>
                </c:pt>
                <c:pt idx="949">
                  <c:v>42800</c:v>
                </c:pt>
                <c:pt idx="950">
                  <c:v>42797</c:v>
                </c:pt>
                <c:pt idx="951">
                  <c:v>42796</c:v>
                </c:pt>
                <c:pt idx="952">
                  <c:v>42795</c:v>
                </c:pt>
                <c:pt idx="953">
                  <c:v>42794</c:v>
                </c:pt>
                <c:pt idx="954">
                  <c:v>42793</c:v>
                </c:pt>
                <c:pt idx="955">
                  <c:v>42790</c:v>
                </c:pt>
                <c:pt idx="956">
                  <c:v>42789</c:v>
                </c:pt>
                <c:pt idx="957">
                  <c:v>42788</c:v>
                </c:pt>
                <c:pt idx="958">
                  <c:v>42787</c:v>
                </c:pt>
                <c:pt idx="959">
                  <c:v>42786</c:v>
                </c:pt>
                <c:pt idx="960">
                  <c:v>42783</c:v>
                </c:pt>
                <c:pt idx="961">
                  <c:v>42782</c:v>
                </c:pt>
                <c:pt idx="962">
                  <c:v>42781</c:v>
                </c:pt>
                <c:pt idx="963">
                  <c:v>42780</c:v>
                </c:pt>
                <c:pt idx="964">
                  <c:v>42779</c:v>
                </c:pt>
                <c:pt idx="965">
                  <c:v>42776</c:v>
                </c:pt>
                <c:pt idx="966">
                  <c:v>42775</c:v>
                </c:pt>
                <c:pt idx="967">
                  <c:v>42774</c:v>
                </c:pt>
                <c:pt idx="968">
                  <c:v>42773</c:v>
                </c:pt>
                <c:pt idx="969">
                  <c:v>42772</c:v>
                </c:pt>
                <c:pt idx="970">
                  <c:v>42770</c:v>
                </c:pt>
                <c:pt idx="971">
                  <c:v>42769</c:v>
                </c:pt>
                <c:pt idx="972">
                  <c:v>42760</c:v>
                </c:pt>
                <c:pt idx="973">
                  <c:v>42759</c:v>
                </c:pt>
                <c:pt idx="974">
                  <c:v>42758</c:v>
                </c:pt>
                <c:pt idx="975">
                  <c:v>42757</c:v>
                </c:pt>
                <c:pt idx="976">
                  <c:v>42755</c:v>
                </c:pt>
                <c:pt idx="977">
                  <c:v>42754</c:v>
                </c:pt>
                <c:pt idx="978">
                  <c:v>42753</c:v>
                </c:pt>
                <c:pt idx="979">
                  <c:v>42752</c:v>
                </c:pt>
                <c:pt idx="980">
                  <c:v>42751</c:v>
                </c:pt>
                <c:pt idx="981">
                  <c:v>42748</c:v>
                </c:pt>
                <c:pt idx="982">
                  <c:v>42747</c:v>
                </c:pt>
                <c:pt idx="983">
                  <c:v>42746</c:v>
                </c:pt>
                <c:pt idx="984">
                  <c:v>42745</c:v>
                </c:pt>
                <c:pt idx="985">
                  <c:v>42744</c:v>
                </c:pt>
                <c:pt idx="986">
                  <c:v>42741</c:v>
                </c:pt>
                <c:pt idx="987">
                  <c:v>42740</c:v>
                </c:pt>
                <c:pt idx="988">
                  <c:v>42739</c:v>
                </c:pt>
                <c:pt idx="989">
                  <c:v>42738</c:v>
                </c:pt>
                <c:pt idx="990">
                  <c:v>42734</c:v>
                </c:pt>
                <c:pt idx="991">
                  <c:v>42733</c:v>
                </c:pt>
                <c:pt idx="992">
                  <c:v>42732</c:v>
                </c:pt>
                <c:pt idx="993">
                  <c:v>42731</c:v>
                </c:pt>
                <c:pt idx="994">
                  <c:v>42730</c:v>
                </c:pt>
                <c:pt idx="995">
                  <c:v>42727</c:v>
                </c:pt>
                <c:pt idx="996">
                  <c:v>42726</c:v>
                </c:pt>
                <c:pt idx="997">
                  <c:v>42725</c:v>
                </c:pt>
                <c:pt idx="998">
                  <c:v>42724</c:v>
                </c:pt>
                <c:pt idx="999">
                  <c:v>42723</c:v>
                </c:pt>
                <c:pt idx="1000">
                  <c:v>42720</c:v>
                </c:pt>
                <c:pt idx="1001">
                  <c:v>42719</c:v>
                </c:pt>
                <c:pt idx="1002">
                  <c:v>42718</c:v>
                </c:pt>
                <c:pt idx="1003">
                  <c:v>42717</c:v>
                </c:pt>
                <c:pt idx="1004">
                  <c:v>42716</c:v>
                </c:pt>
                <c:pt idx="1005">
                  <c:v>42713</c:v>
                </c:pt>
                <c:pt idx="1006">
                  <c:v>42712</c:v>
                </c:pt>
                <c:pt idx="1007">
                  <c:v>42711</c:v>
                </c:pt>
                <c:pt idx="1008">
                  <c:v>42710</c:v>
                </c:pt>
                <c:pt idx="1009">
                  <c:v>42709</c:v>
                </c:pt>
                <c:pt idx="1010">
                  <c:v>42706</c:v>
                </c:pt>
                <c:pt idx="1011">
                  <c:v>42705</c:v>
                </c:pt>
                <c:pt idx="1012">
                  <c:v>42704</c:v>
                </c:pt>
                <c:pt idx="1013">
                  <c:v>42703</c:v>
                </c:pt>
                <c:pt idx="1014">
                  <c:v>42702</c:v>
                </c:pt>
                <c:pt idx="1015">
                  <c:v>42699</c:v>
                </c:pt>
                <c:pt idx="1016">
                  <c:v>42698</c:v>
                </c:pt>
                <c:pt idx="1017">
                  <c:v>42697</c:v>
                </c:pt>
                <c:pt idx="1018">
                  <c:v>42696</c:v>
                </c:pt>
                <c:pt idx="1019">
                  <c:v>42695</c:v>
                </c:pt>
                <c:pt idx="1020">
                  <c:v>42692</c:v>
                </c:pt>
                <c:pt idx="1021">
                  <c:v>42691</c:v>
                </c:pt>
                <c:pt idx="1022">
                  <c:v>42690</c:v>
                </c:pt>
                <c:pt idx="1023">
                  <c:v>42689</c:v>
                </c:pt>
                <c:pt idx="1024">
                  <c:v>42688</c:v>
                </c:pt>
                <c:pt idx="1025">
                  <c:v>42685</c:v>
                </c:pt>
                <c:pt idx="1026">
                  <c:v>42684</c:v>
                </c:pt>
                <c:pt idx="1027">
                  <c:v>42683</c:v>
                </c:pt>
                <c:pt idx="1028">
                  <c:v>42682</c:v>
                </c:pt>
                <c:pt idx="1029">
                  <c:v>42681</c:v>
                </c:pt>
                <c:pt idx="1030">
                  <c:v>42678</c:v>
                </c:pt>
                <c:pt idx="1031">
                  <c:v>42677</c:v>
                </c:pt>
                <c:pt idx="1032">
                  <c:v>42676</c:v>
                </c:pt>
                <c:pt idx="1033">
                  <c:v>42675</c:v>
                </c:pt>
                <c:pt idx="1034">
                  <c:v>42674</c:v>
                </c:pt>
                <c:pt idx="1035">
                  <c:v>42671</c:v>
                </c:pt>
                <c:pt idx="1036">
                  <c:v>42670</c:v>
                </c:pt>
                <c:pt idx="1037">
                  <c:v>42669</c:v>
                </c:pt>
                <c:pt idx="1038">
                  <c:v>42668</c:v>
                </c:pt>
                <c:pt idx="1039">
                  <c:v>42667</c:v>
                </c:pt>
                <c:pt idx="1040">
                  <c:v>42664</c:v>
                </c:pt>
                <c:pt idx="1041">
                  <c:v>42663</c:v>
                </c:pt>
                <c:pt idx="1042">
                  <c:v>42662</c:v>
                </c:pt>
                <c:pt idx="1043">
                  <c:v>42661</c:v>
                </c:pt>
                <c:pt idx="1044">
                  <c:v>42660</c:v>
                </c:pt>
                <c:pt idx="1045">
                  <c:v>42657</c:v>
                </c:pt>
                <c:pt idx="1046">
                  <c:v>42656</c:v>
                </c:pt>
                <c:pt idx="1047">
                  <c:v>42655</c:v>
                </c:pt>
                <c:pt idx="1048">
                  <c:v>42654</c:v>
                </c:pt>
                <c:pt idx="1049">
                  <c:v>42653</c:v>
                </c:pt>
                <c:pt idx="1050">
                  <c:v>42652</c:v>
                </c:pt>
                <c:pt idx="1051">
                  <c:v>42651</c:v>
                </c:pt>
                <c:pt idx="1052">
                  <c:v>42643</c:v>
                </c:pt>
                <c:pt idx="1053">
                  <c:v>42642</c:v>
                </c:pt>
                <c:pt idx="1054">
                  <c:v>42641</c:v>
                </c:pt>
                <c:pt idx="1055">
                  <c:v>42640</c:v>
                </c:pt>
                <c:pt idx="1056">
                  <c:v>42639</c:v>
                </c:pt>
                <c:pt idx="1057">
                  <c:v>42636</c:v>
                </c:pt>
                <c:pt idx="1058">
                  <c:v>42635</c:v>
                </c:pt>
                <c:pt idx="1059">
                  <c:v>42634</c:v>
                </c:pt>
                <c:pt idx="1060">
                  <c:v>42633</c:v>
                </c:pt>
                <c:pt idx="1061">
                  <c:v>42632</c:v>
                </c:pt>
                <c:pt idx="1062">
                  <c:v>42631</c:v>
                </c:pt>
                <c:pt idx="1063">
                  <c:v>42627</c:v>
                </c:pt>
                <c:pt idx="1064">
                  <c:v>42626</c:v>
                </c:pt>
                <c:pt idx="1065">
                  <c:v>42625</c:v>
                </c:pt>
                <c:pt idx="1066">
                  <c:v>42622</c:v>
                </c:pt>
                <c:pt idx="1067">
                  <c:v>42621</c:v>
                </c:pt>
                <c:pt idx="1068">
                  <c:v>42620</c:v>
                </c:pt>
                <c:pt idx="1069">
                  <c:v>42619</c:v>
                </c:pt>
                <c:pt idx="1070">
                  <c:v>42618</c:v>
                </c:pt>
                <c:pt idx="1071">
                  <c:v>42615</c:v>
                </c:pt>
                <c:pt idx="1072">
                  <c:v>42614</c:v>
                </c:pt>
                <c:pt idx="1073">
                  <c:v>42613</c:v>
                </c:pt>
                <c:pt idx="1074">
                  <c:v>42612</c:v>
                </c:pt>
                <c:pt idx="1075">
                  <c:v>42611</c:v>
                </c:pt>
                <c:pt idx="1076">
                  <c:v>42608</c:v>
                </c:pt>
                <c:pt idx="1077">
                  <c:v>42607</c:v>
                </c:pt>
                <c:pt idx="1078">
                  <c:v>42606</c:v>
                </c:pt>
                <c:pt idx="1079">
                  <c:v>42605</c:v>
                </c:pt>
                <c:pt idx="1080">
                  <c:v>42604</c:v>
                </c:pt>
                <c:pt idx="1081">
                  <c:v>42601</c:v>
                </c:pt>
                <c:pt idx="1082">
                  <c:v>42600</c:v>
                </c:pt>
                <c:pt idx="1083">
                  <c:v>42599</c:v>
                </c:pt>
                <c:pt idx="1084">
                  <c:v>42598</c:v>
                </c:pt>
                <c:pt idx="1085">
                  <c:v>42597</c:v>
                </c:pt>
                <c:pt idx="1086">
                  <c:v>42594</c:v>
                </c:pt>
                <c:pt idx="1087">
                  <c:v>42593</c:v>
                </c:pt>
                <c:pt idx="1088">
                  <c:v>42592</c:v>
                </c:pt>
                <c:pt idx="1089">
                  <c:v>42591</c:v>
                </c:pt>
                <c:pt idx="1090">
                  <c:v>42590</c:v>
                </c:pt>
                <c:pt idx="1091">
                  <c:v>42587</c:v>
                </c:pt>
                <c:pt idx="1092">
                  <c:v>42586</c:v>
                </c:pt>
                <c:pt idx="1093">
                  <c:v>42585</c:v>
                </c:pt>
                <c:pt idx="1094">
                  <c:v>42584</c:v>
                </c:pt>
                <c:pt idx="1095">
                  <c:v>42583</c:v>
                </c:pt>
                <c:pt idx="1096">
                  <c:v>42580</c:v>
                </c:pt>
                <c:pt idx="1097">
                  <c:v>42579</c:v>
                </c:pt>
                <c:pt idx="1098">
                  <c:v>42578</c:v>
                </c:pt>
                <c:pt idx="1099">
                  <c:v>42577</c:v>
                </c:pt>
                <c:pt idx="1100">
                  <c:v>42573</c:v>
                </c:pt>
                <c:pt idx="1101">
                  <c:v>42572</c:v>
                </c:pt>
                <c:pt idx="1102">
                  <c:v>42571</c:v>
                </c:pt>
                <c:pt idx="1103">
                  <c:v>42570</c:v>
                </c:pt>
                <c:pt idx="1104">
                  <c:v>42569</c:v>
                </c:pt>
                <c:pt idx="1105">
                  <c:v>42566</c:v>
                </c:pt>
                <c:pt idx="1106">
                  <c:v>42565</c:v>
                </c:pt>
                <c:pt idx="1107">
                  <c:v>42564</c:v>
                </c:pt>
                <c:pt idx="1108">
                  <c:v>42563</c:v>
                </c:pt>
                <c:pt idx="1109">
                  <c:v>42562</c:v>
                </c:pt>
                <c:pt idx="1110">
                  <c:v>42559</c:v>
                </c:pt>
                <c:pt idx="1111">
                  <c:v>42558</c:v>
                </c:pt>
                <c:pt idx="1112">
                  <c:v>42557</c:v>
                </c:pt>
                <c:pt idx="1113">
                  <c:v>42556</c:v>
                </c:pt>
                <c:pt idx="1114">
                  <c:v>42555</c:v>
                </c:pt>
                <c:pt idx="1115">
                  <c:v>42552</c:v>
                </c:pt>
                <c:pt idx="1116">
                  <c:v>42551</c:v>
                </c:pt>
                <c:pt idx="1117">
                  <c:v>42550</c:v>
                </c:pt>
                <c:pt idx="1118">
                  <c:v>42549</c:v>
                </c:pt>
                <c:pt idx="1119">
                  <c:v>42548</c:v>
                </c:pt>
                <c:pt idx="1120">
                  <c:v>42545</c:v>
                </c:pt>
                <c:pt idx="1121">
                  <c:v>42544</c:v>
                </c:pt>
                <c:pt idx="1122">
                  <c:v>42543</c:v>
                </c:pt>
                <c:pt idx="1123">
                  <c:v>42542</c:v>
                </c:pt>
                <c:pt idx="1124">
                  <c:v>42541</c:v>
                </c:pt>
                <c:pt idx="1125">
                  <c:v>42538</c:v>
                </c:pt>
                <c:pt idx="1126">
                  <c:v>42537</c:v>
                </c:pt>
                <c:pt idx="1127">
                  <c:v>42536</c:v>
                </c:pt>
                <c:pt idx="1128">
                  <c:v>42535</c:v>
                </c:pt>
                <c:pt idx="1129">
                  <c:v>42534</c:v>
                </c:pt>
                <c:pt idx="1130">
                  <c:v>42533</c:v>
                </c:pt>
                <c:pt idx="1131">
                  <c:v>42529</c:v>
                </c:pt>
                <c:pt idx="1132">
                  <c:v>42528</c:v>
                </c:pt>
                <c:pt idx="1133">
                  <c:v>42527</c:v>
                </c:pt>
                <c:pt idx="1134">
                  <c:v>42524</c:v>
                </c:pt>
                <c:pt idx="1135">
                  <c:v>42523</c:v>
                </c:pt>
                <c:pt idx="1136">
                  <c:v>42522</c:v>
                </c:pt>
                <c:pt idx="1137">
                  <c:v>42521</c:v>
                </c:pt>
                <c:pt idx="1138">
                  <c:v>42520</c:v>
                </c:pt>
                <c:pt idx="1139">
                  <c:v>42517</c:v>
                </c:pt>
                <c:pt idx="1140">
                  <c:v>42516</c:v>
                </c:pt>
                <c:pt idx="1141">
                  <c:v>42515</c:v>
                </c:pt>
                <c:pt idx="1142">
                  <c:v>42514</c:v>
                </c:pt>
                <c:pt idx="1143">
                  <c:v>42513</c:v>
                </c:pt>
                <c:pt idx="1144">
                  <c:v>42510</c:v>
                </c:pt>
                <c:pt idx="1145">
                  <c:v>42509</c:v>
                </c:pt>
                <c:pt idx="1146">
                  <c:v>42508</c:v>
                </c:pt>
                <c:pt idx="1147">
                  <c:v>42507</c:v>
                </c:pt>
                <c:pt idx="1148">
                  <c:v>42506</c:v>
                </c:pt>
                <c:pt idx="1149">
                  <c:v>42503</c:v>
                </c:pt>
                <c:pt idx="1150">
                  <c:v>42502</c:v>
                </c:pt>
                <c:pt idx="1151">
                  <c:v>42501</c:v>
                </c:pt>
                <c:pt idx="1152">
                  <c:v>42500</c:v>
                </c:pt>
                <c:pt idx="1153">
                  <c:v>42499</c:v>
                </c:pt>
                <c:pt idx="1154">
                  <c:v>42496</c:v>
                </c:pt>
                <c:pt idx="1155">
                  <c:v>42495</c:v>
                </c:pt>
                <c:pt idx="1156">
                  <c:v>42494</c:v>
                </c:pt>
                <c:pt idx="1157">
                  <c:v>42493</c:v>
                </c:pt>
                <c:pt idx="1158">
                  <c:v>42489</c:v>
                </c:pt>
                <c:pt idx="1159">
                  <c:v>42488</c:v>
                </c:pt>
                <c:pt idx="1160">
                  <c:v>42487</c:v>
                </c:pt>
                <c:pt idx="1161">
                  <c:v>42486</c:v>
                </c:pt>
                <c:pt idx="1162">
                  <c:v>42485</c:v>
                </c:pt>
                <c:pt idx="1163">
                  <c:v>42482</c:v>
                </c:pt>
                <c:pt idx="1164">
                  <c:v>42481</c:v>
                </c:pt>
                <c:pt idx="1165">
                  <c:v>42480</c:v>
                </c:pt>
                <c:pt idx="1166">
                  <c:v>42479</c:v>
                </c:pt>
                <c:pt idx="1167">
                  <c:v>42478</c:v>
                </c:pt>
                <c:pt idx="1168">
                  <c:v>42475</c:v>
                </c:pt>
                <c:pt idx="1169">
                  <c:v>42474</c:v>
                </c:pt>
                <c:pt idx="1170">
                  <c:v>42473</c:v>
                </c:pt>
                <c:pt idx="1171">
                  <c:v>42471</c:v>
                </c:pt>
                <c:pt idx="1172">
                  <c:v>42468</c:v>
                </c:pt>
                <c:pt idx="1173">
                  <c:v>42467</c:v>
                </c:pt>
                <c:pt idx="1174">
                  <c:v>42466</c:v>
                </c:pt>
                <c:pt idx="1175">
                  <c:v>42465</c:v>
                </c:pt>
                <c:pt idx="1176">
                  <c:v>42461</c:v>
                </c:pt>
                <c:pt idx="1177">
                  <c:v>42460</c:v>
                </c:pt>
                <c:pt idx="1178">
                  <c:v>42459</c:v>
                </c:pt>
                <c:pt idx="1179">
                  <c:v>42458</c:v>
                </c:pt>
                <c:pt idx="1180">
                  <c:v>42457</c:v>
                </c:pt>
                <c:pt idx="1181">
                  <c:v>42454</c:v>
                </c:pt>
                <c:pt idx="1182">
                  <c:v>42453</c:v>
                </c:pt>
                <c:pt idx="1183">
                  <c:v>42452</c:v>
                </c:pt>
                <c:pt idx="1184">
                  <c:v>42451</c:v>
                </c:pt>
                <c:pt idx="1185">
                  <c:v>42450</c:v>
                </c:pt>
                <c:pt idx="1186">
                  <c:v>42447</c:v>
                </c:pt>
                <c:pt idx="1187">
                  <c:v>42446</c:v>
                </c:pt>
                <c:pt idx="1188">
                  <c:v>42445</c:v>
                </c:pt>
                <c:pt idx="1189">
                  <c:v>42444</c:v>
                </c:pt>
                <c:pt idx="1190">
                  <c:v>42443</c:v>
                </c:pt>
                <c:pt idx="1191">
                  <c:v>42440</c:v>
                </c:pt>
                <c:pt idx="1192">
                  <c:v>42439</c:v>
                </c:pt>
                <c:pt idx="1193">
                  <c:v>42438</c:v>
                </c:pt>
                <c:pt idx="1194">
                  <c:v>42437</c:v>
                </c:pt>
                <c:pt idx="1195">
                  <c:v>42436</c:v>
                </c:pt>
                <c:pt idx="1196">
                  <c:v>42433</c:v>
                </c:pt>
                <c:pt idx="1197">
                  <c:v>42432</c:v>
                </c:pt>
                <c:pt idx="1198">
                  <c:v>42431</c:v>
                </c:pt>
                <c:pt idx="1199">
                  <c:v>42430</c:v>
                </c:pt>
                <c:pt idx="1200">
                  <c:v>42429</c:v>
                </c:pt>
                <c:pt idx="1201">
                  <c:v>42426</c:v>
                </c:pt>
                <c:pt idx="1202">
                  <c:v>42425</c:v>
                </c:pt>
                <c:pt idx="1203">
                  <c:v>42424</c:v>
                </c:pt>
                <c:pt idx="1204">
                  <c:v>42423</c:v>
                </c:pt>
                <c:pt idx="1205">
                  <c:v>42419</c:v>
                </c:pt>
                <c:pt idx="1206">
                  <c:v>42418</c:v>
                </c:pt>
                <c:pt idx="1207">
                  <c:v>42417</c:v>
                </c:pt>
                <c:pt idx="1208">
                  <c:v>42416</c:v>
                </c:pt>
                <c:pt idx="1209">
                  <c:v>42415</c:v>
                </c:pt>
                <c:pt idx="1210">
                  <c:v>42414</c:v>
                </c:pt>
                <c:pt idx="1211">
                  <c:v>42405</c:v>
                </c:pt>
                <c:pt idx="1212">
                  <c:v>42404</c:v>
                </c:pt>
                <c:pt idx="1213">
                  <c:v>42403</c:v>
                </c:pt>
                <c:pt idx="1214">
                  <c:v>42402</c:v>
                </c:pt>
                <c:pt idx="1215">
                  <c:v>42401</c:v>
                </c:pt>
                <c:pt idx="1216">
                  <c:v>42398</c:v>
                </c:pt>
                <c:pt idx="1217">
                  <c:v>42397</c:v>
                </c:pt>
                <c:pt idx="1218">
                  <c:v>42396</c:v>
                </c:pt>
                <c:pt idx="1219">
                  <c:v>42395</c:v>
                </c:pt>
                <c:pt idx="1220">
                  <c:v>42394</c:v>
                </c:pt>
                <c:pt idx="1221">
                  <c:v>42391</c:v>
                </c:pt>
                <c:pt idx="1222">
                  <c:v>42390</c:v>
                </c:pt>
                <c:pt idx="1223">
                  <c:v>42389</c:v>
                </c:pt>
                <c:pt idx="1224">
                  <c:v>42388</c:v>
                </c:pt>
                <c:pt idx="1225">
                  <c:v>42387</c:v>
                </c:pt>
                <c:pt idx="1226">
                  <c:v>42384</c:v>
                </c:pt>
                <c:pt idx="1227">
                  <c:v>42383</c:v>
                </c:pt>
                <c:pt idx="1228">
                  <c:v>42382</c:v>
                </c:pt>
                <c:pt idx="1229">
                  <c:v>42381</c:v>
                </c:pt>
                <c:pt idx="1230">
                  <c:v>42380</c:v>
                </c:pt>
                <c:pt idx="1231">
                  <c:v>42377</c:v>
                </c:pt>
                <c:pt idx="1232">
                  <c:v>42376</c:v>
                </c:pt>
                <c:pt idx="1233">
                  <c:v>42375</c:v>
                </c:pt>
                <c:pt idx="1234">
                  <c:v>42374</c:v>
                </c:pt>
                <c:pt idx="1235">
                  <c:v>42373</c:v>
                </c:pt>
                <c:pt idx="1236">
                  <c:v>42369</c:v>
                </c:pt>
                <c:pt idx="1237">
                  <c:v>42368</c:v>
                </c:pt>
                <c:pt idx="1238">
                  <c:v>42367</c:v>
                </c:pt>
                <c:pt idx="1239">
                  <c:v>42366</c:v>
                </c:pt>
                <c:pt idx="1240">
                  <c:v>42363</c:v>
                </c:pt>
                <c:pt idx="1241">
                  <c:v>42362</c:v>
                </c:pt>
                <c:pt idx="1242">
                  <c:v>42361</c:v>
                </c:pt>
                <c:pt idx="1243">
                  <c:v>42360</c:v>
                </c:pt>
                <c:pt idx="1244">
                  <c:v>42359</c:v>
                </c:pt>
                <c:pt idx="1245">
                  <c:v>42356</c:v>
                </c:pt>
                <c:pt idx="1246">
                  <c:v>42355</c:v>
                </c:pt>
                <c:pt idx="1247">
                  <c:v>42354</c:v>
                </c:pt>
                <c:pt idx="1248">
                  <c:v>42353</c:v>
                </c:pt>
                <c:pt idx="1249">
                  <c:v>42352</c:v>
                </c:pt>
                <c:pt idx="1250">
                  <c:v>42349</c:v>
                </c:pt>
                <c:pt idx="1251">
                  <c:v>42348</c:v>
                </c:pt>
                <c:pt idx="1252">
                  <c:v>42347</c:v>
                </c:pt>
                <c:pt idx="1253">
                  <c:v>42346</c:v>
                </c:pt>
                <c:pt idx="1254">
                  <c:v>42345</c:v>
                </c:pt>
                <c:pt idx="1255">
                  <c:v>42342</c:v>
                </c:pt>
                <c:pt idx="1256">
                  <c:v>42341</c:v>
                </c:pt>
                <c:pt idx="1257">
                  <c:v>42340</c:v>
                </c:pt>
                <c:pt idx="1258">
                  <c:v>42339</c:v>
                </c:pt>
                <c:pt idx="1259">
                  <c:v>42338</c:v>
                </c:pt>
                <c:pt idx="1260">
                  <c:v>42335</c:v>
                </c:pt>
                <c:pt idx="1261">
                  <c:v>42334</c:v>
                </c:pt>
                <c:pt idx="1262">
                  <c:v>42333</c:v>
                </c:pt>
                <c:pt idx="1263">
                  <c:v>42332</c:v>
                </c:pt>
                <c:pt idx="1264">
                  <c:v>42331</c:v>
                </c:pt>
                <c:pt idx="1265">
                  <c:v>42328</c:v>
                </c:pt>
                <c:pt idx="1266">
                  <c:v>42327</c:v>
                </c:pt>
                <c:pt idx="1267">
                  <c:v>42326</c:v>
                </c:pt>
                <c:pt idx="1268">
                  <c:v>42325</c:v>
                </c:pt>
                <c:pt idx="1269">
                  <c:v>42324</c:v>
                </c:pt>
                <c:pt idx="1270">
                  <c:v>42321</c:v>
                </c:pt>
                <c:pt idx="1271">
                  <c:v>42320</c:v>
                </c:pt>
                <c:pt idx="1272">
                  <c:v>42319</c:v>
                </c:pt>
                <c:pt idx="1273">
                  <c:v>42318</c:v>
                </c:pt>
                <c:pt idx="1274">
                  <c:v>42317</c:v>
                </c:pt>
                <c:pt idx="1275">
                  <c:v>42314</c:v>
                </c:pt>
                <c:pt idx="1276">
                  <c:v>42313</c:v>
                </c:pt>
                <c:pt idx="1277">
                  <c:v>42312</c:v>
                </c:pt>
                <c:pt idx="1278">
                  <c:v>42311</c:v>
                </c:pt>
                <c:pt idx="1279">
                  <c:v>42310</c:v>
                </c:pt>
                <c:pt idx="1280">
                  <c:v>42307</c:v>
                </c:pt>
                <c:pt idx="1281">
                  <c:v>42306</c:v>
                </c:pt>
                <c:pt idx="1282">
                  <c:v>42305</c:v>
                </c:pt>
                <c:pt idx="1283">
                  <c:v>42304</c:v>
                </c:pt>
                <c:pt idx="1284">
                  <c:v>42303</c:v>
                </c:pt>
                <c:pt idx="1285">
                  <c:v>42300</c:v>
                </c:pt>
                <c:pt idx="1286">
                  <c:v>42299</c:v>
                </c:pt>
                <c:pt idx="1287">
                  <c:v>42298</c:v>
                </c:pt>
                <c:pt idx="1288">
                  <c:v>42297</c:v>
                </c:pt>
                <c:pt idx="1289">
                  <c:v>42296</c:v>
                </c:pt>
                <c:pt idx="1290">
                  <c:v>42293</c:v>
                </c:pt>
                <c:pt idx="1291">
                  <c:v>42292</c:v>
                </c:pt>
                <c:pt idx="1292">
                  <c:v>42291</c:v>
                </c:pt>
                <c:pt idx="1293">
                  <c:v>42290</c:v>
                </c:pt>
                <c:pt idx="1294">
                  <c:v>42289</c:v>
                </c:pt>
                <c:pt idx="1295">
                  <c:v>42287</c:v>
                </c:pt>
                <c:pt idx="1296">
                  <c:v>42286</c:v>
                </c:pt>
                <c:pt idx="1297">
                  <c:v>42285</c:v>
                </c:pt>
                <c:pt idx="1298">
                  <c:v>42277</c:v>
                </c:pt>
                <c:pt idx="1299">
                  <c:v>42276</c:v>
                </c:pt>
                <c:pt idx="1300">
                  <c:v>42275</c:v>
                </c:pt>
                <c:pt idx="1301">
                  <c:v>42272</c:v>
                </c:pt>
                <c:pt idx="1302">
                  <c:v>42271</c:v>
                </c:pt>
                <c:pt idx="1303">
                  <c:v>42270</c:v>
                </c:pt>
                <c:pt idx="1304">
                  <c:v>42269</c:v>
                </c:pt>
                <c:pt idx="1305">
                  <c:v>42268</c:v>
                </c:pt>
                <c:pt idx="1306">
                  <c:v>42265</c:v>
                </c:pt>
                <c:pt idx="1307">
                  <c:v>42264</c:v>
                </c:pt>
                <c:pt idx="1308">
                  <c:v>42263</c:v>
                </c:pt>
                <c:pt idx="1309">
                  <c:v>42262</c:v>
                </c:pt>
                <c:pt idx="1310">
                  <c:v>42261</c:v>
                </c:pt>
                <c:pt idx="1311">
                  <c:v>42258</c:v>
                </c:pt>
                <c:pt idx="1312">
                  <c:v>42257</c:v>
                </c:pt>
                <c:pt idx="1313">
                  <c:v>42256</c:v>
                </c:pt>
                <c:pt idx="1314">
                  <c:v>42255</c:v>
                </c:pt>
                <c:pt idx="1315">
                  <c:v>42254</c:v>
                </c:pt>
                <c:pt idx="1316">
                  <c:v>42253</c:v>
                </c:pt>
                <c:pt idx="1317">
                  <c:v>42249</c:v>
                </c:pt>
                <c:pt idx="1318">
                  <c:v>42248</c:v>
                </c:pt>
                <c:pt idx="1319">
                  <c:v>42247</c:v>
                </c:pt>
                <c:pt idx="1320">
                  <c:v>42244</c:v>
                </c:pt>
                <c:pt idx="1321">
                  <c:v>42243</c:v>
                </c:pt>
                <c:pt idx="1322">
                  <c:v>42242</c:v>
                </c:pt>
                <c:pt idx="1323">
                  <c:v>42241</c:v>
                </c:pt>
                <c:pt idx="1324">
                  <c:v>42240</c:v>
                </c:pt>
                <c:pt idx="1325">
                  <c:v>42237</c:v>
                </c:pt>
                <c:pt idx="1326">
                  <c:v>42236</c:v>
                </c:pt>
                <c:pt idx="1327">
                  <c:v>42235</c:v>
                </c:pt>
                <c:pt idx="1328">
                  <c:v>42234</c:v>
                </c:pt>
                <c:pt idx="1329">
                  <c:v>42233</c:v>
                </c:pt>
                <c:pt idx="1330">
                  <c:v>42230</c:v>
                </c:pt>
                <c:pt idx="1331">
                  <c:v>42229</c:v>
                </c:pt>
                <c:pt idx="1332">
                  <c:v>42228</c:v>
                </c:pt>
                <c:pt idx="1333">
                  <c:v>42227</c:v>
                </c:pt>
                <c:pt idx="1334">
                  <c:v>42226</c:v>
                </c:pt>
                <c:pt idx="1335">
                  <c:v>42223</c:v>
                </c:pt>
                <c:pt idx="1336">
                  <c:v>42222</c:v>
                </c:pt>
                <c:pt idx="1337">
                  <c:v>42221</c:v>
                </c:pt>
                <c:pt idx="1338">
                  <c:v>42220</c:v>
                </c:pt>
                <c:pt idx="1339">
                  <c:v>42219</c:v>
                </c:pt>
                <c:pt idx="1340">
                  <c:v>42216</c:v>
                </c:pt>
                <c:pt idx="1341">
                  <c:v>42215</c:v>
                </c:pt>
                <c:pt idx="1342">
                  <c:v>42214</c:v>
                </c:pt>
                <c:pt idx="1343">
                  <c:v>42213</c:v>
                </c:pt>
                <c:pt idx="1344">
                  <c:v>42212</c:v>
                </c:pt>
                <c:pt idx="1345">
                  <c:v>42209</c:v>
                </c:pt>
                <c:pt idx="1346">
                  <c:v>42208</c:v>
                </c:pt>
                <c:pt idx="1347">
                  <c:v>42207</c:v>
                </c:pt>
                <c:pt idx="1348">
                  <c:v>42206</c:v>
                </c:pt>
                <c:pt idx="1349">
                  <c:v>42205</c:v>
                </c:pt>
                <c:pt idx="1350">
                  <c:v>42202</c:v>
                </c:pt>
                <c:pt idx="1351">
                  <c:v>42201</c:v>
                </c:pt>
                <c:pt idx="1352">
                  <c:v>42200</c:v>
                </c:pt>
                <c:pt idx="1353">
                  <c:v>42199</c:v>
                </c:pt>
                <c:pt idx="1354">
                  <c:v>42198</c:v>
                </c:pt>
                <c:pt idx="1355">
                  <c:v>42195</c:v>
                </c:pt>
                <c:pt idx="1356">
                  <c:v>42194</c:v>
                </c:pt>
                <c:pt idx="1357">
                  <c:v>42193</c:v>
                </c:pt>
                <c:pt idx="1358">
                  <c:v>42192</c:v>
                </c:pt>
                <c:pt idx="1359">
                  <c:v>42191</c:v>
                </c:pt>
                <c:pt idx="1360">
                  <c:v>42188</c:v>
                </c:pt>
                <c:pt idx="1361">
                  <c:v>42187</c:v>
                </c:pt>
                <c:pt idx="1362">
                  <c:v>42186</c:v>
                </c:pt>
                <c:pt idx="1363">
                  <c:v>42185</c:v>
                </c:pt>
                <c:pt idx="1364">
                  <c:v>42184</c:v>
                </c:pt>
                <c:pt idx="1365">
                  <c:v>42181</c:v>
                </c:pt>
                <c:pt idx="1366">
                  <c:v>42180</c:v>
                </c:pt>
                <c:pt idx="1367">
                  <c:v>42179</c:v>
                </c:pt>
                <c:pt idx="1368">
                  <c:v>42178</c:v>
                </c:pt>
                <c:pt idx="1369">
                  <c:v>42174</c:v>
                </c:pt>
                <c:pt idx="1370">
                  <c:v>42173</c:v>
                </c:pt>
                <c:pt idx="1371">
                  <c:v>42172</c:v>
                </c:pt>
                <c:pt idx="1372">
                  <c:v>42171</c:v>
                </c:pt>
                <c:pt idx="1373">
                  <c:v>42170</c:v>
                </c:pt>
                <c:pt idx="1374">
                  <c:v>42167</c:v>
                </c:pt>
                <c:pt idx="1375">
                  <c:v>42166</c:v>
                </c:pt>
                <c:pt idx="1376">
                  <c:v>42165</c:v>
                </c:pt>
                <c:pt idx="1377">
                  <c:v>42164</c:v>
                </c:pt>
                <c:pt idx="1378">
                  <c:v>42163</c:v>
                </c:pt>
                <c:pt idx="1379">
                  <c:v>42160</c:v>
                </c:pt>
                <c:pt idx="1380">
                  <c:v>42159</c:v>
                </c:pt>
                <c:pt idx="1381">
                  <c:v>42158</c:v>
                </c:pt>
                <c:pt idx="1382">
                  <c:v>42157</c:v>
                </c:pt>
                <c:pt idx="1383">
                  <c:v>42156</c:v>
                </c:pt>
                <c:pt idx="1384">
                  <c:v>42153</c:v>
                </c:pt>
                <c:pt idx="1385">
                  <c:v>42152</c:v>
                </c:pt>
                <c:pt idx="1386">
                  <c:v>42151</c:v>
                </c:pt>
                <c:pt idx="1387">
                  <c:v>42150</c:v>
                </c:pt>
                <c:pt idx="1388">
                  <c:v>42149</c:v>
                </c:pt>
                <c:pt idx="1389">
                  <c:v>42146</c:v>
                </c:pt>
                <c:pt idx="1390">
                  <c:v>42145</c:v>
                </c:pt>
                <c:pt idx="1391">
                  <c:v>42144</c:v>
                </c:pt>
                <c:pt idx="1392">
                  <c:v>42143</c:v>
                </c:pt>
                <c:pt idx="1393">
                  <c:v>42142</c:v>
                </c:pt>
                <c:pt idx="1394">
                  <c:v>42139</c:v>
                </c:pt>
                <c:pt idx="1395">
                  <c:v>42138</c:v>
                </c:pt>
                <c:pt idx="1396">
                  <c:v>42137</c:v>
                </c:pt>
                <c:pt idx="1397">
                  <c:v>42136</c:v>
                </c:pt>
                <c:pt idx="1398">
                  <c:v>42135</c:v>
                </c:pt>
                <c:pt idx="1399">
                  <c:v>42132</c:v>
                </c:pt>
                <c:pt idx="1400">
                  <c:v>42131</c:v>
                </c:pt>
                <c:pt idx="1401">
                  <c:v>42130</c:v>
                </c:pt>
                <c:pt idx="1402">
                  <c:v>42129</c:v>
                </c:pt>
                <c:pt idx="1403">
                  <c:v>42128</c:v>
                </c:pt>
                <c:pt idx="1404">
                  <c:v>42124</c:v>
                </c:pt>
                <c:pt idx="1405">
                  <c:v>42123</c:v>
                </c:pt>
                <c:pt idx="1406">
                  <c:v>42122</c:v>
                </c:pt>
                <c:pt idx="1407">
                  <c:v>42121</c:v>
                </c:pt>
                <c:pt idx="1408">
                  <c:v>42118</c:v>
                </c:pt>
                <c:pt idx="1409">
                  <c:v>42117</c:v>
                </c:pt>
                <c:pt idx="1410">
                  <c:v>42116</c:v>
                </c:pt>
                <c:pt idx="1411">
                  <c:v>42115</c:v>
                </c:pt>
                <c:pt idx="1412">
                  <c:v>42114</c:v>
                </c:pt>
                <c:pt idx="1413">
                  <c:v>42111</c:v>
                </c:pt>
                <c:pt idx="1414">
                  <c:v>42110</c:v>
                </c:pt>
                <c:pt idx="1415">
                  <c:v>42109</c:v>
                </c:pt>
                <c:pt idx="1416">
                  <c:v>42108</c:v>
                </c:pt>
                <c:pt idx="1417">
                  <c:v>42107</c:v>
                </c:pt>
                <c:pt idx="1418">
                  <c:v>42104</c:v>
                </c:pt>
                <c:pt idx="1419">
                  <c:v>42103</c:v>
                </c:pt>
                <c:pt idx="1420">
                  <c:v>42102</c:v>
                </c:pt>
                <c:pt idx="1421">
                  <c:v>42101</c:v>
                </c:pt>
                <c:pt idx="1422">
                  <c:v>42097</c:v>
                </c:pt>
                <c:pt idx="1423">
                  <c:v>42096</c:v>
                </c:pt>
                <c:pt idx="1424">
                  <c:v>42095</c:v>
                </c:pt>
                <c:pt idx="1425">
                  <c:v>42094</c:v>
                </c:pt>
                <c:pt idx="1426">
                  <c:v>42093</c:v>
                </c:pt>
                <c:pt idx="1427">
                  <c:v>42090</c:v>
                </c:pt>
                <c:pt idx="1428">
                  <c:v>42089</c:v>
                </c:pt>
                <c:pt idx="1429">
                  <c:v>42088</c:v>
                </c:pt>
                <c:pt idx="1430">
                  <c:v>42087</c:v>
                </c:pt>
                <c:pt idx="1431">
                  <c:v>42086</c:v>
                </c:pt>
                <c:pt idx="1432">
                  <c:v>42083</c:v>
                </c:pt>
                <c:pt idx="1433">
                  <c:v>42082</c:v>
                </c:pt>
                <c:pt idx="1434">
                  <c:v>42081</c:v>
                </c:pt>
                <c:pt idx="1435">
                  <c:v>42080</c:v>
                </c:pt>
                <c:pt idx="1436">
                  <c:v>42079</c:v>
                </c:pt>
                <c:pt idx="1437">
                  <c:v>42076</c:v>
                </c:pt>
                <c:pt idx="1438">
                  <c:v>42075</c:v>
                </c:pt>
                <c:pt idx="1439">
                  <c:v>42074</c:v>
                </c:pt>
                <c:pt idx="1440">
                  <c:v>42073</c:v>
                </c:pt>
                <c:pt idx="1441">
                  <c:v>42072</c:v>
                </c:pt>
                <c:pt idx="1442">
                  <c:v>42069</c:v>
                </c:pt>
                <c:pt idx="1443">
                  <c:v>42068</c:v>
                </c:pt>
                <c:pt idx="1444">
                  <c:v>42067</c:v>
                </c:pt>
                <c:pt idx="1445">
                  <c:v>42066</c:v>
                </c:pt>
                <c:pt idx="1446">
                  <c:v>42065</c:v>
                </c:pt>
                <c:pt idx="1447">
                  <c:v>42063</c:v>
                </c:pt>
                <c:pt idx="1448">
                  <c:v>42062</c:v>
                </c:pt>
                <c:pt idx="1449">
                  <c:v>42061</c:v>
                </c:pt>
                <c:pt idx="1450">
                  <c:v>42060</c:v>
                </c:pt>
                <c:pt idx="1451">
                  <c:v>42051</c:v>
                </c:pt>
                <c:pt idx="1452">
                  <c:v>42050</c:v>
                </c:pt>
                <c:pt idx="1453">
                  <c:v>42048</c:v>
                </c:pt>
                <c:pt idx="1454">
                  <c:v>42047</c:v>
                </c:pt>
                <c:pt idx="1455">
                  <c:v>42046</c:v>
                </c:pt>
                <c:pt idx="1456">
                  <c:v>42045</c:v>
                </c:pt>
                <c:pt idx="1457">
                  <c:v>42044</c:v>
                </c:pt>
                <c:pt idx="1458">
                  <c:v>42041</c:v>
                </c:pt>
                <c:pt idx="1459">
                  <c:v>42040</c:v>
                </c:pt>
                <c:pt idx="1460">
                  <c:v>42039</c:v>
                </c:pt>
                <c:pt idx="1461">
                  <c:v>42038</c:v>
                </c:pt>
                <c:pt idx="1462">
                  <c:v>42037</c:v>
                </c:pt>
                <c:pt idx="1463">
                  <c:v>42034</c:v>
                </c:pt>
                <c:pt idx="1464">
                  <c:v>42033</c:v>
                </c:pt>
                <c:pt idx="1465">
                  <c:v>42032</c:v>
                </c:pt>
                <c:pt idx="1466">
                  <c:v>42031</c:v>
                </c:pt>
                <c:pt idx="1467">
                  <c:v>42030</c:v>
                </c:pt>
                <c:pt idx="1468">
                  <c:v>42027</c:v>
                </c:pt>
                <c:pt idx="1469">
                  <c:v>42026</c:v>
                </c:pt>
                <c:pt idx="1470">
                  <c:v>42025</c:v>
                </c:pt>
                <c:pt idx="1471">
                  <c:v>42024</c:v>
                </c:pt>
                <c:pt idx="1472">
                  <c:v>42023</c:v>
                </c:pt>
                <c:pt idx="1473">
                  <c:v>42020</c:v>
                </c:pt>
                <c:pt idx="1474">
                  <c:v>42019</c:v>
                </c:pt>
                <c:pt idx="1475">
                  <c:v>42018</c:v>
                </c:pt>
                <c:pt idx="1476">
                  <c:v>42017</c:v>
                </c:pt>
                <c:pt idx="1477">
                  <c:v>42016</c:v>
                </c:pt>
                <c:pt idx="1478">
                  <c:v>42013</c:v>
                </c:pt>
                <c:pt idx="1479">
                  <c:v>42012</c:v>
                </c:pt>
                <c:pt idx="1480">
                  <c:v>42011</c:v>
                </c:pt>
                <c:pt idx="1481">
                  <c:v>42010</c:v>
                </c:pt>
                <c:pt idx="1482">
                  <c:v>42009</c:v>
                </c:pt>
                <c:pt idx="1483">
                  <c:v>42008</c:v>
                </c:pt>
                <c:pt idx="1484">
                  <c:v>42004</c:v>
                </c:pt>
                <c:pt idx="1485">
                  <c:v>42003</c:v>
                </c:pt>
                <c:pt idx="1486">
                  <c:v>42002</c:v>
                </c:pt>
                <c:pt idx="1487">
                  <c:v>41999</c:v>
                </c:pt>
                <c:pt idx="1488">
                  <c:v>41998</c:v>
                </c:pt>
                <c:pt idx="1489">
                  <c:v>41997</c:v>
                </c:pt>
                <c:pt idx="1490">
                  <c:v>41996</c:v>
                </c:pt>
                <c:pt idx="1491">
                  <c:v>41995</c:v>
                </c:pt>
                <c:pt idx="1492">
                  <c:v>41992</c:v>
                </c:pt>
                <c:pt idx="1493">
                  <c:v>41991</c:v>
                </c:pt>
                <c:pt idx="1494">
                  <c:v>41990</c:v>
                </c:pt>
                <c:pt idx="1495">
                  <c:v>41989</c:v>
                </c:pt>
                <c:pt idx="1496">
                  <c:v>41988</c:v>
                </c:pt>
                <c:pt idx="1497">
                  <c:v>41985</c:v>
                </c:pt>
                <c:pt idx="1498">
                  <c:v>41984</c:v>
                </c:pt>
                <c:pt idx="1499">
                  <c:v>41983</c:v>
                </c:pt>
                <c:pt idx="1500">
                  <c:v>41982</c:v>
                </c:pt>
                <c:pt idx="1501">
                  <c:v>41981</c:v>
                </c:pt>
                <c:pt idx="1502">
                  <c:v>41978</c:v>
                </c:pt>
                <c:pt idx="1503">
                  <c:v>41977</c:v>
                </c:pt>
                <c:pt idx="1504">
                  <c:v>41976</c:v>
                </c:pt>
                <c:pt idx="1505">
                  <c:v>41975</c:v>
                </c:pt>
                <c:pt idx="1506">
                  <c:v>41974</c:v>
                </c:pt>
                <c:pt idx="1507">
                  <c:v>41971</c:v>
                </c:pt>
                <c:pt idx="1508">
                  <c:v>41970</c:v>
                </c:pt>
                <c:pt idx="1509">
                  <c:v>41969</c:v>
                </c:pt>
                <c:pt idx="1510">
                  <c:v>41968</c:v>
                </c:pt>
                <c:pt idx="1511">
                  <c:v>41967</c:v>
                </c:pt>
                <c:pt idx="1512">
                  <c:v>41964</c:v>
                </c:pt>
                <c:pt idx="1513">
                  <c:v>41963</c:v>
                </c:pt>
                <c:pt idx="1514">
                  <c:v>41962</c:v>
                </c:pt>
                <c:pt idx="1515">
                  <c:v>41961</c:v>
                </c:pt>
                <c:pt idx="1516">
                  <c:v>41960</c:v>
                </c:pt>
                <c:pt idx="1517">
                  <c:v>41957</c:v>
                </c:pt>
                <c:pt idx="1518">
                  <c:v>41956</c:v>
                </c:pt>
                <c:pt idx="1519">
                  <c:v>41955</c:v>
                </c:pt>
                <c:pt idx="1520">
                  <c:v>41954</c:v>
                </c:pt>
                <c:pt idx="1521">
                  <c:v>41953</c:v>
                </c:pt>
                <c:pt idx="1522">
                  <c:v>41950</c:v>
                </c:pt>
                <c:pt idx="1523">
                  <c:v>41949</c:v>
                </c:pt>
                <c:pt idx="1524">
                  <c:v>41948</c:v>
                </c:pt>
                <c:pt idx="1525">
                  <c:v>41947</c:v>
                </c:pt>
                <c:pt idx="1526">
                  <c:v>41946</c:v>
                </c:pt>
                <c:pt idx="1527">
                  <c:v>41943</c:v>
                </c:pt>
                <c:pt idx="1528">
                  <c:v>41942</c:v>
                </c:pt>
                <c:pt idx="1529">
                  <c:v>41941</c:v>
                </c:pt>
                <c:pt idx="1530">
                  <c:v>41940</c:v>
                </c:pt>
                <c:pt idx="1531">
                  <c:v>41939</c:v>
                </c:pt>
                <c:pt idx="1532">
                  <c:v>41936</c:v>
                </c:pt>
                <c:pt idx="1533">
                  <c:v>41935</c:v>
                </c:pt>
                <c:pt idx="1534">
                  <c:v>41934</c:v>
                </c:pt>
                <c:pt idx="1535">
                  <c:v>41933</c:v>
                </c:pt>
                <c:pt idx="1536">
                  <c:v>41932</c:v>
                </c:pt>
                <c:pt idx="1537">
                  <c:v>41929</c:v>
                </c:pt>
                <c:pt idx="1538">
                  <c:v>41928</c:v>
                </c:pt>
                <c:pt idx="1539">
                  <c:v>41927</c:v>
                </c:pt>
                <c:pt idx="1540">
                  <c:v>41926</c:v>
                </c:pt>
                <c:pt idx="1541">
                  <c:v>41925</c:v>
                </c:pt>
                <c:pt idx="1542">
                  <c:v>41923</c:v>
                </c:pt>
                <c:pt idx="1543">
                  <c:v>41922</c:v>
                </c:pt>
                <c:pt idx="1544">
                  <c:v>41921</c:v>
                </c:pt>
                <c:pt idx="1545">
                  <c:v>41920</c:v>
                </c:pt>
                <c:pt idx="1546">
                  <c:v>41912</c:v>
                </c:pt>
                <c:pt idx="1547">
                  <c:v>41911</c:v>
                </c:pt>
                <c:pt idx="1548">
                  <c:v>41910</c:v>
                </c:pt>
                <c:pt idx="1549">
                  <c:v>41908</c:v>
                </c:pt>
                <c:pt idx="1550">
                  <c:v>41907</c:v>
                </c:pt>
                <c:pt idx="1551">
                  <c:v>41906</c:v>
                </c:pt>
                <c:pt idx="1552">
                  <c:v>41905</c:v>
                </c:pt>
                <c:pt idx="1553">
                  <c:v>41904</c:v>
                </c:pt>
                <c:pt idx="1554">
                  <c:v>41901</c:v>
                </c:pt>
                <c:pt idx="1555">
                  <c:v>41900</c:v>
                </c:pt>
                <c:pt idx="1556">
                  <c:v>41899</c:v>
                </c:pt>
                <c:pt idx="1557">
                  <c:v>41898</c:v>
                </c:pt>
                <c:pt idx="1558">
                  <c:v>41897</c:v>
                </c:pt>
                <c:pt idx="1559">
                  <c:v>41894</c:v>
                </c:pt>
                <c:pt idx="1560">
                  <c:v>41893</c:v>
                </c:pt>
                <c:pt idx="1561">
                  <c:v>41892</c:v>
                </c:pt>
                <c:pt idx="1562">
                  <c:v>41891</c:v>
                </c:pt>
                <c:pt idx="1563">
                  <c:v>41887</c:v>
                </c:pt>
                <c:pt idx="1564">
                  <c:v>41886</c:v>
                </c:pt>
                <c:pt idx="1565">
                  <c:v>41885</c:v>
                </c:pt>
                <c:pt idx="1566">
                  <c:v>41884</c:v>
                </c:pt>
                <c:pt idx="1567">
                  <c:v>41883</c:v>
                </c:pt>
                <c:pt idx="1568">
                  <c:v>41880</c:v>
                </c:pt>
                <c:pt idx="1569">
                  <c:v>41879</c:v>
                </c:pt>
                <c:pt idx="1570">
                  <c:v>41878</c:v>
                </c:pt>
                <c:pt idx="1571">
                  <c:v>41877</c:v>
                </c:pt>
                <c:pt idx="1572">
                  <c:v>41876</c:v>
                </c:pt>
                <c:pt idx="1573">
                  <c:v>41873</c:v>
                </c:pt>
                <c:pt idx="1574">
                  <c:v>41872</c:v>
                </c:pt>
                <c:pt idx="1575">
                  <c:v>41871</c:v>
                </c:pt>
                <c:pt idx="1576">
                  <c:v>41870</c:v>
                </c:pt>
                <c:pt idx="1577">
                  <c:v>41869</c:v>
                </c:pt>
                <c:pt idx="1578">
                  <c:v>41866</c:v>
                </c:pt>
                <c:pt idx="1579">
                  <c:v>41865</c:v>
                </c:pt>
                <c:pt idx="1580">
                  <c:v>41864</c:v>
                </c:pt>
                <c:pt idx="1581">
                  <c:v>41863</c:v>
                </c:pt>
                <c:pt idx="1582">
                  <c:v>41862</c:v>
                </c:pt>
                <c:pt idx="1583">
                  <c:v>41859</c:v>
                </c:pt>
                <c:pt idx="1584">
                  <c:v>41858</c:v>
                </c:pt>
                <c:pt idx="1585">
                  <c:v>41857</c:v>
                </c:pt>
                <c:pt idx="1586">
                  <c:v>41856</c:v>
                </c:pt>
                <c:pt idx="1587">
                  <c:v>41855</c:v>
                </c:pt>
                <c:pt idx="1588">
                  <c:v>41852</c:v>
                </c:pt>
                <c:pt idx="1589">
                  <c:v>41851</c:v>
                </c:pt>
                <c:pt idx="1590">
                  <c:v>41850</c:v>
                </c:pt>
                <c:pt idx="1591">
                  <c:v>41849</c:v>
                </c:pt>
                <c:pt idx="1592">
                  <c:v>41848</c:v>
                </c:pt>
                <c:pt idx="1593">
                  <c:v>41845</c:v>
                </c:pt>
                <c:pt idx="1594">
                  <c:v>41844</c:v>
                </c:pt>
                <c:pt idx="1595">
                  <c:v>41843</c:v>
                </c:pt>
                <c:pt idx="1596">
                  <c:v>41842</c:v>
                </c:pt>
                <c:pt idx="1597">
                  <c:v>41841</c:v>
                </c:pt>
                <c:pt idx="1598">
                  <c:v>41838</c:v>
                </c:pt>
                <c:pt idx="1599">
                  <c:v>41837</c:v>
                </c:pt>
                <c:pt idx="1600">
                  <c:v>41836</c:v>
                </c:pt>
                <c:pt idx="1601">
                  <c:v>41835</c:v>
                </c:pt>
                <c:pt idx="1602">
                  <c:v>41834</c:v>
                </c:pt>
                <c:pt idx="1603">
                  <c:v>41831</c:v>
                </c:pt>
                <c:pt idx="1604">
                  <c:v>41830</c:v>
                </c:pt>
                <c:pt idx="1605">
                  <c:v>41829</c:v>
                </c:pt>
                <c:pt idx="1606">
                  <c:v>41828</c:v>
                </c:pt>
                <c:pt idx="1607">
                  <c:v>41827</c:v>
                </c:pt>
                <c:pt idx="1608">
                  <c:v>41824</c:v>
                </c:pt>
                <c:pt idx="1609">
                  <c:v>41823</c:v>
                </c:pt>
                <c:pt idx="1610">
                  <c:v>41822</c:v>
                </c:pt>
                <c:pt idx="1611">
                  <c:v>41821</c:v>
                </c:pt>
                <c:pt idx="1612">
                  <c:v>41820</c:v>
                </c:pt>
                <c:pt idx="1613">
                  <c:v>41817</c:v>
                </c:pt>
                <c:pt idx="1614">
                  <c:v>41816</c:v>
                </c:pt>
                <c:pt idx="1615">
                  <c:v>41815</c:v>
                </c:pt>
                <c:pt idx="1616">
                  <c:v>41814</c:v>
                </c:pt>
                <c:pt idx="1617">
                  <c:v>41813</c:v>
                </c:pt>
                <c:pt idx="1618">
                  <c:v>41810</c:v>
                </c:pt>
                <c:pt idx="1619">
                  <c:v>41809</c:v>
                </c:pt>
                <c:pt idx="1620">
                  <c:v>41808</c:v>
                </c:pt>
                <c:pt idx="1621">
                  <c:v>41807</c:v>
                </c:pt>
                <c:pt idx="1622">
                  <c:v>41806</c:v>
                </c:pt>
                <c:pt idx="1623">
                  <c:v>41803</c:v>
                </c:pt>
                <c:pt idx="1624">
                  <c:v>41802</c:v>
                </c:pt>
                <c:pt idx="1625">
                  <c:v>41801</c:v>
                </c:pt>
                <c:pt idx="1626">
                  <c:v>41800</c:v>
                </c:pt>
                <c:pt idx="1627">
                  <c:v>41799</c:v>
                </c:pt>
                <c:pt idx="1628">
                  <c:v>41796</c:v>
                </c:pt>
                <c:pt idx="1629">
                  <c:v>41795</c:v>
                </c:pt>
                <c:pt idx="1630">
                  <c:v>41794</c:v>
                </c:pt>
                <c:pt idx="1631">
                  <c:v>41793</c:v>
                </c:pt>
                <c:pt idx="1632">
                  <c:v>41789</c:v>
                </c:pt>
                <c:pt idx="1633">
                  <c:v>41788</c:v>
                </c:pt>
                <c:pt idx="1634">
                  <c:v>41787</c:v>
                </c:pt>
                <c:pt idx="1635">
                  <c:v>41786</c:v>
                </c:pt>
                <c:pt idx="1636">
                  <c:v>41785</c:v>
                </c:pt>
                <c:pt idx="1637">
                  <c:v>41782</c:v>
                </c:pt>
                <c:pt idx="1638">
                  <c:v>41781</c:v>
                </c:pt>
                <c:pt idx="1639">
                  <c:v>41780</c:v>
                </c:pt>
                <c:pt idx="1640">
                  <c:v>41779</c:v>
                </c:pt>
                <c:pt idx="1641">
                  <c:v>41778</c:v>
                </c:pt>
                <c:pt idx="1642">
                  <c:v>41775</c:v>
                </c:pt>
                <c:pt idx="1643">
                  <c:v>41774</c:v>
                </c:pt>
                <c:pt idx="1644">
                  <c:v>41773</c:v>
                </c:pt>
                <c:pt idx="1645">
                  <c:v>41772</c:v>
                </c:pt>
                <c:pt idx="1646">
                  <c:v>41771</c:v>
                </c:pt>
                <c:pt idx="1647">
                  <c:v>41768</c:v>
                </c:pt>
                <c:pt idx="1648">
                  <c:v>41767</c:v>
                </c:pt>
                <c:pt idx="1649">
                  <c:v>41766</c:v>
                </c:pt>
                <c:pt idx="1650">
                  <c:v>41765</c:v>
                </c:pt>
                <c:pt idx="1651">
                  <c:v>41764</c:v>
                </c:pt>
                <c:pt idx="1652">
                  <c:v>41763</c:v>
                </c:pt>
                <c:pt idx="1653">
                  <c:v>41759</c:v>
                </c:pt>
                <c:pt idx="1654">
                  <c:v>41758</c:v>
                </c:pt>
                <c:pt idx="1655">
                  <c:v>41757</c:v>
                </c:pt>
                <c:pt idx="1656">
                  <c:v>41754</c:v>
                </c:pt>
                <c:pt idx="1657">
                  <c:v>41753</c:v>
                </c:pt>
                <c:pt idx="1658">
                  <c:v>41752</c:v>
                </c:pt>
                <c:pt idx="1659">
                  <c:v>41751</c:v>
                </c:pt>
                <c:pt idx="1660">
                  <c:v>41750</c:v>
                </c:pt>
                <c:pt idx="1661">
                  <c:v>41747</c:v>
                </c:pt>
                <c:pt idx="1662">
                  <c:v>41746</c:v>
                </c:pt>
                <c:pt idx="1663">
                  <c:v>41745</c:v>
                </c:pt>
                <c:pt idx="1664">
                  <c:v>41744</c:v>
                </c:pt>
                <c:pt idx="1665">
                  <c:v>41743</c:v>
                </c:pt>
                <c:pt idx="1666">
                  <c:v>41740</c:v>
                </c:pt>
                <c:pt idx="1667">
                  <c:v>41739</c:v>
                </c:pt>
                <c:pt idx="1668">
                  <c:v>41738</c:v>
                </c:pt>
                <c:pt idx="1669">
                  <c:v>41737</c:v>
                </c:pt>
                <c:pt idx="1670">
                  <c:v>41733</c:v>
                </c:pt>
                <c:pt idx="1671">
                  <c:v>41732</c:v>
                </c:pt>
                <c:pt idx="1672">
                  <c:v>41731</c:v>
                </c:pt>
                <c:pt idx="1673">
                  <c:v>41730</c:v>
                </c:pt>
                <c:pt idx="1674">
                  <c:v>41729</c:v>
                </c:pt>
                <c:pt idx="1675">
                  <c:v>41726</c:v>
                </c:pt>
                <c:pt idx="1676">
                  <c:v>41725</c:v>
                </c:pt>
                <c:pt idx="1677">
                  <c:v>41724</c:v>
                </c:pt>
                <c:pt idx="1678">
                  <c:v>41723</c:v>
                </c:pt>
                <c:pt idx="1679">
                  <c:v>41722</c:v>
                </c:pt>
                <c:pt idx="1680">
                  <c:v>41719</c:v>
                </c:pt>
                <c:pt idx="1681">
                  <c:v>41718</c:v>
                </c:pt>
                <c:pt idx="1682">
                  <c:v>41717</c:v>
                </c:pt>
                <c:pt idx="1683">
                  <c:v>41716</c:v>
                </c:pt>
                <c:pt idx="1684">
                  <c:v>41715</c:v>
                </c:pt>
                <c:pt idx="1685">
                  <c:v>41712</c:v>
                </c:pt>
                <c:pt idx="1686">
                  <c:v>41711</c:v>
                </c:pt>
                <c:pt idx="1687">
                  <c:v>41710</c:v>
                </c:pt>
                <c:pt idx="1688">
                  <c:v>41709</c:v>
                </c:pt>
                <c:pt idx="1689">
                  <c:v>41708</c:v>
                </c:pt>
                <c:pt idx="1690">
                  <c:v>41705</c:v>
                </c:pt>
                <c:pt idx="1691">
                  <c:v>41704</c:v>
                </c:pt>
                <c:pt idx="1692">
                  <c:v>41703</c:v>
                </c:pt>
                <c:pt idx="1693">
                  <c:v>41702</c:v>
                </c:pt>
                <c:pt idx="1694">
                  <c:v>41701</c:v>
                </c:pt>
                <c:pt idx="1695">
                  <c:v>41698</c:v>
                </c:pt>
                <c:pt idx="1696">
                  <c:v>41697</c:v>
                </c:pt>
                <c:pt idx="1697">
                  <c:v>41696</c:v>
                </c:pt>
                <c:pt idx="1698">
                  <c:v>41695</c:v>
                </c:pt>
                <c:pt idx="1699">
                  <c:v>41694</c:v>
                </c:pt>
                <c:pt idx="1700">
                  <c:v>41691</c:v>
                </c:pt>
                <c:pt idx="1701">
                  <c:v>41690</c:v>
                </c:pt>
                <c:pt idx="1702">
                  <c:v>41689</c:v>
                </c:pt>
                <c:pt idx="1703">
                  <c:v>41688</c:v>
                </c:pt>
                <c:pt idx="1704">
                  <c:v>41687</c:v>
                </c:pt>
                <c:pt idx="1705">
                  <c:v>41684</c:v>
                </c:pt>
                <c:pt idx="1706">
                  <c:v>41683</c:v>
                </c:pt>
                <c:pt idx="1707">
                  <c:v>41682</c:v>
                </c:pt>
                <c:pt idx="1708">
                  <c:v>41681</c:v>
                </c:pt>
                <c:pt idx="1709">
                  <c:v>41680</c:v>
                </c:pt>
                <c:pt idx="1710">
                  <c:v>41678</c:v>
                </c:pt>
                <c:pt idx="1711">
                  <c:v>41677</c:v>
                </c:pt>
                <c:pt idx="1712">
                  <c:v>41668</c:v>
                </c:pt>
                <c:pt idx="1713">
                  <c:v>41667</c:v>
                </c:pt>
                <c:pt idx="1714">
                  <c:v>41666</c:v>
                </c:pt>
                <c:pt idx="1715">
                  <c:v>41665</c:v>
                </c:pt>
                <c:pt idx="1716">
                  <c:v>41663</c:v>
                </c:pt>
                <c:pt idx="1717">
                  <c:v>41662</c:v>
                </c:pt>
                <c:pt idx="1718">
                  <c:v>41661</c:v>
                </c:pt>
                <c:pt idx="1719">
                  <c:v>41660</c:v>
                </c:pt>
                <c:pt idx="1720">
                  <c:v>41659</c:v>
                </c:pt>
                <c:pt idx="1721">
                  <c:v>41656</c:v>
                </c:pt>
                <c:pt idx="1722">
                  <c:v>41655</c:v>
                </c:pt>
                <c:pt idx="1723">
                  <c:v>41654</c:v>
                </c:pt>
                <c:pt idx="1724">
                  <c:v>41653</c:v>
                </c:pt>
                <c:pt idx="1725">
                  <c:v>41652</c:v>
                </c:pt>
                <c:pt idx="1726">
                  <c:v>41649</c:v>
                </c:pt>
                <c:pt idx="1727">
                  <c:v>41648</c:v>
                </c:pt>
                <c:pt idx="1728">
                  <c:v>41647</c:v>
                </c:pt>
                <c:pt idx="1729">
                  <c:v>41646</c:v>
                </c:pt>
                <c:pt idx="1730">
                  <c:v>41645</c:v>
                </c:pt>
                <c:pt idx="1731">
                  <c:v>41642</c:v>
                </c:pt>
                <c:pt idx="1732">
                  <c:v>41641</c:v>
                </c:pt>
                <c:pt idx="1733">
                  <c:v>41639</c:v>
                </c:pt>
                <c:pt idx="1734">
                  <c:v>41638</c:v>
                </c:pt>
                <c:pt idx="1735">
                  <c:v>41635</c:v>
                </c:pt>
                <c:pt idx="1736">
                  <c:v>41634</c:v>
                </c:pt>
                <c:pt idx="1737">
                  <c:v>41633</c:v>
                </c:pt>
                <c:pt idx="1738">
                  <c:v>41632</c:v>
                </c:pt>
                <c:pt idx="1739">
                  <c:v>41631</c:v>
                </c:pt>
                <c:pt idx="1740">
                  <c:v>41628</c:v>
                </c:pt>
                <c:pt idx="1741">
                  <c:v>41627</c:v>
                </c:pt>
                <c:pt idx="1742">
                  <c:v>41626</c:v>
                </c:pt>
                <c:pt idx="1743">
                  <c:v>41625</c:v>
                </c:pt>
                <c:pt idx="1744">
                  <c:v>41624</c:v>
                </c:pt>
                <c:pt idx="1745">
                  <c:v>41621</c:v>
                </c:pt>
                <c:pt idx="1746">
                  <c:v>41620</c:v>
                </c:pt>
                <c:pt idx="1747">
                  <c:v>41619</c:v>
                </c:pt>
                <c:pt idx="1748">
                  <c:v>41618</c:v>
                </c:pt>
                <c:pt idx="1749">
                  <c:v>41617</c:v>
                </c:pt>
                <c:pt idx="1750">
                  <c:v>41614</c:v>
                </c:pt>
                <c:pt idx="1751">
                  <c:v>41613</c:v>
                </c:pt>
                <c:pt idx="1752">
                  <c:v>41612</c:v>
                </c:pt>
                <c:pt idx="1753">
                  <c:v>41611</c:v>
                </c:pt>
                <c:pt idx="1754">
                  <c:v>41610</c:v>
                </c:pt>
                <c:pt idx="1755">
                  <c:v>41607</c:v>
                </c:pt>
                <c:pt idx="1756">
                  <c:v>41606</c:v>
                </c:pt>
                <c:pt idx="1757">
                  <c:v>41605</c:v>
                </c:pt>
                <c:pt idx="1758">
                  <c:v>41604</c:v>
                </c:pt>
                <c:pt idx="1759">
                  <c:v>41603</c:v>
                </c:pt>
                <c:pt idx="1760">
                  <c:v>41600</c:v>
                </c:pt>
                <c:pt idx="1761">
                  <c:v>41599</c:v>
                </c:pt>
                <c:pt idx="1762">
                  <c:v>41598</c:v>
                </c:pt>
                <c:pt idx="1763">
                  <c:v>41597</c:v>
                </c:pt>
                <c:pt idx="1764">
                  <c:v>41596</c:v>
                </c:pt>
                <c:pt idx="1765">
                  <c:v>41593</c:v>
                </c:pt>
                <c:pt idx="1766">
                  <c:v>41592</c:v>
                </c:pt>
                <c:pt idx="1767">
                  <c:v>41591</c:v>
                </c:pt>
                <c:pt idx="1768">
                  <c:v>41590</c:v>
                </c:pt>
                <c:pt idx="1769">
                  <c:v>41589</c:v>
                </c:pt>
                <c:pt idx="1770">
                  <c:v>41586</c:v>
                </c:pt>
                <c:pt idx="1771">
                  <c:v>41585</c:v>
                </c:pt>
                <c:pt idx="1772">
                  <c:v>41584</c:v>
                </c:pt>
                <c:pt idx="1773">
                  <c:v>41583</c:v>
                </c:pt>
                <c:pt idx="1774">
                  <c:v>41582</c:v>
                </c:pt>
                <c:pt idx="1775">
                  <c:v>41579</c:v>
                </c:pt>
                <c:pt idx="1776">
                  <c:v>41578</c:v>
                </c:pt>
                <c:pt idx="1777">
                  <c:v>41577</c:v>
                </c:pt>
                <c:pt idx="1778">
                  <c:v>41576</c:v>
                </c:pt>
                <c:pt idx="1779">
                  <c:v>41575</c:v>
                </c:pt>
                <c:pt idx="1780">
                  <c:v>41572</c:v>
                </c:pt>
                <c:pt idx="1781">
                  <c:v>41571</c:v>
                </c:pt>
                <c:pt idx="1782">
                  <c:v>41570</c:v>
                </c:pt>
                <c:pt idx="1783">
                  <c:v>41569</c:v>
                </c:pt>
                <c:pt idx="1784">
                  <c:v>41568</c:v>
                </c:pt>
                <c:pt idx="1785">
                  <c:v>41565</c:v>
                </c:pt>
                <c:pt idx="1786">
                  <c:v>41564</c:v>
                </c:pt>
                <c:pt idx="1787">
                  <c:v>41563</c:v>
                </c:pt>
                <c:pt idx="1788">
                  <c:v>41562</c:v>
                </c:pt>
                <c:pt idx="1789">
                  <c:v>41561</c:v>
                </c:pt>
                <c:pt idx="1790">
                  <c:v>41559</c:v>
                </c:pt>
                <c:pt idx="1791">
                  <c:v>41558</c:v>
                </c:pt>
                <c:pt idx="1792">
                  <c:v>41557</c:v>
                </c:pt>
                <c:pt idx="1793">
                  <c:v>41556</c:v>
                </c:pt>
                <c:pt idx="1794">
                  <c:v>41555</c:v>
                </c:pt>
                <c:pt idx="1795">
                  <c:v>41547</c:v>
                </c:pt>
                <c:pt idx="1796">
                  <c:v>41546</c:v>
                </c:pt>
                <c:pt idx="1797">
                  <c:v>41544</c:v>
                </c:pt>
                <c:pt idx="1798">
                  <c:v>41543</c:v>
                </c:pt>
                <c:pt idx="1799">
                  <c:v>41542</c:v>
                </c:pt>
                <c:pt idx="1800">
                  <c:v>41541</c:v>
                </c:pt>
                <c:pt idx="1801">
                  <c:v>41540</c:v>
                </c:pt>
                <c:pt idx="1802">
                  <c:v>41539</c:v>
                </c:pt>
                <c:pt idx="1803">
                  <c:v>41535</c:v>
                </c:pt>
                <c:pt idx="1804">
                  <c:v>41534</c:v>
                </c:pt>
                <c:pt idx="1805">
                  <c:v>41533</c:v>
                </c:pt>
                <c:pt idx="1806">
                  <c:v>41530</c:v>
                </c:pt>
                <c:pt idx="1807">
                  <c:v>41529</c:v>
                </c:pt>
                <c:pt idx="1808">
                  <c:v>41528</c:v>
                </c:pt>
                <c:pt idx="1809">
                  <c:v>41527</c:v>
                </c:pt>
                <c:pt idx="1810">
                  <c:v>41526</c:v>
                </c:pt>
                <c:pt idx="1811">
                  <c:v>41523</c:v>
                </c:pt>
                <c:pt idx="1812">
                  <c:v>41522</c:v>
                </c:pt>
                <c:pt idx="1813">
                  <c:v>41521</c:v>
                </c:pt>
                <c:pt idx="1814">
                  <c:v>41520</c:v>
                </c:pt>
                <c:pt idx="1815">
                  <c:v>41519</c:v>
                </c:pt>
                <c:pt idx="1816">
                  <c:v>41516</c:v>
                </c:pt>
                <c:pt idx="1817">
                  <c:v>41515</c:v>
                </c:pt>
                <c:pt idx="1818">
                  <c:v>41514</c:v>
                </c:pt>
                <c:pt idx="1819">
                  <c:v>41513</c:v>
                </c:pt>
                <c:pt idx="1820">
                  <c:v>41512</c:v>
                </c:pt>
                <c:pt idx="1821">
                  <c:v>41509</c:v>
                </c:pt>
                <c:pt idx="1822">
                  <c:v>41508</c:v>
                </c:pt>
                <c:pt idx="1823">
                  <c:v>41507</c:v>
                </c:pt>
                <c:pt idx="1824">
                  <c:v>41506</c:v>
                </c:pt>
                <c:pt idx="1825">
                  <c:v>41505</c:v>
                </c:pt>
                <c:pt idx="1826">
                  <c:v>41502</c:v>
                </c:pt>
                <c:pt idx="1827">
                  <c:v>41501</c:v>
                </c:pt>
                <c:pt idx="1828">
                  <c:v>41500</c:v>
                </c:pt>
                <c:pt idx="1829">
                  <c:v>41499</c:v>
                </c:pt>
                <c:pt idx="1830">
                  <c:v>41498</c:v>
                </c:pt>
                <c:pt idx="1831">
                  <c:v>41495</c:v>
                </c:pt>
                <c:pt idx="1832">
                  <c:v>41494</c:v>
                </c:pt>
                <c:pt idx="1833">
                  <c:v>41493</c:v>
                </c:pt>
                <c:pt idx="1834">
                  <c:v>41492</c:v>
                </c:pt>
                <c:pt idx="1835">
                  <c:v>41491</c:v>
                </c:pt>
                <c:pt idx="1836">
                  <c:v>41488</c:v>
                </c:pt>
                <c:pt idx="1837">
                  <c:v>41487</c:v>
                </c:pt>
                <c:pt idx="1838">
                  <c:v>41486</c:v>
                </c:pt>
                <c:pt idx="1839">
                  <c:v>41485</c:v>
                </c:pt>
                <c:pt idx="1840">
                  <c:v>41484</c:v>
                </c:pt>
                <c:pt idx="1841">
                  <c:v>41481</c:v>
                </c:pt>
                <c:pt idx="1842">
                  <c:v>41480</c:v>
                </c:pt>
                <c:pt idx="1843">
                  <c:v>41479</c:v>
                </c:pt>
                <c:pt idx="1844">
                  <c:v>41478</c:v>
                </c:pt>
                <c:pt idx="1845">
                  <c:v>41477</c:v>
                </c:pt>
                <c:pt idx="1846">
                  <c:v>41474</c:v>
                </c:pt>
                <c:pt idx="1847">
                  <c:v>41473</c:v>
                </c:pt>
                <c:pt idx="1848">
                  <c:v>41472</c:v>
                </c:pt>
                <c:pt idx="1849">
                  <c:v>41471</c:v>
                </c:pt>
                <c:pt idx="1850">
                  <c:v>41470</c:v>
                </c:pt>
                <c:pt idx="1851">
                  <c:v>41467</c:v>
                </c:pt>
                <c:pt idx="1852">
                  <c:v>41466</c:v>
                </c:pt>
                <c:pt idx="1853">
                  <c:v>41465</c:v>
                </c:pt>
                <c:pt idx="1854">
                  <c:v>41464</c:v>
                </c:pt>
                <c:pt idx="1855">
                  <c:v>41463</c:v>
                </c:pt>
                <c:pt idx="1856">
                  <c:v>41460</c:v>
                </c:pt>
                <c:pt idx="1857">
                  <c:v>41459</c:v>
                </c:pt>
                <c:pt idx="1858">
                  <c:v>41458</c:v>
                </c:pt>
                <c:pt idx="1859">
                  <c:v>41457</c:v>
                </c:pt>
                <c:pt idx="1860">
                  <c:v>41456</c:v>
                </c:pt>
                <c:pt idx="1861">
                  <c:v>41453</c:v>
                </c:pt>
                <c:pt idx="1862">
                  <c:v>41452</c:v>
                </c:pt>
                <c:pt idx="1863">
                  <c:v>41451</c:v>
                </c:pt>
                <c:pt idx="1864">
                  <c:v>41450</c:v>
                </c:pt>
                <c:pt idx="1865">
                  <c:v>41449</c:v>
                </c:pt>
                <c:pt idx="1866">
                  <c:v>41446</c:v>
                </c:pt>
                <c:pt idx="1867">
                  <c:v>41445</c:v>
                </c:pt>
                <c:pt idx="1868">
                  <c:v>41444</c:v>
                </c:pt>
                <c:pt idx="1869">
                  <c:v>41443</c:v>
                </c:pt>
                <c:pt idx="1870">
                  <c:v>41442</c:v>
                </c:pt>
                <c:pt idx="1871">
                  <c:v>41439</c:v>
                </c:pt>
                <c:pt idx="1872">
                  <c:v>41438</c:v>
                </c:pt>
                <c:pt idx="1873">
                  <c:v>41434</c:v>
                </c:pt>
                <c:pt idx="1874">
                  <c:v>41433</c:v>
                </c:pt>
                <c:pt idx="1875">
                  <c:v>41432</c:v>
                </c:pt>
                <c:pt idx="1876">
                  <c:v>41431</c:v>
                </c:pt>
                <c:pt idx="1877">
                  <c:v>41430</c:v>
                </c:pt>
                <c:pt idx="1878">
                  <c:v>41429</c:v>
                </c:pt>
                <c:pt idx="1879">
                  <c:v>41428</c:v>
                </c:pt>
                <c:pt idx="1880">
                  <c:v>41425</c:v>
                </c:pt>
                <c:pt idx="1881">
                  <c:v>41424</c:v>
                </c:pt>
                <c:pt idx="1882">
                  <c:v>41423</c:v>
                </c:pt>
                <c:pt idx="1883">
                  <c:v>41422</c:v>
                </c:pt>
                <c:pt idx="1884">
                  <c:v>41421</c:v>
                </c:pt>
                <c:pt idx="1885">
                  <c:v>41418</c:v>
                </c:pt>
                <c:pt idx="1886">
                  <c:v>41417</c:v>
                </c:pt>
                <c:pt idx="1887">
                  <c:v>41416</c:v>
                </c:pt>
                <c:pt idx="1888">
                  <c:v>41415</c:v>
                </c:pt>
                <c:pt idx="1889">
                  <c:v>41414</c:v>
                </c:pt>
                <c:pt idx="1890">
                  <c:v>41411</c:v>
                </c:pt>
                <c:pt idx="1891">
                  <c:v>41410</c:v>
                </c:pt>
                <c:pt idx="1892">
                  <c:v>41409</c:v>
                </c:pt>
                <c:pt idx="1893">
                  <c:v>41408</c:v>
                </c:pt>
                <c:pt idx="1894">
                  <c:v>41407</c:v>
                </c:pt>
                <c:pt idx="1895">
                  <c:v>41404</c:v>
                </c:pt>
                <c:pt idx="1896">
                  <c:v>41403</c:v>
                </c:pt>
                <c:pt idx="1897">
                  <c:v>41402</c:v>
                </c:pt>
                <c:pt idx="1898">
                  <c:v>41401</c:v>
                </c:pt>
                <c:pt idx="1899">
                  <c:v>41400</c:v>
                </c:pt>
                <c:pt idx="1900">
                  <c:v>41397</c:v>
                </c:pt>
                <c:pt idx="1901">
                  <c:v>41396</c:v>
                </c:pt>
                <c:pt idx="1902">
                  <c:v>41392</c:v>
                </c:pt>
                <c:pt idx="1903">
                  <c:v>41391</c:v>
                </c:pt>
                <c:pt idx="1904">
                  <c:v>41390</c:v>
                </c:pt>
                <c:pt idx="1905">
                  <c:v>41389</c:v>
                </c:pt>
                <c:pt idx="1906">
                  <c:v>41388</c:v>
                </c:pt>
                <c:pt idx="1907">
                  <c:v>41387</c:v>
                </c:pt>
                <c:pt idx="1908">
                  <c:v>41386</c:v>
                </c:pt>
                <c:pt idx="1909">
                  <c:v>41383</c:v>
                </c:pt>
                <c:pt idx="1910">
                  <c:v>41382</c:v>
                </c:pt>
                <c:pt idx="1911">
                  <c:v>41381</c:v>
                </c:pt>
                <c:pt idx="1912">
                  <c:v>41380</c:v>
                </c:pt>
                <c:pt idx="1913">
                  <c:v>41379</c:v>
                </c:pt>
                <c:pt idx="1914">
                  <c:v>41376</c:v>
                </c:pt>
                <c:pt idx="1915">
                  <c:v>41375</c:v>
                </c:pt>
                <c:pt idx="1916">
                  <c:v>41374</c:v>
                </c:pt>
                <c:pt idx="1917">
                  <c:v>41373</c:v>
                </c:pt>
                <c:pt idx="1918">
                  <c:v>41372</c:v>
                </c:pt>
                <c:pt idx="1919">
                  <c:v>41371</c:v>
                </c:pt>
                <c:pt idx="1920">
                  <c:v>41367</c:v>
                </c:pt>
                <c:pt idx="1921">
                  <c:v>41366</c:v>
                </c:pt>
                <c:pt idx="1922">
                  <c:v>41365</c:v>
                </c:pt>
                <c:pt idx="1923">
                  <c:v>41362</c:v>
                </c:pt>
                <c:pt idx="1924">
                  <c:v>41361</c:v>
                </c:pt>
                <c:pt idx="1925">
                  <c:v>41360</c:v>
                </c:pt>
                <c:pt idx="1926">
                  <c:v>41359</c:v>
                </c:pt>
                <c:pt idx="1927">
                  <c:v>41358</c:v>
                </c:pt>
                <c:pt idx="1928">
                  <c:v>41355</c:v>
                </c:pt>
                <c:pt idx="1929">
                  <c:v>41354</c:v>
                </c:pt>
                <c:pt idx="1930">
                  <c:v>41353</c:v>
                </c:pt>
                <c:pt idx="1931">
                  <c:v>41352</c:v>
                </c:pt>
                <c:pt idx="1932">
                  <c:v>41351</c:v>
                </c:pt>
                <c:pt idx="1933">
                  <c:v>41348</c:v>
                </c:pt>
                <c:pt idx="1934">
                  <c:v>41347</c:v>
                </c:pt>
                <c:pt idx="1935">
                  <c:v>41346</c:v>
                </c:pt>
                <c:pt idx="1936">
                  <c:v>41345</c:v>
                </c:pt>
                <c:pt idx="1937">
                  <c:v>41344</c:v>
                </c:pt>
                <c:pt idx="1938">
                  <c:v>41341</c:v>
                </c:pt>
                <c:pt idx="1939">
                  <c:v>41340</c:v>
                </c:pt>
                <c:pt idx="1940">
                  <c:v>41339</c:v>
                </c:pt>
                <c:pt idx="1941">
                  <c:v>41338</c:v>
                </c:pt>
                <c:pt idx="1942">
                  <c:v>41337</c:v>
                </c:pt>
                <c:pt idx="1943">
                  <c:v>41334</c:v>
                </c:pt>
                <c:pt idx="1944">
                  <c:v>41333</c:v>
                </c:pt>
                <c:pt idx="1945">
                  <c:v>41332</c:v>
                </c:pt>
                <c:pt idx="1946">
                  <c:v>41331</c:v>
                </c:pt>
                <c:pt idx="1947">
                  <c:v>41330</c:v>
                </c:pt>
                <c:pt idx="1948">
                  <c:v>41327</c:v>
                </c:pt>
                <c:pt idx="1949">
                  <c:v>41326</c:v>
                </c:pt>
                <c:pt idx="1950">
                  <c:v>41325</c:v>
                </c:pt>
                <c:pt idx="1951">
                  <c:v>41324</c:v>
                </c:pt>
                <c:pt idx="1952">
                  <c:v>41323</c:v>
                </c:pt>
                <c:pt idx="1953">
                  <c:v>41322</c:v>
                </c:pt>
                <c:pt idx="1954">
                  <c:v>41321</c:v>
                </c:pt>
                <c:pt idx="1955">
                  <c:v>41313</c:v>
                </c:pt>
                <c:pt idx="1956">
                  <c:v>41312</c:v>
                </c:pt>
                <c:pt idx="1957">
                  <c:v>41311</c:v>
                </c:pt>
                <c:pt idx="1958">
                  <c:v>41310</c:v>
                </c:pt>
                <c:pt idx="1959">
                  <c:v>41309</c:v>
                </c:pt>
                <c:pt idx="1960">
                  <c:v>41306</c:v>
                </c:pt>
                <c:pt idx="1961">
                  <c:v>41305</c:v>
                </c:pt>
                <c:pt idx="1962">
                  <c:v>41304</c:v>
                </c:pt>
                <c:pt idx="1963">
                  <c:v>41303</c:v>
                </c:pt>
                <c:pt idx="1964">
                  <c:v>41302</c:v>
                </c:pt>
                <c:pt idx="1965">
                  <c:v>41299</c:v>
                </c:pt>
                <c:pt idx="1966">
                  <c:v>41298</c:v>
                </c:pt>
                <c:pt idx="1967">
                  <c:v>41297</c:v>
                </c:pt>
                <c:pt idx="1968">
                  <c:v>41296</c:v>
                </c:pt>
                <c:pt idx="1969">
                  <c:v>41295</c:v>
                </c:pt>
                <c:pt idx="1970">
                  <c:v>41292</c:v>
                </c:pt>
                <c:pt idx="1971">
                  <c:v>41291</c:v>
                </c:pt>
                <c:pt idx="1972">
                  <c:v>41290</c:v>
                </c:pt>
                <c:pt idx="1973">
                  <c:v>41289</c:v>
                </c:pt>
                <c:pt idx="1974">
                  <c:v>41288</c:v>
                </c:pt>
                <c:pt idx="1975">
                  <c:v>41285</c:v>
                </c:pt>
                <c:pt idx="1976">
                  <c:v>41284</c:v>
                </c:pt>
                <c:pt idx="1977">
                  <c:v>41283</c:v>
                </c:pt>
                <c:pt idx="1978">
                  <c:v>41282</c:v>
                </c:pt>
                <c:pt idx="1979">
                  <c:v>41281</c:v>
                </c:pt>
                <c:pt idx="1980">
                  <c:v>41280</c:v>
                </c:pt>
                <c:pt idx="1981">
                  <c:v>41279</c:v>
                </c:pt>
                <c:pt idx="1982">
                  <c:v>41278</c:v>
                </c:pt>
                <c:pt idx="1983">
                  <c:v>41274</c:v>
                </c:pt>
                <c:pt idx="1984">
                  <c:v>41271</c:v>
                </c:pt>
                <c:pt idx="1985">
                  <c:v>41270</c:v>
                </c:pt>
                <c:pt idx="1986">
                  <c:v>41269</c:v>
                </c:pt>
                <c:pt idx="1987">
                  <c:v>41268</c:v>
                </c:pt>
                <c:pt idx="1988">
                  <c:v>41267</c:v>
                </c:pt>
                <c:pt idx="1989">
                  <c:v>41264</c:v>
                </c:pt>
                <c:pt idx="1990">
                  <c:v>41263</c:v>
                </c:pt>
                <c:pt idx="1991">
                  <c:v>41262</c:v>
                </c:pt>
                <c:pt idx="1992">
                  <c:v>41261</c:v>
                </c:pt>
                <c:pt idx="1993">
                  <c:v>41260</c:v>
                </c:pt>
                <c:pt idx="1994">
                  <c:v>41257</c:v>
                </c:pt>
                <c:pt idx="1995">
                  <c:v>41256</c:v>
                </c:pt>
                <c:pt idx="1996">
                  <c:v>41255</c:v>
                </c:pt>
                <c:pt idx="1997">
                  <c:v>41254</c:v>
                </c:pt>
                <c:pt idx="1998">
                  <c:v>41253</c:v>
                </c:pt>
                <c:pt idx="1999">
                  <c:v>41250</c:v>
                </c:pt>
                <c:pt idx="2000">
                  <c:v>41249</c:v>
                </c:pt>
                <c:pt idx="2001">
                  <c:v>41248</c:v>
                </c:pt>
                <c:pt idx="2002">
                  <c:v>41247</c:v>
                </c:pt>
                <c:pt idx="2003">
                  <c:v>41246</c:v>
                </c:pt>
                <c:pt idx="2004">
                  <c:v>41243</c:v>
                </c:pt>
                <c:pt idx="2005">
                  <c:v>41242</c:v>
                </c:pt>
                <c:pt idx="2006">
                  <c:v>41241</c:v>
                </c:pt>
                <c:pt idx="2007">
                  <c:v>41240</c:v>
                </c:pt>
                <c:pt idx="2008">
                  <c:v>41239</c:v>
                </c:pt>
                <c:pt idx="2009">
                  <c:v>41236</c:v>
                </c:pt>
                <c:pt idx="2010">
                  <c:v>41235</c:v>
                </c:pt>
                <c:pt idx="2011">
                  <c:v>41234</c:v>
                </c:pt>
                <c:pt idx="2012">
                  <c:v>41233</c:v>
                </c:pt>
                <c:pt idx="2013">
                  <c:v>41232</c:v>
                </c:pt>
                <c:pt idx="2014">
                  <c:v>41229</c:v>
                </c:pt>
                <c:pt idx="2015">
                  <c:v>41228</c:v>
                </c:pt>
                <c:pt idx="2016">
                  <c:v>41227</c:v>
                </c:pt>
                <c:pt idx="2017">
                  <c:v>41226</c:v>
                </c:pt>
                <c:pt idx="2018">
                  <c:v>41225</c:v>
                </c:pt>
                <c:pt idx="2019">
                  <c:v>41222</c:v>
                </c:pt>
                <c:pt idx="2020">
                  <c:v>41221</c:v>
                </c:pt>
                <c:pt idx="2021">
                  <c:v>41220</c:v>
                </c:pt>
                <c:pt idx="2022">
                  <c:v>41219</c:v>
                </c:pt>
                <c:pt idx="2023">
                  <c:v>41218</c:v>
                </c:pt>
                <c:pt idx="2024">
                  <c:v>41215</c:v>
                </c:pt>
                <c:pt idx="2025">
                  <c:v>41214</c:v>
                </c:pt>
                <c:pt idx="2026">
                  <c:v>41213</c:v>
                </c:pt>
                <c:pt idx="2027">
                  <c:v>41212</c:v>
                </c:pt>
                <c:pt idx="2028">
                  <c:v>41211</c:v>
                </c:pt>
                <c:pt idx="2029">
                  <c:v>41208</c:v>
                </c:pt>
                <c:pt idx="2030">
                  <c:v>41207</c:v>
                </c:pt>
                <c:pt idx="2031">
                  <c:v>41206</c:v>
                </c:pt>
                <c:pt idx="2032">
                  <c:v>41205</c:v>
                </c:pt>
                <c:pt idx="2033">
                  <c:v>41204</c:v>
                </c:pt>
                <c:pt idx="2034">
                  <c:v>41201</c:v>
                </c:pt>
                <c:pt idx="2035">
                  <c:v>41200</c:v>
                </c:pt>
                <c:pt idx="2036">
                  <c:v>41199</c:v>
                </c:pt>
                <c:pt idx="2037">
                  <c:v>41198</c:v>
                </c:pt>
                <c:pt idx="2038">
                  <c:v>41197</c:v>
                </c:pt>
                <c:pt idx="2039">
                  <c:v>41194</c:v>
                </c:pt>
                <c:pt idx="2040">
                  <c:v>41193</c:v>
                </c:pt>
                <c:pt idx="2041">
                  <c:v>41192</c:v>
                </c:pt>
                <c:pt idx="2042">
                  <c:v>41191</c:v>
                </c:pt>
                <c:pt idx="2043">
                  <c:v>41190</c:v>
                </c:pt>
                <c:pt idx="2044">
                  <c:v>41181</c:v>
                </c:pt>
                <c:pt idx="2045">
                  <c:v>41180</c:v>
                </c:pt>
                <c:pt idx="2046">
                  <c:v>41179</c:v>
                </c:pt>
                <c:pt idx="2047">
                  <c:v>41178</c:v>
                </c:pt>
                <c:pt idx="2048">
                  <c:v>41177</c:v>
                </c:pt>
                <c:pt idx="2049">
                  <c:v>41176</c:v>
                </c:pt>
                <c:pt idx="2050">
                  <c:v>41173</c:v>
                </c:pt>
                <c:pt idx="2051">
                  <c:v>41172</c:v>
                </c:pt>
                <c:pt idx="2052">
                  <c:v>41171</c:v>
                </c:pt>
                <c:pt idx="2053">
                  <c:v>41170</c:v>
                </c:pt>
                <c:pt idx="2054">
                  <c:v>41169</c:v>
                </c:pt>
                <c:pt idx="2055">
                  <c:v>41166</c:v>
                </c:pt>
                <c:pt idx="2056">
                  <c:v>41165</c:v>
                </c:pt>
                <c:pt idx="2057">
                  <c:v>41164</c:v>
                </c:pt>
                <c:pt idx="2058">
                  <c:v>41163</c:v>
                </c:pt>
                <c:pt idx="2059">
                  <c:v>41162</c:v>
                </c:pt>
                <c:pt idx="2060">
                  <c:v>41159</c:v>
                </c:pt>
                <c:pt idx="2061">
                  <c:v>41158</c:v>
                </c:pt>
                <c:pt idx="2062">
                  <c:v>41157</c:v>
                </c:pt>
                <c:pt idx="2063">
                  <c:v>41156</c:v>
                </c:pt>
                <c:pt idx="2064">
                  <c:v>41155</c:v>
                </c:pt>
                <c:pt idx="2065">
                  <c:v>41152</c:v>
                </c:pt>
                <c:pt idx="2066">
                  <c:v>41151</c:v>
                </c:pt>
                <c:pt idx="2067">
                  <c:v>41150</c:v>
                </c:pt>
                <c:pt idx="2068">
                  <c:v>41149</c:v>
                </c:pt>
                <c:pt idx="2069">
                  <c:v>41148</c:v>
                </c:pt>
                <c:pt idx="2070">
                  <c:v>41145</c:v>
                </c:pt>
                <c:pt idx="2071">
                  <c:v>41144</c:v>
                </c:pt>
                <c:pt idx="2072">
                  <c:v>41143</c:v>
                </c:pt>
                <c:pt idx="2073">
                  <c:v>41142</c:v>
                </c:pt>
                <c:pt idx="2074">
                  <c:v>41141</c:v>
                </c:pt>
                <c:pt idx="2075">
                  <c:v>41138</c:v>
                </c:pt>
                <c:pt idx="2076">
                  <c:v>41137</c:v>
                </c:pt>
                <c:pt idx="2077">
                  <c:v>41136</c:v>
                </c:pt>
                <c:pt idx="2078">
                  <c:v>41135</c:v>
                </c:pt>
                <c:pt idx="2079">
                  <c:v>41134</c:v>
                </c:pt>
                <c:pt idx="2080">
                  <c:v>41131</c:v>
                </c:pt>
                <c:pt idx="2081">
                  <c:v>41130</c:v>
                </c:pt>
                <c:pt idx="2082">
                  <c:v>41129</c:v>
                </c:pt>
                <c:pt idx="2083">
                  <c:v>41128</c:v>
                </c:pt>
                <c:pt idx="2084">
                  <c:v>41127</c:v>
                </c:pt>
                <c:pt idx="2085">
                  <c:v>41124</c:v>
                </c:pt>
                <c:pt idx="2086">
                  <c:v>41123</c:v>
                </c:pt>
                <c:pt idx="2087">
                  <c:v>41122</c:v>
                </c:pt>
                <c:pt idx="2088">
                  <c:v>41121</c:v>
                </c:pt>
                <c:pt idx="2089">
                  <c:v>41120</c:v>
                </c:pt>
                <c:pt idx="2090">
                  <c:v>41117</c:v>
                </c:pt>
                <c:pt idx="2091">
                  <c:v>41116</c:v>
                </c:pt>
                <c:pt idx="2092">
                  <c:v>41115</c:v>
                </c:pt>
                <c:pt idx="2093">
                  <c:v>41114</c:v>
                </c:pt>
                <c:pt idx="2094">
                  <c:v>41113</c:v>
                </c:pt>
                <c:pt idx="2095">
                  <c:v>41110</c:v>
                </c:pt>
                <c:pt idx="2096">
                  <c:v>41109</c:v>
                </c:pt>
                <c:pt idx="2097">
                  <c:v>41108</c:v>
                </c:pt>
                <c:pt idx="2098">
                  <c:v>41107</c:v>
                </c:pt>
                <c:pt idx="2099">
                  <c:v>41106</c:v>
                </c:pt>
                <c:pt idx="2100">
                  <c:v>41103</c:v>
                </c:pt>
                <c:pt idx="2101">
                  <c:v>41102</c:v>
                </c:pt>
                <c:pt idx="2102">
                  <c:v>41101</c:v>
                </c:pt>
                <c:pt idx="2103">
                  <c:v>41100</c:v>
                </c:pt>
                <c:pt idx="2104">
                  <c:v>41099</c:v>
                </c:pt>
                <c:pt idx="2105">
                  <c:v>41096</c:v>
                </c:pt>
                <c:pt idx="2106">
                  <c:v>41095</c:v>
                </c:pt>
                <c:pt idx="2107">
                  <c:v>41094</c:v>
                </c:pt>
                <c:pt idx="2108">
                  <c:v>41093</c:v>
                </c:pt>
                <c:pt idx="2109">
                  <c:v>41092</c:v>
                </c:pt>
                <c:pt idx="2110">
                  <c:v>41089</c:v>
                </c:pt>
                <c:pt idx="2111">
                  <c:v>41088</c:v>
                </c:pt>
                <c:pt idx="2112">
                  <c:v>41087</c:v>
                </c:pt>
                <c:pt idx="2113">
                  <c:v>41086</c:v>
                </c:pt>
                <c:pt idx="2114">
                  <c:v>41085</c:v>
                </c:pt>
                <c:pt idx="2115">
                  <c:v>41081</c:v>
                </c:pt>
                <c:pt idx="2116">
                  <c:v>41080</c:v>
                </c:pt>
                <c:pt idx="2117">
                  <c:v>41079</c:v>
                </c:pt>
                <c:pt idx="2118">
                  <c:v>41078</c:v>
                </c:pt>
                <c:pt idx="2119">
                  <c:v>41075</c:v>
                </c:pt>
                <c:pt idx="2120">
                  <c:v>41074</c:v>
                </c:pt>
                <c:pt idx="2121">
                  <c:v>41073</c:v>
                </c:pt>
                <c:pt idx="2122">
                  <c:v>41072</c:v>
                </c:pt>
                <c:pt idx="2123">
                  <c:v>41071</c:v>
                </c:pt>
                <c:pt idx="2124">
                  <c:v>41068</c:v>
                </c:pt>
                <c:pt idx="2125">
                  <c:v>41067</c:v>
                </c:pt>
                <c:pt idx="2126">
                  <c:v>41066</c:v>
                </c:pt>
                <c:pt idx="2127">
                  <c:v>41065</c:v>
                </c:pt>
                <c:pt idx="2128">
                  <c:v>41064</c:v>
                </c:pt>
                <c:pt idx="2129">
                  <c:v>41061</c:v>
                </c:pt>
                <c:pt idx="2130">
                  <c:v>41060</c:v>
                </c:pt>
                <c:pt idx="2131">
                  <c:v>41059</c:v>
                </c:pt>
                <c:pt idx="2132">
                  <c:v>41058</c:v>
                </c:pt>
                <c:pt idx="2133">
                  <c:v>41057</c:v>
                </c:pt>
                <c:pt idx="2134">
                  <c:v>41054</c:v>
                </c:pt>
                <c:pt idx="2135">
                  <c:v>41053</c:v>
                </c:pt>
                <c:pt idx="2136">
                  <c:v>41052</c:v>
                </c:pt>
                <c:pt idx="2137">
                  <c:v>41051</c:v>
                </c:pt>
                <c:pt idx="2138">
                  <c:v>41050</c:v>
                </c:pt>
                <c:pt idx="2139">
                  <c:v>41047</c:v>
                </c:pt>
                <c:pt idx="2140">
                  <c:v>41046</c:v>
                </c:pt>
                <c:pt idx="2141">
                  <c:v>41045</c:v>
                </c:pt>
                <c:pt idx="2142">
                  <c:v>41044</c:v>
                </c:pt>
                <c:pt idx="2143">
                  <c:v>41043</c:v>
                </c:pt>
                <c:pt idx="2144">
                  <c:v>41040</c:v>
                </c:pt>
                <c:pt idx="2145">
                  <c:v>41039</c:v>
                </c:pt>
                <c:pt idx="2146">
                  <c:v>41038</c:v>
                </c:pt>
                <c:pt idx="2147">
                  <c:v>41037</c:v>
                </c:pt>
                <c:pt idx="2148">
                  <c:v>41036</c:v>
                </c:pt>
                <c:pt idx="2149">
                  <c:v>41033</c:v>
                </c:pt>
                <c:pt idx="2150">
                  <c:v>41032</c:v>
                </c:pt>
                <c:pt idx="2151">
                  <c:v>41031</c:v>
                </c:pt>
                <c:pt idx="2152">
                  <c:v>41027</c:v>
                </c:pt>
                <c:pt idx="2153">
                  <c:v>41026</c:v>
                </c:pt>
                <c:pt idx="2154">
                  <c:v>41025</c:v>
                </c:pt>
                <c:pt idx="2155">
                  <c:v>41024</c:v>
                </c:pt>
                <c:pt idx="2156">
                  <c:v>41023</c:v>
                </c:pt>
                <c:pt idx="2157">
                  <c:v>41022</c:v>
                </c:pt>
                <c:pt idx="2158">
                  <c:v>41019</c:v>
                </c:pt>
                <c:pt idx="2159">
                  <c:v>41018</c:v>
                </c:pt>
                <c:pt idx="2160">
                  <c:v>41017</c:v>
                </c:pt>
                <c:pt idx="2161">
                  <c:v>41016</c:v>
                </c:pt>
                <c:pt idx="2162">
                  <c:v>41015</c:v>
                </c:pt>
                <c:pt idx="2163">
                  <c:v>41012</c:v>
                </c:pt>
                <c:pt idx="2164">
                  <c:v>41011</c:v>
                </c:pt>
                <c:pt idx="2165">
                  <c:v>41010</c:v>
                </c:pt>
                <c:pt idx="2166">
                  <c:v>41009</c:v>
                </c:pt>
                <c:pt idx="2167">
                  <c:v>41008</c:v>
                </c:pt>
                <c:pt idx="2168">
                  <c:v>41005</c:v>
                </c:pt>
                <c:pt idx="2169">
                  <c:v>41004</c:v>
                </c:pt>
                <c:pt idx="2170">
                  <c:v>41000</c:v>
                </c:pt>
                <c:pt idx="2171">
                  <c:v>40999</c:v>
                </c:pt>
                <c:pt idx="2172">
                  <c:v>40998</c:v>
                </c:pt>
                <c:pt idx="2173">
                  <c:v>40997</c:v>
                </c:pt>
                <c:pt idx="2174">
                  <c:v>40996</c:v>
                </c:pt>
                <c:pt idx="2175">
                  <c:v>40995</c:v>
                </c:pt>
                <c:pt idx="2176">
                  <c:v>40994</c:v>
                </c:pt>
                <c:pt idx="2177">
                  <c:v>40991</c:v>
                </c:pt>
                <c:pt idx="2178">
                  <c:v>40990</c:v>
                </c:pt>
                <c:pt idx="2179">
                  <c:v>40989</c:v>
                </c:pt>
                <c:pt idx="2180">
                  <c:v>40988</c:v>
                </c:pt>
                <c:pt idx="2181">
                  <c:v>40987</c:v>
                </c:pt>
                <c:pt idx="2182">
                  <c:v>40984</c:v>
                </c:pt>
                <c:pt idx="2183">
                  <c:v>40983</c:v>
                </c:pt>
                <c:pt idx="2184">
                  <c:v>40982</c:v>
                </c:pt>
                <c:pt idx="2185">
                  <c:v>40981</c:v>
                </c:pt>
                <c:pt idx="2186">
                  <c:v>40980</c:v>
                </c:pt>
                <c:pt idx="2187">
                  <c:v>40977</c:v>
                </c:pt>
                <c:pt idx="2188">
                  <c:v>40976</c:v>
                </c:pt>
                <c:pt idx="2189">
                  <c:v>40975</c:v>
                </c:pt>
                <c:pt idx="2190">
                  <c:v>40974</c:v>
                </c:pt>
                <c:pt idx="2191">
                  <c:v>40973</c:v>
                </c:pt>
                <c:pt idx="2192">
                  <c:v>40970</c:v>
                </c:pt>
                <c:pt idx="2193">
                  <c:v>40969</c:v>
                </c:pt>
                <c:pt idx="2194">
                  <c:v>40968</c:v>
                </c:pt>
                <c:pt idx="2195">
                  <c:v>40967</c:v>
                </c:pt>
                <c:pt idx="2196">
                  <c:v>40966</c:v>
                </c:pt>
                <c:pt idx="2197">
                  <c:v>40963</c:v>
                </c:pt>
                <c:pt idx="2198">
                  <c:v>40962</c:v>
                </c:pt>
                <c:pt idx="2199">
                  <c:v>40961</c:v>
                </c:pt>
                <c:pt idx="2200">
                  <c:v>40960</c:v>
                </c:pt>
                <c:pt idx="2201">
                  <c:v>40959</c:v>
                </c:pt>
                <c:pt idx="2202">
                  <c:v>40956</c:v>
                </c:pt>
                <c:pt idx="2203">
                  <c:v>40955</c:v>
                </c:pt>
                <c:pt idx="2204">
                  <c:v>40954</c:v>
                </c:pt>
                <c:pt idx="2205">
                  <c:v>40953</c:v>
                </c:pt>
                <c:pt idx="2206">
                  <c:v>40952</c:v>
                </c:pt>
                <c:pt idx="2207">
                  <c:v>40949</c:v>
                </c:pt>
                <c:pt idx="2208">
                  <c:v>40948</c:v>
                </c:pt>
                <c:pt idx="2209">
                  <c:v>40947</c:v>
                </c:pt>
                <c:pt idx="2210">
                  <c:v>40946</c:v>
                </c:pt>
                <c:pt idx="2211">
                  <c:v>40945</c:v>
                </c:pt>
                <c:pt idx="2212">
                  <c:v>40942</c:v>
                </c:pt>
                <c:pt idx="2213">
                  <c:v>40941</c:v>
                </c:pt>
                <c:pt idx="2214">
                  <c:v>40940</c:v>
                </c:pt>
                <c:pt idx="2215">
                  <c:v>40939</c:v>
                </c:pt>
                <c:pt idx="2216">
                  <c:v>40938</c:v>
                </c:pt>
                <c:pt idx="2217">
                  <c:v>40928</c:v>
                </c:pt>
                <c:pt idx="2218">
                  <c:v>40926</c:v>
                </c:pt>
                <c:pt idx="2219">
                  <c:v>40925</c:v>
                </c:pt>
                <c:pt idx="2220">
                  <c:v>40924</c:v>
                </c:pt>
                <c:pt idx="2221">
                  <c:v>40921</c:v>
                </c:pt>
                <c:pt idx="2222">
                  <c:v>40920</c:v>
                </c:pt>
                <c:pt idx="2223">
                  <c:v>40919</c:v>
                </c:pt>
                <c:pt idx="2224">
                  <c:v>40918</c:v>
                </c:pt>
                <c:pt idx="2225">
                  <c:v>40917</c:v>
                </c:pt>
                <c:pt idx="2226">
                  <c:v>40914</c:v>
                </c:pt>
                <c:pt idx="2227">
                  <c:v>40913</c:v>
                </c:pt>
                <c:pt idx="2228">
                  <c:v>40912</c:v>
                </c:pt>
                <c:pt idx="2229">
                  <c:v>40907</c:v>
                </c:pt>
                <c:pt idx="2230">
                  <c:v>40906</c:v>
                </c:pt>
                <c:pt idx="2231">
                  <c:v>40905</c:v>
                </c:pt>
                <c:pt idx="2232">
                  <c:v>40904</c:v>
                </c:pt>
                <c:pt idx="2233">
                  <c:v>40903</c:v>
                </c:pt>
                <c:pt idx="2234">
                  <c:v>40900</c:v>
                </c:pt>
                <c:pt idx="2235">
                  <c:v>40899</c:v>
                </c:pt>
                <c:pt idx="2236">
                  <c:v>40898</c:v>
                </c:pt>
                <c:pt idx="2237">
                  <c:v>40897</c:v>
                </c:pt>
                <c:pt idx="2238">
                  <c:v>40896</c:v>
                </c:pt>
                <c:pt idx="2239">
                  <c:v>40893</c:v>
                </c:pt>
                <c:pt idx="2240">
                  <c:v>40892</c:v>
                </c:pt>
                <c:pt idx="2241">
                  <c:v>40891</c:v>
                </c:pt>
                <c:pt idx="2242">
                  <c:v>40890</c:v>
                </c:pt>
                <c:pt idx="2243">
                  <c:v>40889</c:v>
                </c:pt>
                <c:pt idx="2244">
                  <c:v>40886</c:v>
                </c:pt>
                <c:pt idx="2245">
                  <c:v>40885</c:v>
                </c:pt>
                <c:pt idx="2246">
                  <c:v>40884</c:v>
                </c:pt>
                <c:pt idx="2247">
                  <c:v>40883</c:v>
                </c:pt>
                <c:pt idx="2248">
                  <c:v>40882</c:v>
                </c:pt>
                <c:pt idx="2249">
                  <c:v>40879</c:v>
                </c:pt>
                <c:pt idx="2250">
                  <c:v>40877</c:v>
                </c:pt>
                <c:pt idx="2251">
                  <c:v>40876</c:v>
                </c:pt>
                <c:pt idx="2252">
                  <c:v>40875</c:v>
                </c:pt>
                <c:pt idx="2253">
                  <c:v>40872</c:v>
                </c:pt>
                <c:pt idx="2254">
                  <c:v>40871</c:v>
                </c:pt>
                <c:pt idx="2255">
                  <c:v>40870</c:v>
                </c:pt>
                <c:pt idx="2256">
                  <c:v>40869</c:v>
                </c:pt>
                <c:pt idx="2257">
                  <c:v>40868</c:v>
                </c:pt>
                <c:pt idx="2258">
                  <c:v>40865</c:v>
                </c:pt>
                <c:pt idx="2259">
                  <c:v>40864</c:v>
                </c:pt>
                <c:pt idx="2260">
                  <c:v>40863</c:v>
                </c:pt>
                <c:pt idx="2261">
                  <c:v>40862</c:v>
                </c:pt>
                <c:pt idx="2262">
                  <c:v>40861</c:v>
                </c:pt>
                <c:pt idx="2263">
                  <c:v>40858</c:v>
                </c:pt>
                <c:pt idx="2264">
                  <c:v>40857</c:v>
                </c:pt>
                <c:pt idx="2265">
                  <c:v>40856</c:v>
                </c:pt>
                <c:pt idx="2266">
                  <c:v>40855</c:v>
                </c:pt>
                <c:pt idx="2267">
                  <c:v>40854</c:v>
                </c:pt>
                <c:pt idx="2268">
                  <c:v>40851</c:v>
                </c:pt>
                <c:pt idx="2269">
                  <c:v>40850</c:v>
                </c:pt>
                <c:pt idx="2270">
                  <c:v>40849</c:v>
                </c:pt>
                <c:pt idx="2271">
                  <c:v>40848</c:v>
                </c:pt>
                <c:pt idx="2272">
                  <c:v>40847</c:v>
                </c:pt>
                <c:pt idx="2273">
                  <c:v>40844</c:v>
                </c:pt>
                <c:pt idx="2274">
                  <c:v>40843</c:v>
                </c:pt>
                <c:pt idx="2275">
                  <c:v>40842</c:v>
                </c:pt>
                <c:pt idx="2276">
                  <c:v>40841</c:v>
                </c:pt>
                <c:pt idx="2277">
                  <c:v>40840</c:v>
                </c:pt>
                <c:pt idx="2278">
                  <c:v>40837</c:v>
                </c:pt>
                <c:pt idx="2279">
                  <c:v>40836</c:v>
                </c:pt>
                <c:pt idx="2280">
                  <c:v>40835</c:v>
                </c:pt>
                <c:pt idx="2281">
                  <c:v>40834</c:v>
                </c:pt>
                <c:pt idx="2282">
                  <c:v>40833</c:v>
                </c:pt>
                <c:pt idx="2283">
                  <c:v>40830</c:v>
                </c:pt>
                <c:pt idx="2284">
                  <c:v>40829</c:v>
                </c:pt>
                <c:pt idx="2285">
                  <c:v>40828</c:v>
                </c:pt>
                <c:pt idx="2286">
                  <c:v>40827</c:v>
                </c:pt>
                <c:pt idx="2287">
                  <c:v>40826</c:v>
                </c:pt>
                <c:pt idx="2288">
                  <c:v>40816</c:v>
                </c:pt>
                <c:pt idx="2289">
                  <c:v>40814</c:v>
                </c:pt>
                <c:pt idx="2290">
                  <c:v>40813</c:v>
                </c:pt>
                <c:pt idx="2291">
                  <c:v>40812</c:v>
                </c:pt>
                <c:pt idx="2292">
                  <c:v>40809</c:v>
                </c:pt>
                <c:pt idx="2293">
                  <c:v>40808</c:v>
                </c:pt>
                <c:pt idx="2294">
                  <c:v>40807</c:v>
                </c:pt>
                <c:pt idx="2295">
                  <c:v>40806</c:v>
                </c:pt>
                <c:pt idx="2296">
                  <c:v>40805</c:v>
                </c:pt>
                <c:pt idx="2297">
                  <c:v>40802</c:v>
                </c:pt>
                <c:pt idx="2298">
                  <c:v>40801</c:v>
                </c:pt>
                <c:pt idx="2299">
                  <c:v>40800</c:v>
                </c:pt>
                <c:pt idx="2300">
                  <c:v>40799</c:v>
                </c:pt>
                <c:pt idx="2301">
                  <c:v>40795</c:v>
                </c:pt>
                <c:pt idx="2302">
                  <c:v>40794</c:v>
                </c:pt>
                <c:pt idx="2303">
                  <c:v>40793</c:v>
                </c:pt>
                <c:pt idx="2304">
                  <c:v>40792</c:v>
                </c:pt>
                <c:pt idx="2305">
                  <c:v>40791</c:v>
                </c:pt>
                <c:pt idx="2306">
                  <c:v>40788</c:v>
                </c:pt>
                <c:pt idx="2307">
                  <c:v>40787</c:v>
                </c:pt>
                <c:pt idx="2308">
                  <c:v>40786</c:v>
                </c:pt>
                <c:pt idx="2309">
                  <c:v>40781</c:v>
                </c:pt>
                <c:pt idx="2310">
                  <c:v>40780</c:v>
                </c:pt>
                <c:pt idx="2311">
                  <c:v>40779</c:v>
                </c:pt>
                <c:pt idx="2312">
                  <c:v>40778</c:v>
                </c:pt>
                <c:pt idx="2313">
                  <c:v>40777</c:v>
                </c:pt>
                <c:pt idx="2314">
                  <c:v>40774</c:v>
                </c:pt>
                <c:pt idx="2315">
                  <c:v>40773</c:v>
                </c:pt>
                <c:pt idx="2316">
                  <c:v>40772</c:v>
                </c:pt>
                <c:pt idx="2317">
                  <c:v>40771</c:v>
                </c:pt>
                <c:pt idx="2318">
                  <c:v>40770</c:v>
                </c:pt>
                <c:pt idx="2319">
                  <c:v>40767</c:v>
                </c:pt>
                <c:pt idx="2320">
                  <c:v>40766</c:v>
                </c:pt>
                <c:pt idx="2321">
                  <c:v>40765</c:v>
                </c:pt>
                <c:pt idx="2322">
                  <c:v>40764</c:v>
                </c:pt>
                <c:pt idx="2323">
                  <c:v>40763</c:v>
                </c:pt>
                <c:pt idx="2324">
                  <c:v>40760</c:v>
                </c:pt>
                <c:pt idx="2325">
                  <c:v>40759</c:v>
                </c:pt>
                <c:pt idx="2326">
                  <c:v>40758</c:v>
                </c:pt>
                <c:pt idx="2327">
                  <c:v>40757</c:v>
                </c:pt>
                <c:pt idx="2328">
                  <c:v>40756</c:v>
                </c:pt>
                <c:pt idx="2329">
                  <c:v>40753</c:v>
                </c:pt>
                <c:pt idx="2330">
                  <c:v>40752</c:v>
                </c:pt>
                <c:pt idx="2331">
                  <c:v>40751</c:v>
                </c:pt>
                <c:pt idx="2332">
                  <c:v>40750</c:v>
                </c:pt>
                <c:pt idx="2333">
                  <c:v>40749</c:v>
                </c:pt>
                <c:pt idx="2334">
                  <c:v>40745</c:v>
                </c:pt>
                <c:pt idx="2335">
                  <c:v>40744</c:v>
                </c:pt>
                <c:pt idx="2336">
                  <c:v>40743</c:v>
                </c:pt>
                <c:pt idx="2337">
                  <c:v>40742</c:v>
                </c:pt>
                <c:pt idx="2338">
                  <c:v>40739</c:v>
                </c:pt>
                <c:pt idx="2339">
                  <c:v>40738</c:v>
                </c:pt>
                <c:pt idx="2340">
                  <c:v>40737</c:v>
                </c:pt>
                <c:pt idx="2341">
                  <c:v>40736</c:v>
                </c:pt>
                <c:pt idx="2342">
                  <c:v>40735</c:v>
                </c:pt>
                <c:pt idx="2343">
                  <c:v>40732</c:v>
                </c:pt>
                <c:pt idx="2344">
                  <c:v>40731</c:v>
                </c:pt>
                <c:pt idx="2345">
                  <c:v>40730</c:v>
                </c:pt>
                <c:pt idx="2346">
                  <c:v>40729</c:v>
                </c:pt>
                <c:pt idx="2347">
                  <c:v>40728</c:v>
                </c:pt>
                <c:pt idx="2348">
                  <c:v>40725</c:v>
                </c:pt>
                <c:pt idx="2349">
                  <c:v>40724</c:v>
                </c:pt>
                <c:pt idx="2350">
                  <c:v>40723</c:v>
                </c:pt>
                <c:pt idx="2351">
                  <c:v>40722</c:v>
                </c:pt>
                <c:pt idx="2352">
                  <c:v>40721</c:v>
                </c:pt>
                <c:pt idx="2353">
                  <c:v>40718</c:v>
                </c:pt>
                <c:pt idx="2354">
                  <c:v>40717</c:v>
                </c:pt>
                <c:pt idx="2355">
                  <c:v>40716</c:v>
                </c:pt>
                <c:pt idx="2356">
                  <c:v>40715</c:v>
                </c:pt>
                <c:pt idx="2357">
                  <c:v>40714</c:v>
                </c:pt>
                <c:pt idx="2358">
                  <c:v>40711</c:v>
                </c:pt>
                <c:pt idx="2359">
                  <c:v>40710</c:v>
                </c:pt>
                <c:pt idx="2360">
                  <c:v>40709</c:v>
                </c:pt>
                <c:pt idx="2361">
                  <c:v>40708</c:v>
                </c:pt>
                <c:pt idx="2362">
                  <c:v>40707</c:v>
                </c:pt>
                <c:pt idx="2363">
                  <c:v>40704</c:v>
                </c:pt>
                <c:pt idx="2364">
                  <c:v>40703</c:v>
                </c:pt>
                <c:pt idx="2365">
                  <c:v>40702</c:v>
                </c:pt>
                <c:pt idx="2366">
                  <c:v>40701</c:v>
                </c:pt>
                <c:pt idx="2367">
                  <c:v>40697</c:v>
                </c:pt>
                <c:pt idx="2368">
                  <c:v>40696</c:v>
                </c:pt>
                <c:pt idx="2369">
                  <c:v>40695</c:v>
                </c:pt>
                <c:pt idx="2370">
                  <c:v>40694</c:v>
                </c:pt>
                <c:pt idx="2371">
                  <c:v>40693</c:v>
                </c:pt>
                <c:pt idx="2372">
                  <c:v>40690</c:v>
                </c:pt>
                <c:pt idx="2373">
                  <c:v>40689</c:v>
                </c:pt>
                <c:pt idx="2374">
                  <c:v>40688</c:v>
                </c:pt>
                <c:pt idx="2375">
                  <c:v>40687</c:v>
                </c:pt>
                <c:pt idx="2376">
                  <c:v>40686</c:v>
                </c:pt>
                <c:pt idx="2377">
                  <c:v>40683</c:v>
                </c:pt>
                <c:pt idx="2378">
                  <c:v>40682</c:v>
                </c:pt>
                <c:pt idx="2379">
                  <c:v>40681</c:v>
                </c:pt>
                <c:pt idx="2380">
                  <c:v>40680</c:v>
                </c:pt>
                <c:pt idx="2381">
                  <c:v>40679</c:v>
                </c:pt>
                <c:pt idx="2382">
                  <c:v>40676</c:v>
                </c:pt>
                <c:pt idx="2383">
                  <c:v>40675</c:v>
                </c:pt>
                <c:pt idx="2384">
                  <c:v>40674</c:v>
                </c:pt>
                <c:pt idx="2385">
                  <c:v>40673</c:v>
                </c:pt>
                <c:pt idx="2386">
                  <c:v>40672</c:v>
                </c:pt>
                <c:pt idx="2387">
                  <c:v>40669</c:v>
                </c:pt>
                <c:pt idx="2388">
                  <c:v>40668</c:v>
                </c:pt>
                <c:pt idx="2389">
                  <c:v>40667</c:v>
                </c:pt>
                <c:pt idx="2390">
                  <c:v>40666</c:v>
                </c:pt>
                <c:pt idx="2391">
                  <c:v>40662</c:v>
                </c:pt>
                <c:pt idx="2392">
                  <c:v>40661</c:v>
                </c:pt>
                <c:pt idx="2393">
                  <c:v>40660</c:v>
                </c:pt>
                <c:pt idx="2394">
                  <c:v>40659</c:v>
                </c:pt>
                <c:pt idx="2395">
                  <c:v>40658</c:v>
                </c:pt>
                <c:pt idx="2396">
                  <c:v>40655</c:v>
                </c:pt>
                <c:pt idx="2397">
                  <c:v>40654</c:v>
                </c:pt>
                <c:pt idx="2398">
                  <c:v>40653</c:v>
                </c:pt>
                <c:pt idx="2399">
                  <c:v>40652</c:v>
                </c:pt>
                <c:pt idx="2400">
                  <c:v>40651</c:v>
                </c:pt>
                <c:pt idx="2401">
                  <c:v>40648</c:v>
                </c:pt>
                <c:pt idx="2402">
                  <c:v>40647</c:v>
                </c:pt>
                <c:pt idx="2403">
                  <c:v>40646</c:v>
                </c:pt>
                <c:pt idx="2404">
                  <c:v>40645</c:v>
                </c:pt>
                <c:pt idx="2405">
                  <c:v>40644</c:v>
                </c:pt>
                <c:pt idx="2406">
                  <c:v>40641</c:v>
                </c:pt>
                <c:pt idx="2407">
                  <c:v>40640</c:v>
                </c:pt>
                <c:pt idx="2408">
                  <c:v>40639</c:v>
                </c:pt>
                <c:pt idx="2409">
                  <c:v>40635</c:v>
                </c:pt>
                <c:pt idx="2410">
                  <c:v>40634</c:v>
                </c:pt>
                <c:pt idx="2411">
                  <c:v>40633</c:v>
                </c:pt>
                <c:pt idx="2412">
                  <c:v>40632</c:v>
                </c:pt>
                <c:pt idx="2413">
                  <c:v>40631</c:v>
                </c:pt>
                <c:pt idx="2414">
                  <c:v>40630</c:v>
                </c:pt>
                <c:pt idx="2415">
                  <c:v>40627</c:v>
                </c:pt>
                <c:pt idx="2416">
                  <c:v>40626</c:v>
                </c:pt>
                <c:pt idx="2417">
                  <c:v>40625</c:v>
                </c:pt>
                <c:pt idx="2418">
                  <c:v>40624</c:v>
                </c:pt>
                <c:pt idx="2419">
                  <c:v>40623</c:v>
                </c:pt>
                <c:pt idx="2420">
                  <c:v>40620</c:v>
                </c:pt>
                <c:pt idx="2421">
                  <c:v>40619</c:v>
                </c:pt>
                <c:pt idx="2422">
                  <c:v>40618</c:v>
                </c:pt>
                <c:pt idx="2423">
                  <c:v>40617</c:v>
                </c:pt>
                <c:pt idx="2424">
                  <c:v>40616</c:v>
                </c:pt>
                <c:pt idx="2425">
                  <c:v>40613</c:v>
                </c:pt>
                <c:pt idx="2426">
                  <c:v>40612</c:v>
                </c:pt>
                <c:pt idx="2427">
                  <c:v>40611</c:v>
                </c:pt>
                <c:pt idx="2428">
                  <c:v>40610</c:v>
                </c:pt>
                <c:pt idx="2429">
                  <c:v>40609</c:v>
                </c:pt>
                <c:pt idx="2430">
                  <c:v>40606</c:v>
                </c:pt>
                <c:pt idx="2431">
                  <c:v>40605</c:v>
                </c:pt>
                <c:pt idx="2432">
                  <c:v>40604</c:v>
                </c:pt>
                <c:pt idx="2433">
                  <c:v>40603</c:v>
                </c:pt>
                <c:pt idx="2434">
                  <c:v>40602</c:v>
                </c:pt>
                <c:pt idx="2435">
                  <c:v>40599</c:v>
                </c:pt>
                <c:pt idx="2436">
                  <c:v>40598</c:v>
                </c:pt>
                <c:pt idx="2437">
                  <c:v>40597</c:v>
                </c:pt>
                <c:pt idx="2438">
                  <c:v>40596</c:v>
                </c:pt>
                <c:pt idx="2439">
                  <c:v>40595</c:v>
                </c:pt>
              </c:numCache>
            </c:numRef>
          </c:cat>
          <c:val>
            <c:numRef>
              <c:f>导出数据!$C$3:$C$2453</c:f>
              <c:numCache>
                <c:formatCode>General</c:formatCode>
                <c:ptCount val="2440"/>
                <c:pt idx="0">
                  <c:v>107.7</c:v>
                </c:pt>
                <c:pt idx="1">
                  <c:v>105.82</c:v>
                </c:pt>
                <c:pt idx="2">
                  <c:v>154.83000000000001</c:v>
                </c:pt>
                <c:pt idx="3">
                  <c:v>214.66</c:v>
                </c:pt>
                <c:pt idx="4">
                  <c:v>280</c:v>
                </c:pt>
                <c:pt idx="5">
                  <c:v>145.80000000000001</c:v>
                </c:pt>
                <c:pt idx="6">
                  <c:v>48.77</c:v>
                </c:pt>
                <c:pt idx="7">
                  <c:v>42.3</c:v>
                </c:pt>
                <c:pt idx="8">
                  <c:v>30.43</c:v>
                </c:pt>
                <c:pt idx="9">
                  <c:v>24.9</c:v>
                </c:pt>
                <c:pt idx="10">
                  <c:v>35.58</c:v>
                </c:pt>
                <c:pt idx="11">
                  <c:v>47.4</c:v>
                </c:pt>
                <c:pt idx="12">
                  <c:v>35.81</c:v>
                </c:pt>
                <c:pt idx="13">
                  <c:v>65.78</c:v>
                </c:pt>
                <c:pt idx="14">
                  <c:v>84.64</c:v>
                </c:pt>
                <c:pt idx="15">
                  <c:v>97.05</c:v>
                </c:pt>
                <c:pt idx="16">
                  <c:v>124.33</c:v>
                </c:pt>
                <c:pt idx="17">
                  <c:v>175.7</c:v>
                </c:pt>
                <c:pt idx="18">
                  <c:v>202.33</c:v>
                </c:pt>
                <c:pt idx="19">
                  <c:v>235.81</c:v>
                </c:pt>
                <c:pt idx="20">
                  <c:v>264.2</c:v>
                </c:pt>
                <c:pt idx="21">
                  <c:v>278.36</c:v>
                </c:pt>
                <c:pt idx="22">
                  <c:v>290.60000000000002</c:v>
                </c:pt>
                <c:pt idx="23">
                  <c:v>321.12</c:v>
                </c:pt>
                <c:pt idx="24">
                  <c:v>355.93</c:v>
                </c:pt>
                <c:pt idx="25">
                  <c:v>388.43</c:v>
                </c:pt>
                <c:pt idx="26">
                  <c:v>363.89</c:v>
                </c:pt>
                <c:pt idx="27">
                  <c:v>359.87</c:v>
                </c:pt>
                <c:pt idx="28">
                  <c:v>366.81</c:v>
                </c:pt>
                <c:pt idx="29">
                  <c:v>359.48</c:v>
                </c:pt>
                <c:pt idx="30">
                  <c:v>360.44</c:v>
                </c:pt>
                <c:pt idx="31">
                  <c:v>371.59</c:v>
                </c:pt>
                <c:pt idx="32">
                  <c:v>366.18</c:v>
                </c:pt>
                <c:pt idx="33">
                  <c:v>373.72</c:v>
                </c:pt>
                <c:pt idx="34">
                  <c:v>363.98</c:v>
                </c:pt>
                <c:pt idx="35">
                  <c:v>336.74</c:v>
                </c:pt>
                <c:pt idx="36">
                  <c:v>246.07</c:v>
                </c:pt>
                <c:pt idx="37">
                  <c:v>221.19</c:v>
                </c:pt>
                <c:pt idx="38">
                  <c:v>195.9</c:v>
                </c:pt>
                <c:pt idx="39">
                  <c:v>182.55</c:v>
                </c:pt>
                <c:pt idx="40">
                  <c:v>161.41999999999999</c:v>
                </c:pt>
                <c:pt idx="41">
                  <c:v>140.35</c:v>
                </c:pt>
                <c:pt idx="42">
                  <c:v>129.07</c:v>
                </c:pt>
                <c:pt idx="43">
                  <c:v>117.19</c:v>
                </c:pt>
                <c:pt idx="44">
                  <c:v>121.89</c:v>
                </c:pt>
                <c:pt idx="45">
                  <c:v>112.69</c:v>
                </c:pt>
                <c:pt idx="46">
                  <c:v>106.91</c:v>
                </c:pt>
                <c:pt idx="47">
                  <c:v>91.75</c:v>
                </c:pt>
                <c:pt idx="48">
                  <c:v>82.37</c:v>
                </c:pt>
                <c:pt idx="49">
                  <c:v>102.17</c:v>
                </c:pt>
                <c:pt idx="50">
                  <c:v>102.29</c:v>
                </c:pt>
                <c:pt idx="51">
                  <c:v>86.05</c:v>
                </c:pt>
                <c:pt idx="52">
                  <c:v>97.1</c:v>
                </c:pt>
                <c:pt idx="53">
                  <c:v>85.5</c:v>
                </c:pt>
                <c:pt idx="54">
                  <c:v>71.02</c:v>
                </c:pt>
                <c:pt idx="55">
                  <c:v>56.34</c:v>
                </c:pt>
                <c:pt idx="56">
                  <c:v>50.55</c:v>
                </c:pt>
                <c:pt idx="57">
                  <c:v>39.33</c:v>
                </c:pt>
                <c:pt idx="58">
                  <c:v>13.25</c:v>
                </c:pt>
                <c:pt idx="59">
                  <c:v>31.39</c:v>
                </c:pt>
                <c:pt idx="60">
                  <c:v>23.29</c:v>
                </c:pt>
                <c:pt idx="61">
                  <c:v>22.08</c:v>
                </c:pt>
                <c:pt idx="62">
                  <c:v>27.16</c:v>
                </c:pt>
                <c:pt idx="63">
                  <c:v>35.04</c:v>
                </c:pt>
                <c:pt idx="64">
                  <c:v>32.840000000000003</c:v>
                </c:pt>
                <c:pt idx="65">
                  <c:v>25.6</c:v>
                </c:pt>
                <c:pt idx="66">
                  <c:v>38.06</c:v>
                </c:pt>
                <c:pt idx="67">
                  <c:v>23.27</c:v>
                </c:pt>
                <c:pt idx="68">
                  <c:v>28.33</c:v>
                </c:pt>
                <c:pt idx="69">
                  <c:v>37.57</c:v>
                </c:pt>
                <c:pt idx="70">
                  <c:v>28.6</c:v>
                </c:pt>
                <c:pt idx="71">
                  <c:v>21.75</c:v>
                </c:pt>
                <c:pt idx="72">
                  <c:v>24.31</c:v>
                </c:pt>
                <c:pt idx="73">
                  <c:v>38.770000000000003</c:v>
                </c:pt>
                <c:pt idx="74">
                  <c:v>42.02</c:v>
                </c:pt>
                <c:pt idx="75">
                  <c:v>37.1</c:v>
                </c:pt>
                <c:pt idx="76">
                  <c:v>46.48</c:v>
                </c:pt>
                <c:pt idx="77">
                  <c:v>55.45</c:v>
                </c:pt>
                <c:pt idx="78">
                  <c:v>57.21</c:v>
                </c:pt>
                <c:pt idx="79">
                  <c:v>58.85</c:v>
                </c:pt>
                <c:pt idx="80">
                  <c:v>67.03</c:v>
                </c:pt>
                <c:pt idx="81">
                  <c:v>60.8</c:v>
                </c:pt>
                <c:pt idx="82">
                  <c:v>51.6</c:v>
                </c:pt>
                <c:pt idx="83">
                  <c:v>49.72</c:v>
                </c:pt>
                <c:pt idx="84">
                  <c:v>52.05</c:v>
                </c:pt>
                <c:pt idx="85">
                  <c:v>52.74</c:v>
                </c:pt>
                <c:pt idx="86">
                  <c:v>36.840000000000003</c:v>
                </c:pt>
                <c:pt idx="87">
                  <c:v>34.03</c:v>
                </c:pt>
                <c:pt idx="88">
                  <c:v>38.270000000000003</c:v>
                </c:pt>
                <c:pt idx="89">
                  <c:v>52.34</c:v>
                </c:pt>
                <c:pt idx="90">
                  <c:v>69.09</c:v>
                </c:pt>
                <c:pt idx="91">
                  <c:v>93.69</c:v>
                </c:pt>
                <c:pt idx="92">
                  <c:v>87.29</c:v>
                </c:pt>
                <c:pt idx="93">
                  <c:v>105.65</c:v>
                </c:pt>
                <c:pt idx="94">
                  <c:v>108.46</c:v>
                </c:pt>
                <c:pt idx="95">
                  <c:v>120.02</c:v>
                </c:pt>
                <c:pt idx="96">
                  <c:v>131.04</c:v>
                </c:pt>
                <c:pt idx="97">
                  <c:v>147.27000000000001</c:v>
                </c:pt>
                <c:pt idx="98">
                  <c:v>143.02000000000001</c:v>
                </c:pt>
                <c:pt idx="99">
                  <c:v>155.74</c:v>
                </c:pt>
                <c:pt idx="100">
                  <c:v>155.47999999999999</c:v>
                </c:pt>
                <c:pt idx="101">
                  <c:v>159.53</c:v>
                </c:pt>
                <c:pt idx="102">
                  <c:v>155.25</c:v>
                </c:pt>
                <c:pt idx="103">
                  <c:v>160.94999999999999</c:v>
                </c:pt>
                <c:pt idx="104">
                  <c:v>155.88</c:v>
                </c:pt>
                <c:pt idx="105">
                  <c:v>173.03</c:v>
                </c:pt>
                <c:pt idx="106">
                  <c:v>186.36</c:v>
                </c:pt>
                <c:pt idx="107">
                  <c:v>189.33</c:v>
                </c:pt>
                <c:pt idx="108">
                  <c:v>178.67</c:v>
                </c:pt>
                <c:pt idx="109">
                  <c:v>178.38</c:v>
                </c:pt>
                <c:pt idx="110">
                  <c:v>175.99</c:v>
                </c:pt>
                <c:pt idx="111">
                  <c:v>169.79</c:v>
                </c:pt>
                <c:pt idx="112">
                  <c:v>184.57</c:v>
                </c:pt>
                <c:pt idx="113">
                  <c:v>180.63</c:v>
                </c:pt>
                <c:pt idx="114">
                  <c:v>177</c:v>
                </c:pt>
                <c:pt idx="115">
                  <c:v>181.99</c:v>
                </c:pt>
                <c:pt idx="116">
                  <c:v>216.45</c:v>
                </c:pt>
                <c:pt idx="117">
                  <c:v>224.27</c:v>
                </c:pt>
                <c:pt idx="118">
                  <c:v>197.86</c:v>
                </c:pt>
                <c:pt idx="119">
                  <c:v>195.57</c:v>
                </c:pt>
                <c:pt idx="120">
                  <c:v>199.85</c:v>
                </c:pt>
                <c:pt idx="121">
                  <c:v>201.25</c:v>
                </c:pt>
                <c:pt idx="122">
                  <c:v>200.87</c:v>
                </c:pt>
                <c:pt idx="123">
                  <c:v>204.61</c:v>
                </c:pt>
                <c:pt idx="124">
                  <c:v>209.07</c:v>
                </c:pt>
                <c:pt idx="125">
                  <c:v>218.03</c:v>
                </c:pt>
                <c:pt idx="126">
                  <c:v>206.84</c:v>
                </c:pt>
                <c:pt idx="127">
                  <c:v>225.81</c:v>
                </c:pt>
                <c:pt idx="128">
                  <c:v>243.78</c:v>
                </c:pt>
                <c:pt idx="129">
                  <c:v>260.61</c:v>
                </c:pt>
                <c:pt idx="130">
                  <c:v>234.57</c:v>
                </c:pt>
                <c:pt idx="131">
                  <c:v>238.2</c:v>
                </c:pt>
                <c:pt idx="132">
                  <c:v>240.63</c:v>
                </c:pt>
                <c:pt idx="133">
                  <c:v>237.93</c:v>
                </c:pt>
                <c:pt idx="134">
                  <c:v>260.16000000000003</c:v>
                </c:pt>
                <c:pt idx="135">
                  <c:v>261.05</c:v>
                </c:pt>
                <c:pt idx="136">
                  <c:v>279.58999999999997</c:v>
                </c:pt>
                <c:pt idx="137">
                  <c:v>295.10000000000002</c:v>
                </c:pt>
                <c:pt idx="138">
                  <c:v>288.66000000000003</c:v>
                </c:pt>
                <c:pt idx="139">
                  <c:v>285.98</c:v>
                </c:pt>
                <c:pt idx="140">
                  <c:v>335.26</c:v>
                </c:pt>
                <c:pt idx="141">
                  <c:v>363.73</c:v>
                </c:pt>
                <c:pt idx="142">
                  <c:v>338.91</c:v>
                </c:pt>
                <c:pt idx="143">
                  <c:v>328.47</c:v>
                </c:pt>
                <c:pt idx="144">
                  <c:v>327.29000000000002</c:v>
                </c:pt>
                <c:pt idx="145">
                  <c:v>292.56</c:v>
                </c:pt>
                <c:pt idx="146">
                  <c:v>315.89</c:v>
                </c:pt>
                <c:pt idx="147">
                  <c:v>331.21</c:v>
                </c:pt>
                <c:pt idx="148">
                  <c:v>351.32</c:v>
                </c:pt>
                <c:pt idx="149">
                  <c:v>332.94</c:v>
                </c:pt>
                <c:pt idx="150">
                  <c:v>354.63</c:v>
                </c:pt>
                <c:pt idx="151">
                  <c:v>357.43</c:v>
                </c:pt>
                <c:pt idx="152">
                  <c:v>372.56</c:v>
                </c:pt>
                <c:pt idx="153">
                  <c:v>373.32</c:v>
                </c:pt>
                <c:pt idx="154">
                  <c:v>362.68</c:v>
                </c:pt>
                <c:pt idx="155">
                  <c:v>323.60000000000002</c:v>
                </c:pt>
                <c:pt idx="156">
                  <c:v>327.38</c:v>
                </c:pt>
                <c:pt idx="157">
                  <c:v>310.93</c:v>
                </c:pt>
                <c:pt idx="158">
                  <c:v>323.97000000000003</c:v>
                </c:pt>
                <c:pt idx="159">
                  <c:v>336.35</c:v>
                </c:pt>
                <c:pt idx="160">
                  <c:v>332.58</c:v>
                </c:pt>
                <c:pt idx="161">
                  <c:v>336.3</c:v>
                </c:pt>
                <c:pt idx="162">
                  <c:v>326.20999999999998</c:v>
                </c:pt>
                <c:pt idx="163">
                  <c:v>324.36</c:v>
                </c:pt>
                <c:pt idx="164">
                  <c:v>299.52999999999997</c:v>
                </c:pt>
                <c:pt idx="165">
                  <c:v>309.55</c:v>
                </c:pt>
                <c:pt idx="166">
                  <c:v>320.01</c:v>
                </c:pt>
                <c:pt idx="167">
                  <c:v>310.94</c:v>
                </c:pt>
                <c:pt idx="168">
                  <c:v>314.12</c:v>
                </c:pt>
                <c:pt idx="169">
                  <c:v>311.98</c:v>
                </c:pt>
                <c:pt idx="170">
                  <c:v>314.89</c:v>
                </c:pt>
                <c:pt idx="171">
                  <c:v>300.77999999999997</c:v>
                </c:pt>
                <c:pt idx="172">
                  <c:v>317.86</c:v>
                </c:pt>
                <c:pt idx="173">
                  <c:v>314.13</c:v>
                </c:pt>
                <c:pt idx="174">
                  <c:v>325.42</c:v>
                </c:pt>
                <c:pt idx="175">
                  <c:v>318.89999999999998</c:v>
                </c:pt>
                <c:pt idx="176">
                  <c:v>324.5</c:v>
                </c:pt>
                <c:pt idx="177">
                  <c:v>331.3</c:v>
                </c:pt>
                <c:pt idx="178">
                  <c:v>324.04000000000002</c:v>
                </c:pt>
                <c:pt idx="179">
                  <c:v>304.8</c:v>
                </c:pt>
                <c:pt idx="180">
                  <c:v>291.14999999999998</c:v>
                </c:pt>
                <c:pt idx="181">
                  <c:v>290.10000000000002</c:v>
                </c:pt>
                <c:pt idx="182">
                  <c:v>297.56</c:v>
                </c:pt>
                <c:pt idx="183">
                  <c:v>281.77</c:v>
                </c:pt>
                <c:pt idx="184">
                  <c:v>251.35</c:v>
                </c:pt>
                <c:pt idx="185">
                  <c:v>281.2</c:v>
                </c:pt>
                <c:pt idx="186">
                  <c:v>263.45</c:v>
                </c:pt>
                <c:pt idx="187">
                  <c:v>279.86</c:v>
                </c:pt>
                <c:pt idx="188">
                  <c:v>279.95</c:v>
                </c:pt>
                <c:pt idx="189">
                  <c:v>284.04000000000002</c:v>
                </c:pt>
                <c:pt idx="190">
                  <c:v>276.5</c:v>
                </c:pt>
                <c:pt idx="191">
                  <c:v>289</c:v>
                </c:pt>
                <c:pt idx="192">
                  <c:v>315.38</c:v>
                </c:pt>
                <c:pt idx="193">
                  <c:v>293.63</c:v>
                </c:pt>
                <c:pt idx="194">
                  <c:v>268.77</c:v>
                </c:pt>
                <c:pt idx="195">
                  <c:v>271</c:v>
                </c:pt>
                <c:pt idx="196">
                  <c:v>272.06</c:v>
                </c:pt>
                <c:pt idx="197">
                  <c:v>275.77999999999997</c:v>
                </c:pt>
                <c:pt idx="198">
                  <c:v>192.71</c:v>
                </c:pt>
                <c:pt idx="199">
                  <c:v>204.71</c:v>
                </c:pt>
                <c:pt idx="200">
                  <c:v>200.04</c:v>
                </c:pt>
                <c:pt idx="201">
                  <c:v>176.44</c:v>
                </c:pt>
                <c:pt idx="202">
                  <c:v>203.76</c:v>
                </c:pt>
                <c:pt idx="203">
                  <c:v>196.33</c:v>
                </c:pt>
                <c:pt idx="204">
                  <c:v>180.28</c:v>
                </c:pt>
                <c:pt idx="205">
                  <c:v>186.88</c:v>
                </c:pt>
                <c:pt idx="206">
                  <c:v>199.29</c:v>
                </c:pt>
                <c:pt idx="207">
                  <c:v>185.28</c:v>
                </c:pt>
                <c:pt idx="208">
                  <c:v>257.69</c:v>
                </c:pt>
                <c:pt idx="209">
                  <c:v>248.67</c:v>
                </c:pt>
                <c:pt idx="210">
                  <c:v>238.41</c:v>
                </c:pt>
                <c:pt idx="211">
                  <c:v>215.89</c:v>
                </c:pt>
                <c:pt idx="212">
                  <c:v>217.07</c:v>
                </c:pt>
                <c:pt idx="213">
                  <c:v>195.66</c:v>
                </c:pt>
                <c:pt idx="214">
                  <c:v>205.85</c:v>
                </c:pt>
                <c:pt idx="215">
                  <c:v>245.53</c:v>
                </c:pt>
                <c:pt idx="216">
                  <c:v>270.58</c:v>
                </c:pt>
                <c:pt idx="217">
                  <c:v>293.67</c:v>
                </c:pt>
                <c:pt idx="218">
                  <c:v>328.99</c:v>
                </c:pt>
                <c:pt idx="219">
                  <c:v>345.75</c:v>
                </c:pt>
                <c:pt idx="220">
                  <c:v>360.56</c:v>
                </c:pt>
                <c:pt idx="221">
                  <c:v>381.5</c:v>
                </c:pt>
                <c:pt idx="222">
                  <c:v>418.86</c:v>
                </c:pt>
                <c:pt idx="223">
                  <c:v>427.38</c:v>
                </c:pt>
                <c:pt idx="224">
                  <c:v>433.68</c:v>
                </c:pt>
                <c:pt idx="225">
                  <c:v>419.91</c:v>
                </c:pt>
                <c:pt idx="226">
                  <c:v>413.06</c:v>
                </c:pt>
                <c:pt idx="227">
                  <c:v>394.42</c:v>
                </c:pt>
                <c:pt idx="228">
                  <c:v>350.64</c:v>
                </c:pt>
                <c:pt idx="229">
                  <c:v>350.64</c:v>
                </c:pt>
                <c:pt idx="230">
                  <c:v>351.9</c:v>
                </c:pt>
                <c:pt idx="231">
                  <c:v>354.5</c:v>
                </c:pt>
                <c:pt idx="232">
                  <c:v>358.02</c:v>
                </c:pt>
                <c:pt idx="233">
                  <c:v>364.28</c:v>
                </c:pt>
                <c:pt idx="234">
                  <c:v>359.95</c:v>
                </c:pt>
                <c:pt idx="235">
                  <c:v>357.93</c:v>
                </c:pt>
                <c:pt idx="236">
                  <c:v>371.53</c:v>
                </c:pt>
                <c:pt idx="237">
                  <c:v>373.82</c:v>
                </c:pt>
                <c:pt idx="238">
                  <c:v>358.02</c:v>
                </c:pt>
                <c:pt idx="239">
                  <c:v>351.34</c:v>
                </c:pt>
                <c:pt idx="240">
                  <c:v>360.3</c:v>
                </c:pt>
                <c:pt idx="241">
                  <c:v>359.22</c:v>
                </c:pt>
                <c:pt idx="242">
                  <c:v>369.11</c:v>
                </c:pt>
                <c:pt idx="243">
                  <c:v>375.71</c:v>
                </c:pt>
                <c:pt idx="244">
                  <c:v>379.88</c:v>
                </c:pt>
                <c:pt idx="245">
                  <c:v>382.92</c:v>
                </c:pt>
                <c:pt idx="246">
                  <c:v>378.1</c:v>
                </c:pt>
                <c:pt idx="247">
                  <c:v>389.56</c:v>
                </c:pt>
                <c:pt idx="248">
                  <c:v>410.81</c:v>
                </c:pt>
                <c:pt idx="249">
                  <c:v>431.12</c:v>
                </c:pt>
                <c:pt idx="250">
                  <c:v>447.84</c:v>
                </c:pt>
                <c:pt idx="251">
                  <c:v>460.54</c:v>
                </c:pt>
                <c:pt idx="252">
                  <c:v>458.81</c:v>
                </c:pt>
                <c:pt idx="253">
                  <c:v>487.78</c:v>
                </c:pt>
                <c:pt idx="254">
                  <c:v>500.64</c:v>
                </c:pt>
                <c:pt idx="255">
                  <c:v>525.54</c:v>
                </c:pt>
                <c:pt idx="256">
                  <c:v>548.71</c:v>
                </c:pt>
                <c:pt idx="257">
                  <c:v>563.37</c:v>
                </c:pt>
                <c:pt idx="258">
                  <c:v>576.04999999999995</c:v>
                </c:pt>
                <c:pt idx="259">
                  <c:v>582.41999999999996</c:v>
                </c:pt>
                <c:pt idx="260">
                  <c:v>583.77</c:v>
                </c:pt>
                <c:pt idx="261">
                  <c:v>627.48</c:v>
                </c:pt>
                <c:pt idx="262">
                  <c:v>662.92</c:v>
                </c:pt>
                <c:pt idx="263">
                  <c:v>682.34</c:v>
                </c:pt>
                <c:pt idx="264">
                  <c:v>705.84</c:v>
                </c:pt>
                <c:pt idx="265">
                  <c:v>721.68</c:v>
                </c:pt>
                <c:pt idx="266">
                  <c:v>757.26</c:v>
                </c:pt>
                <c:pt idx="267">
                  <c:v>766.12</c:v>
                </c:pt>
                <c:pt idx="268">
                  <c:v>785.05</c:v>
                </c:pt>
                <c:pt idx="269">
                  <c:v>795.2</c:v>
                </c:pt>
                <c:pt idx="270">
                  <c:v>783.81</c:v>
                </c:pt>
                <c:pt idx="271">
                  <c:v>776.53</c:v>
                </c:pt>
                <c:pt idx="272">
                  <c:v>773.37</c:v>
                </c:pt>
                <c:pt idx="273">
                  <c:v>736.79</c:v>
                </c:pt>
                <c:pt idx="274">
                  <c:v>675.08</c:v>
                </c:pt>
                <c:pt idx="275">
                  <c:v>653.24</c:v>
                </c:pt>
                <c:pt idx="276">
                  <c:v>614.75</c:v>
                </c:pt>
                <c:pt idx="277">
                  <c:v>587.74</c:v>
                </c:pt>
                <c:pt idx="278">
                  <c:v>568.64</c:v>
                </c:pt>
                <c:pt idx="279">
                  <c:v>542.72</c:v>
                </c:pt>
                <c:pt idx="280">
                  <c:v>533.13</c:v>
                </c:pt>
                <c:pt idx="281">
                  <c:v>526.33000000000004</c:v>
                </c:pt>
                <c:pt idx="282">
                  <c:v>510.85</c:v>
                </c:pt>
                <c:pt idx="283">
                  <c:v>492.63</c:v>
                </c:pt>
                <c:pt idx="284">
                  <c:v>469.95</c:v>
                </c:pt>
                <c:pt idx="285">
                  <c:v>440.79</c:v>
                </c:pt>
                <c:pt idx="286">
                  <c:v>427.35</c:v>
                </c:pt>
                <c:pt idx="287">
                  <c:v>412.23</c:v>
                </c:pt>
                <c:pt idx="288">
                  <c:v>394.44</c:v>
                </c:pt>
                <c:pt idx="289">
                  <c:v>381.92</c:v>
                </c:pt>
                <c:pt idx="290">
                  <c:v>377.63</c:v>
                </c:pt>
                <c:pt idx="291">
                  <c:v>351.78</c:v>
                </c:pt>
                <c:pt idx="292">
                  <c:v>351.46</c:v>
                </c:pt>
                <c:pt idx="293">
                  <c:v>362.62</c:v>
                </c:pt>
                <c:pt idx="294">
                  <c:v>352.25</c:v>
                </c:pt>
                <c:pt idx="295">
                  <c:v>357.31</c:v>
                </c:pt>
                <c:pt idx="296">
                  <c:v>355.13</c:v>
                </c:pt>
                <c:pt idx="297">
                  <c:v>362.18</c:v>
                </c:pt>
                <c:pt idx="298">
                  <c:v>360.87</c:v>
                </c:pt>
                <c:pt idx="299">
                  <c:v>339.77</c:v>
                </c:pt>
                <c:pt idx="300">
                  <c:v>347.1</c:v>
                </c:pt>
                <c:pt idx="301">
                  <c:v>331.14</c:v>
                </c:pt>
                <c:pt idx="302">
                  <c:v>334.06</c:v>
                </c:pt>
                <c:pt idx="303">
                  <c:v>336.66</c:v>
                </c:pt>
                <c:pt idx="304">
                  <c:v>355.21</c:v>
                </c:pt>
                <c:pt idx="305">
                  <c:v>347.9</c:v>
                </c:pt>
                <c:pt idx="306">
                  <c:v>347.91</c:v>
                </c:pt>
                <c:pt idx="307">
                  <c:v>333.12</c:v>
                </c:pt>
                <c:pt idx="308">
                  <c:v>322.52</c:v>
                </c:pt>
                <c:pt idx="309">
                  <c:v>332.14</c:v>
                </c:pt>
                <c:pt idx="310">
                  <c:v>329.5</c:v>
                </c:pt>
                <c:pt idx="311">
                  <c:v>332.65</c:v>
                </c:pt>
                <c:pt idx="312">
                  <c:v>299.55</c:v>
                </c:pt>
                <c:pt idx="313">
                  <c:v>291.45</c:v>
                </c:pt>
                <c:pt idx="314">
                  <c:v>319.88</c:v>
                </c:pt>
                <c:pt idx="315">
                  <c:v>309.61</c:v>
                </c:pt>
                <c:pt idx="316">
                  <c:v>327.08999999999997</c:v>
                </c:pt>
                <c:pt idx="317">
                  <c:v>311.77</c:v>
                </c:pt>
                <c:pt idx="318">
                  <c:v>295.77</c:v>
                </c:pt>
                <c:pt idx="319">
                  <c:v>319.36</c:v>
                </c:pt>
                <c:pt idx="320">
                  <c:v>325.82</c:v>
                </c:pt>
                <c:pt idx="321">
                  <c:v>304.3</c:v>
                </c:pt>
                <c:pt idx="322">
                  <c:v>310.37</c:v>
                </c:pt>
                <c:pt idx="323">
                  <c:v>289.57</c:v>
                </c:pt>
                <c:pt idx="324">
                  <c:v>268.02</c:v>
                </c:pt>
                <c:pt idx="325">
                  <c:v>266.07</c:v>
                </c:pt>
                <c:pt idx="326">
                  <c:v>234.61</c:v>
                </c:pt>
                <c:pt idx="327">
                  <c:v>221.27</c:v>
                </c:pt>
                <c:pt idx="328">
                  <c:v>229.01</c:v>
                </c:pt>
                <c:pt idx="329">
                  <c:v>225.44</c:v>
                </c:pt>
                <c:pt idx="330">
                  <c:v>242.21</c:v>
                </c:pt>
                <c:pt idx="331">
                  <c:v>283.08</c:v>
                </c:pt>
                <c:pt idx="332">
                  <c:v>274.8</c:v>
                </c:pt>
                <c:pt idx="333">
                  <c:v>274.06</c:v>
                </c:pt>
                <c:pt idx="334">
                  <c:v>269.44</c:v>
                </c:pt>
                <c:pt idx="335">
                  <c:v>272.04000000000002</c:v>
                </c:pt>
                <c:pt idx="336">
                  <c:v>268.76</c:v>
                </c:pt>
                <c:pt idx="337">
                  <c:v>266.70999999999998</c:v>
                </c:pt>
                <c:pt idx="338">
                  <c:v>274.33</c:v>
                </c:pt>
                <c:pt idx="339">
                  <c:v>279.81</c:v>
                </c:pt>
                <c:pt idx="340">
                  <c:v>291</c:v>
                </c:pt>
                <c:pt idx="341">
                  <c:v>252.35</c:v>
                </c:pt>
                <c:pt idx="342">
                  <c:v>286.3</c:v>
                </c:pt>
                <c:pt idx="343">
                  <c:v>272.83999999999997</c:v>
                </c:pt>
                <c:pt idx="344">
                  <c:v>273.44</c:v>
                </c:pt>
                <c:pt idx="345">
                  <c:v>255.3</c:v>
                </c:pt>
                <c:pt idx="346">
                  <c:v>242.81</c:v>
                </c:pt>
                <c:pt idx="347">
                  <c:v>220.19</c:v>
                </c:pt>
                <c:pt idx="348">
                  <c:v>224.15</c:v>
                </c:pt>
                <c:pt idx="349">
                  <c:v>218.17</c:v>
                </c:pt>
                <c:pt idx="350">
                  <c:v>207.42</c:v>
                </c:pt>
                <c:pt idx="351">
                  <c:v>253.18</c:v>
                </c:pt>
                <c:pt idx="352">
                  <c:v>256.45999999999998</c:v>
                </c:pt>
                <c:pt idx="353">
                  <c:v>264.52</c:v>
                </c:pt>
                <c:pt idx="354">
                  <c:v>291.94</c:v>
                </c:pt>
                <c:pt idx="355">
                  <c:v>288.39</c:v>
                </c:pt>
                <c:pt idx="356">
                  <c:v>284.47000000000003</c:v>
                </c:pt>
                <c:pt idx="357">
                  <c:v>258.69</c:v>
                </c:pt>
                <c:pt idx="358">
                  <c:v>284.83999999999997</c:v>
                </c:pt>
                <c:pt idx="359">
                  <c:v>282.92</c:v>
                </c:pt>
                <c:pt idx="360">
                  <c:v>267.29000000000002</c:v>
                </c:pt>
                <c:pt idx="361">
                  <c:v>253.72</c:v>
                </c:pt>
                <c:pt idx="362">
                  <c:v>278.87</c:v>
                </c:pt>
                <c:pt idx="363">
                  <c:v>281.94</c:v>
                </c:pt>
                <c:pt idx="364">
                  <c:v>276.55</c:v>
                </c:pt>
                <c:pt idx="365">
                  <c:v>270.44</c:v>
                </c:pt>
                <c:pt idx="366">
                  <c:v>286.70999999999998</c:v>
                </c:pt>
                <c:pt idx="367">
                  <c:v>339.66</c:v>
                </c:pt>
                <c:pt idx="368">
                  <c:v>309.04000000000002</c:v>
                </c:pt>
                <c:pt idx="369">
                  <c:v>296.75</c:v>
                </c:pt>
                <c:pt idx="370">
                  <c:v>316.01</c:v>
                </c:pt>
                <c:pt idx="371">
                  <c:v>349.63</c:v>
                </c:pt>
                <c:pt idx="372">
                  <c:v>298.45</c:v>
                </c:pt>
                <c:pt idx="373">
                  <c:v>296.69</c:v>
                </c:pt>
                <c:pt idx="374">
                  <c:v>282.02</c:v>
                </c:pt>
                <c:pt idx="375">
                  <c:v>291.76</c:v>
                </c:pt>
                <c:pt idx="376">
                  <c:v>262.86</c:v>
                </c:pt>
                <c:pt idx="377">
                  <c:v>208.85</c:v>
                </c:pt>
                <c:pt idx="378">
                  <c:v>190.55</c:v>
                </c:pt>
                <c:pt idx="379">
                  <c:v>201.93</c:v>
                </c:pt>
                <c:pt idx="380">
                  <c:v>218.26</c:v>
                </c:pt>
                <c:pt idx="381">
                  <c:v>266.81</c:v>
                </c:pt>
                <c:pt idx="382">
                  <c:v>290.82</c:v>
                </c:pt>
                <c:pt idx="383">
                  <c:v>311.81</c:v>
                </c:pt>
                <c:pt idx="384">
                  <c:v>355.06</c:v>
                </c:pt>
                <c:pt idx="385">
                  <c:v>348.38</c:v>
                </c:pt>
                <c:pt idx="386">
                  <c:v>384.04</c:v>
                </c:pt>
                <c:pt idx="387">
                  <c:v>412.73</c:v>
                </c:pt>
                <c:pt idx="388">
                  <c:v>415.55</c:v>
                </c:pt>
                <c:pt idx="389">
                  <c:v>413.18</c:v>
                </c:pt>
                <c:pt idx="390">
                  <c:v>458.01</c:v>
                </c:pt>
                <c:pt idx="391">
                  <c:v>465.18</c:v>
                </c:pt>
                <c:pt idx="392">
                  <c:v>480.05</c:v>
                </c:pt>
                <c:pt idx="393">
                  <c:v>487.64</c:v>
                </c:pt>
                <c:pt idx="394">
                  <c:v>497.89</c:v>
                </c:pt>
                <c:pt idx="395">
                  <c:v>515.71</c:v>
                </c:pt>
                <c:pt idx="396">
                  <c:v>575.22</c:v>
                </c:pt>
                <c:pt idx="397">
                  <c:v>593.70000000000005</c:v>
                </c:pt>
                <c:pt idx="398">
                  <c:v>611.07000000000005</c:v>
                </c:pt>
                <c:pt idx="399">
                  <c:v>613.83000000000004</c:v>
                </c:pt>
                <c:pt idx="400">
                  <c:v>616.62</c:v>
                </c:pt>
                <c:pt idx="401">
                  <c:v>619.25</c:v>
                </c:pt>
                <c:pt idx="402">
                  <c:v>639.07000000000005</c:v>
                </c:pt>
                <c:pt idx="403">
                  <c:v>647.77</c:v>
                </c:pt>
                <c:pt idx="404">
                  <c:v>662.78</c:v>
                </c:pt>
                <c:pt idx="405">
                  <c:v>693.54</c:v>
                </c:pt>
                <c:pt idx="406">
                  <c:v>714.03</c:v>
                </c:pt>
                <c:pt idx="407">
                  <c:v>740.54</c:v>
                </c:pt>
                <c:pt idx="408">
                  <c:v>763.01</c:v>
                </c:pt>
                <c:pt idx="409">
                  <c:v>756.99</c:v>
                </c:pt>
                <c:pt idx="410">
                  <c:v>769.97</c:v>
                </c:pt>
                <c:pt idx="411">
                  <c:v>775.29</c:v>
                </c:pt>
                <c:pt idx="412">
                  <c:v>764.63</c:v>
                </c:pt>
                <c:pt idx="413">
                  <c:v>759.06</c:v>
                </c:pt>
                <c:pt idx="414">
                  <c:v>767.07</c:v>
                </c:pt>
                <c:pt idx="415">
                  <c:v>773.15</c:v>
                </c:pt>
                <c:pt idx="416">
                  <c:v>777.51</c:v>
                </c:pt>
                <c:pt idx="417">
                  <c:v>783.41</c:v>
                </c:pt>
                <c:pt idx="418">
                  <c:v>797.66</c:v>
                </c:pt>
                <c:pt idx="419">
                  <c:v>806.74</c:v>
                </c:pt>
                <c:pt idx="420">
                  <c:v>775.78</c:v>
                </c:pt>
                <c:pt idx="421">
                  <c:v>793.24</c:v>
                </c:pt>
                <c:pt idx="422">
                  <c:v>797.95</c:v>
                </c:pt>
                <c:pt idx="423">
                  <c:v>798</c:v>
                </c:pt>
                <c:pt idx="424">
                  <c:v>773.69</c:v>
                </c:pt>
                <c:pt idx="425">
                  <c:v>730.68</c:v>
                </c:pt>
                <c:pt idx="426">
                  <c:v>740.35</c:v>
                </c:pt>
                <c:pt idx="427">
                  <c:v>745.89</c:v>
                </c:pt>
                <c:pt idx="428">
                  <c:v>738.67</c:v>
                </c:pt>
                <c:pt idx="429">
                  <c:v>679.55</c:v>
                </c:pt>
                <c:pt idx="430">
                  <c:v>676.03</c:v>
                </c:pt>
                <c:pt idx="431">
                  <c:v>658.42</c:v>
                </c:pt>
                <c:pt idx="432">
                  <c:v>651.38</c:v>
                </c:pt>
                <c:pt idx="433">
                  <c:v>636.04</c:v>
                </c:pt>
                <c:pt idx="434">
                  <c:v>615.30999999999995</c:v>
                </c:pt>
                <c:pt idx="435">
                  <c:v>634.82000000000005</c:v>
                </c:pt>
                <c:pt idx="436">
                  <c:v>635.61</c:v>
                </c:pt>
                <c:pt idx="437">
                  <c:v>648.05999999999995</c:v>
                </c:pt>
                <c:pt idx="438">
                  <c:v>650.44000000000005</c:v>
                </c:pt>
                <c:pt idx="439">
                  <c:v>658.9</c:v>
                </c:pt>
                <c:pt idx="440">
                  <c:v>657.39</c:v>
                </c:pt>
                <c:pt idx="441">
                  <c:v>654.69000000000005</c:v>
                </c:pt>
                <c:pt idx="442">
                  <c:v>617.95000000000005</c:v>
                </c:pt>
                <c:pt idx="443">
                  <c:v>598.77</c:v>
                </c:pt>
                <c:pt idx="444">
                  <c:v>582.01</c:v>
                </c:pt>
                <c:pt idx="445">
                  <c:v>576.76</c:v>
                </c:pt>
                <c:pt idx="446">
                  <c:v>589.21</c:v>
                </c:pt>
                <c:pt idx="447">
                  <c:v>564.67999999999995</c:v>
                </c:pt>
                <c:pt idx="448">
                  <c:v>560.04999999999995</c:v>
                </c:pt>
                <c:pt idx="449">
                  <c:v>558.05999999999995</c:v>
                </c:pt>
                <c:pt idx="450">
                  <c:v>539.11</c:v>
                </c:pt>
                <c:pt idx="451">
                  <c:v>559.75</c:v>
                </c:pt>
                <c:pt idx="452">
                  <c:v>552.47</c:v>
                </c:pt>
                <c:pt idx="453">
                  <c:v>553.49</c:v>
                </c:pt>
                <c:pt idx="454">
                  <c:v>498.46</c:v>
                </c:pt>
                <c:pt idx="455">
                  <c:v>509.74</c:v>
                </c:pt>
                <c:pt idx="456">
                  <c:v>517.42999999999995</c:v>
                </c:pt>
                <c:pt idx="457">
                  <c:v>521.61</c:v>
                </c:pt>
                <c:pt idx="458">
                  <c:v>511.97</c:v>
                </c:pt>
                <c:pt idx="459">
                  <c:v>480.83</c:v>
                </c:pt>
                <c:pt idx="460">
                  <c:v>463.34</c:v>
                </c:pt>
                <c:pt idx="461">
                  <c:v>464.65</c:v>
                </c:pt>
                <c:pt idx="462">
                  <c:v>465.53</c:v>
                </c:pt>
                <c:pt idx="463">
                  <c:v>480.61</c:v>
                </c:pt>
                <c:pt idx="464">
                  <c:v>508.17</c:v>
                </c:pt>
                <c:pt idx="465">
                  <c:v>521.03</c:v>
                </c:pt>
                <c:pt idx="466">
                  <c:v>537.96</c:v>
                </c:pt>
                <c:pt idx="467">
                  <c:v>497.82</c:v>
                </c:pt>
                <c:pt idx="468">
                  <c:v>462.6</c:v>
                </c:pt>
                <c:pt idx="469">
                  <c:v>476.04</c:v>
                </c:pt>
                <c:pt idx="470">
                  <c:v>476.04</c:v>
                </c:pt>
                <c:pt idx="471">
                  <c:v>507.11</c:v>
                </c:pt>
                <c:pt idx="472">
                  <c:v>507.11</c:v>
                </c:pt>
                <c:pt idx="473">
                  <c:v>549.57000000000005</c:v>
                </c:pt>
                <c:pt idx="474">
                  <c:v>553.12</c:v>
                </c:pt>
                <c:pt idx="475">
                  <c:v>573.67999999999995</c:v>
                </c:pt>
                <c:pt idx="476">
                  <c:v>570.28</c:v>
                </c:pt>
                <c:pt idx="477">
                  <c:v>574.07000000000005</c:v>
                </c:pt>
                <c:pt idx="478">
                  <c:v>570.64</c:v>
                </c:pt>
                <c:pt idx="479">
                  <c:v>560.02</c:v>
                </c:pt>
                <c:pt idx="480">
                  <c:v>545.27</c:v>
                </c:pt>
                <c:pt idx="481">
                  <c:v>554.01</c:v>
                </c:pt>
                <c:pt idx="482">
                  <c:v>549.87</c:v>
                </c:pt>
                <c:pt idx="483">
                  <c:v>556.46</c:v>
                </c:pt>
                <c:pt idx="484">
                  <c:v>560.23</c:v>
                </c:pt>
                <c:pt idx="485">
                  <c:v>573.42999999999995</c:v>
                </c:pt>
                <c:pt idx="486">
                  <c:v>577.39</c:v>
                </c:pt>
                <c:pt idx="487">
                  <c:v>573.34</c:v>
                </c:pt>
                <c:pt idx="488">
                  <c:v>564.58000000000004</c:v>
                </c:pt>
                <c:pt idx="489">
                  <c:v>558.76</c:v>
                </c:pt>
                <c:pt idx="490">
                  <c:v>530.94000000000005</c:v>
                </c:pt>
                <c:pt idx="491">
                  <c:v>537.29999999999995</c:v>
                </c:pt>
                <c:pt idx="492">
                  <c:v>549.26</c:v>
                </c:pt>
                <c:pt idx="493">
                  <c:v>563.49</c:v>
                </c:pt>
                <c:pt idx="494">
                  <c:v>575.54</c:v>
                </c:pt>
                <c:pt idx="495">
                  <c:v>583.78</c:v>
                </c:pt>
                <c:pt idx="496">
                  <c:v>581.89</c:v>
                </c:pt>
                <c:pt idx="497">
                  <c:v>597.53</c:v>
                </c:pt>
                <c:pt idx="498">
                  <c:v>620.54999999999995</c:v>
                </c:pt>
                <c:pt idx="499">
                  <c:v>640.01</c:v>
                </c:pt>
                <c:pt idx="500">
                  <c:v>620.46</c:v>
                </c:pt>
                <c:pt idx="501">
                  <c:v>634.4</c:v>
                </c:pt>
                <c:pt idx="502">
                  <c:v>630.89</c:v>
                </c:pt>
                <c:pt idx="503">
                  <c:v>641.51</c:v>
                </c:pt>
                <c:pt idx="504">
                  <c:v>634.32000000000005</c:v>
                </c:pt>
                <c:pt idx="505">
                  <c:v>619.83000000000004</c:v>
                </c:pt>
                <c:pt idx="506">
                  <c:v>620.41</c:v>
                </c:pt>
                <c:pt idx="507">
                  <c:v>621.34</c:v>
                </c:pt>
                <c:pt idx="508">
                  <c:v>661.43</c:v>
                </c:pt>
                <c:pt idx="509">
                  <c:v>716.87</c:v>
                </c:pt>
                <c:pt idx="510">
                  <c:v>742.41</c:v>
                </c:pt>
                <c:pt idx="511">
                  <c:v>737.87</c:v>
                </c:pt>
                <c:pt idx="512">
                  <c:v>735.91</c:v>
                </c:pt>
                <c:pt idx="513">
                  <c:v>759</c:v>
                </c:pt>
                <c:pt idx="514">
                  <c:v>633.89</c:v>
                </c:pt>
                <c:pt idx="515">
                  <c:v>619.92999999999995</c:v>
                </c:pt>
                <c:pt idx="516">
                  <c:v>589.37</c:v>
                </c:pt>
                <c:pt idx="517">
                  <c:v>612.52</c:v>
                </c:pt>
                <c:pt idx="518">
                  <c:v>653.69000000000005</c:v>
                </c:pt>
                <c:pt idx="519">
                  <c:v>720.94</c:v>
                </c:pt>
                <c:pt idx="520">
                  <c:v>734.01</c:v>
                </c:pt>
                <c:pt idx="521">
                  <c:v>747.28</c:v>
                </c:pt>
                <c:pt idx="522">
                  <c:v>825.36</c:v>
                </c:pt>
                <c:pt idx="523">
                  <c:v>882.97</c:v>
                </c:pt>
                <c:pt idx="524">
                  <c:v>978.22</c:v>
                </c:pt>
                <c:pt idx="525">
                  <c:v>993.08</c:v>
                </c:pt>
                <c:pt idx="526">
                  <c:v>987.84</c:v>
                </c:pt>
                <c:pt idx="527">
                  <c:v>998.94</c:v>
                </c:pt>
                <c:pt idx="528">
                  <c:v>1014.81</c:v>
                </c:pt>
                <c:pt idx="529">
                  <c:v>1083.79</c:v>
                </c:pt>
                <c:pt idx="530">
                  <c:v>1093.57</c:v>
                </c:pt>
                <c:pt idx="531">
                  <c:v>1122.98</c:v>
                </c:pt>
                <c:pt idx="532">
                  <c:v>1150.25</c:v>
                </c:pt>
                <c:pt idx="533">
                  <c:v>1162.1600000000001</c:v>
                </c:pt>
                <c:pt idx="534">
                  <c:v>1205.69</c:v>
                </c:pt>
                <c:pt idx="535">
                  <c:v>1203.6099999999999</c:v>
                </c:pt>
                <c:pt idx="536">
                  <c:v>1200.68</c:v>
                </c:pt>
                <c:pt idx="537">
                  <c:v>1208.3599999999999</c:v>
                </c:pt>
                <c:pt idx="538">
                  <c:v>1215.01</c:v>
                </c:pt>
                <c:pt idx="539">
                  <c:v>1223.6300000000001</c:v>
                </c:pt>
                <c:pt idx="540">
                  <c:v>1216.1199999999999</c:v>
                </c:pt>
                <c:pt idx="541">
                  <c:v>1223.8499999999999</c:v>
                </c:pt>
                <c:pt idx="542">
                  <c:v>1248.48</c:v>
                </c:pt>
                <c:pt idx="543">
                  <c:v>1250.1199999999999</c:v>
                </c:pt>
                <c:pt idx="544">
                  <c:v>1232.45</c:v>
                </c:pt>
                <c:pt idx="545">
                  <c:v>1236.46</c:v>
                </c:pt>
                <c:pt idx="546">
                  <c:v>1239.31</c:v>
                </c:pt>
                <c:pt idx="547">
                  <c:v>1246.6199999999999</c:v>
                </c:pt>
                <c:pt idx="548">
                  <c:v>1232.94</c:v>
                </c:pt>
                <c:pt idx="549">
                  <c:v>1209.56</c:v>
                </c:pt>
                <c:pt idx="550">
                  <c:v>1213.1300000000001</c:v>
                </c:pt>
                <c:pt idx="551">
                  <c:v>1209.6500000000001</c:v>
                </c:pt>
                <c:pt idx="552">
                  <c:v>1198.82</c:v>
                </c:pt>
                <c:pt idx="553">
                  <c:v>1189.8499999999999</c:v>
                </c:pt>
                <c:pt idx="554">
                  <c:v>1174.5899999999999</c:v>
                </c:pt>
                <c:pt idx="555">
                  <c:v>1162.68</c:v>
                </c:pt>
                <c:pt idx="556">
                  <c:v>1182.26</c:v>
                </c:pt>
                <c:pt idx="557">
                  <c:v>1220.6199999999999</c:v>
                </c:pt>
                <c:pt idx="558">
                  <c:v>1222.3599999999999</c:v>
                </c:pt>
                <c:pt idx="559">
                  <c:v>1258.3499999999999</c:v>
                </c:pt>
                <c:pt idx="560">
                  <c:v>1254.9000000000001</c:v>
                </c:pt>
                <c:pt idx="561">
                  <c:v>1267.08</c:v>
                </c:pt>
                <c:pt idx="562">
                  <c:v>1275.8599999999999</c:v>
                </c:pt>
                <c:pt idx="563">
                  <c:v>1258.6099999999999</c:v>
                </c:pt>
                <c:pt idx="564">
                  <c:v>1249.74</c:v>
                </c:pt>
                <c:pt idx="565">
                  <c:v>1209.6600000000001</c:v>
                </c:pt>
                <c:pt idx="566">
                  <c:v>1196.1300000000001</c:v>
                </c:pt>
                <c:pt idx="567">
                  <c:v>1216.9100000000001</c:v>
                </c:pt>
                <c:pt idx="568">
                  <c:v>1253.24</c:v>
                </c:pt>
                <c:pt idx="569">
                  <c:v>1250.8800000000001</c:v>
                </c:pt>
                <c:pt idx="570">
                  <c:v>1196.1199999999999</c:v>
                </c:pt>
                <c:pt idx="571">
                  <c:v>1162.01</c:v>
                </c:pt>
                <c:pt idx="572">
                  <c:v>1177.1600000000001</c:v>
                </c:pt>
                <c:pt idx="573">
                  <c:v>1179.8699999999999</c:v>
                </c:pt>
                <c:pt idx="574">
                  <c:v>1182.76</c:v>
                </c:pt>
                <c:pt idx="575">
                  <c:v>1189.27</c:v>
                </c:pt>
                <c:pt idx="576">
                  <c:v>1228.53</c:v>
                </c:pt>
                <c:pt idx="577">
                  <c:v>1250.72</c:v>
                </c:pt>
                <c:pt idx="578">
                  <c:v>1258.82</c:v>
                </c:pt>
                <c:pt idx="579">
                  <c:v>1307.5899999999999</c:v>
                </c:pt>
                <c:pt idx="580">
                  <c:v>1311.75</c:v>
                </c:pt>
                <c:pt idx="581">
                  <c:v>1344.72</c:v>
                </c:pt>
                <c:pt idx="582">
                  <c:v>1369.45</c:v>
                </c:pt>
                <c:pt idx="583">
                  <c:v>1381.83</c:v>
                </c:pt>
                <c:pt idx="584">
                  <c:v>1354.07</c:v>
                </c:pt>
                <c:pt idx="585">
                  <c:v>1277.57</c:v>
                </c:pt>
                <c:pt idx="586">
                  <c:v>1265.6600000000001</c:v>
                </c:pt>
                <c:pt idx="587">
                  <c:v>1272.96</c:v>
                </c:pt>
                <c:pt idx="588">
                  <c:v>1267.3</c:v>
                </c:pt>
                <c:pt idx="589">
                  <c:v>1238.24</c:v>
                </c:pt>
                <c:pt idx="590">
                  <c:v>1195.3399999999999</c:v>
                </c:pt>
                <c:pt idx="591">
                  <c:v>1190.02</c:v>
                </c:pt>
                <c:pt idx="592">
                  <c:v>1211.71</c:v>
                </c:pt>
                <c:pt idx="593">
                  <c:v>1206.55</c:v>
                </c:pt>
                <c:pt idx="594">
                  <c:v>1182.3399999999999</c:v>
                </c:pt>
                <c:pt idx="595">
                  <c:v>1200.78</c:v>
                </c:pt>
                <c:pt idx="596">
                  <c:v>1212.76</c:v>
                </c:pt>
                <c:pt idx="597">
                  <c:v>1238.1300000000001</c:v>
                </c:pt>
                <c:pt idx="598">
                  <c:v>1197.98</c:v>
                </c:pt>
                <c:pt idx="599">
                  <c:v>1174.72</c:v>
                </c:pt>
                <c:pt idx="600">
                  <c:v>1145.43</c:v>
                </c:pt>
                <c:pt idx="601">
                  <c:v>1129.1099999999999</c:v>
                </c:pt>
                <c:pt idx="602">
                  <c:v>1124.25</c:v>
                </c:pt>
                <c:pt idx="603">
                  <c:v>1124.07</c:v>
                </c:pt>
                <c:pt idx="604">
                  <c:v>1105.53</c:v>
                </c:pt>
                <c:pt idx="605">
                  <c:v>1101.2</c:v>
                </c:pt>
                <c:pt idx="606">
                  <c:v>1096.1600000000001</c:v>
                </c:pt>
                <c:pt idx="607">
                  <c:v>1063.6600000000001</c:v>
                </c:pt>
                <c:pt idx="608">
                  <c:v>1064.82</c:v>
                </c:pt>
                <c:pt idx="609">
                  <c:v>1072.48</c:v>
                </c:pt>
                <c:pt idx="610">
                  <c:v>1074.8399999999999</c:v>
                </c:pt>
                <c:pt idx="611">
                  <c:v>1055.08</c:v>
                </c:pt>
                <c:pt idx="612">
                  <c:v>1019.64</c:v>
                </c:pt>
                <c:pt idx="613">
                  <c:v>1009.15</c:v>
                </c:pt>
                <c:pt idx="614">
                  <c:v>977.37</c:v>
                </c:pt>
                <c:pt idx="615">
                  <c:v>969.14</c:v>
                </c:pt>
                <c:pt idx="616">
                  <c:v>979.01</c:v>
                </c:pt>
                <c:pt idx="617">
                  <c:v>971.21</c:v>
                </c:pt>
                <c:pt idx="618">
                  <c:v>974.3</c:v>
                </c:pt>
                <c:pt idx="619">
                  <c:v>992.53</c:v>
                </c:pt>
                <c:pt idx="620">
                  <c:v>990.63</c:v>
                </c:pt>
                <c:pt idx="621">
                  <c:v>976.08</c:v>
                </c:pt>
                <c:pt idx="622">
                  <c:v>972.74</c:v>
                </c:pt>
                <c:pt idx="623">
                  <c:v>987.1</c:v>
                </c:pt>
                <c:pt idx="624">
                  <c:v>1032.4100000000001</c:v>
                </c:pt>
                <c:pt idx="625">
                  <c:v>1072.8499999999999</c:v>
                </c:pt>
                <c:pt idx="626">
                  <c:v>1087.3900000000001</c:v>
                </c:pt>
                <c:pt idx="627">
                  <c:v>1084.02</c:v>
                </c:pt>
                <c:pt idx="628">
                  <c:v>1102.92</c:v>
                </c:pt>
                <c:pt idx="629">
                  <c:v>1114.8699999999999</c:v>
                </c:pt>
                <c:pt idx="630">
                  <c:v>1104.6500000000001</c:v>
                </c:pt>
                <c:pt idx="631">
                  <c:v>1082.74</c:v>
                </c:pt>
                <c:pt idx="632">
                  <c:v>1050.3</c:v>
                </c:pt>
                <c:pt idx="633">
                  <c:v>1041.72</c:v>
                </c:pt>
                <c:pt idx="634">
                  <c:v>1048.96</c:v>
                </c:pt>
                <c:pt idx="635">
                  <c:v>1069.03</c:v>
                </c:pt>
                <c:pt idx="636">
                  <c:v>1037.82</c:v>
                </c:pt>
                <c:pt idx="637">
                  <c:v>1035.74</c:v>
                </c:pt>
                <c:pt idx="638">
                  <c:v>1063.82</c:v>
                </c:pt>
                <c:pt idx="639">
                  <c:v>1071.23</c:v>
                </c:pt>
                <c:pt idx="640">
                  <c:v>1036.95</c:v>
                </c:pt>
                <c:pt idx="641">
                  <c:v>1022.64</c:v>
                </c:pt>
                <c:pt idx="642">
                  <c:v>1008.73</c:v>
                </c:pt>
                <c:pt idx="643">
                  <c:v>1005.09</c:v>
                </c:pt>
                <c:pt idx="644">
                  <c:v>1008.32</c:v>
                </c:pt>
                <c:pt idx="645">
                  <c:v>998.55</c:v>
                </c:pt>
                <c:pt idx="646">
                  <c:v>1032.76</c:v>
                </c:pt>
                <c:pt idx="647">
                  <c:v>1064.01</c:v>
                </c:pt>
                <c:pt idx="648">
                  <c:v>1085.28</c:v>
                </c:pt>
                <c:pt idx="649">
                  <c:v>1083.71</c:v>
                </c:pt>
                <c:pt idx="650">
                  <c:v>1095.43</c:v>
                </c:pt>
                <c:pt idx="651">
                  <c:v>1096.53</c:v>
                </c:pt>
                <c:pt idx="652">
                  <c:v>1103.26</c:v>
                </c:pt>
                <c:pt idx="653">
                  <c:v>1100.57</c:v>
                </c:pt>
                <c:pt idx="654">
                  <c:v>1098.74</c:v>
                </c:pt>
                <c:pt idx="655">
                  <c:v>1066.44</c:v>
                </c:pt>
                <c:pt idx="656">
                  <c:v>1083.04</c:v>
                </c:pt>
                <c:pt idx="657">
                  <c:v>1123.72</c:v>
                </c:pt>
                <c:pt idx="658">
                  <c:v>1128.1300000000001</c:v>
                </c:pt>
                <c:pt idx="659">
                  <c:v>1154.3800000000001</c:v>
                </c:pt>
                <c:pt idx="660">
                  <c:v>1166.74</c:v>
                </c:pt>
                <c:pt idx="661">
                  <c:v>1161.3499999999999</c:v>
                </c:pt>
                <c:pt idx="662">
                  <c:v>1073.04</c:v>
                </c:pt>
                <c:pt idx="663">
                  <c:v>1032.8</c:v>
                </c:pt>
                <c:pt idx="664">
                  <c:v>993.74</c:v>
                </c:pt>
                <c:pt idx="665">
                  <c:v>987.7</c:v>
                </c:pt>
                <c:pt idx="666">
                  <c:v>984.83</c:v>
                </c:pt>
                <c:pt idx="667">
                  <c:v>954.93</c:v>
                </c:pt>
                <c:pt idx="668">
                  <c:v>925.89</c:v>
                </c:pt>
                <c:pt idx="669">
                  <c:v>933.19</c:v>
                </c:pt>
                <c:pt idx="670">
                  <c:v>911.43</c:v>
                </c:pt>
                <c:pt idx="671">
                  <c:v>877.3</c:v>
                </c:pt>
                <c:pt idx="672">
                  <c:v>861.21</c:v>
                </c:pt>
                <c:pt idx="673">
                  <c:v>863.24</c:v>
                </c:pt>
                <c:pt idx="674">
                  <c:v>852.75</c:v>
                </c:pt>
                <c:pt idx="675">
                  <c:v>869.31</c:v>
                </c:pt>
                <c:pt idx="676">
                  <c:v>851.48</c:v>
                </c:pt>
                <c:pt idx="677">
                  <c:v>825.1</c:v>
                </c:pt>
                <c:pt idx="678">
                  <c:v>833.52</c:v>
                </c:pt>
                <c:pt idx="679">
                  <c:v>847.15</c:v>
                </c:pt>
                <c:pt idx="680">
                  <c:v>856.06</c:v>
                </c:pt>
                <c:pt idx="681">
                  <c:v>848.03</c:v>
                </c:pt>
                <c:pt idx="682">
                  <c:v>743.38</c:v>
                </c:pt>
                <c:pt idx="683">
                  <c:v>712.4</c:v>
                </c:pt>
                <c:pt idx="684">
                  <c:v>707.08</c:v>
                </c:pt>
                <c:pt idx="685">
                  <c:v>688.78</c:v>
                </c:pt>
                <c:pt idx="686">
                  <c:v>668.54</c:v>
                </c:pt>
                <c:pt idx="687">
                  <c:v>738.27</c:v>
                </c:pt>
                <c:pt idx="688">
                  <c:v>829.75</c:v>
                </c:pt>
                <c:pt idx="689">
                  <c:v>849.96</c:v>
                </c:pt>
                <c:pt idx="690">
                  <c:v>858.47</c:v>
                </c:pt>
                <c:pt idx="691">
                  <c:v>877.16</c:v>
                </c:pt>
                <c:pt idx="692">
                  <c:v>894.01</c:v>
                </c:pt>
                <c:pt idx="693">
                  <c:v>880.34</c:v>
                </c:pt>
                <c:pt idx="694">
                  <c:v>877.88</c:v>
                </c:pt>
                <c:pt idx="695">
                  <c:v>900.74</c:v>
                </c:pt>
                <c:pt idx="696">
                  <c:v>911.92</c:v>
                </c:pt>
                <c:pt idx="697">
                  <c:v>906.95</c:v>
                </c:pt>
                <c:pt idx="698">
                  <c:v>932.05</c:v>
                </c:pt>
                <c:pt idx="699">
                  <c:v>964.29</c:v>
                </c:pt>
                <c:pt idx="700">
                  <c:v>979.75</c:v>
                </c:pt>
                <c:pt idx="701">
                  <c:v>1009.26</c:v>
                </c:pt>
                <c:pt idx="702">
                  <c:v>1028.73</c:v>
                </c:pt>
                <c:pt idx="703">
                  <c:v>1022.84</c:v>
                </c:pt>
                <c:pt idx="704">
                  <c:v>1019.83</c:v>
                </c:pt>
                <c:pt idx="705">
                  <c:v>1016.79</c:v>
                </c:pt>
                <c:pt idx="706">
                  <c:v>985.24</c:v>
                </c:pt>
                <c:pt idx="707">
                  <c:v>905.38</c:v>
                </c:pt>
                <c:pt idx="708">
                  <c:v>882.02</c:v>
                </c:pt>
                <c:pt idx="709">
                  <c:v>881.93</c:v>
                </c:pt>
                <c:pt idx="710">
                  <c:v>880.42</c:v>
                </c:pt>
                <c:pt idx="711">
                  <c:v>881.46</c:v>
                </c:pt>
                <c:pt idx="712">
                  <c:v>881.98</c:v>
                </c:pt>
                <c:pt idx="713">
                  <c:v>881.98</c:v>
                </c:pt>
                <c:pt idx="714">
                  <c:v>881.55</c:v>
                </c:pt>
                <c:pt idx="715">
                  <c:v>886.01</c:v>
                </c:pt>
                <c:pt idx="716">
                  <c:v>884.08</c:v>
                </c:pt>
                <c:pt idx="717">
                  <c:v>877.37</c:v>
                </c:pt>
                <c:pt idx="718">
                  <c:v>873.71</c:v>
                </c:pt>
                <c:pt idx="719">
                  <c:v>867.41</c:v>
                </c:pt>
                <c:pt idx="720">
                  <c:v>855.77</c:v>
                </c:pt>
                <c:pt idx="721">
                  <c:v>856.72</c:v>
                </c:pt>
                <c:pt idx="722">
                  <c:v>853.08</c:v>
                </c:pt>
                <c:pt idx="723">
                  <c:v>857.69</c:v>
                </c:pt>
                <c:pt idx="724">
                  <c:v>851.04</c:v>
                </c:pt>
                <c:pt idx="725">
                  <c:v>834.31</c:v>
                </c:pt>
                <c:pt idx="726">
                  <c:v>841.68</c:v>
                </c:pt>
                <c:pt idx="727">
                  <c:v>854.2</c:v>
                </c:pt>
                <c:pt idx="728">
                  <c:v>867.14</c:v>
                </c:pt>
                <c:pt idx="729">
                  <c:v>783.64</c:v>
                </c:pt>
                <c:pt idx="730">
                  <c:v>724.38</c:v>
                </c:pt>
                <c:pt idx="731">
                  <c:v>714.16</c:v>
                </c:pt>
                <c:pt idx="732">
                  <c:v>697.1</c:v>
                </c:pt>
                <c:pt idx="733">
                  <c:v>678.52</c:v>
                </c:pt>
                <c:pt idx="734">
                  <c:v>734.22</c:v>
                </c:pt>
                <c:pt idx="735">
                  <c:v>773.38</c:v>
                </c:pt>
                <c:pt idx="736">
                  <c:v>789.49</c:v>
                </c:pt>
                <c:pt idx="737">
                  <c:v>828.76</c:v>
                </c:pt>
                <c:pt idx="738">
                  <c:v>860.98</c:v>
                </c:pt>
                <c:pt idx="739">
                  <c:v>968.31</c:v>
                </c:pt>
                <c:pt idx="740">
                  <c:v>1050.43</c:v>
                </c:pt>
                <c:pt idx="741">
                  <c:v>1110.92</c:v>
                </c:pt>
                <c:pt idx="742">
                  <c:v>1131.96</c:v>
                </c:pt>
                <c:pt idx="743">
                  <c:v>1155.79</c:v>
                </c:pt>
                <c:pt idx="744">
                  <c:v>1173.82</c:v>
                </c:pt>
                <c:pt idx="745">
                  <c:v>1201.83</c:v>
                </c:pt>
                <c:pt idx="746">
                  <c:v>1221.5999999999999</c:v>
                </c:pt>
                <c:pt idx="747">
                  <c:v>1308.29</c:v>
                </c:pt>
                <c:pt idx="748">
                  <c:v>1429.88</c:v>
                </c:pt>
                <c:pt idx="749">
                  <c:v>1440</c:v>
                </c:pt>
                <c:pt idx="750">
                  <c:v>1484.75</c:v>
                </c:pt>
                <c:pt idx="751">
                  <c:v>1559.19</c:v>
                </c:pt>
                <c:pt idx="752">
                  <c:v>1605.47</c:v>
                </c:pt>
                <c:pt idx="753">
                  <c:v>1646.98</c:v>
                </c:pt>
                <c:pt idx="754">
                  <c:v>1687.7</c:v>
                </c:pt>
                <c:pt idx="755">
                  <c:v>1738.44</c:v>
                </c:pt>
                <c:pt idx="756">
                  <c:v>1758.67</c:v>
                </c:pt>
                <c:pt idx="757">
                  <c:v>1737.39</c:v>
                </c:pt>
                <c:pt idx="758">
                  <c:v>1704.69</c:v>
                </c:pt>
                <c:pt idx="759">
                  <c:v>1722.01</c:v>
                </c:pt>
                <c:pt idx="760">
                  <c:v>1775.27</c:v>
                </c:pt>
                <c:pt idx="761">
                  <c:v>1765.6</c:v>
                </c:pt>
                <c:pt idx="762">
                  <c:v>1731.88</c:v>
                </c:pt>
                <c:pt idx="763">
                  <c:v>1675.78</c:v>
                </c:pt>
                <c:pt idx="764">
                  <c:v>1601.23</c:v>
                </c:pt>
                <c:pt idx="765">
                  <c:v>1490.1</c:v>
                </c:pt>
                <c:pt idx="766">
                  <c:v>1439.32</c:v>
                </c:pt>
                <c:pt idx="767">
                  <c:v>1376.01</c:v>
                </c:pt>
                <c:pt idx="768">
                  <c:v>1300.57</c:v>
                </c:pt>
                <c:pt idx="769">
                  <c:v>1284.6199999999999</c:v>
                </c:pt>
                <c:pt idx="770">
                  <c:v>1269.22</c:v>
                </c:pt>
                <c:pt idx="771">
                  <c:v>1245.1400000000001</c:v>
                </c:pt>
                <c:pt idx="772">
                  <c:v>1216.74</c:v>
                </c:pt>
                <c:pt idx="773">
                  <c:v>1203.05</c:v>
                </c:pt>
                <c:pt idx="774">
                  <c:v>1205.54</c:v>
                </c:pt>
                <c:pt idx="775">
                  <c:v>1189.03</c:v>
                </c:pt>
                <c:pt idx="776">
                  <c:v>1181.6600000000001</c:v>
                </c:pt>
                <c:pt idx="777">
                  <c:v>1134.27</c:v>
                </c:pt>
                <c:pt idx="778">
                  <c:v>1078.28</c:v>
                </c:pt>
                <c:pt idx="779">
                  <c:v>1065.76</c:v>
                </c:pt>
                <c:pt idx="780">
                  <c:v>1039.97</c:v>
                </c:pt>
                <c:pt idx="781">
                  <c:v>1033.53</c:v>
                </c:pt>
                <c:pt idx="782">
                  <c:v>1022.25</c:v>
                </c:pt>
                <c:pt idx="783">
                  <c:v>978.54</c:v>
                </c:pt>
                <c:pt idx="784">
                  <c:v>978.42</c:v>
                </c:pt>
                <c:pt idx="785">
                  <c:v>978.71</c:v>
                </c:pt>
                <c:pt idx="786">
                  <c:v>974.29</c:v>
                </c:pt>
                <c:pt idx="787">
                  <c:v>972.12</c:v>
                </c:pt>
                <c:pt idx="788">
                  <c:v>983.55</c:v>
                </c:pt>
                <c:pt idx="789">
                  <c:v>987.36</c:v>
                </c:pt>
                <c:pt idx="790">
                  <c:v>976.26</c:v>
                </c:pt>
                <c:pt idx="791">
                  <c:v>969.09</c:v>
                </c:pt>
                <c:pt idx="792">
                  <c:v>952.98</c:v>
                </c:pt>
                <c:pt idx="793">
                  <c:v>934.11</c:v>
                </c:pt>
                <c:pt idx="794">
                  <c:v>919.17</c:v>
                </c:pt>
                <c:pt idx="795">
                  <c:v>946.95</c:v>
                </c:pt>
                <c:pt idx="796">
                  <c:v>959.08</c:v>
                </c:pt>
                <c:pt idx="797">
                  <c:v>961.22</c:v>
                </c:pt>
                <c:pt idx="798">
                  <c:v>910.04</c:v>
                </c:pt>
                <c:pt idx="799">
                  <c:v>891.86</c:v>
                </c:pt>
                <c:pt idx="800">
                  <c:v>896.24</c:v>
                </c:pt>
                <c:pt idx="801">
                  <c:v>902.2</c:v>
                </c:pt>
                <c:pt idx="802">
                  <c:v>903.03</c:v>
                </c:pt>
                <c:pt idx="803">
                  <c:v>840.92</c:v>
                </c:pt>
                <c:pt idx="804">
                  <c:v>844.34</c:v>
                </c:pt>
                <c:pt idx="805">
                  <c:v>842.67</c:v>
                </c:pt>
                <c:pt idx="806">
                  <c:v>831.87</c:v>
                </c:pt>
                <c:pt idx="807">
                  <c:v>822.22</c:v>
                </c:pt>
                <c:pt idx="808">
                  <c:v>803.3</c:v>
                </c:pt>
                <c:pt idx="809">
                  <c:v>829.42</c:v>
                </c:pt>
                <c:pt idx="810">
                  <c:v>894.47</c:v>
                </c:pt>
                <c:pt idx="811">
                  <c:v>900.17</c:v>
                </c:pt>
                <c:pt idx="812">
                  <c:v>911.5</c:v>
                </c:pt>
                <c:pt idx="813">
                  <c:v>911.89</c:v>
                </c:pt>
                <c:pt idx="814">
                  <c:v>941.3</c:v>
                </c:pt>
                <c:pt idx="815">
                  <c:v>934.2</c:v>
                </c:pt>
                <c:pt idx="816">
                  <c:v>936.77</c:v>
                </c:pt>
                <c:pt idx="817">
                  <c:v>948.34</c:v>
                </c:pt>
                <c:pt idx="818">
                  <c:v>951.67</c:v>
                </c:pt>
                <c:pt idx="819">
                  <c:v>974.81</c:v>
                </c:pt>
                <c:pt idx="820">
                  <c:v>971.03</c:v>
                </c:pt>
                <c:pt idx="821">
                  <c:v>991.68</c:v>
                </c:pt>
                <c:pt idx="822">
                  <c:v>997.04</c:v>
                </c:pt>
                <c:pt idx="823">
                  <c:v>1001.37</c:v>
                </c:pt>
                <c:pt idx="824">
                  <c:v>930.94</c:v>
                </c:pt>
                <c:pt idx="825">
                  <c:v>910.69</c:v>
                </c:pt>
                <c:pt idx="826">
                  <c:v>949.27</c:v>
                </c:pt>
                <c:pt idx="827">
                  <c:v>964.91</c:v>
                </c:pt>
                <c:pt idx="828">
                  <c:v>958.2</c:v>
                </c:pt>
                <c:pt idx="829">
                  <c:v>992.12</c:v>
                </c:pt>
                <c:pt idx="830">
                  <c:v>974.33</c:v>
                </c:pt>
                <c:pt idx="831">
                  <c:v>966.83</c:v>
                </c:pt>
                <c:pt idx="832">
                  <c:v>1004.02</c:v>
                </c:pt>
                <c:pt idx="833">
                  <c:v>992.06</c:v>
                </c:pt>
                <c:pt idx="834">
                  <c:v>958.08</c:v>
                </c:pt>
                <c:pt idx="835">
                  <c:v>947.79</c:v>
                </c:pt>
                <c:pt idx="836">
                  <c:v>972.94</c:v>
                </c:pt>
                <c:pt idx="837">
                  <c:v>987.38</c:v>
                </c:pt>
                <c:pt idx="838">
                  <c:v>1028.57</c:v>
                </c:pt>
                <c:pt idx="839">
                  <c:v>1040.6500000000001</c:v>
                </c:pt>
                <c:pt idx="840">
                  <c:v>1028.1099999999999</c:v>
                </c:pt>
                <c:pt idx="841">
                  <c:v>999.76</c:v>
                </c:pt>
                <c:pt idx="842">
                  <c:v>1028.96</c:v>
                </c:pt>
                <c:pt idx="843">
                  <c:v>1009.69</c:v>
                </c:pt>
                <c:pt idx="844">
                  <c:v>920.43</c:v>
                </c:pt>
                <c:pt idx="845">
                  <c:v>898.29</c:v>
                </c:pt>
                <c:pt idx="846">
                  <c:v>914.83</c:v>
                </c:pt>
                <c:pt idx="847">
                  <c:v>910.66</c:v>
                </c:pt>
                <c:pt idx="848">
                  <c:v>888</c:v>
                </c:pt>
                <c:pt idx="849">
                  <c:v>905.62</c:v>
                </c:pt>
                <c:pt idx="850">
                  <c:v>907.83</c:v>
                </c:pt>
                <c:pt idx="851">
                  <c:v>909.15</c:v>
                </c:pt>
                <c:pt idx="852">
                  <c:v>910.38</c:v>
                </c:pt>
                <c:pt idx="853">
                  <c:v>902.25</c:v>
                </c:pt>
                <c:pt idx="854">
                  <c:v>919.9</c:v>
                </c:pt>
                <c:pt idx="855">
                  <c:v>928.37</c:v>
                </c:pt>
                <c:pt idx="856">
                  <c:v>933.26</c:v>
                </c:pt>
                <c:pt idx="857">
                  <c:v>941.9</c:v>
                </c:pt>
                <c:pt idx="858">
                  <c:v>956.7</c:v>
                </c:pt>
                <c:pt idx="859">
                  <c:v>958.25</c:v>
                </c:pt>
                <c:pt idx="860">
                  <c:v>956.42</c:v>
                </c:pt>
                <c:pt idx="861">
                  <c:v>948.85</c:v>
                </c:pt>
                <c:pt idx="862">
                  <c:v>925.07</c:v>
                </c:pt>
                <c:pt idx="863">
                  <c:v>896.63</c:v>
                </c:pt>
                <c:pt idx="864">
                  <c:v>900.47</c:v>
                </c:pt>
                <c:pt idx="865">
                  <c:v>915.77</c:v>
                </c:pt>
                <c:pt idx="866">
                  <c:v>922.25</c:v>
                </c:pt>
                <c:pt idx="867">
                  <c:v>913.7</c:v>
                </c:pt>
                <c:pt idx="868">
                  <c:v>895.81</c:v>
                </c:pt>
                <c:pt idx="869">
                  <c:v>882.65</c:v>
                </c:pt>
                <c:pt idx="870">
                  <c:v>905.65</c:v>
                </c:pt>
                <c:pt idx="871">
                  <c:v>887.53</c:v>
                </c:pt>
                <c:pt idx="872">
                  <c:v>868.13</c:v>
                </c:pt>
                <c:pt idx="873">
                  <c:v>880.49</c:v>
                </c:pt>
                <c:pt idx="874">
                  <c:v>889.87</c:v>
                </c:pt>
                <c:pt idx="875">
                  <c:v>910.27</c:v>
                </c:pt>
                <c:pt idx="876">
                  <c:v>922.49</c:v>
                </c:pt>
                <c:pt idx="877">
                  <c:v>934.22</c:v>
                </c:pt>
                <c:pt idx="878">
                  <c:v>931.54</c:v>
                </c:pt>
                <c:pt idx="879">
                  <c:v>945.63</c:v>
                </c:pt>
                <c:pt idx="880">
                  <c:v>924.55</c:v>
                </c:pt>
                <c:pt idx="881">
                  <c:v>904.21</c:v>
                </c:pt>
                <c:pt idx="882">
                  <c:v>915.3</c:v>
                </c:pt>
                <c:pt idx="883">
                  <c:v>907.25</c:v>
                </c:pt>
                <c:pt idx="884">
                  <c:v>888.13</c:v>
                </c:pt>
                <c:pt idx="885">
                  <c:v>880.08</c:v>
                </c:pt>
                <c:pt idx="886">
                  <c:v>864.12</c:v>
                </c:pt>
                <c:pt idx="887">
                  <c:v>865.88</c:v>
                </c:pt>
                <c:pt idx="888">
                  <c:v>890.14</c:v>
                </c:pt>
                <c:pt idx="889">
                  <c:v>935.2</c:v>
                </c:pt>
                <c:pt idx="890">
                  <c:v>961.6</c:v>
                </c:pt>
                <c:pt idx="891">
                  <c:v>951.31</c:v>
                </c:pt>
                <c:pt idx="892">
                  <c:v>934.87</c:v>
                </c:pt>
                <c:pt idx="893">
                  <c:v>936.07</c:v>
                </c:pt>
                <c:pt idx="894">
                  <c:v>955.56</c:v>
                </c:pt>
                <c:pt idx="895">
                  <c:v>966.91</c:v>
                </c:pt>
                <c:pt idx="896">
                  <c:v>969.49</c:v>
                </c:pt>
                <c:pt idx="897">
                  <c:v>930.91</c:v>
                </c:pt>
                <c:pt idx="898">
                  <c:v>857.48</c:v>
                </c:pt>
                <c:pt idx="899">
                  <c:v>827.44</c:v>
                </c:pt>
                <c:pt idx="900">
                  <c:v>793.25</c:v>
                </c:pt>
                <c:pt idx="901">
                  <c:v>778.4</c:v>
                </c:pt>
                <c:pt idx="902">
                  <c:v>766.95</c:v>
                </c:pt>
                <c:pt idx="903">
                  <c:v>727.95</c:v>
                </c:pt>
                <c:pt idx="904">
                  <c:v>716.78</c:v>
                </c:pt>
                <c:pt idx="905">
                  <c:v>686.84</c:v>
                </c:pt>
                <c:pt idx="906">
                  <c:v>656.79</c:v>
                </c:pt>
                <c:pt idx="907">
                  <c:v>639.83000000000004</c:v>
                </c:pt>
                <c:pt idx="908">
                  <c:v>601.22</c:v>
                </c:pt>
                <c:pt idx="909">
                  <c:v>613.45000000000005</c:v>
                </c:pt>
                <c:pt idx="910">
                  <c:v>599.45000000000005</c:v>
                </c:pt>
                <c:pt idx="911">
                  <c:v>579.11</c:v>
                </c:pt>
                <c:pt idx="912">
                  <c:v>484.77</c:v>
                </c:pt>
                <c:pt idx="913">
                  <c:v>456.76</c:v>
                </c:pt>
                <c:pt idx="914">
                  <c:v>445</c:v>
                </c:pt>
                <c:pt idx="915">
                  <c:v>407.17</c:v>
                </c:pt>
                <c:pt idx="916">
                  <c:v>393.34</c:v>
                </c:pt>
                <c:pt idx="917">
                  <c:v>384.37</c:v>
                </c:pt>
                <c:pt idx="918">
                  <c:v>401.98</c:v>
                </c:pt>
                <c:pt idx="919">
                  <c:v>396.52</c:v>
                </c:pt>
                <c:pt idx="920">
                  <c:v>418.72</c:v>
                </c:pt>
                <c:pt idx="921">
                  <c:v>416.61</c:v>
                </c:pt>
                <c:pt idx="922">
                  <c:v>428.04</c:v>
                </c:pt>
                <c:pt idx="923">
                  <c:v>428.33</c:v>
                </c:pt>
                <c:pt idx="924">
                  <c:v>441.83</c:v>
                </c:pt>
                <c:pt idx="925">
                  <c:v>459.93</c:v>
                </c:pt>
                <c:pt idx="926">
                  <c:v>479.67</c:v>
                </c:pt>
                <c:pt idx="927">
                  <c:v>506.41</c:v>
                </c:pt>
                <c:pt idx="928">
                  <c:v>542.1</c:v>
                </c:pt>
                <c:pt idx="929">
                  <c:v>539.17999999999995</c:v>
                </c:pt>
                <c:pt idx="930">
                  <c:v>544.28</c:v>
                </c:pt>
                <c:pt idx="931">
                  <c:v>543.73</c:v>
                </c:pt>
                <c:pt idx="932">
                  <c:v>531.57000000000005</c:v>
                </c:pt>
                <c:pt idx="933">
                  <c:v>527.03</c:v>
                </c:pt>
                <c:pt idx="934">
                  <c:v>507.01</c:v>
                </c:pt>
                <c:pt idx="935">
                  <c:v>571.85</c:v>
                </c:pt>
                <c:pt idx="936">
                  <c:v>579.09</c:v>
                </c:pt>
                <c:pt idx="937">
                  <c:v>576.48</c:v>
                </c:pt>
                <c:pt idx="938">
                  <c:v>609.6</c:v>
                </c:pt>
                <c:pt idx="939">
                  <c:v>619.29999999999995</c:v>
                </c:pt>
                <c:pt idx="940">
                  <c:v>635.66</c:v>
                </c:pt>
                <c:pt idx="941">
                  <c:v>641.49</c:v>
                </c:pt>
                <c:pt idx="942">
                  <c:v>633.45000000000005</c:v>
                </c:pt>
                <c:pt idx="943">
                  <c:v>624.02</c:v>
                </c:pt>
                <c:pt idx="944">
                  <c:v>601.16</c:v>
                </c:pt>
                <c:pt idx="945">
                  <c:v>593.67999999999995</c:v>
                </c:pt>
                <c:pt idx="946">
                  <c:v>597.14</c:v>
                </c:pt>
                <c:pt idx="947">
                  <c:v>600.91999999999996</c:v>
                </c:pt>
                <c:pt idx="948">
                  <c:v>605.57000000000005</c:v>
                </c:pt>
                <c:pt idx="949">
                  <c:v>620.02</c:v>
                </c:pt>
                <c:pt idx="950">
                  <c:v>617.59</c:v>
                </c:pt>
                <c:pt idx="951">
                  <c:v>624.29999999999995</c:v>
                </c:pt>
                <c:pt idx="952">
                  <c:v>615.5</c:v>
                </c:pt>
                <c:pt idx="953">
                  <c:v>615.53</c:v>
                </c:pt>
                <c:pt idx="954">
                  <c:v>590</c:v>
                </c:pt>
                <c:pt idx="955">
                  <c:v>487.75</c:v>
                </c:pt>
                <c:pt idx="956">
                  <c:v>486.3</c:v>
                </c:pt>
                <c:pt idx="957">
                  <c:v>482.3</c:v>
                </c:pt>
                <c:pt idx="958">
                  <c:v>491.71</c:v>
                </c:pt>
                <c:pt idx="959">
                  <c:v>424.3</c:v>
                </c:pt>
                <c:pt idx="960">
                  <c:v>336.43</c:v>
                </c:pt>
                <c:pt idx="961">
                  <c:v>314.79000000000002</c:v>
                </c:pt>
                <c:pt idx="962">
                  <c:v>312.61</c:v>
                </c:pt>
                <c:pt idx="963">
                  <c:v>295.45999999999998</c:v>
                </c:pt>
                <c:pt idx="964">
                  <c:v>251.68</c:v>
                </c:pt>
                <c:pt idx="965">
                  <c:v>183.45</c:v>
                </c:pt>
                <c:pt idx="966">
                  <c:v>181.04</c:v>
                </c:pt>
                <c:pt idx="967">
                  <c:v>179.14</c:v>
                </c:pt>
                <c:pt idx="968">
                  <c:v>164.66</c:v>
                </c:pt>
                <c:pt idx="969">
                  <c:v>158.66</c:v>
                </c:pt>
                <c:pt idx="970">
                  <c:v>142.24</c:v>
                </c:pt>
                <c:pt idx="971">
                  <c:v>127.13</c:v>
                </c:pt>
                <c:pt idx="972">
                  <c:v>112.86</c:v>
                </c:pt>
                <c:pt idx="973">
                  <c:v>112.86</c:v>
                </c:pt>
                <c:pt idx="974">
                  <c:v>144.4</c:v>
                </c:pt>
                <c:pt idx="975">
                  <c:v>138.63</c:v>
                </c:pt>
                <c:pt idx="976">
                  <c:v>137.75</c:v>
                </c:pt>
                <c:pt idx="977">
                  <c:v>115.77</c:v>
                </c:pt>
                <c:pt idx="978">
                  <c:v>110.93</c:v>
                </c:pt>
                <c:pt idx="979">
                  <c:v>101.64</c:v>
                </c:pt>
                <c:pt idx="980">
                  <c:v>83.06</c:v>
                </c:pt>
                <c:pt idx="981">
                  <c:v>81.760000000000005</c:v>
                </c:pt>
                <c:pt idx="982">
                  <c:v>77.12</c:v>
                </c:pt>
                <c:pt idx="983">
                  <c:v>74.22</c:v>
                </c:pt>
                <c:pt idx="984">
                  <c:v>47.8</c:v>
                </c:pt>
                <c:pt idx="985">
                  <c:v>38.78</c:v>
                </c:pt>
                <c:pt idx="986">
                  <c:v>44.59</c:v>
                </c:pt>
                <c:pt idx="987">
                  <c:v>37.22</c:v>
                </c:pt>
                <c:pt idx="988">
                  <c:v>42.8</c:v>
                </c:pt>
                <c:pt idx="989">
                  <c:v>43.22</c:v>
                </c:pt>
                <c:pt idx="990">
                  <c:v>38.409999999999997</c:v>
                </c:pt>
                <c:pt idx="991">
                  <c:v>42.6</c:v>
                </c:pt>
                <c:pt idx="992">
                  <c:v>42.86</c:v>
                </c:pt>
                <c:pt idx="993">
                  <c:v>30.92</c:v>
                </c:pt>
                <c:pt idx="994">
                  <c:v>72.209999999999994</c:v>
                </c:pt>
                <c:pt idx="995">
                  <c:v>154.18</c:v>
                </c:pt>
                <c:pt idx="996">
                  <c:v>185.09</c:v>
                </c:pt>
                <c:pt idx="997">
                  <c:v>192.19</c:v>
                </c:pt>
                <c:pt idx="998">
                  <c:v>212.02</c:v>
                </c:pt>
                <c:pt idx="999">
                  <c:v>237.08</c:v>
                </c:pt>
                <c:pt idx="1000">
                  <c:v>267.79000000000002</c:v>
                </c:pt>
                <c:pt idx="1001">
                  <c:v>264.37</c:v>
                </c:pt>
                <c:pt idx="1002">
                  <c:v>284.55</c:v>
                </c:pt>
                <c:pt idx="1003">
                  <c:v>288.29000000000002</c:v>
                </c:pt>
                <c:pt idx="1004">
                  <c:v>242.01</c:v>
                </c:pt>
                <c:pt idx="1005">
                  <c:v>93.66</c:v>
                </c:pt>
                <c:pt idx="1006">
                  <c:v>84.2</c:v>
                </c:pt>
                <c:pt idx="1007">
                  <c:v>47.83</c:v>
                </c:pt>
                <c:pt idx="1008">
                  <c:v>16.95</c:v>
                </c:pt>
                <c:pt idx="1009">
                  <c:v>-13.49</c:v>
                </c:pt>
                <c:pt idx="1010">
                  <c:v>-32.78</c:v>
                </c:pt>
                <c:pt idx="1011">
                  <c:v>-70.31</c:v>
                </c:pt>
                <c:pt idx="1012">
                  <c:v>-61.46</c:v>
                </c:pt>
                <c:pt idx="1013">
                  <c:v>-38.24</c:v>
                </c:pt>
                <c:pt idx="1014">
                  <c:v>-74.319999999999993</c:v>
                </c:pt>
                <c:pt idx="1015">
                  <c:v>-162.61000000000001</c:v>
                </c:pt>
                <c:pt idx="1016">
                  <c:v>-186.08</c:v>
                </c:pt>
                <c:pt idx="1017">
                  <c:v>-187.37</c:v>
                </c:pt>
                <c:pt idx="1018">
                  <c:v>-204.03</c:v>
                </c:pt>
                <c:pt idx="1019">
                  <c:v>-195.43</c:v>
                </c:pt>
                <c:pt idx="1020">
                  <c:v>-167.16</c:v>
                </c:pt>
                <c:pt idx="1021">
                  <c:v>-164.39</c:v>
                </c:pt>
                <c:pt idx="1022">
                  <c:v>-111.06</c:v>
                </c:pt>
                <c:pt idx="1023">
                  <c:v>-66.260000000000005</c:v>
                </c:pt>
                <c:pt idx="1024">
                  <c:v>-47.42</c:v>
                </c:pt>
                <c:pt idx="1025">
                  <c:v>-43.86</c:v>
                </c:pt>
                <c:pt idx="1026">
                  <c:v>-32.04</c:v>
                </c:pt>
                <c:pt idx="1027">
                  <c:v>-6.57</c:v>
                </c:pt>
                <c:pt idx="1028">
                  <c:v>16</c:v>
                </c:pt>
                <c:pt idx="1029">
                  <c:v>-25.63</c:v>
                </c:pt>
                <c:pt idx="1030">
                  <c:v>-113.17</c:v>
                </c:pt>
                <c:pt idx="1031">
                  <c:v>-128.97999999999999</c:v>
                </c:pt>
                <c:pt idx="1032">
                  <c:v>-119.86</c:v>
                </c:pt>
                <c:pt idx="1033">
                  <c:v>-142.18</c:v>
                </c:pt>
                <c:pt idx="1034">
                  <c:v>-158.11000000000001</c:v>
                </c:pt>
                <c:pt idx="1035">
                  <c:v>-166.17</c:v>
                </c:pt>
                <c:pt idx="1036">
                  <c:v>-145.46</c:v>
                </c:pt>
                <c:pt idx="1037">
                  <c:v>-142.18</c:v>
                </c:pt>
                <c:pt idx="1038">
                  <c:v>-153.6</c:v>
                </c:pt>
                <c:pt idx="1039">
                  <c:v>-151.83000000000001</c:v>
                </c:pt>
                <c:pt idx="1040">
                  <c:v>-141.82</c:v>
                </c:pt>
                <c:pt idx="1041">
                  <c:v>-129.63</c:v>
                </c:pt>
                <c:pt idx="1042">
                  <c:v>502.49</c:v>
                </c:pt>
                <c:pt idx="1043">
                  <c:v>501.61</c:v>
                </c:pt>
                <c:pt idx="1044">
                  <c:v>495.84</c:v>
                </c:pt>
                <c:pt idx="1045">
                  <c:v>455.56</c:v>
                </c:pt>
                <c:pt idx="1046">
                  <c:v>449.64</c:v>
                </c:pt>
                <c:pt idx="1047">
                  <c:v>455.03</c:v>
                </c:pt>
                <c:pt idx="1048">
                  <c:v>445.55</c:v>
                </c:pt>
                <c:pt idx="1049">
                  <c:v>440.77</c:v>
                </c:pt>
                <c:pt idx="1050">
                  <c:v>443.19</c:v>
                </c:pt>
                <c:pt idx="1051">
                  <c:v>448.06</c:v>
                </c:pt>
                <c:pt idx="1052">
                  <c:v>461.77</c:v>
                </c:pt>
                <c:pt idx="1053">
                  <c:v>466.22</c:v>
                </c:pt>
                <c:pt idx="1054">
                  <c:v>472.47</c:v>
                </c:pt>
                <c:pt idx="1055">
                  <c:v>482.01</c:v>
                </c:pt>
                <c:pt idx="1056">
                  <c:v>483.6</c:v>
                </c:pt>
                <c:pt idx="1057">
                  <c:v>476.45</c:v>
                </c:pt>
                <c:pt idx="1058">
                  <c:v>488.7</c:v>
                </c:pt>
                <c:pt idx="1059">
                  <c:v>495.96</c:v>
                </c:pt>
                <c:pt idx="1060">
                  <c:v>491.75</c:v>
                </c:pt>
                <c:pt idx="1061">
                  <c:v>492</c:v>
                </c:pt>
                <c:pt idx="1062">
                  <c:v>512.29</c:v>
                </c:pt>
                <c:pt idx="1063">
                  <c:v>527.42999999999995</c:v>
                </c:pt>
                <c:pt idx="1064">
                  <c:v>541.42999999999995</c:v>
                </c:pt>
                <c:pt idx="1065">
                  <c:v>561.35</c:v>
                </c:pt>
                <c:pt idx="1066">
                  <c:v>577.84</c:v>
                </c:pt>
                <c:pt idx="1067">
                  <c:v>587.92999999999995</c:v>
                </c:pt>
                <c:pt idx="1068">
                  <c:v>615.33000000000004</c:v>
                </c:pt>
                <c:pt idx="1069">
                  <c:v>628.41999999999996</c:v>
                </c:pt>
                <c:pt idx="1070">
                  <c:v>635.84</c:v>
                </c:pt>
                <c:pt idx="1071">
                  <c:v>613.65</c:v>
                </c:pt>
                <c:pt idx="1072">
                  <c:v>618.38</c:v>
                </c:pt>
                <c:pt idx="1073">
                  <c:v>647.29</c:v>
                </c:pt>
                <c:pt idx="1074">
                  <c:v>671.36</c:v>
                </c:pt>
                <c:pt idx="1075">
                  <c:v>684.56</c:v>
                </c:pt>
                <c:pt idx="1076">
                  <c:v>715.77</c:v>
                </c:pt>
                <c:pt idx="1077">
                  <c:v>727.18</c:v>
                </c:pt>
                <c:pt idx="1078">
                  <c:v>731.54</c:v>
                </c:pt>
                <c:pt idx="1079">
                  <c:v>745.36</c:v>
                </c:pt>
                <c:pt idx="1080">
                  <c:v>733.42</c:v>
                </c:pt>
                <c:pt idx="1081">
                  <c:v>723.28</c:v>
                </c:pt>
                <c:pt idx="1082">
                  <c:v>747.07</c:v>
                </c:pt>
                <c:pt idx="1083">
                  <c:v>761.51</c:v>
                </c:pt>
                <c:pt idx="1084">
                  <c:v>759.54</c:v>
                </c:pt>
                <c:pt idx="1085">
                  <c:v>743.52</c:v>
                </c:pt>
                <c:pt idx="1086">
                  <c:v>751.6</c:v>
                </c:pt>
                <c:pt idx="1087">
                  <c:v>734.45</c:v>
                </c:pt>
                <c:pt idx="1088">
                  <c:v>738.53</c:v>
                </c:pt>
                <c:pt idx="1089">
                  <c:v>755.57</c:v>
                </c:pt>
                <c:pt idx="1090">
                  <c:v>758.06</c:v>
                </c:pt>
                <c:pt idx="1091">
                  <c:v>753.33</c:v>
                </c:pt>
                <c:pt idx="1092">
                  <c:v>754.6</c:v>
                </c:pt>
                <c:pt idx="1093">
                  <c:v>765.55</c:v>
                </c:pt>
                <c:pt idx="1094">
                  <c:v>775.01</c:v>
                </c:pt>
                <c:pt idx="1095">
                  <c:v>757.59</c:v>
                </c:pt>
                <c:pt idx="1096">
                  <c:v>756.57</c:v>
                </c:pt>
                <c:pt idx="1097">
                  <c:v>761.08</c:v>
                </c:pt>
                <c:pt idx="1098">
                  <c:v>749.91</c:v>
                </c:pt>
                <c:pt idx="1099">
                  <c:v>737.57</c:v>
                </c:pt>
                <c:pt idx="1100">
                  <c:v>760.3</c:v>
                </c:pt>
                <c:pt idx="1101">
                  <c:v>756.62</c:v>
                </c:pt>
                <c:pt idx="1102">
                  <c:v>746.86</c:v>
                </c:pt>
                <c:pt idx="1103">
                  <c:v>764.53</c:v>
                </c:pt>
                <c:pt idx="1104">
                  <c:v>788.6</c:v>
                </c:pt>
                <c:pt idx="1105">
                  <c:v>816.59</c:v>
                </c:pt>
                <c:pt idx="1106">
                  <c:v>826.33</c:v>
                </c:pt>
                <c:pt idx="1107">
                  <c:v>849.83</c:v>
                </c:pt>
                <c:pt idx="1108">
                  <c:v>803.68</c:v>
                </c:pt>
                <c:pt idx="1109">
                  <c:v>763.82</c:v>
                </c:pt>
                <c:pt idx="1110">
                  <c:v>750.46</c:v>
                </c:pt>
                <c:pt idx="1111">
                  <c:v>737.4</c:v>
                </c:pt>
                <c:pt idx="1112">
                  <c:v>731.54</c:v>
                </c:pt>
                <c:pt idx="1113">
                  <c:v>741.31</c:v>
                </c:pt>
                <c:pt idx="1114">
                  <c:v>749.54</c:v>
                </c:pt>
                <c:pt idx="1115">
                  <c:v>690.66</c:v>
                </c:pt>
                <c:pt idx="1116">
                  <c:v>663.03</c:v>
                </c:pt>
                <c:pt idx="1117">
                  <c:v>672.78</c:v>
                </c:pt>
                <c:pt idx="1118">
                  <c:v>664.81</c:v>
                </c:pt>
                <c:pt idx="1119">
                  <c:v>641.32000000000005</c:v>
                </c:pt>
                <c:pt idx="1120">
                  <c:v>622.84</c:v>
                </c:pt>
                <c:pt idx="1121">
                  <c:v>618.98</c:v>
                </c:pt>
                <c:pt idx="1122">
                  <c:v>609.01</c:v>
                </c:pt>
                <c:pt idx="1123">
                  <c:v>605.53</c:v>
                </c:pt>
                <c:pt idx="1124">
                  <c:v>610.89</c:v>
                </c:pt>
                <c:pt idx="1125">
                  <c:v>626.12</c:v>
                </c:pt>
                <c:pt idx="1126">
                  <c:v>637.83000000000004</c:v>
                </c:pt>
                <c:pt idx="1127">
                  <c:v>645.20000000000005</c:v>
                </c:pt>
                <c:pt idx="1128">
                  <c:v>663.41</c:v>
                </c:pt>
                <c:pt idx="1129">
                  <c:v>645.41</c:v>
                </c:pt>
                <c:pt idx="1130">
                  <c:v>620.30999999999995</c:v>
                </c:pt>
                <c:pt idx="1131">
                  <c:v>560.11</c:v>
                </c:pt>
                <c:pt idx="1132">
                  <c:v>558.01</c:v>
                </c:pt>
                <c:pt idx="1133">
                  <c:v>533.55999999999995</c:v>
                </c:pt>
                <c:pt idx="1134">
                  <c:v>503.06</c:v>
                </c:pt>
                <c:pt idx="1135">
                  <c:v>509.77</c:v>
                </c:pt>
                <c:pt idx="1136">
                  <c:v>520.04999999999995</c:v>
                </c:pt>
                <c:pt idx="1137">
                  <c:v>526.48</c:v>
                </c:pt>
                <c:pt idx="1138">
                  <c:v>533.54</c:v>
                </c:pt>
                <c:pt idx="1139">
                  <c:v>530.33000000000004</c:v>
                </c:pt>
                <c:pt idx="1140">
                  <c:v>520.54</c:v>
                </c:pt>
                <c:pt idx="1141">
                  <c:v>537.88</c:v>
                </c:pt>
                <c:pt idx="1142">
                  <c:v>532.41</c:v>
                </c:pt>
                <c:pt idx="1143">
                  <c:v>557.36</c:v>
                </c:pt>
                <c:pt idx="1144">
                  <c:v>642.19000000000005</c:v>
                </c:pt>
                <c:pt idx="1145">
                  <c:v>659.44</c:v>
                </c:pt>
                <c:pt idx="1146">
                  <c:v>657.08</c:v>
                </c:pt>
                <c:pt idx="1147">
                  <c:v>656.52</c:v>
                </c:pt>
                <c:pt idx="1148">
                  <c:v>676.87</c:v>
                </c:pt>
                <c:pt idx="1149">
                  <c:v>729.5</c:v>
                </c:pt>
                <c:pt idx="1150">
                  <c:v>798.73</c:v>
                </c:pt>
                <c:pt idx="1151">
                  <c:v>796.51</c:v>
                </c:pt>
                <c:pt idx="1152">
                  <c:v>782.35</c:v>
                </c:pt>
                <c:pt idx="1153">
                  <c:v>856.98</c:v>
                </c:pt>
                <c:pt idx="1154">
                  <c:v>967.47</c:v>
                </c:pt>
                <c:pt idx="1155">
                  <c:v>1036.94</c:v>
                </c:pt>
                <c:pt idx="1156">
                  <c:v>1077.19</c:v>
                </c:pt>
                <c:pt idx="1157">
                  <c:v>1131.95</c:v>
                </c:pt>
                <c:pt idx="1158">
                  <c:v>1184.02</c:v>
                </c:pt>
                <c:pt idx="1159">
                  <c:v>1183.74</c:v>
                </c:pt>
                <c:pt idx="1160">
                  <c:v>1180.77</c:v>
                </c:pt>
                <c:pt idx="1161">
                  <c:v>1212.8800000000001</c:v>
                </c:pt>
                <c:pt idx="1162">
                  <c:v>1241.0899999999999</c:v>
                </c:pt>
                <c:pt idx="1163">
                  <c:v>1260.22</c:v>
                </c:pt>
                <c:pt idx="1164">
                  <c:v>1325.87</c:v>
                </c:pt>
                <c:pt idx="1165">
                  <c:v>1252.3</c:v>
                </c:pt>
                <c:pt idx="1166">
                  <c:v>1191.1199999999999</c:v>
                </c:pt>
                <c:pt idx="1167">
                  <c:v>1159.52</c:v>
                </c:pt>
                <c:pt idx="1168">
                  <c:v>1133.31</c:v>
                </c:pt>
                <c:pt idx="1169">
                  <c:v>1166.17</c:v>
                </c:pt>
                <c:pt idx="1170">
                  <c:v>1170.0899999999999</c:v>
                </c:pt>
                <c:pt idx="1171">
                  <c:v>1073.79</c:v>
                </c:pt>
                <c:pt idx="1172">
                  <c:v>964.63</c:v>
                </c:pt>
                <c:pt idx="1173">
                  <c:v>947.53</c:v>
                </c:pt>
                <c:pt idx="1174">
                  <c:v>926.47</c:v>
                </c:pt>
                <c:pt idx="1175">
                  <c:v>906.28</c:v>
                </c:pt>
                <c:pt idx="1176">
                  <c:v>858.77</c:v>
                </c:pt>
                <c:pt idx="1177">
                  <c:v>838.61</c:v>
                </c:pt>
                <c:pt idx="1178">
                  <c:v>842.6</c:v>
                </c:pt>
                <c:pt idx="1179">
                  <c:v>837.3</c:v>
                </c:pt>
                <c:pt idx="1180">
                  <c:v>834.45</c:v>
                </c:pt>
                <c:pt idx="1181">
                  <c:v>794.43</c:v>
                </c:pt>
                <c:pt idx="1182">
                  <c:v>795.94</c:v>
                </c:pt>
                <c:pt idx="1183">
                  <c:v>791.26</c:v>
                </c:pt>
                <c:pt idx="1184">
                  <c:v>787.35</c:v>
                </c:pt>
                <c:pt idx="1185">
                  <c:v>792.74</c:v>
                </c:pt>
                <c:pt idx="1186">
                  <c:v>778.07</c:v>
                </c:pt>
                <c:pt idx="1187">
                  <c:v>736.75</c:v>
                </c:pt>
                <c:pt idx="1188">
                  <c:v>728.66</c:v>
                </c:pt>
                <c:pt idx="1189">
                  <c:v>757.53</c:v>
                </c:pt>
                <c:pt idx="1190">
                  <c:v>794.2</c:v>
                </c:pt>
                <c:pt idx="1191">
                  <c:v>856.61</c:v>
                </c:pt>
                <c:pt idx="1192">
                  <c:v>867.06</c:v>
                </c:pt>
                <c:pt idx="1193">
                  <c:v>878.64</c:v>
                </c:pt>
                <c:pt idx="1194">
                  <c:v>907.93</c:v>
                </c:pt>
                <c:pt idx="1195">
                  <c:v>860.77</c:v>
                </c:pt>
                <c:pt idx="1196">
                  <c:v>639.92999999999995</c:v>
                </c:pt>
                <c:pt idx="1197">
                  <c:v>640.04999999999995</c:v>
                </c:pt>
                <c:pt idx="1198">
                  <c:v>625.76</c:v>
                </c:pt>
                <c:pt idx="1199">
                  <c:v>612.79</c:v>
                </c:pt>
                <c:pt idx="1200">
                  <c:v>600.28</c:v>
                </c:pt>
                <c:pt idx="1201">
                  <c:v>602.47</c:v>
                </c:pt>
                <c:pt idx="1202">
                  <c:v>602.4</c:v>
                </c:pt>
                <c:pt idx="1203">
                  <c:v>599.26</c:v>
                </c:pt>
                <c:pt idx="1204">
                  <c:v>599.20000000000005</c:v>
                </c:pt>
                <c:pt idx="1205">
                  <c:v>590.74</c:v>
                </c:pt>
                <c:pt idx="1206">
                  <c:v>582.30999999999995</c:v>
                </c:pt>
                <c:pt idx="1207">
                  <c:v>577.94000000000005</c:v>
                </c:pt>
                <c:pt idx="1208">
                  <c:v>572.55999999999995</c:v>
                </c:pt>
                <c:pt idx="1209">
                  <c:v>572.96</c:v>
                </c:pt>
                <c:pt idx="1210">
                  <c:v>570.09</c:v>
                </c:pt>
                <c:pt idx="1211">
                  <c:v>570.09</c:v>
                </c:pt>
                <c:pt idx="1212">
                  <c:v>576.91</c:v>
                </c:pt>
                <c:pt idx="1213">
                  <c:v>577.11</c:v>
                </c:pt>
                <c:pt idx="1214">
                  <c:v>576.44000000000005</c:v>
                </c:pt>
                <c:pt idx="1215">
                  <c:v>577.05999999999995</c:v>
                </c:pt>
                <c:pt idx="1216">
                  <c:v>579.53</c:v>
                </c:pt>
                <c:pt idx="1217">
                  <c:v>579.84</c:v>
                </c:pt>
                <c:pt idx="1218">
                  <c:v>580.80999999999995</c:v>
                </c:pt>
                <c:pt idx="1219">
                  <c:v>581.23</c:v>
                </c:pt>
                <c:pt idx="1220">
                  <c:v>578.49</c:v>
                </c:pt>
                <c:pt idx="1221">
                  <c:v>583.09</c:v>
                </c:pt>
                <c:pt idx="1222">
                  <c:v>587.75</c:v>
                </c:pt>
                <c:pt idx="1223">
                  <c:v>595.49</c:v>
                </c:pt>
                <c:pt idx="1224">
                  <c:v>597.04</c:v>
                </c:pt>
                <c:pt idx="1225">
                  <c:v>587.4</c:v>
                </c:pt>
                <c:pt idx="1226">
                  <c:v>579.85</c:v>
                </c:pt>
                <c:pt idx="1227">
                  <c:v>574.21</c:v>
                </c:pt>
                <c:pt idx="1228">
                  <c:v>572.22</c:v>
                </c:pt>
                <c:pt idx="1229">
                  <c:v>577.75</c:v>
                </c:pt>
                <c:pt idx="1230">
                  <c:v>591.99</c:v>
                </c:pt>
                <c:pt idx="1231">
                  <c:v>603.26</c:v>
                </c:pt>
                <c:pt idx="1232">
                  <c:v>612.67999999999995</c:v>
                </c:pt>
                <c:pt idx="1233">
                  <c:v>622.41999999999996</c:v>
                </c:pt>
                <c:pt idx="1234">
                  <c:v>622.63</c:v>
                </c:pt>
                <c:pt idx="1235">
                  <c:v>612.64</c:v>
                </c:pt>
                <c:pt idx="1236">
                  <c:v>579.34</c:v>
                </c:pt>
                <c:pt idx="1237">
                  <c:v>564.29</c:v>
                </c:pt>
                <c:pt idx="1238">
                  <c:v>554.27</c:v>
                </c:pt>
                <c:pt idx="1239">
                  <c:v>547.26</c:v>
                </c:pt>
                <c:pt idx="1240">
                  <c:v>546.83000000000004</c:v>
                </c:pt>
                <c:pt idx="1241">
                  <c:v>547.85</c:v>
                </c:pt>
                <c:pt idx="1242">
                  <c:v>549.74</c:v>
                </c:pt>
                <c:pt idx="1243">
                  <c:v>543.96</c:v>
                </c:pt>
                <c:pt idx="1244">
                  <c:v>529.78</c:v>
                </c:pt>
                <c:pt idx="1245">
                  <c:v>515.48</c:v>
                </c:pt>
                <c:pt idx="1246">
                  <c:v>509.77</c:v>
                </c:pt>
                <c:pt idx="1247">
                  <c:v>501.71</c:v>
                </c:pt>
                <c:pt idx="1248">
                  <c:v>500.75</c:v>
                </c:pt>
                <c:pt idx="1249">
                  <c:v>494.05</c:v>
                </c:pt>
                <c:pt idx="1250">
                  <c:v>496.62</c:v>
                </c:pt>
                <c:pt idx="1251">
                  <c:v>497.36</c:v>
                </c:pt>
                <c:pt idx="1252">
                  <c:v>500.99</c:v>
                </c:pt>
                <c:pt idx="1253">
                  <c:v>496.43</c:v>
                </c:pt>
                <c:pt idx="1254">
                  <c:v>503.63</c:v>
                </c:pt>
                <c:pt idx="1255">
                  <c:v>505.51</c:v>
                </c:pt>
                <c:pt idx="1256">
                  <c:v>505.64</c:v>
                </c:pt>
                <c:pt idx="1257">
                  <c:v>504.29</c:v>
                </c:pt>
                <c:pt idx="1258">
                  <c:v>499.81</c:v>
                </c:pt>
                <c:pt idx="1259">
                  <c:v>494.88</c:v>
                </c:pt>
                <c:pt idx="1260">
                  <c:v>503.87</c:v>
                </c:pt>
                <c:pt idx="1261">
                  <c:v>504.69</c:v>
                </c:pt>
                <c:pt idx="1262">
                  <c:v>503.46</c:v>
                </c:pt>
                <c:pt idx="1263">
                  <c:v>504.61</c:v>
                </c:pt>
                <c:pt idx="1264">
                  <c:v>510.23</c:v>
                </c:pt>
                <c:pt idx="1265">
                  <c:v>514.66</c:v>
                </c:pt>
                <c:pt idx="1266">
                  <c:v>515.27</c:v>
                </c:pt>
                <c:pt idx="1267">
                  <c:v>517.44000000000005</c:v>
                </c:pt>
                <c:pt idx="1268">
                  <c:v>509.66</c:v>
                </c:pt>
                <c:pt idx="1269">
                  <c:v>516.66</c:v>
                </c:pt>
                <c:pt idx="1270">
                  <c:v>525.54</c:v>
                </c:pt>
                <c:pt idx="1271">
                  <c:v>534.92999999999995</c:v>
                </c:pt>
                <c:pt idx="1272">
                  <c:v>542.84</c:v>
                </c:pt>
                <c:pt idx="1273">
                  <c:v>550.57000000000005</c:v>
                </c:pt>
                <c:pt idx="1274">
                  <c:v>553.84</c:v>
                </c:pt>
                <c:pt idx="1275">
                  <c:v>557.99</c:v>
                </c:pt>
                <c:pt idx="1276">
                  <c:v>555.27</c:v>
                </c:pt>
                <c:pt idx="1277">
                  <c:v>549.6</c:v>
                </c:pt>
                <c:pt idx="1278">
                  <c:v>538.75</c:v>
                </c:pt>
                <c:pt idx="1279">
                  <c:v>531.47</c:v>
                </c:pt>
                <c:pt idx="1280">
                  <c:v>527.25</c:v>
                </c:pt>
                <c:pt idx="1281">
                  <c:v>521.08000000000004</c:v>
                </c:pt>
                <c:pt idx="1282">
                  <c:v>510.78</c:v>
                </c:pt>
                <c:pt idx="1283">
                  <c:v>501.74</c:v>
                </c:pt>
                <c:pt idx="1284">
                  <c:v>489.91</c:v>
                </c:pt>
                <c:pt idx="1285">
                  <c:v>485.76</c:v>
                </c:pt>
                <c:pt idx="1286">
                  <c:v>484.74</c:v>
                </c:pt>
                <c:pt idx="1287">
                  <c:v>479.34</c:v>
                </c:pt>
                <c:pt idx="1288">
                  <c:v>474.25</c:v>
                </c:pt>
                <c:pt idx="1289">
                  <c:v>470.66</c:v>
                </c:pt>
                <c:pt idx="1290">
                  <c:v>470.35</c:v>
                </c:pt>
                <c:pt idx="1291">
                  <c:v>469.91</c:v>
                </c:pt>
                <c:pt idx="1292">
                  <c:v>470.5</c:v>
                </c:pt>
                <c:pt idx="1293">
                  <c:v>474.08</c:v>
                </c:pt>
                <c:pt idx="1294">
                  <c:v>469.54</c:v>
                </c:pt>
                <c:pt idx="1295">
                  <c:v>469.81</c:v>
                </c:pt>
                <c:pt idx="1296">
                  <c:v>470.94</c:v>
                </c:pt>
                <c:pt idx="1297">
                  <c:v>472.24</c:v>
                </c:pt>
                <c:pt idx="1298">
                  <c:v>471.6</c:v>
                </c:pt>
                <c:pt idx="1299">
                  <c:v>470.18</c:v>
                </c:pt>
                <c:pt idx="1300">
                  <c:v>471.59</c:v>
                </c:pt>
                <c:pt idx="1301">
                  <c:v>476.27</c:v>
                </c:pt>
                <c:pt idx="1302">
                  <c:v>474.53</c:v>
                </c:pt>
                <c:pt idx="1303">
                  <c:v>470.06</c:v>
                </c:pt>
                <c:pt idx="1304">
                  <c:v>471.48</c:v>
                </c:pt>
                <c:pt idx="1305">
                  <c:v>470.22</c:v>
                </c:pt>
                <c:pt idx="1306">
                  <c:v>473.79</c:v>
                </c:pt>
                <c:pt idx="1307">
                  <c:v>473.14</c:v>
                </c:pt>
                <c:pt idx="1308">
                  <c:v>470.3</c:v>
                </c:pt>
                <c:pt idx="1309">
                  <c:v>465.84</c:v>
                </c:pt>
                <c:pt idx="1310">
                  <c:v>466.36</c:v>
                </c:pt>
                <c:pt idx="1311">
                  <c:v>479.52</c:v>
                </c:pt>
                <c:pt idx="1312">
                  <c:v>483.51</c:v>
                </c:pt>
                <c:pt idx="1313">
                  <c:v>492.24</c:v>
                </c:pt>
                <c:pt idx="1314">
                  <c:v>499.86</c:v>
                </c:pt>
                <c:pt idx="1315">
                  <c:v>508.65</c:v>
                </c:pt>
                <c:pt idx="1316">
                  <c:v>520.92999999999995</c:v>
                </c:pt>
                <c:pt idx="1317">
                  <c:v>526.1</c:v>
                </c:pt>
                <c:pt idx="1318">
                  <c:v>533.28</c:v>
                </c:pt>
                <c:pt idx="1319">
                  <c:v>549.20000000000005</c:v>
                </c:pt>
                <c:pt idx="1320">
                  <c:v>557.39</c:v>
                </c:pt>
                <c:pt idx="1321">
                  <c:v>559.48</c:v>
                </c:pt>
                <c:pt idx="1322">
                  <c:v>566.01</c:v>
                </c:pt>
                <c:pt idx="1323">
                  <c:v>580.37</c:v>
                </c:pt>
                <c:pt idx="1324">
                  <c:v>582.52</c:v>
                </c:pt>
                <c:pt idx="1325">
                  <c:v>593.11</c:v>
                </c:pt>
                <c:pt idx="1326">
                  <c:v>596.86</c:v>
                </c:pt>
                <c:pt idx="1327">
                  <c:v>607.05999999999995</c:v>
                </c:pt>
                <c:pt idx="1328">
                  <c:v>611.98</c:v>
                </c:pt>
                <c:pt idx="1329">
                  <c:v>613.72</c:v>
                </c:pt>
                <c:pt idx="1330">
                  <c:v>613.14</c:v>
                </c:pt>
                <c:pt idx="1331">
                  <c:v>603.54</c:v>
                </c:pt>
                <c:pt idx="1332">
                  <c:v>593.78</c:v>
                </c:pt>
                <c:pt idx="1333">
                  <c:v>592.14</c:v>
                </c:pt>
                <c:pt idx="1334">
                  <c:v>602.12</c:v>
                </c:pt>
                <c:pt idx="1335">
                  <c:v>612.54</c:v>
                </c:pt>
                <c:pt idx="1336">
                  <c:v>607.77</c:v>
                </c:pt>
                <c:pt idx="1337">
                  <c:v>602.24</c:v>
                </c:pt>
                <c:pt idx="1338">
                  <c:v>584.38</c:v>
                </c:pt>
                <c:pt idx="1339">
                  <c:v>548.02</c:v>
                </c:pt>
                <c:pt idx="1340">
                  <c:v>523.17999999999995</c:v>
                </c:pt>
                <c:pt idx="1341">
                  <c:v>514.32000000000005</c:v>
                </c:pt>
                <c:pt idx="1342">
                  <c:v>491.09</c:v>
                </c:pt>
                <c:pt idx="1343">
                  <c:v>487.02</c:v>
                </c:pt>
                <c:pt idx="1344">
                  <c:v>471.36</c:v>
                </c:pt>
                <c:pt idx="1345">
                  <c:v>451.69</c:v>
                </c:pt>
                <c:pt idx="1346">
                  <c:v>459.06</c:v>
                </c:pt>
                <c:pt idx="1347">
                  <c:v>462.8</c:v>
                </c:pt>
                <c:pt idx="1348">
                  <c:v>465</c:v>
                </c:pt>
                <c:pt idx="1349">
                  <c:v>453.48</c:v>
                </c:pt>
                <c:pt idx="1350">
                  <c:v>438.02</c:v>
                </c:pt>
                <c:pt idx="1351">
                  <c:v>446.09</c:v>
                </c:pt>
                <c:pt idx="1352">
                  <c:v>449.46</c:v>
                </c:pt>
                <c:pt idx="1353">
                  <c:v>448.87</c:v>
                </c:pt>
                <c:pt idx="1354">
                  <c:v>439.64</c:v>
                </c:pt>
                <c:pt idx="1355">
                  <c:v>419.63</c:v>
                </c:pt>
                <c:pt idx="1356">
                  <c:v>407.15</c:v>
                </c:pt>
                <c:pt idx="1357">
                  <c:v>399.25</c:v>
                </c:pt>
                <c:pt idx="1358">
                  <c:v>393.31</c:v>
                </c:pt>
                <c:pt idx="1359">
                  <c:v>401.82</c:v>
                </c:pt>
                <c:pt idx="1360">
                  <c:v>419.91</c:v>
                </c:pt>
                <c:pt idx="1361">
                  <c:v>427.94</c:v>
                </c:pt>
                <c:pt idx="1362">
                  <c:v>439.21</c:v>
                </c:pt>
                <c:pt idx="1363">
                  <c:v>435.33</c:v>
                </c:pt>
                <c:pt idx="1364">
                  <c:v>443.7</c:v>
                </c:pt>
                <c:pt idx="1365">
                  <c:v>447.66</c:v>
                </c:pt>
                <c:pt idx="1366">
                  <c:v>460.01</c:v>
                </c:pt>
                <c:pt idx="1367">
                  <c:v>464.19</c:v>
                </c:pt>
                <c:pt idx="1368">
                  <c:v>474.43</c:v>
                </c:pt>
                <c:pt idx="1369">
                  <c:v>475.27</c:v>
                </c:pt>
                <c:pt idx="1370">
                  <c:v>479.62</c:v>
                </c:pt>
                <c:pt idx="1371">
                  <c:v>487.57</c:v>
                </c:pt>
                <c:pt idx="1372">
                  <c:v>493.43</c:v>
                </c:pt>
                <c:pt idx="1373">
                  <c:v>505.68</c:v>
                </c:pt>
                <c:pt idx="1374">
                  <c:v>512.66999999999996</c:v>
                </c:pt>
                <c:pt idx="1375">
                  <c:v>519.82000000000005</c:v>
                </c:pt>
                <c:pt idx="1376">
                  <c:v>528.33000000000004</c:v>
                </c:pt>
                <c:pt idx="1377">
                  <c:v>532.15</c:v>
                </c:pt>
                <c:pt idx="1378">
                  <c:v>534.20000000000005</c:v>
                </c:pt>
                <c:pt idx="1379">
                  <c:v>541.66</c:v>
                </c:pt>
                <c:pt idx="1380">
                  <c:v>549.69000000000005</c:v>
                </c:pt>
                <c:pt idx="1381">
                  <c:v>557.94000000000005</c:v>
                </c:pt>
                <c:pt idx="1382">
                  <c:v>572.4</c:v>
                </c:pt>
                <c:pt idx="1383">
                  <c:v>584.99</c:v>
                </c:pt>
                <c:pt idx="1384">
                  <c:v>590.95000000000005</c:v>
                </c:pt>
                <c:pt idx="1385">
                  <c:v>594.41</c:v>
                </c:pt>
                <c:pt idx="1386">
                  <c:v>599.27</c:v>
                </c:pt>
                <c:pt idx="1387">
                  <c:v>607.78</c:v>
                </c:pt>
                <c:pt idx="1388">
                  <c:v>613</c:v>
                </c:pt>
                <c:pt idx="1389">
                  <c:v>620.16999999999996</c:v>
                </c:pt>
                <c:pt idx="1390">
                  <c:v>625.42999999999995</c:v>
                </c:pt>
                <c:pt idx="1391">
                  <c:v>631.04</c:v>
                </c:pt>
                <c:pt idx="1392">
                  <c:v>640.72</c:v>
                </c:pt>
                <c:pt idx="1393">
                  <c:v>648.30999999999995</c:v>
                </c:pt>
                <c:pt idx="1394">
                  <c:v>657.21</c:v>
                </c:pt>
                <c:pt idx="1395">
                  <c:v>661.21</c:v>
                </c:pt>
                <c:pt idx="1396">
                  <c:v>672.88</c:v>
                </c:pt>
                <c:pt idx="1397">
                  <c:v>684.42</c:v>
                </c:pt>
                <c:pt idx="1398">
                  <c:v>696.13</c:v>
                </c:pt>
                <c:pt idx="1399">
                  <c:v>709.74</c:v>
                </c:pt>
                <c:pt idx="1400">
                  <c:v>714.41</c:v>
                </c:pt>
                <c:pt idx="1401">
                  <c:v>728.52</c:v>
                </c:pt>
                <c:pt idx="1402">
                  <c:v>740.5</c:v>
                </c:pt>
                <c:pt idx="1403">
                  <c:v>742.41</c:v>
                </c:pt>
                <c:pt idx="1404">
                  <c:v>738.84</c:v>
                </c:pt>
                <c:pt idx="1405">
                  <c:v>732.26</c:v>
                </c:pt>
                <c:pt idx="1406">
                  <c:v>726.09</c:v>
                </c:pt>
                <c:pt idx="1407">
                  <c:v>742.72</c:v>
                </c:pt>
                <c:pt idx="1408">
                  <c:v>728.82</c:v>
                </c:pt>
                <c:pt idx="1409">
                  <c:v>724.68</c:v>
                </c:pt>
                <c:pt idx="1410">
                  <c:v>737.82</c:v>
                </c:pt>
                <c:pt idx="1411">
                  <c:v>733.14</c:v>
                </c:pt>
                <c:pt idx="1412">
                  <c:v>744.18</c:v>
                </c:pt>
                <c:pt idx="1413">
                  <c:v>750.91</c:v>
                </c:pt>
                <c:pt idx="1414">
                  <c:v>760.6</c:v>
                </c:pt>
                <c:pt idx="1415">
                  <c:v>764.07</c:v>
                </c:pt>
                <c:pt idx="1416">
                  <c:v>760.64</c:v>
                </c:pt>
                <c:pt idx="1417">
                  <c:v>750.62</c:v>
                </c:pt>
                <c:pt idx="1418">
                  <c:v>753.7</c:v>
                </c:pt>
                <c:pt idx="1419">
                  <c:v>766.39</c:v>
                </c:pt>
                <c:pt idx="1420">
                  <c:v>784.58</c:v>
                </c:pt>
                <c:pt idx="1421">
                  <c:v>801.76</c:v>
                </c:pt>
                <c:pt idx="1422">
                  <c:v>815.36</c:v>
                </c:pt>
                <c:pt idx="1423">
                  <c:v>808.95</c:v>
                </c:pt>
                <c:pt idx="1424">
                  <c:v>811.52</c:v>
                </c:pt>
                <c:pt idx="1425">
                  <c:v>801.6</c:v>
                </c:pt>
                <c:pt idx="1426">
                  <c:v>788.24</c:v>
                </c:pt>
                <c:pt idx="1427">
                  <c:v>795.62</c:v>
                </c:pt>
                <c:pt idx="1428">
                  <c:v>809.55</c:v>
                </c:pt>
                <c:pt idx="1429">
                  <c:v>813.44</c:v>
                </c:pt>
                <c:pt idx="1430">
                  <c:v>781.8</c:v>
                </c:pt>
                <c:pt idx="1431">
                  <c:v>734.01</c:v>
                </c:pt>
                <c:pt idx="1432">
                  <c:v>676.06</c:v>
                </c:pt>
                <c:pt idx="1433">
                  <c:v>673.92</c:v>
                </c:pt>
                <c:pt idx="1434">
                  <c:v>668.91</c:v>
                </c:pt>
                <c:pt idx="1435">
                  <c:v>656.06</c:v>
                </c:pt>
                <c:pt idx="1436">
                  <c:v>639.96</c:v>
                </c:pt>
                <c:pt idx="1437">
                  <c:v>616.42999999999995</c:v>
                </c:pt>
                <c:pt idx="1438">
                  <c:v>593.71</c:v>
                </c:pt>
                <c:pt idx="1439">
                  <c:v>580.67999999999995</c:v>
                </c:pt>
                <c:pt idx="1440">
                  <c:v>575.66</c:v>
                </c:pt>
                <c:pt idx="1441">
                  <c:v>575.27</c:v>
                </c:pt>
                <c:pt idx="1442">
                  <c:v>577.6</c:v>
                </c:pt>
                <c:pt idx="1443">
                  <c:v>578.71</c:v>
                </c:pt>
                <c:pt idx="1444">
                  <c:v>580.89</c:v>
                </c:pt>
                <c:pt idx="1445">
                  <c:v>584.5</c:v>
                </c:pt>
                <c:pt idx="1446">
                  <c:v>583.03</c:v>
                </c:pt>
                <c:pt idx="1447">
                  <c:v>583.46</c:v>
                </c:pt>
                <c:pt idx="1448">
                  <c:v>581.70000000000005</c:v>
                </c:pt>
                <c:pt idx="1449">
                  <c:v>581.97</c:v>
                </c:pt>
                <c:pt idx="1450">
                  <c:v>581.54</c:v>
                </c:pt>
                <c:pt idx="1451">
                  <c:v>579.28</c:v>
                </c:pt>
                <c:pt idx="1452">
                  <c:v>577.13</c:v>
                </c:pt>
                <c:pt idx="1453">
                  <c:v>577.13</c:v>
                </c:pt>
                <c:pt idx="1454">
                  <c:v>577.13</c:v>
                </c:pt>
                <c:pt idx="1455">
                  <c:v>575.84</c:v>
                </c:pt>
                <c:pt idx="1456">
                  <c:v>575.1</c:v>
                </c:pt>
                <c:pt idx="1457">
                  <c:v>574.03</c:v>
                </c:pt>
                <c:pt idx="1458">
                  <c:v>574.45000000000005</c:v>
                </c:pt>
                <c:pt idx="1459">
                  <c:v>570.80999999999995</c:v>
                </c:pt>
                <c:pt idx="1460">
                  <c:v>575.66</c:v>
                </c:pt>
                <c:pt idx="1461">
                  <c:v>578.54</c:v>
                </c:pt>
                <c:pt idx="1462">
                  <c:v>586.13</c:v>
                </c:pt>
                <c:pt idx="1463">
                  <c:v>589.49</c:v>
                </c:pt>
                <c:pt idx="1464">
                  <c:v>591.83000000000004</c:v>
                </c:pt>
                <c:pt idx="1465">
                  <c:v>596.5</c:v>
                </c:pt>
                <c:pt idx="1466">
                  <c:v>606.91</c:v>
                </c:pt>
                <c:pt idx="1467">
                  <c:v>619.82000000000005</c:v>
                </c:pt>
                <c:pt idx="1468">
                  <c:v>623.05999999999995</c:v>
                </c:pt>
                <c:pt idx="1469">
                  <c:v>633.37</c:v>
                </c:pt>
                <c:pt idx="1470">
                  <c:v>644.66999999999996</c:v>
                </c:pt>
                <c:pt idx="1471">
                  <c:v>653.74</c:v>
                </c:pt>
                <c:pt idx="1472">
                  <c:v>662.58</c:v>
                </c:pt>
                <c:pt idx="1473">
                  <c:v>682.5</c:v>
                </c:pt>
                <c:pt idx="1474">
                  <c:v>690.52</c:v>
                </c:pt>
                <c:pt idx="1475">
                  <c:v>701.86</c:v>
                </c:pt>
                <c:pt idx="1476">
                  <c:v>707.19</c:v>
                </c:pt>
                <c:pt idx="1477">
                  <c:v>714.25</c:v>
                </c:pt>
                <c:pt idx="1478">
                  <c:v>729.34</c:v>
                </c:pt>
                <c:pt idx="1479">
                  <c:v>741.19</c:v>
                </c:pt>
                <c:pt idx="1480">
                  <c:v>756.55</c:v>
                </c:pt>
                <c:pt idx="1481">
                  <c:v>760.13</c:v>
                </c:pt>
                <c:pt idx="1482">
                  <c:v>767.35</c:v>
                </c:pt>
                <c:pt idx="1483">
                  <c:v>772.97</c:v>
                </c:pt>
                <c:pt idx="1484">
                  <c:v>774.03</c:v>
                </c:pt>
                <c:pt idx="1485">
                  <c:v>781.99</c:v>
                </c:pt>
                <c:pt idx="1486">
                  <c:v>790.03</c:v>
                </c:pt>
                <c:pt idx="1487">
                  <c:v>782.42</c:v>
                </c:pt>
                <c:pt idx="1488">
                  <c:v>784.52</c:v>
                </c:pt>
                <c:pt idx="1489">
                  <c:v>782.31</c:v>
                </c:pt>
                <c:pt idx="1490">
                  <c:v>783.54</c:v>
                </c:pt>
                <c:pt idx="1491">
                  <c:v>802.65</c:v>
                </c:pt>
                <c:pt idx="1492">
                  <c:v>810.11</c:v>
                </c:pt>
                <c:pt idx="1493">
                  <c:v>809.12</c:v>
                </c:pt>
                <c:pt idx="1494">
                  <c:v>810.38</c:v>
                </c:pt>
                <c:pt idx="1495">
                  <c:v>813.79</c:v>
                </c:pt>
                <c:pt idx="1496">
                  <c:v>816.33</c:v>
                </c:pt>
                <c:pt idx="1497">
                  <c:v>820.55</c:v>
                </c:pt>
                <c:pt idx="1498">
                  <c:v>824.97</c:v>
                </c:pt>
                <c:pt idx="1499">
                  <c:v>827.86</c:v>
                </c:pt>
                <c:pt idx="1500">
                  <c:v>829.98</c:v>
                </c:pt>
                <c:pt idx="1501">
                  <c:v>836.34</c:v>
                </c:pt>
                <c:pt idx="1502">
                  <c:v>825.04</c:v>
                </c:pt>
                <c:pt idx="1503">
                  <c:v>831.28</c:v>
                </c:pt>
                <c:pt idx="1504">
                  <c:v>840.88</c:v>
                </c:pt>
                <c:pt idx="1505">
                  <c:v>844.7</c:v>
                </c:pt>
                <c:pt idx="1506">
                  <c:v>848.91</c:v>
                </c:pt>
                <c:pt idx="1507">
                  <c:v>852.46</c:v>
                </c:pt>
                <c:pt idx="1508">
                  <c:v>853.85</c:v>
                </c:pt>
                <c:pt idx="1509">
                  <c:v>846.66</c:v>
                </c:pt>
                <c:pt idx="1510">
                  <c:v>835.66</c:v>
                </c:pt>
                <c:pt idx="1511">
                  <c:v>838.37</c:v>
                </c:pt>
                <c:pt idx="1512">
                  <c:v>838.24</c:v>
                </c:pt>
                <c:pt idx="1513">
                  <c:v>845.52</c:v>
                </c:pt>
                <c:pt idx="1514">
                  <c:v>848.53</c:v>
                </c:pt>
                <c:pt idx="1515">
                  <c:v>852.98</c:v>
                </c:pt>
                <c:pt idx="1516">
                  <c:v>847.93</c:v>
                </c:pt>
                <c:pt idx="1517">
                  <c:v>858.71</c:v>
                </c:pt>
                <c:pt idx="1518">
                  <c:v>864.44</c:v>
                </c:pt>
                <c:pt idx="1519">
                  <c:v>869.3</c:v>
                </c:pt>
                <c:pt idx="1520">
                  <c:v>876.98</c:v>
                </c:pt>
                <c:pt idx="1521">
                  <c:v>875.44</c:v>
                </c:pt>
                <c:pt idx="1522">
                  <c:v>875.01</c:v>
                </c:pt>
                <c:pt idx="1523">
                  <c:v>871.77</c:v>
                </c:pt>
                <c:pt idx="1524">
                  <c:v>866.18</c:v>
                </c:pt>
                <c:pt idx="1525">
                  <c:v>856.73</c:v>
                </c:pt>
                <c:pt idx="1526">
                  <c:v>852.68</c:v>
                </c:pt>
                <c:pt idx="1527">
                  <c:v>846.46</c:v>
                </c:pt>
                <c:pt idx="1528">
                  <c:v>839.29</c:v>
                </c:pt>
                <c:pt idx="1529">
                  <c:v>835.33</c:v>
                </c:pt>
                <c:pt idx="1530">
                  <c:v>829.71</c:v>
                </c:pt>
                <c:pt idx="1531">
                  <c:v>822.48</c:v>
                </c:pt>
                <c:pt idx="1532">
                  <c:v>828.85</c:v>
                </c:pt>
                <c:pt idx="1533">
                  <c:v>825.81</c:v>
                </c:pt>
                <c:pt idx="1534">
                  <c:v>824.68</c:v>
                </c:pt>
                <c:pt idx="1535">
                  <c:v>817.87</c:v>
                </c:pt>
                <c:pt idx="1536">
                  <c:v>806.54</c:v>
                </c:pt>
                <c:pt idx="1537">
                  <c:v>787.03</c:v>
                </c:pt>
                <c:pt idx="1538">
                  <c:v>773.94</c:v>
                </c:pt>
                <c:pt idx="1539">
                  <c:v>758.26</c:v>
                </c:pt>
                <c:pt idx="1540">
                  <c:v>744.31</c:v>
                </c:pt>
                <c:pt idx="1541">
                  <c:v>733.52</c:v>
                </c:pt>
                <c:pt idx="1542">
                  <c:v>706.68</c:v>
                </c:pt>
                <c:pt idx="1543">
                  <c:v>695.99</c:v>
                </c:pt>
                <c:pt idx="1544">
                  <c:v>691.31</c:v>
                </c:pt>
                <c:pt idx="1545">
                  <c:v>689.32</c:v>
                </c:pt>
                <c:pt idx="1546">
                  <c:v>700.66</c:v>
                </c:pt>
                <c:pt idx="1547">
                  <c:v>696.5</c:v>
                </c:pt>
                <c:pt idx="1548">
                  <c:v>727.14</c:v>
                </c:pt>
                <c:pt idx="1549">
                  <c:v>725.8</c:v>
                </c:pt>
                <c:pt idx="1550">
                  <c:v>728.09</c:v>
                </c:pt>
                <c:pt idx="1551">
                  <c:v>701.22</c:v>
                </c:pt>
                <c:pt idx="1552">
                  <c:v>712.89</c:v>
                </c:pt>
                <c:pt idx="1553">
                  <c:v>720.36</c:v>
                </c:pt>
                <c:pt idx="1554">
                  <c:v>739.39</c:v>
                </c:pt>
                <c:pt idx="1555">
                  <c:v>746.58</c:v>
                </c:pt>
                <c:pt idx="1556">
                  <c:v>758.22</c:v>
                </c:pt>
                <c:pt idx="1557">
                  <c:v>761.2</c:v>
                </c:pt>
                <c:pt idx="1558">
                  <c:v>754.2</c:v>
                </c:pt>
                <c:pt idx="1559">
                  <c:v>751.4</c:v>
                </c:pt>
                <c:pt idx="1560">
                  <c:v>747</c:v>
                </c:pt>
                <c:pt idx="1561">
                  <c:v>747.1</c:v>
                </c:pt>
                <c:pt idx="1562">
                  <c:v>766.31</c:v>
                </c:pt>
                <c:pt idx="1563">
                  <c:v>767.26</c:v>
                </c:pt>
                <c:pt idx="1564">
                  <c:v>776.97</c:v>
                </c:pt>
                <c:pt idx="1565">
                  <c:v>787.72</c:v>
                </c:pt>
                <c:pt idx="1566">
                  <c:v>797.57</c:v>
                </c:pt>
                <c:pt idx="1567">
                  <c:v>807.28</c:v>
                </c:pt>
                <c:pt idx="1568">
                  <c:v>813.89</c:v>
                </c:pt>
                <c:pt idx="1569">
                  <c:v>813.35</c:v>
                </c:pt>
                <c:pt idx="1570">
                  <c:v>827.54</c:v>
                </c:pt>
                <c:pt idx="1571">
                  <c:v>824.31</c:v>
                </c:pt>
                <c:pt idx="1572">
                  <c:v>821.77</c:v>
                </c:pt>
                <c:pt idx="1573">
                  <c:v>821.55</c:v>
                </c:pt>
                <c:pt idx="1574">
                  <c:v>824.43</c:v>
                </c:pt>
                <c:pt idx="1575">
                  <c:v>828.04</c:v>
                </c:pt>
                <c:pt idx="1576">
                  <c:v>831.45</c:v>
                </c:pt>
                <c:pt idx="1577">
                  <c:v>838.18</c:v>
                </c:pt>
                <c:pt idx="1578">
                  <c:v>843.66</c:v>
                </c:pt>
                <c:pt idx="1579">
                  <c:v>843.93</c:v>
                </c:pt>
                <c:pt idx="1580">
                  <c:v>845.09</c:v>
                </c:pt>
                <c:pt idx="1581">
                  <c:v>843.43</c:v>
                </c:pt>
                <c:pt idx="1582">
                  <c:v>849.27</c:v>
                </c:pt>
                <c:pt idx="1583">
                  <c:v>851.61</c:v>
                </c:pt>
                <c:pt idx="1584">
                  <c:v>849.19</c:v>
                </c:pt>
                <c:pt idx="1585">
                  <c:v>848.79</c:v>
                </c:pt>
                <c:pt idx="1586">
                  <c:v>847.28</c:v>
                </c:pt>
                <c:pt idx="1587">
                  <c:v>845.04</c:v>
                </c:pt>
                <c:pt idx="1588">
                  <c:v>845.62</c:v>
                </c:pt>
                <c:pt idx="1589">
                  <c:v>846.49</c:v>
                </c:pt>
                <c:pt idx="1590">
                  <c:v>842.4</c:v>
                </c:pt>
                <c:pt idx="1591">
                  <c:v>844.63</c:v>
                </c:pt>
                <c:pt idx="1592">
                  <c:v>843.16</c:v>
                </c:pt>
                <c:pt idx="1593">
                  <c:v>845.3</c:v>
                </c:pt>
                <c:pt idx="1594">
                  <c:v>847.11</c:v>
                </c:pt>
                <c:pt idx="1595">
                  <c:v>849.8</c:v>
                </c:pt>
                <c:pt idx="1596">
                  <c:v>858.56</c:v>
                </c:pt>
                <c:pt idx="1597">
                  <c:v>848.6</c:v>
                </c:pt>
                <c:pt idx="1598">
                  <c:v>845.26</c:v>
                </c:pt>
                <c:pt idx="1599">
                  <c:v>846.67</c:v>
                </c:pt>
                <c:pt idx="1600">
                  <c:v>846.26</c:v>
                </c:pt>
                <c:pt idx="1601">
                  <c:v>846.46</c:v>
                </c:pt>
                <c:pt idx="1602">
                  <c:v>847.21</c:v>
                </c:pt>
                <c:pt idx="1603">
                  <c:v>843.73</c:v>
                </c:pt>
                <c:pt idx="1604">
                  <c:v>841</c:v>
                </c:pt>
                <c:pt idx="1605">
                  <c:v>840.27</c:v>
                </c:pt>
                <c:pt idx="1606">
                  <c:v>839.61</c:v>
                </c:pt>
                <c:pt idx="1607">
                  <c:v>841.62</c:v>
                </c:pt>
                <c:pt idx="1608">
                  <c:v>840.31</c:v>
                </c:pt>
                <c:pt idx="1609">
                  <c:v>846.96</c:v>
                </c:pt>
                <c:pt idx="1610">
                  <c:v>857.82</c:v>
                </c:pt>
                <c:pt idx="1611">
                  <c:v>858.2</c:v>
                </c:pt>
                <c:pt idx="1612">
                  <c:v>853.12</c:v>
                </c:pt>
                <c:pt idx="1613">
                  <c:v>851.39</c:v>
                </c:pt>
                <c:pt idx="1614">
                  <c:v>855.26</c:v>
                </c:pt>
                <c:pt idx="1615">
                  <c:v>856.13</c:v>
                </c:pt>
                <c:pt idx="1616">
                  <c:v>850.43</c:v>
                </c:pt>
                <c:pt idx="1617">
                  <c:v>861.74</c:v>
                </c:pt>
                <c:pt idx="1618">
                  <c:v>860.92</c:v>
                </c:pt>
                <c:pt idx="1619">
                  <c:v>861.11</c:v>
                </c:pt>
                <c:pt idx="1620">
                  <c:v>861.52</c:v>
                </c:pt>
                <c:pt idx="1621">
                  <c:v>861.2</c:v>
                </c:pt>
                <c:pt idx="1622">
                  <c:v>861.65</c:v>
                </c:pt>
                <c:pt idx="1623">
                  <c:v>855.5</c:v>
                </c:pt>
                <c:pt idx="1624">
                  <c:v>852.15</c:v>
                </c:pt>
                <c:pt idx="1625">
                  <c:v>851.98</c:v>
                </c:pt>
                <c:pt idx="1626">
                  <c:v>851.68</c:v>
                </c:pt>
                <c:pt idx="1627">
                  <c:v>849.89</c:v>
                </c:pt>
                <c:pt idx="1628">
                  <c:v>845.08</c:v>
                </c:pt>
                <c:pt idx="1629">
                  <c:v>843.19</c:v>
                </c:pt>
                <c:pt idx="1630">
                  <c:v>840.34</c:v>
                </c:pt>
                <c:pt idx="1631">
                  <c:v>840.04</c:v>
                </c:pt>
                <c:pt idx="1632">
                  <c:v>829.11</c:v>
                </c:pt>
                <c:pt idx="1633">
                  <c:v>825.53</c:v>
                </c:pt>
                <c:pt idx="1634">
                  <c:v>818.42</c:v>
                </c:pt>
                <c:pt idx="1635">
                  <c:v>811.27</c:v>
                </c:pt>
                <c:pt idx="1636">
                  <c:v>804.04</c:v>
                </c:pt>
                <c:pt idx="1637">
                  <c:v>799.39</c:v>
                </c:pt>
                <c:pt idx="1638">
                  <c:v>800.03</c:v>
                </c:pt>
                <c:pt idx="1639">
                  <c:v>796.85</c:v>
                </c:pt>
                <c:pt idx="1640">
                  <c:v>793.33</c:v>
                </c:pt>
                <c:pt idx="1641">
                  <c:v>781.01</c:v>
                </c:pt>
                <c:pt idx="1642">
                  <c:v>791.42</c:v>
                </c:pt>
                <c:pt idx="1643">
                  <c:v>792.55</c:v>
                </c:pt>
                <c:pt idx="1644">
                  <c:v>798.99</c:v>
                </c:pt>
                <c:pt idx="1645">
                  <c:v>796.99</c:v>
                </c:pt>
                <c:pt idx="1646">
                  <c:v>797.25</c:v>
                </c:pt>
                <c:pt idx="1647">
                  <c:v>807.02</c:v>
                </c:pt>
                <c:pt idx="1648">
                  <c:v>804.24</c:v>
                </c:pt>
                <c:pt idx="1649">
                  <c:v>809.87</c:v>
                </c:pt>
                <c:pt idx="1650">
                  <c:v>808.44</c:v>
                </c:pt>
                <c:pt idx="1651">
                  <c:v>811.97</c:v>
                </c:pt>
                <c:pt idx="1652">
                  <c:v>819.04</c:v>
                </c:pt>
                <c:pt idx="1653">
                  <c:v>820.09</c:v>
                </c:pt>
                <c:pt idx="1654">
                  <c:v>810.48</c:v>
                </c:pt>
                <c:pt idx="1655">
                  <c:v>794.99</c:v>
                </c:pt>
                <c:pt idx="1656">
                  <c:v>791.96</c:v>
                </c:pt>
                <c:pt idx="1657">
                  <c:v>791.37</c:v>
                </c:pt>
                <c:pt idx="1658">
                  <c:v>786.89</c:v>
                </c:pt>
                <c:pt idx="1659">
                  <c:v>790.2</c:v>
                </c:pt>
                <c:pt idx="1660">
                  <c:v>797.38</c:v>
                </c:pt>
                <c:pt idx="1661">
                  <c:v>809.18</c:v>
                </c:pt>
                <c:pt idx="1662">
                  <c:v>816.47</c:v>
                </c:pt>
                <c:pt idx="1663">
                  <c:v>821.6</c:v>
                </c:pt>
                <c:pt idx="1664">
                  <c:v>822.84</c:v>
                </c:pt>
                <c:pt idx="1665">
                  <c:v>817.15</c:v>
                </c:pt>
                <c:pt idx="1666">
                  <c:v>818.98</c:v>
                </c:pt>
                <c:pt idx="1667">
                  <c:v>812.47</c:v>
                </c:pt>
                <c:pt idx="1668">
                  <c:v>807.6</c:v>
                </c:pt>
                <c:pt idx="1669">
                  <c:v>798.22</c:v>
                </c:pt>
                <c:pt idx="1670">
                  <c:v>779.14</c:v>
                </c:pt>
                <c:pt idx="1671">
                  <c:v>765.29</c:v>
                </c:pt>
                <c:pt idx="1672">
                  <c:v>758.24</c:v>
                </c:pt>
                <c:pt idx="1673">
                  <c:v>754.33</c:v>
                </c:pt>
                <c:pt idx="1674">
                  <c:v>760.3</c:v>
                </c:pt>
                <c:pt idx="1675">
                  <c:v>746.74</c:v>
                </c:pt>
                <c:pt idx="1676">
                  <c:v>739.15</c:v>
                </c:pt>
                <c:pt idx="1677">
                  <c:v>735.76</c:v>
                </c:pt>
                <c:pt idx="1678">
                  <c:v>736.03</c:v>
                </c:pt>
                <c:pt idx="1679">
                  <c:v>735.88</c:v>
                </c:pt>
                <c:pt idx="1680">
                  <c:v>729.95</c:v>
                </c:pt>
                <c:pt idx="1681">
                  <c:v>718.84</c:v>
                </c:pt>
                <c:pt idx="1682">
                  <c:v>714.37</c:v>
                </c:pt>
                <c:pt idx="1683">
                  <c:v>709.82</c:v>
                </c:pt>
                <c:pt idx="1684">
                  <c:v>703.73</c:v>
                </c:pt>
                <c:pt idx="1685">
                  <c:v>674.48</c:v>
                </c:pt>
                <c:pt idx="1686">
                  <c:v>673.21</c:v>
                </c:pt>
                <c:pt idx="1687">
                  <c:v>666.24</c:v>
                </c:pt>
                <c:pt idx="1688">
                  <c:v>656.26</c:v>
                </c:pt>
                <c:pt idx="1689">
                  <c:v>626.19000000000005</c:v>
                </c:pt>
                <c:pt idx="1690">
                  <c:v>616.96</c:v>
                </c:pt>
                <c:pt idx="1691">
                  <c:v>614.71</c:v>
                </c:pt>
                <c:pt idx="1692">
                  <c:v>598.61</c:v>
                </c:pt>
                <c:pt idx="1693">
                  <c:v>593.15</c:v>
                </c:pt>
                <c:pt idx="1694">
                  <c:v>572.89</c:v>
                </c:pt>
                <c:pt idx="1695">
                  <c:v>569.08000000000004</c:v>
                </c:pt>
                <c:pt idx="1696">
                  <c:v>564.38</c:v>
                </c:pt>
                <c:pt idx="1697">
                  <c:v>555.53</c:v>
                </c:pt>
                <c:pt idx="1698">
                  <c:v>551.27</c:v>
                </c:pt>
                <c:pt idx="1699">
                  <c:v>548.80999999999995</c:v>
                </c:pt>
                <c:pt idx="1700">
                  <c:v>552.5</c:v>
                </c:pt>
                <c:pt idx="1701">
                  <c:v>553.45000000000005</c:v>
                </c:pt>
                <c:pt idx="1702">
                  <c:v>554.46</c:v>
                </c:pt>
                <c:pt idx="1703">
                  <c:v>553.47</c:v>
                </c:pt>
                <c:pt idx="1704">
                  <c:v>546.46</c:v>
                </c:pt>
                <c:pt idx="1705">
                  <c:v>557.20000000000005</c:v>
                </c:pt>
                <c:pt idx="1706">
                  <c:v>559.72</c:v>
                </c:pt>
                <c:pt idx="1707">
                  <c:v>553.73</c:v>
                </c:pt>
                <c:pt idx="1708">
                  <c:v>549.45000000000005</c:v>
                </c:pt>
                <c:pt idx="1709">
                  <c:v>549.35</c:v>
                </c:pt>
                <c:pt idx="1710">
                  <c:v>548.09</c:v>
                </c:pt>
                <c:pt idx="1711">
                  <c:v>549.82000000000005</c:v>
                </c:pt>
                <c:pt idx="1712">
                  <c:v>549</c:v>
                </c:pt>
                <c:pt idx="1713">
                  <c:v>532.66</c:v>
                </c:pt>
                <c:pt idx="1714">
                  <c:v>531.66</c:v>
                </c:pt>
                <c:pt idx="1715">
                  <c:v>531.66</c:v>
                </c:pt>
                <c:pt idx="1716">
                  <c:v>532.22</c:v>
                </c:pt>
                <c:pt idx="1717">
                  <c:v>530.44000000000005</c:v>
                </c:pt>
                <c:pt idx="1718">
                  <c:v>513.58000000000004</c:v>
                </c:pt>
                <c:pt idx="1719">
                  <c:v>505.47</c:v>
                </c:pt>
                <c:pt idx="1720">
                  <c:v>500.85</c:v>
                </c:pt>
                <c:pt idx="1721">
                  <c:v>494.44</c:v>
                </c:pt>
                <c:pt idx="1722">
                  <c:v>488.69</c:v>
                </c:pt>
                <c:pt idx="1723">
                  <c:v>486.5</c:v>
                </c:pt>
                <c:pt idx="1724">
                  <c:v>481.97</c:v>
                </c:pt>
                <c:pt idx="1725">
                  <c:v>482.82</c:v>
                </c:pt>
                <c:pt idx="1726">
                  <c:v>484.38</c:v>
                </c:pt>
                <c:pt idx="1727">
                  <c:v>488.47</c:v>
                </c:pt>
                <c:pt idx="1728">
                  <c:v>494.52</c:v>
                </c:pt>
                <c:pt idx="1729">
                  <c:v>498.13</c:v>
                </c:pt>
                <c:pt idx="1730">
                  <c:v>507.41</c:v>
                </c:pt>
                <c:pt idx="1731">
                  <c:v>518.76</c:v>
                </c:pt>
                <c:pt idx="1732">
                  <c:v>527.91</c:v>
                </c:pt>
                <c:pt idx="1733">
                  <c:v>530.83000000000004</c:v>
                </c:pt>
                <c:pt idx="1734">
                  <c:v>529.51</c:v>
                </c:pt>
                <c:pt idx="1735">
                  <c:v>533.36</c:v>
                </c:pt>
                <c:pt idx="1736">
                  <c:v>542.70000000000005</c:v>
                </c:pt>
                <c:pt idx="1737">
                  <c:v>549.19000000000005</c:v>
                </c:pt>
                <c:pt idx="1738">
                  <c:v>554.72</c:v>
                </c:pt>
                <c:pt idx="1739">
                  <c:v>555.44000000000005</c:v>
                </c:pt>
                <c:pt idx="1740">
                  <c:v>571</c:v>
                </c:pt>
                <c:pt idx="1741">
                  <c:v>575.80999999999995</c:v>
                </c:pt>
                <c:pt idx="1742">
                  <c:v>573.97</c:v>
                </c:pt>
                <c:pt idx="1743">
                  <c:v>579.66999999999996</c:v>
                </c:pt>
                <c:pt idx="1744">
                  <c:v>582.91999999999996</c:v>
                </c:pt>
                <c:pt idx="1745">
                  <c:v>583.79999999999995</c:v>
                </c:pt>
                <c:pt idx="1746">
                  <c:v>581.27</c:v>
                </c:pt>
                <c:pt idx="1747">
                  <c:v>581.15</c:v>
                </c:pt>
                <c:pt idx="1748">
                  <c:v>581.91</c:v>
                </c:pt>
                <c:pt idx="1749">
                  <c:v>582.16</c:v>
                </c:pt>
                <c:pt idx="1750">
                  <c:v>587.51</c:v>
                </c:pt>
                <c:pt idx="1751">
                  <c:v>591.71</c:v>
                </c:pt>
                <c:pt idx="1752">
                  <c:v>591.02</c:v>
                </c:pt>
                <c:pt idx="1753">
                  <c:v>584.9</c:v>
                </c:pt>
                <c:pt idx="1754">
                  <c:v>577.82000000000005</c:v>
                </c:pt>
                <c:pt idx="1755">
                  <c:v>578.79</c:v>
                </c:pt>
                <c:pt idx="1756">
                  <c:v>581.15</c:v>
                </c:pt>
                <c:pt idx="1757">
                  <c:v>580.4</c:v>
                </c:pt>
                <c:pt idx="1758">
                  <c:v>577.21</c:v>
                </c:pt>
                <c:pt idx="1759">
                  <c:v>577.82000000000005</c:v>
                </c:pt>
                <c:pt idx="1760">
                  <c:v>578.72</c:v>
                </c:pt>
                <c:pt idx="1761">
                  <c:v>578.47</c:v>
                </c:pt>
                <c:pt idx="1762">
                  <c:v>584.47</c:v>
                </c:pt>
                <c:pt idx="1763">
                  <c:v>582.63</c:v>
                </c:pt>
                <c:pt idx="1764">
                  <c:v>581.55999999999995</c:v>
                </c:pt>
                <c:pt idx="1765">
                  <c:v>587.28</c:v>
                </c:pt>
                <c:pt idx="1766">
                  <c:v>592.04</c:v>
                </c:pt>
                <c:pt idx="1767">
                  <c:v>594.41</c:v>
                </c:pt>
                <c:pt idx="1768">
                  <c:v>596.67999999999995</c:v>
                </c:pt>
                <c:pt idx="1769">
                  <c:v>593</c:v>
                </c:pt>
                <c:pt idx="1770">
                  <c:v>597.38</c:v>
                </c:pt>
                <c:pt idx="1771">
                  <c:v>591.79</c:v>
                </c:pt>
                <c:pt idx="1772">
                  <c:v>587.95000000000005</c:v>
                </c:pt>
                <c:pt idx="1773">
                  <c:v>579.03</c:v>
                </c:pt>
                <c:pt idx="1774">
                  <c:v>570.53</c:v>
                </c:pt>
                <c:pt idx="1775">
                  <c:v>565.13</c:v>
                </c:pt>
                <c:pt idx="1776">
                  <c:v>560.59</c:v>
                </c:pt>
                <c:pt idx="1777">
                  <c:v>551.24</c:v>
                </c:pt>
                <c:pt idx="1778">
                  <c:v>540.04999999999995</c:v>
                </c:pt>
                <c:pt idx="1779">
                  <c:v>534.12</c:v>
                </c:pt>
                <c:pt idx="1780">
                  <c:v>534.34</c:v>
                </c:pt>
                <c:pt idx="1781">
                  <c:v>535.28</c:v>
                </c:pt>
                <c:pt idx="1782">
                  <c:v>538.6</c:v>
                </c:pt>
                <c:pt idx="1783">
                  <c:v>539.02</c:v>
                </c:pt>
                <c:pt idx="1784">
                  <c:v>540.6</c:v>
                </c:pt>
                <c:pt idx="1785">
                  <c:v>544.48</c:v>
                </c:pt>
                <c:pt idx="1786">
                  <c:v>555.20000000000005</c:v>
                </c:pt>
                <c:pt idx="1787">
                  <c:v>562.15</c:v>
                </c:pt>
                <c:pt idx="1788">
                  <c:v>564.05999999999995</c:v>
                </c:pt>
                <c:pt idx="1789">
                  <c:v>564.66999999999996</c:v>
                </c:pt>
                <c:pt idx="1790">
                  <c:v>558.19000000000005</c:v>
                </c:pt>
                <c:pt idx="1791">
                  <c:v>557.54</c:v>
                </c:pt>
                <c:pt idx="1792">
                  <c:v>556.04</c:v>
                </c:pt>
                <c:pt idx="1793">
                  <c:v>554.28</c:v>
                </c:pt>
                <c:pt idx="1794">
                  <c:v>549.16999999999996</c:v>
                </c:pt>
                <c:pt idx="1795">
                  <c:v>547.64</c:v>
                </c:pt>
                <c:pt idx="1796">
                  <c:v>541.29999999999995</c:v>
                </c:pt>
                <c:pt idx="1797">
                  <c:v>541.04</c:v>
                </c:pt>
                <c:pt idx="1798">
                  <c:v>542.29999999999995</c:v>
                </c:pt>
                <c:pt idx="1799">
                  <c:v>544.48</c:v>
                </c:pt>
                <c:pt idx="1800">
                  <c:v>552.19000000000005</c:v>
                </c:pt>
                <c:pt idx="1801">
                  <c:v>558.37</c:v>
                </c:pt>
                <c:pt idx="1802">
                  <c:v>569.91999999999996</c:v>
                </c:pt>
                <c:pt idx="1803">
                  <c:v>579.91</c:v>
                </c:pt>
                <c:pt idx="1804">
                  <c:v>575.66999999999996</c:v>
                </c:pt>
                <c:pt idx="1805">
                  <c:v>579.1</c:v>
                </c:pt>
                <c:pt idx="1806">
                  <c:v>586.51</c:v>
                </c:pt>
                <c:pt idx="1807">
                  <c:v>592.66999999999996</c:v>
                </c:pt>
                <c:pt idx="1808">
                  <c:v>597.41999999999996</c:v>
                </c:pt>
                <c:pt idx="1809">
                  <c:v>601.84</c:v>
                </c:pt>
                <c:pt idx="1810">
                  <c:v>611.30999999999995</c:v>
                </c:pt>
                <c:pt idx="1811">
                  <c:v>618.09</c:v>
                </c:pt>
                <c:pt idx="1812">
                  <c:v>616.92999999999995</c:v>
                </c:pt>
                <c:pt idx="1813">
                  <c:v>618.29999999999995</c:v>
                </c:pt>
                <c:pt idx="1814">
                  <c:v>624.24</c:v>
                </c:pt>
                <c:pt idx="1815">
                  <c:v>632.36</c:v>
                </c:pt>
                <c:pt idx="1816">
                  <c:v>633.25</c:v>
                </c:pt>
                <c:pt idx="1817">
                  <c:v>634.77</c:v>
                </c:pt>
                <c:pt idx="1818">
                  <c:v>645.92999999999995</c:v>
                </c:pt>
                <c:pt idx="1819">
                  <c:v>650.15</c:v>
                </c:pt>
                <c:pt idx="1820">
                  <c:v>657.07</c:v>
                </c:pt>
                <c:pt idx="1821">
                  <c:v>656.19</c:v>
                </c:pt>
                <c:pt idx="1822">
                  <c:v>660.47</c:v>
                </c:pt>
                <c:pt idx="1823">
                  <c:v>661.46</c:v>
                </c:pt>
                <c:pt idx="1824">
                  <c:v>670.57</c:v>
                </c:pt>
                <c:pt idx="1825">
                  <c:v>677.93</c:v>
                </c:pt>
                <c:pt idx="1826">
                  <c:v>681.34</c:v>
                </c:pt>
                <c:pt idx="1827">
                  <c:v>674.28</c:v>
                </c:pt>
                <c:pt idx="1828">
                  <c:v>675.42</c:v>
                </c:pt>
                <c:pt idx="1829">
                  <c:v>686.14</c:v>
                </c:pt>
                <c:pt idx="1830">
                  <c:v>686.84</c:v>
                </c:pt>
                <c:pt idx="1831">
                  <c:v>682.13</c:v>
                </c:pt>
                <c:pt idx="1832">
                  <c:v>682.33</c:v>
                </c:pt>
                <c:pt idx="1833">
                  <c:v>682.75</c:v>
                </c:pt>
                <c:pt idx="1834">
                  <c:v>677.67</c:v>
                </c:pt>
                <c:pt idx="1835">
                  <c:v>670.54</c:v>
                </c:pt>
                <c:pt idx="1836">
                  <c:v>665.94</c:v>
                </c:pt>
                <c:pt idx="1837">
                  <c:v>668.45</c:v>
                </c:pt>
                <c:pt idx="1838">
                  <c:v>671.41</c:v>
                </c:pt>
                <c:pt idx="1839">
                  <c:v>676.03</c:v>
                </c:pt>
                <c:pt idx="1840">
                  <c:v>682.2</c:v>
                </c:pt>
                <c:pt idx="1841">
                  <c:v>696.81</c:v>
                </c:pt>
                <c:pt idx="1842">
                  <c:v>699.49</c:v>
                </c:pt>
                <c:pt idx="1843">
                  <c:v>702.92</c:v>
                </c:pt>
                <c:pt idx="1844">
                  <c:v>696.71</c:v>
                </c:pt>
                <c:pt idx="1845">
                  <c:v>699.45</c:v>
                </c:pt>
                <c:pt idx="1846">
                  <c:v>691.18</c:v>
                </c:pt>
                <c:pt idx="1847">
                  <c:v>695.25</c:v>
                </c:pt>
                <c:pt idx="1848">
                  <c:v>693.9</c:v>
                </c:pt>
                <c:pt idx="1849">
                  <c:v>684.1</c:v>
                </c:pt>
                <c:pt idx="1850">
                  <c:v>675.4</c:v>
                </c:pt>
                <c:pt idx="1851">
                  <c:v>668.34</c:v>
                </c:pt>
                <c:pt idx="1852">
                  <c:v>667.97</c:v>
                </c:pt>
                <c:pt idx="1853">
                  <c:v>664.94</c:v>
                </c:pt>
                <c:pt idx="1854">
                  <c:v>661.41</c:v>
                </c:pt>
                <c:pt idx="1855">
                  <c:v>661.65</c:v>
                </c:pt>
                <c:pt idx="1856">
                  <c:v>649.12</c:v>
                </c:pt>
                <c:pt idx="1857">
                  <c:v>633.9</c:v>
                </c:pt>
                <c:pt idx="1858">
                  <c:v>624.99</c:v>
                </c:pt>
                <c:pt idx="1859">
                  <c:v>616.1</c:v>
                </c:pt>
                <c:pt idx="1860">
                  <c:v>610.80999999999995</c:v>
                </c:pt>
                <c:pt idx="1861">
                  <c:v>621.09</c:v>
                </c:pt>
                <c:pt idx="1862">
                  <c:v>629.9</c:v>
                </c:pt>
                <c:pt idx="1863">
                  <c:v>633.49</c:v>
                </c:pt>
                <c:pt idx="1864">
                  <c:v>611.47</c:v>
                </c:pt>
                <c:pt idx="1865">
                  <c:v>603.07000000000005</c:v>
                </c:pt>
                <c:pt idx="1866">
                  <c:v>594.59</c:v>
                </c:pt>
                <c:pt idx="1867">
                  <c:v>596.30999999999995</c:v>
                </c:pt>
                <c:pt idx="1868">
                  <c:v>605.04999999999995</c:v>
                </c:pt>
                <c:pt idx="1869">
                  <c:v>614.62</c:v>
                </c:pt>
                <c:pt idx="1870">
                  <c:v>619.02</c:v>
                </c:pt>
                <c:pt idx="1871">
                  <c:v>611.54999999999995</c:v>
                </c:pt>
                <c:pt idx="1872">
                  <c:v>625.05999999999995</c:v>
                </c:pt>
                <c:pt idx="1873">
                  <c:v>635.1</c:v>
                </c:pt>
                <c:pt idx="1874">
                  <c:v>634.92999999999995</c:v>
                </c:pt>
                <c:pt idx="1875">
                  <c:v>637.14</c:v>
                </c:pt>
                <c:pt idx="1876">
                  <c:v>637.57000000000005</c:v>
                </c:pt>
                <c:pt idx="1877">
                  <c:v>645.46</c:v>
                </c:pt>
                <c:pt idx="1878">
                  <c:v>650.61</c:v>
                </c:pt>
                <c:pt idx="1879">
                  <c:v>654.19000000000005</c:v>
                </c:pt>
                <c:pt idx="1880">
                  <c:v>652.24</c:v>
                </c:pt>
                <c:pt idx="1881">
                  <c:v>619.36</c:v>
                </c:pt>
                <c:pt idx="1882">
                  <c:v>621.71</c:v>
                </c:pt>
                <c:pt idx="1883">
                  <c:v>614.32000000000005</c:v>
                </c:pt>
                <c:pt idx="1884">
                  <c:v>611.08000000000004</c:v>
                </c:pt>
                <c:pt idx="1885">
                  <c:v>617.5</c:v>
                </c:pt>
                <c:pt idx="1886">
                  <c:v>622.39</c:v>
                </c:pt>
                <c:pt idx="1887">
                  <c:v>624.92999999999995</c:v>
                </c:pt>
                <c:pt idx="1888">
                  <c:v>628.34</c:v>
                </c:pt>
                <c:pt idx="1889">
                  <c:v>624.89</c:v>
                </c:pt>
                <c:pt idx="1890">
                  <c:v>621.86</c:v>
                </c:pt>
                <c:pt idx="1891">
                  <c:v>617.9</c:v>
                </c:pt>
                <c:pt idx="1892">
                  <c:v>618.36</c:v>
                </c:pt>
                <c:pt idx="1893">
                  <c:v>618.48</c:v>
                </c:pt>
                <c:pt idx="1894">
                  <c:v>610.45000000000005</c:v>
                </c:pt>
                <c:pt idx="1895">
                  <c:v>612.04999999999995</c:v>
                </c:pt>
                <c:pt idx="1896">
                  <c:v>611.77</c:v>
                </c:pt>
                <c:pt idx="1897">
                  <c:v>618.12</c:v>
                </c:pt>
                <c:pt idx="1898">
                  <c:v>618.15</c:v>
                </c:pt>
                <c:pt idx="1899">
                  <c:v>608.79999999999995</c:v>
                </c:pt>
                <c:pt idx="1900">
                  <c:v>595.84</c:v>
                </c:pt>
                <c:pt idx="1901">
                  <c:v>590.32000000000005</c:v>
                </c:pt>
                <c:pt idx="1902">
                  <c:v>576.42999999999995</c:v>
                </c:pt>
                <c:pt idx="1903">
                  <c:v>576.23</c:v>
                </c:pt>
                <c:pt idx="1904">
                  <c:v>566.64</c:v>
                </c:pt>
                <c:pt idx="1905">
                  <c:v>555.87</c:v>
                </c:pt>
                <c:pt idx="1906">
                  <c:v>556.09</c:v>
                </c:pt>
                <c:pt idx="1907">
                  <c:v>562.64</c:v>
                </c:pt>
                <c:pt idx="1908">
                  <c:v>564.32000000000005</c:v>
                </c:pt>
                <c:pt idx="1909">
                  <c:v>565.30999999999995</c:v>
                </c:pt>
                <c:pt idx="1910">
                  <c:v>576.44000000000005</c:v>
                </c:pt>
                <c:pt idx="1911">
                  <c:v>578.71</c:v>
                </c:pt>
                <c:pt idx="1912">
                  <c:v>574.64</c:v>
                </c:pt>
                <c:pt idx="1913">
                  <c:v>578.23</c:v>
                </c:pt>
                <c:pt idx="1914">
                  <c:v>583.29</c:v>
                </c:pt>
                <c:pt idx="1915">
                  <c:v>589.1</c:v>
                </c:pt>
                <c:pt idx="1916">
                  <c:v>589.86</c:v>
                </c:pt>
                <c:pt idx="1917">
                  <c:v>598.01</c:v>
                </c:pt>
                <c:pt idx="1918">
                  <c:v>604.41</c:v>
                </c:pt>
                <c:pt idx="1919">
                  <c:v>600.24</c:v>
                </c:pt>
                <c:pt idx="1920">
                  <c:v>591.03</c:v>
                </c:pt>
                <c:pt idx="1921">
                  <c:v>583.65</c:v>
                </c:pt>
                <c:pt idx="1922">
                  <c:v>580.88</c:v>
                </c:pt>
                <c:pt idx="1923">
                  <c:v>576.62</c:v>
                </c:pt>
                <c:pt idx="1924">
                  <c:v>578.77</c:v>
                </c:pt>
                <c:pt idx="1925">
                  <c:v>580</c:v>
                </c:pt>
                <c:pt idx="1926">
                  <c:v>591.36</c:v>
                </c:pt>
                <c:pt idx="1927">
                  <c:v>587.80999999999995</c:v>
                </c:pt>
                <c:pt idx="1928">
                  <c:v>598.73</c:v>
                </c:pt>
                <c:pt idx="1929">
                  <c:v>589.22</c:v>
                </c:pt>
                <c:pt idx="1930">
                  <c:v>573.42999999999995</c:v>
                </c:pt>
                <c:pt idx="1931">
                  <c:v>563.52</c:v>
                </c:pt>
                <c:pt idx="1932">
                  <c:v>550.4</c:v>
                </c:pt>
                <c:pt idx="1933">
                  <c:v>510.43</c:v>
                </c:pt>
                <c:pt idx="1934">
                  <c:v>466.08</c:v>
                </c:pt>
                <c:pt idx="1935">
                  <c:v>464.07</c:v>
                </c:pt>
                <c:pt idx="1936">
                  <c:v>461.72</c:v>
                </c:pt>
                <c:pt idx="1937">
                  <c:v>467.49</c:v>
                </c:pt>
                <c:pt idx="1938">
                  <c:v>469.52</c:v>
                </c:pt>
                <c:pt idx="1939">
                  <c:v>475.63</c:v>
                </c:pt>
                <c:pt idx="1940">
                  <c:v>480.07</c:v>
                </c:pt>
                <c:pt idx="1941">
                  <c:v>467.92</c:v>
                </c:pt>
                <c:pt idx="1942">
                  <c:v>462.93</c:v>
                </c:pt>
                <c:pt idx="1943">
                  <c:v>455.31</c:v>
                </c:pt>
                <c:pt idx="1944">
                  <c:v>451.55</c:v>
                </c:pt>
                <c:pt idx="1945">
                  <c:v>460.54</c:v>
                </c:pt>
                <c:pt idx="1946">
                  <c:v>462.3</c:v>
                </c:pt>
                <c:pt idx="1947">
                  <c:v>467.28</c:v>
                </c:pt>
                <c:pt idx="1948">
                  <c:v>474.72</c:v>
                </c:pt>
                <c:pt idx="1949">
                  <c:v>479.7</c:v>
                </c:pt>
                <c:pt idx="1950">
                  <c:v>482.22</c:v>
                </c:pt>
                <c:pt idx="1951">
                  <c:v>478.68</c:v>
                </c:pt>
                <c:pt idx="1952">
                  <c:v>484.39</c:v>
                </c:pt>
                <c:pt idx="1953">
                  <c:v>482.32</c:v>
                </c:pt>
                <c:pt idx="1954">
                  <c:v>471.82</c:v>
                </c:pt>
                <c:pt idx="1955">
                  <c:v>468.8</c:v>
                </c:pt>
                <c:pt idx="1956">
                  <c:v>468.1</c:v>
                </c:pt>
                <c:pt idx="1957">
                  <c:v>468.1</c:v>
                </c:pt>
                <c:pt idx="1958">
                  <c:v>460.53</c:v>
                </c:pt>
                <c:pt idx="1959">
                  <c:v>482.64</c:v>
                </c:pt>
                <c:pt idx="1960">
                  <c:v>446.91</c:v>
                </c:pt>
                <c:pt idx="1961">
                  <c:v>437.51</c:v>
                </c:pt>
                <c:pt idx="1962">
                  <c:v>435.46</c:v>
                </c:pt>
                <c:pt idx="1963">
                  <c:v>429.85</c:v>
                </c:pt>
                <c:pt idx="1964">
                  <c:v>422.42</c:v>
                </c:pt>
                <c:pt idx="1965">
                  <c:v>420.88</c:v>
                </c:pt>
                <c:pt idx="1966">
                  <c:v>428.08</c:v>
                </c:pt>
                <c:pt idx="1967">
                  <c:v>433.91</c:v>
                </c:pt>
                <c:pt idx="1968">
                  <c:v>440.46</c:v>
                </c:pt>
                <c:pt idx="1969">
                  <c:v>449.01</c:v>
                </c:pt>
                <c:pt idx="1970">
                  <c:v>455.79</c:v>
                </c:pt>
                <c:pt idx="1971">
                  <c:v>444.28</c:v>
                </c:pt>
                <c:pt idx="1972">
                  <c:v>428.28</c:v>
                </c:pt>
                <c:pt idx="1973">
                  <c:v>423.22</c:v>
                </c:pt>
                <c:pt idx="1974">
                  <c:v>416.53</c:v>
                </c:pt>
                <c:pt idx="1975">
                  <c:v>424.49</c:v>
                </c:pt>
                <c:pt idx="1976">
                  <c:v>432.25</c:v>
                </c:pt>
                <c:pt idx="1977">
                  <c:v>451.62</c:v>
                </c:pt>
                <c:pt idx="1978">
                  <c:v>463.47</c:v>
                </c:pt>
                <c:pt idx="1979">
                  <c:v>464.07</c:v>
                </c:pt>
                <c:pt idx="1980">
                  <c:v>471.81</c:v>
                </c:pt>
                <c:pt idx="1981">
                  <c:v>463.19</c:v>
                </c:pt>
                <c:pt idx="1982">
                  <c:v>462.84</c:v>
                </c:pt>
                <c:pt idx="1983">
                  <c:v>494.01</c:v>
                </c:pt>
                <c:pt idx="1984">
                  <c:v>495.94</c:v>
                </c:pt>
                <c:pt idx="1985">
                  <c:v>504.05</c:v>
                </c:pt>
                <c:pt idx="1986">
                  <c:v>517.33000000000004</c:v>
                </c:pt>
                <c:pt idx="1987">
                  <c:v>519.30999999999995</c:v>
                </c:pt>
                <c:pt idx="1988">
                  <c:v>528.33000000000004</c:v>
                </c:pt>
                <c:pt idx="1989">
                  <c:v>538.23</c:v>
                </c:pt>
                <c:pt idx="1990">
                  <c:v>564.51</c:v>
                </c:pt>
                <c:pt idx="1991">
                  <c:v>571.70000000000005</c:v>
                </c:pt>
                <c:pt idx="1992">
                  <c:v>571.09</c:v>
                </c:pt>
                <c:pt idx="1993">
                  <c:v>579.38</c:v>
                </c:pt>
                <c:pt idx="1994">
                  <c:v>580.79999999999995</c:v>
                </c:pt>
                <c:pt idx="1995">
                  <c:v>583.16</c:v>
                </c:pt>
                <c:pt idx="1996">
                  <c:v>588.99</c:v>
                </c:pt>
                <c:pt idx="1997">
                  <c:v>589.33000000000004</c:v>
                </c:pt>
                <c:pt idx="1998">
                  <c:v>589.54999999999995</c:v>
                </c:pt>
                <c:pt idx="1999">
                  <c:v>611.29999999999995</c:v>
                </c:pt>
                <c:pt idx="2000">
                  <c:v>613.20000000000005</c:v>
                </c:pt>
                <c:pt idx="2001">
                  <c:v>606.15</c:v>
                </c:pt>
                <c:pt idx="2002">
                  <c:v>611.49</c:v>
                </c:pt>
                <c:pt idx="2003">
                  <c:v>603.5</c:v>
                </c:pt>
                <c:pt idx="2004">
                  <c:v>611.64</c:v>
                </c:pt>
                <c:pt idx="2005">
                  <c:v>622.05999999999995</c:v>
                </c:pt>
                <c:pt idx="2006">
                  <c:v>640.44000000000005</c:v>
                </c:pt>
                <c:pt idx="2007">
                  <c:v>658.13</c:v>
                </c:pt>
                <c:pt idx="2008">
                  <c:v>680.51</c:v>
                </c:pt>
                <c:pt idx="2009">
                  <c:v>703.04</c:v>
                </c:pt>
                <c:pt idx="2010">
                  <c:v>717.72</c:v>
                </c:pt>
                <c:pt idx="2011">
                  <c:v>723.87</c:v>
                </c:pt>
                <c:pt idx="2012">
                  <c:v>734.47</c:v>
                </c:pt>
                <c:pt idx="2013">
                  <c:v>751.18</c:v>
                </c:pt>
                <c:pt idx="2014">
                  <c:v>760.83</c:v>
                </c:pt>
                <c:pt idx="2015">
                  <c:v>766.81</c:v>
                </c:pt>
                <c:pt idx="2016">
                  <c:v>767.09</c:v>
                </c:pt>
                <c:pt idx="2017">
                  <c:v>776.05</c:v>
                </c:pt>
                <c:pt idx="2018">
                  <c:v>799.97</c:v>
                </c:pt>
                <c:pt idx="2019">
                  <c:v>822.53</c:v>
                </c:pt>
                <c:pt idx="2020">
                  <c:v>837.54</c:v>
                </c:pt>
                <c:pt idx="2021">
                  <c:v>841.15</c:v>
                </c:pt>
                <c:pt idx="2022">
                  <c:v>861.62</c:v>
                </c:pt>
                <c:pt idx="2023">
                  <c:v>867.27</c:v>
                </c:pt>
                <c:pt idx="2024">
                  <c:v>868.05</c:v>
                </c:pt>
                <c:pt idx="2025">
                  <c:v>872.83</c:v>
                </c:pt>
                <c:pt idx="2026">
                  <c:v>888.17</c:v>
                </c:pt>
                <c:pt idx="2027">
                  <c:v>895.13</c:v>
                </c:pt>
                <c:pt idx="2028">
                  <c:v>897.37</c:v>
                </c:pt>
                <c:pt idx="2029">
                  <c:v>902.66</c:v>
                </c:pt>
                <c:pt idx="2030">
                  <c:v>905.75</c:v>
                </c:pt>
                <c:pt idx="2031">
                  <c:v>920.43</c:v>
                </c:pt>
                <c:pt idx="2032">
                  <c:v>924.05</c:v>
                </c:pt>
                <c:pt idx="2033">
                  <c:v>920.26</c:v>
                </c:pt>
                <c:pt idx="2034">
                  <c:v>925.65</c:v>
                </c:pt>
                <c:pt idx="2035">
                  <c:v>920.39</c:v>
                </c:pt>
                <c:pt idx="2036">
                  <c:v>922.63</c:v>
                </c:pt>
                <c:pt idx="2037">
                  <c:v>926.42</c:v>
                </c:pt>
                <c:pt idx="2038">
                  <c:v>961.77</c:v>
                </c:pt>
                <c:pt idx="2039">
                  <c:v>971.51</c:v>
                </c:pt>
                <c:pt idx="2040">
                  <c:v>984.97</c:v>
                </c:pt>
                <c:pt idx="2041">
                  <c:v>989.32</c:v>
                </c:pt>
                <c:pt idx="2042">
                  <c:v>964.02</c:v>
                </c:pt>
                <c:pt idx="2043">
                  <c:v>925.66</c:v>
                </c:pt>
                <c:pt idx="2044">
                  <c:v>943.51</c:v>
                </c:pt>
                <c:pt idx="2045">
                  <c:v>937.64</c:v>
                </c:pt>
                <c:pt idx="2046">
                  <c:v>933.42</c:v>
                </c:pt>
                <c:pt idx="2047">
                  <c:v>940.8</c:v>
                </c:pt>
                <c:pt idx="2048">
                  <c:v>935.61</c:v>
                </c:pt>
                <c:pt idx="2049">
                  <c:v>933.7</c:v>
                </c:pt>
                <c:pt idx="2050">
                  <c:v>936.62</c:v>
                </c:pt>
                <c:pt idx="2051">
                  <c:v>945.08</c:v>
                </c:pt>
                <c:pt idx="2052">
                  <c:v>943.94</c:v>
                </c:pt>
                <c:pt idx="2053">
                  <c:v>927.88</c:v>
                </c:pt>
                <c:pt idx="2054">
                  <c:v>897.21</c:v>
                </c:pt>
                <c:pt idx="2055">
                  <c:v>852.81</c:v>
                </c:pt>
                <c:pt idx="2056">
                  <c:v>849.81</c:v>
                </c:pt>
                <c:pt idx="2057">
                  <c:v>863.88</c:v>
                </c:pt>
                <c:pt idx="2058">
                  <c:v>880.71</c:v>
                </c:pt>
                <c:pt idx="2059">
                  <c:v>877.88</c:v>
                </c:pt>
                <c:pt idx="2060">
                  <c:v>834.21</c:v>
                </c:pt>
                <c:pt idx="2061">
                  <c:v>822.72</c:v>
                </c:pt>
                <c:pt idx="2062">
                  <c:v>829.88</c:v>
                </c:pt>
                <c:pt idx="2063">
                  <c:v>814.1</c:v>
                </c:pt>
                <c:pt idx="2064">
                  <c:v>792.85</c:v>
                </c:pt>
                <c:pt idx="2065">
                  <c:v>767.73</c:v>
                </c:pt>
                <c:pt idx="2066">
                  <c:v>757.98</c:v>
                </c:pt>
                <c:pt idx="2067">
                  <c:v>735.9</c:v>
                </c:pt>
                <c:pt idx="2068">
                  <c:v>722.89</c:v>
                </c:pt>
                <c:pt idx="2069">
                  <c:v>719.83</c:v>
                </c:pt>
                <c:pt idx="2070">
                  <c:v>694.54</c:v>
                </c:pt>
                <c:pt idx="2071">
                  <c:v>695.14</c:v>
                </c:pt>
                <c:pt idx="2072">
                  <c:v>701.06</c:v>
                </c:pt>
                <c:pt idx="2073">
                  <c:v>693.18</c:v>
                </c:pt>
                <c:pt idx="2074">
                  <c:v>698.82</c:v>
                </c:pt>
                <c:pt idx="2075">
                  <c:v>696.15</c:v>
                </c:pt>
                <c:pt idx="2076">
                  <c:v>694.6</c:v>
                </c:pt>
                <c:pt idx="2077">
                  <c:v>690.16</c:v>
                </c:pt>
                <c:pt idx="2078">
                  <c:v>684.33</c:v>
                </c:pt>
                <c:pt idx="2079">
                  <c:v>675.65</c:v>
                </c:pt>
                <c:pt idx="2080">
                  <c:v>661.92</c:v>
                </c:pt>
                <c:pt idx="2081">
                  <c:v>654.22</c:v>
                </c:pt>
                <c:pt idx="2082">
                  <c:v>658.96</c:v>
                </c:pt>
                <c:pt idx="2083">
                  <c:v>657.74</c:v>
                </c:pt>
                <c:pt idx="2084">
                  <c:v>663.39</c:v>
                </c:pt>
                <c:pt idx="2085">
                  <c:v>651.11</c:v>
                </c:pt>
                <c:pt idx="2086">
                  <c:v>668.46</c:v>
                </c:pt>
                <c:pt idx="2087">
                  <c:v>665.96</c:v>
                </c:pt>
                <c:pt idx="2088">
                  <c:v>645.04999999999995</c:v>
                </c:pt>
                <c:pt idx="2089">
                  <c:v>625.98</c:v>
                </c:pt>
                <c:pt idx="2090">
                  <c:v>569.41999999999996</c:v>
                </c:pt>
                <c:pt idx="2091">
                  <c:v>575.11</c:v>
                </c:pt>
                <c:pt idx="2092">
                  <c:v>563.98</c:v>
                </c:pt>
                <c:pt idx="2093">
                  <c:v>570.74</c:v>
                </c:pt>
                <c:pt idx="2094">
                  <c:v>592.49</c:v>
                </c:pt>
                <c:pt idx="2095">
                  <c:v>617.38</c:v>
                </c:pt>
                <c:pt idx="2096">
                  <c:v>634.17999999999995</c:v>
                </c:pt>
                <c:pt idx="2097">
                  <c:v>632.47</c:v>
                </c:pt>
                <c:pt idx="2098">
                  <c:v>645.07000000000005</c:v>
                </c:pt>
                <c:pt idx="2099">
                  <c:v>633.08000000000004</c:v>
                </c:pt>
                <c:pt idx="2100">
                  <c:v>647.91999999999996</c:v>
                </c:pt>
                <c:pt idx="2101">
                  <c:v>661.66</c:v>
                </c:pt>
                <c:pt idx="2102">
                  <c:v>662.41</c:v>
                </c:pt>
                <c:pt idx="2103">
                  <c:v>672.05</c:v>
                </c:pt>
                <c:pt idx="2104">
                  <c:v>686.76</c:v>
                </c:pt>
                <c:pt idx="2105">
                  <c:v>699.76</c:v>
                </c:pt>
                <c:pt idx="2106">
                  <c:v>702.36</c:v>
                </c:pt>
                <c:pt idx="2107">
                  <c:v>703.72</c:v>
                </c:pt>
                <c:pt idx="2108">
                  <c:v>708.47</c:v>
                </c:pt>
                <c:pt idx="2109">
                  <c:v>715.72</c:v>
                </c:pt>
                <c:pt idx="2110">
                  <c:v>714.43</c:v>
                </c:pt>
                <c:pt idx="2111">
                  <c:v>720.13</c:v>
                </c:pt>
                <c:pt idx="2112">
                  <c:v>720.19</c:v>
                </c:pt>
                <c:pt idx="2113">
                  <c:v>724.57</c:v>
                </c:pt>
                <c:pt idx="2114">
                  <c:v>727.17</c:v>
                </c:pt>
                <c:pt idx="2115">
                  <c:v>736.22</c:v>
                </c:pt>
                <c:pt idx="2116">
                  <c:v>739.49</c:v>
                </c:pt>
                <c:pt idx="2117">
                  <c:v>743.85</c:v>
                </c:pt>
                <c:pt idx="2118">
                  <c:v>746.87</c:v>
                </c:pt>
                <c:pt idx="2119">
                  <c:v>751.87</c:v>
                </c:pt>
                <c:pt idx="2120">
                  <c:v>751.95</c:v>
                </c:pt>
                <c:pt idx="2121">
                  <c:v>752.45</c:v>
                </c:pt>
                <c:pt idx="2122">
                  <c:v>750.48</c:v>
                </c:pt>
                <c:pt idx="2123">
                  <c:v>744.12</c:v>
                </c:pt>
                <c:pt idx="2124">
                  <c:v>739.62</c:v>
                </c:pt>
                <c:pt idx="2125">
                  <c:v>742.28</c:v>
                </c:pt>
                <c:pt idx="2126">
                  <c:v>746.46</c:v>
                </c:pt>
                <c:pt idx="2127">
                  <c:v>747.86</c:v>
                </c:pt>
                <c:pt idx="2128">
                  <c:v>741.23</c:v>
                </c:pt>
                <c:pt idx="2129">
                  <c:v>740.94</c:v>
                </c:pt>
                <c:pt idx="2130">
                  <c:v>732.3</c:v>
                </c:pt>
                <c:pt idx="2131">
                  <c:v>726.24</c:v>
                </c:pt>
                <c:pt idx="2132">
                  <c:v>724.75</c:v>
                </c:pt>
                <c:pt idx="2133">
                  <c:v>722.26</c:v>
                </c:pt>
                <c:pt idx="2134">
                  <c:v>725.78</c:v>
                </c:pt>
                <c:pt idx="2135">
                  <c:v>725.88</c:v>
                </c:pt>
                <c:pt idx="2136">
                  <c:v>738.95</c:v>
                </c:pt>
                <c:pt idx="2137">
                  <c:v>734.6</c:v>
                </c:pt>
                <c:pt idx="2138">
                  <c:v>715.14</c:v>
                </c:pt>
                <c:pt idx="2139">
                  <c:v>701.07</c:v>
                </c:pt>
                <c:pt idx="2140">
                  <c:v>708.3</c:v>
                </c:pt>
                <c:pt idx="2141">
                  <c:v>722.04</c:v>
                </c:pt>
                <c:pt idx="2142">
                  <c:v>722.84</c:v>
                </c:pt>
                <c:pt idx="2143">
                  <c:v>731.31</c:v>
                </c:pt>
                <c:pt idx="2144">
                  <c:v>734.62</c:v>
                </c:pt>
                <c:pt idx="2145">
                  <c:v>732.49</c:v>
                </c:pt>
                <c:pt idx="2146">
                  <c:v>743.48</c:v>
                </c:pt>
                <c:pt idx="2147">
                  <c:v>758.41</c:v>
                </c:pt>
                <c:pt idx="2148">
                  <c:v>759.34</c:v>
                </c:pt>
                <c:pt idx="2149">
                  <c:v>769.97</c:v>
                </c:pt>
                <c:pt idx="2150">
                  <c:v>776.01</c:v>
                </c:pt>
                <c:pt idx="2151">
                  <c:v>768.63</c:v>
                </c:pt>
                <c:pt idx="2152">
                  <c:v>761.79</c:v>
                </c:pt>
                <c:pt idx="2153">
                  <c:v>761.29</c:v>
                </c:pt>
                <c:pt idx="2154">
                  <c:v>760.49</c:v>
                </c:pt>
                <c:pt idx="2155">
                  <c:v>748.93</c:v>
                </c:pt>
                <c:pt idx="2156">
                  <c:v>760.2</c:v>
                </c:pt>
                <c:pt idx="2157">
                  <c:v>767.73</c:v>
                </c:pt>
                <c:pt idx="2158">
                  <c:v>779.13</c:v>
                </c:pt>
                <c:pt idx="2159">
                  <c:v>785.34</c:v>
                </c:pt>
                <c:pt idx="2160">
                  <c:v>790.52</c:v>
                </c:pt>
                <c:pt idx="2161">
                  <c:v>790.36</c:v>
                </c:pt>
                <c:pt idx="2162">
                  <c:v>796.78</c:v>
                </c:pt>
                <c:pt idx="2163">
                  <c:v>801.64</c:v>
                </c:pt>
                <c:pt idx="2164">
                  <c:v>802.94</c:v>
                </c:pt>
                <c:pt idx="2165">
                  <c:v>787.93</c:v>
                </c:pt>
                <c:pt idx="2166">
                  <c:v>782.23</c:v>
                </c:pt>
                <c:pt idx="2167">
                  <c:v>778.79</c:v>
                </c:pt>
                <c:pt idx="2168">
                  <c:v>765.63</c:v>
                </c:pt>
                <c:pt idx="2169">
                  <c:v>752.13</c:v>
                </c:pt>
                <c:pt idx="2170">
                  <c:v>746.31</c:v>
                </c:pt>
                <c:pt idx="2171">
                  <c:v>744.07</c:v>
                </c:pt>
                <c:pt idx="2172">
                  <c:v>745.62</c:v>
                </c:pt>
                <c:pt idx="2173">
                  <c:v>747.12</c:v>
                </c:pt>
                <c:pt idx="2174">
                  <c:v>747.02</c:v>
                </c:pt>
                <c:pt idx="2175">
                  <c:v>743.16</c:v>
                </c:pt>
                <c:pt idx="2176">
                  <c:v>739.46</c:v>
                </c:pt>
                <c:pt idx="2177">
                  <c:v>738.06</c:v>
                </c:pt>
                <c:pt idx="2178">
                  <c:v>739.6</c:v>
                </c:pt>
                <c:pt idx="2179">
                  <c:v>736</c:v>
                </c:pt>
                <c:pt idx="2180">
                  <c:v>733.8</c:v>
                </c:pt>
                <c:pt idx="2181">
                  <c:v>738.34</c:v>
                </c:pt>
                <c:pt idx="2182">
                  <c:v>742.94</c:v>
                </c:pt>
                <c:pt idx="2183">
                  <c:v>748.19</c:v>
                </c:pt>
                <c:pt idx="2184">
                  <c:v>748.61</c:v>
                </c:pt>
                <c:pt idx="2185">
                  <c:v>742.61</c:v>
                </c:pt>
                <c:pt idx="2186">
                  <c:v>718.83</c:v>
                </c:pt>
                <c:pt idx="2187">
                  <c:v>688.59</c:v>
                </c:pt>
                <c:pt idx="2188">
                  <c:v>682.59</c:v>
                </c:pt>
                <c:pt idx="2189">
                  <c:v>683.49</c:v>
                </c:pt>
                <c:pt idx="2190">
                  <c:v>676.89</c:v>
                </c:pt>
                <c:pt idx="2191">
                  <c:v>669.35</c:v>
                </c:pt>
                <c:pt idx="2192">
                  <c:v>665.77</c:v>
                </c:pt>
                <c:pt idx="2193">
                  <c:v>652.91999999999996</c:v>
                </c:pt>
                <c:pt idx="2194">
                  <c:v>643.01</c:v>
                </c:pt>
                <c:pt idx="2195">
                  <c:v>627.59</c:v>
                </c:pt>
                <c:pt idx="2196">
                  <c:v>626.49</c:v>
                </c:pt>
                <c:pt idx="2197">
                  <c:v>630.77</c:v>
                </c:pt>
                <c:pt idx="2198">
                  <c:v>626.97</c:v>
                </c:pt>
                <c:pt idx="2199">
                  <c:v>612.85</c:v>
                </c:pt>
                <c:pt idx="2200">
                  <c:v>584.04999999999995</c:v>
                </c:pt>
                <c:pt idx="2201">
                  <c:v>558.82000000000005</c:v>
                </c:pt>
                <c:pt idx="2202">
                  <c:v>549.11</c:v>
                </c:pt>
                <c:pt idx="2203">
                  <c:v>547.03</c:v>
                </c:pt>
                <c:pt idx="2204">
                  <c:v>546.53</c:v>
                </c:pt>
                <c:pt idx="2205">
                  <c:v>544.05999999999995</c:v>
                </c:pt>
                <c:pt idx="2206">
                  <c:v>552.08000000000004</c:v>
                </c:pt>
                <c:pt idx="2207">
                  <c:v>558.88</c:v>
                </c:pt>
                <c:pt idx="2208">
                  <c:v>574.27</c:v>
                </c:pt>
                <c:pt idx="2209">
                  <c:v>586.57000000000005</c:v>
                </c:pt>
                <c:pt idx="2210">
                  <c:v>594.04999999999995</c:v>
                </c:pt>
                <c:pt idx="2211">
                  <c:v>600.75</c:v>
                </c:pt>
                <c:pt idx="2212">
                  <c:v>611.11</c:v>
                </c:pt>
                <c:pt idx="2213">
                  <c:v>613.5</c:v>
                </c:pt>
                <c:pt idx="2214">
                  <c:v>615</c:v>
                </c:pt>
                <c:pt idx="2215">
                  <c:v>626.29999999999995</c:v>
                </c:pt>
                <c:pt idx="2216">
                  <c:v>622.70000000000005</c:v>
                </c:pt>
                <c:pt idx="2217">
                  <c:v>617.32000000000005</c:v>
                </c:pt>
                <c:pt idx="2218">
                  <c:v>615.32000000000005</c:v>
                </c:pt>
                <c:pt idx="2219">
                  <c:v>616.02</c:v>
                </c:pt>
                <c:pt idx="2220">
                  <c:v>618.22</c:v>
                </c:pt>
                <c:pt idx="2221">
                  <c:v>651.17999999999995</c:v>
                </c:pt>
                <c:pt idx="2222">
                  <c:v>655.04</c:v>
                </c:pt>
                <c:pt idx="2223">
                  <c:v>662.63</c:v>
                </c:pt>
                <c:pt idx="2224">
                  <c:v>671.11</c:v>
                </c:pt>
                <c:pt idx="2225">
                  <c:v>687.01</c:v>
                </c:pt>
                <c:pt idx="2226">
                  <c:v>697.09</c:v>
                </c:pt>
                <c:pt idx="2227">
                  <c:v>703.52</c:v>
                </c:pt>
                <c:pt idx="2228">
                  <c:v>711.91</c:v>
                </c:pt>
                <c:pt idx="2229">
                  <c:v>721.51</c:v>
                </c:pt>
                <c:pt idx="2230">
                  <c:v>725.89</c:v>
                </c:pt>
                <c:pt idx="2231">
                  <c:v>725.84</c:v>
                </c:pt>
                <c:pt idx="2232">
                  <c:v>720.03</c:v>
                </c:pt>
                <c:pt idx="2233">
                  <c:v>721.85</c:v>
                </c:pt>
                <c:pt idx="2234">
                  <c:v>719.13</c:v>
                </c:pt>
                <c:pt idx="2235">
                  <c:v>722.3</c:v>
                </c:pt>
                <c:pt idx="2236">
                  <c:v>732.51</c:v>
                </c:pt>
                <c:pt idx="2237">
                  <c:v>735.77</c:v>
                </c:pt>
                <c:pt idx="2238">
                  <c:v>736.49</c:v>
                </c:pt>
                <c:pt idx="2239">
                  <c:v>723.09</c:v>
                </c:pt>
                <c:pt idx="2240">
                  <c:v>726.39</c:v>
                </c:pt>
                <c:pt idx="2241">
                  <c:v>726.66</c:v>
                </c:pt>
                <c:pt idx="2242">
                  <c:v>727.97</c:v>
                </c:pt>
                <c:pt idx="2243">
                  <c:v>729.33</c:v>
                </c:pt>
                <c:pt idx="2244">
                  <c:v>729.79</c:v>
                </c:pt>
                <c:pt idx="2245">
                  <c:v>733.99</c:v>
                </c:pt>
                <c:pt idx="2246">
                  <c:v>734.26</c:v>
                </c:pt>
                <c:pt idx="2247">
                  <c:v>737.96</c:v>
                </c:pt>
                <c:pt idx="2248">
                  <c:v>740.87</c:v>
                </c:pt>
                <c:pt idx="2249">
                  <c:v>747.29</c:v>
                </c:pt>
                <c:pt idx="2250">
                  <c:v>739.6</c:v>
                </c:pt>
                <c:pt idx="2251">
                  <c:v>741</c:v>
                </c:pt>
                <c:pt idx="2252">
                  <c:v>736.96</c:v>
                </c:pt>
                <c:pt idx="2253">
                  <c:v>730.73</c:v>
                </c:pt>
                <c:pt idx="2254">
                  <c:v>730.13</c:v>
                </c:pt>
                <c:pt idx="2255">
                  <c:v>730.21</c:v>
                </c:pt>
                <c:pt idx="2256">
                  <c:v>739.37</c:v>
                </c:pt>
                <c:pt idx="2257">
                  <c:v>749.48</c:v>
                </c:pt>
                <c:pt idx="2258">
                  <c:v>752.87</c:v>
                </c:pt>
                <c:pt idx="2259">
                  <c:v>753.77</c:v>
                </c:pt>
                <c:pt idx="2260">
                  <c:v>756.07</c:v>
                </c:pt>
                <c:pt idx="2261">
                  <c:v>743.73</c:v>
                </c:pt>
                <c:pt idx="2262">
                  <c:v>738.43</c:v>
                </c:pt>
                <c:pt idx="2263">
                  <c:v>758.04</c:v>
                </c:pt>
                <c:pt idx="2264">
                  <c:v>754.41</c:v>
                </c:pt>
                <c:pt idx="2265">
                  <c:v>745.43</c:v>
                </c:pt>
                <c:pt idx="2266">
                  <c:v>748.35</c:v>
                </c:pt>
                <c:pt idx="2267">
                  <c:v>747.31</c:v>
                </c:pt>
                <c:pt idx="2268">
                  <c:v>748.93</c:v>
                </c:pt>
                <c:pt idx="2269">
                  <c:v>753.55</c:v>
                </c:pt>
                <c:pt idx="2270">
                  <c:v>758.8</c:v>
                </c:pt>
                <c:pt idx="2271">
                  <c:v>758.46</c:v>
                </c:pt>
                <c:pt idx="2272">
                  <c:v>740.56</c:v>
                </c:pt>
                <c:pt idx="2273">
                  <c:v>735.93</c:v>
                </c:pt>
                <c:pt idx="2274">
                  <c:v>719.34</c:v>
                </c:pt>
                <c:pt idx="2275">
                  <c:v>692.13</c:v>
                </c:pt>
                <c:pt idx="2276">
                  <c:v>662.28</c:v>
                </c:pt>
                <c:pt idx="2277">
                  <c:v>599.29999999999995</c:v>
                </c:pt>
                <c:pt idx="2278">
                  <c:v>546.88</c:v>
                </c:pt>
                <c:pt idx="2279">
                  <c:v>531</c:v>
                </c:pt>
                <c:pt idx="2280">
                  <c:v>551.92999999999995</c:v>
                </c:pt>
                <c:pt idx="2281">
                  <c:v>549.86</c:v>
                </c:pt>
                <c:pt idx="2282">
                  <c:v>540.70000000000005</c:v>
                </c:pt>
                <c:pt idx="2283">
                  <c:v>555.59</c:v>
                </c:pt>
                <c:pt idx="2284">
                  <c:v>569.57000000000005</c:v>
                </c:pt>
                <c:pt idx="2285">
                  <c:v>585.77</c:v>
                </c:pt>
                <c:pt idx="2286">
                  <c:v>586.23</c:v>
                </c:pt>
                <c:pt idx="2287">
                  <c:v>592.69000000000005</c:v>
                </c:pt>
                <c:pt idx="2288">
                  <c:v>644.47</c:v>
                </c:pt>
                <c:pt idx="2289">
                  <c:v>659.72</c:v>
                </c:pt>
                <c:pt idx="2290">
                  <c:v>669.39</c:v>
                </c:pt>
                <c:pt idx="2291">
                  <c:v>720.2</c:v>
                </c:pt>
                <c:pt idx="2292">
                  <c:v>748.9</c:v>
                </c:pt>
                <c:pt idx="2293">
                  <c:v>767.1</c:v>
                </c:pt>
                <c:pt idx="2294">
                  <c:v>770.33</c:v>
                </c:pt>
                <c:pt idx="2295">
                  <c:v>798.89</c:v>
                </c:pt>
                <c:pt idx="2296">
                  <c:v>768.07</c:v>
                </c:pt>
                <c:pt idx="2297">
                  <c:v>758.15</c:v>
                </c:pt>
                <c:pt idx="2298">
                  <c:v>748.95</c:v>
                </c:pt>
                <c:pt idx="2299">
                  <c:v>761.87</c:v>
                </c:pt>
                <c:pt idx="2300">
                  <c:v>755.27</c:v>
                </c:pt>
                <c:pt idx="2301">
                  <c:v>761.54</c:v>
                </c:pt>
                <c:pt idx="2302">
                  <c:v>765.54</c:v>
                </c:pt>
                <c:pt idx="2303">
                  <c:v>779.86</c:v>
                </c:pt>
                <c:pt idx="2304">
                  <c:v>785.3</c:v>
                </c:pt>
                <c:pt idx="2305">
                  <c:v>793.05</c:v>
                </c:pt>
                <c:pt idx="2306">
                  <c:v>794.13</c:v>
                </c:pt>
                <c:pt idx="2307">
                  <c:v>797.28</c:v>
                </c:pt>
                <c:pt idx="2308">
                  <c:v>801.37</c:v>
                </c:pt>
                <c:pt idx="2309">
                  <c:v>834.76</c:v>
                </c:pt>
                <c:pt idx="2310">
                  <c:v>865.24</c:v>
                </c:pt>
                <c:pt idx="2311">
                  <c:v>875.6</c:v>
                </c:pt>
                <c:pt idx="2312">
                  <c:v>881.76</c:v>
                </c:pt>
                <c:pt idx="2313">
                  <c:v>885.76</c:v>
                </c:pt>
                <c:pt idx="2314">
                  <c:v>902.55</c:v>
                </c:pt>
                <c:pt idx="2315">
                  <c:v>906.54</c:v>
                </c:pt>
                <c:pt idx="2316">
                  <c:v>907.43</c:v>
                </c:pt>
                <c:pt idx="2317">
                  <c:v>915.11</c:v>
                </c:pt>
                <c:pt idx="2318">
                  <c:v>915.79</c:v>
                </c:pt>
                <c:pt idx="2319">
                  <c:v>908.49</c:v>
                </c:pt>
                <c:pt idx="2320">
                  <c:v>894.61</c:v>
                </c:pt>
                <c:pt idx="2321">
                  <c:v>879.46</c:v>
                </c:pt>
                <c:pt idx="2322">
                  <c:v>888.46</c:v>
                </c:pt>
                <c:pt idx="2323">
                  <c:v>908.54</c:v>
                </c:pt>
                <c:pt idx="2324">
                  <c:v>920.89</c:v>
                </c:pt>
                <c:pt idx="2325">
                  <c:v>931.6</c:v>
                </c:pt>
                <c:pt idx="2326">
                  <c:v>946.03</c:v>
                </c:pt>
                <c:pt idx="2327">
                  <c:v>942.21</c:v>
                </c:pt>
                <c:pt idx="2328">
                  <c:v>927</c:v>
                </c:pt>
                <c:pt idx="2329">
                  <c:v>908.72</c:v>
                </c:pt>
                <c:pt idx="2330">
                  <c:v>921.79</c:v>
                </c:pt>
                <c:pt idx="2331">
                  <c:v>927.83</c:v>
                </c:pt>
                <c:pt idx="2332">
                  <c:v>927.83</c:v>
                </c:pt>
                <c:pt idx="2333">
                  <c:v>930.82</c:v>
                </c:pt>
                <c:pt idx="2334">
                  <c:v>920.87</c:v>
                </c:pt>
                <c:pt idx="2335">
                  <c:v>914.25</c:v>
                </c:pt>
                <c:pt idx="2336">
                  <c:v>908.49</c:v>
                </c:pt>
                <c:pt idx="2337">
                  <c:v>920</c:v>
                </c:pt>
                <c:pt idx="2338">
                  <c:v>918.62</c:v>
                </c:pt>
                <c:pt idx="2339">
                  <c:v>923.7</c:v>
                </c:pt>
                <c:pt idx="2340">
                  <c:v>927.26</c:v>
                </c:pt>
                <c:pt idx="2341">
                  <c:v>919.26</c:v>
                </c:pt>
                <c:pt idx="2342">
                  <c:v>915.7</c:v>
                </c:pt>
                <c:pt idx="2343">
                  <c:v>930.99</c:v>
                </c:pt>
                <c:pt idx="2344">
                  <c:v>937.95</c:v>
                </c:pt>
                <c:pt idx="2345">
                  <c:v>945.52</c:v>
                </c:pt>
                <c:pt idx="2346">
                  <c:v>948.71</c:v>
                </c:pt>
                <c:pt idx="2347">
                  <c:v>934.74</c:v>
                </c:pt>
                <c:pt idx="2348">
                  <c:v>934.65</c:v>
                </c:pt>
                <c:pt idx="2349">
                  <c:v>936.68</c:v>
                </c:pt>
                <c:pt idx="2350">
                  <c:v>937.86</c:v>
                </c:pt>
                <c:pt idx="2351">
                  <c:v>943.7</c:v>
                </c:pt>
                <c:pt idx="2352">
                  <c:v>941.1</c:v>
                </c:pt>
                <c:pt idx="2353">
                  <c:v>939.18</c:v>
                </c:pt>
                <c:pt idx="2354">
                  <c:v>939.38</c:v>
                </c:pt>
                <c:pt idx="2355">
                  <c:v>938.42</c:v>
                </c:pt>
                <c:pt idx="2356">
                  <c:v>955.77</c:v>
                </c:pt>
                <c:pt idx="2357">
                  <c:v>976.48</c:v>
                </c:pt>
                <c:pt idx="2358">
                  <c:v>996.6</c:v>
                </c:pt>
                <c:pt idx="2359">
                  <c:v>1006.6</c:v>
                </c:pt>
                <c:pt idx="2360">
                  <c:v>1022</c:v>
                </c:pt>
                <c:pt idx="2361">
                  <c:v>1030</c:v>
                </c:pt>
                <c:pt idx="2362">
                  <c:v>1032</c:v>
                </c:pt>
                <c:pt idx="2363">
                  <c:v>1040.96</c:v>
                </c:pt>
                <c:pt idx="2364">
                  <c:v>1040.07</c:v>
                </c:pt>
                <c:pt idx="2365">
                  <c:v>1045.99</c:v>
                </c:pt>
                <c:pt idx="2366">
                  <c:v>1043.55</c:v>
                </c:pt>
                <c:pt idx="2367">
                  <c:v>1049.29</c:v>
                </c:pt>
                <c:pt idx="2368">
                  <c:v>1046.72</c:v>
                </c:pt>
                <c:pt idx="2369">
                  <c:v>1032.04</c:v>
                </c:pt>
                <c:pt idx="2370">
                  <c:v>1020.1</c:v>
                </c:pt>
                <c:pt idx="2371">
                  <c:v>1010.1</c:v>
                </c:pt>
                <c:pt idx="2372">
                  <c:v>992.57</c:v>
                </c:pt>
                <c:pt idx="2373">
                  <c:v>1000.29</c:v>
                </c:pt>
                <c:pt idx="2374">
                  <c:v>996.49</c:v>
                </c:pt>
                <c:pt idx="2375">
                  <c:v>1001.49</c:v>
                </c:pt>
                <c:pt idx="2376">
                  <c:v>987.77</c:v>
                </c:pt>
                <c:pt idx="2377">
                  <c:v>975.58</c:v>
                </c:pt>
                <c:pt idx="2378">
                  <c:v>975.58</c:v>
                </c:pt>
                <c:pt idx="2379">
                  <c:v>956.86</c:v>
                </c:pt>
                <c:pt idx="2380">
                  <c:v>949.87</c:v>
                </c:pt>
                <c:pt idx="2381">
                  <c:v>942.87</c:v>
                </c:pt>
                <c:pt idx="2382">
                  <c:v>938.59</c:v>
                </c:pt>
                <c:pt idx="2383">
                  <c:v>938.63</c:v>
                </c:pt>
                <c:pt idx="2384">
                  <c:v>946.5</c:v>
                </c:pt>
                <c:pt idx="2385">
                  <c:v>939.26</c:v>
                </c:pt>
                <c:pt idx="2386">
                  <c:v>936.76</c:v>
                </c:pt>
                <c:pt idx="2387">
                  <c:v>959.61</c:v>
                </c:pt>
                <c:pt idx="2388">
                  <c:v>967.78</c:v>
                </c:pt>
                <c:pt idx="2389">
                  <c:v>963.39</c:v>
                </c:pt>
                <c:pt idx="2390">
                  <c:v>943.13</c:v>
                </c:pt>
                <c:pt idx="2391">
                  <c:v>900.28</c:v>
                </c:pt>
                <c:pt idx="2392">
                  <c:v>902.9</c:v>
                </c:pt>
                <c:pt idx="2393">
                  <c:v>877.9</c:v>
                </c:pt>
                <c:pt idx="2394">
                  <c:v>862.7</c:v>
                </c:pt>
                <c:pt idx="2395">
                  <c:v>836.05</c:v>
                </c:pt>
                <c:pt idx="2396">
                  <c:v>819.57</c:v>
                </c:pt>
                <c:pt idx="2397">
                  <c:v>817.57</c:v>
                </c:pt>
                <c:pt idx="2398">
                  <c:v>808.84</c:v>
                </c:pt>
                <c:pt idx="2399">
                  <c:v>788.12</c:v>
                </c:pt>
                <c:pt idx="2400">
                  <c:v>801.48</c:v>
                </c:pt>
                <c:pt idx="2401">
                  <c:v>783.08</c:v>
                </c:pt>
                <c:pt idx="2402">
                  <c:v>795.96</c:v>
                </c:pt>
                <c:pt idx="2403">
                  <c:v>790.69</c:v>
                </c:pt>
                <c:pt idx="2404">
                  <c:v>789.17</c:v>
                </c:pt>
                <c:pt idx="2405">
                  <c:v>775.75</c:v>
                </c:pt>
                <c:pt idx="2406">
                  <c:v>755.22</c:v>
                </c:pt>
                <c:pt idx="2407">
                  <c:v>729.94</c:v>
                </c:pt>
                <c:pt idx="2408">
                  <c:v>700.04</c:v>
                </c:pt>
                <c:pt idx="2409">
                  <c:v>724.42</c:v>
                </c:pt>
                <c:pt idx="2410">
                  <c:v>708.18</c:v>
                </c:pt>
                <c:pt idx="2411">
                  <c:v>706.2</c:v>
                </c:pt>
                <c:pt idx="2412">
                  <c:v>726.24</c:v>
                </c:pt>
                <c:pt idx="2413">
                  <c:v>723.6</c:v>
                </c:pt>
                <c:pt idx="2414">
                  <c:v>710.92</c:v>
                </c:pt>
                <c:pt idx="2415">
                  <c:v>732.07</c:v>
                </c:pt>
                <c:pt idx="2416">
                  <c:v>729.34</c:v>
                </c:pt>
                <c:pt idx="2417">
                  <c:v>720.82</c:v>
                </c:pt>
                <c:pt idx="2418">
                  <c:v>741</c:v>
                </c:pt>
                <c:pt idx="2419">
                  <c:v>764.41</c:v>
                </c:pt>
                <c:pt idx="2420">
                  <c:v>783.58</c:v>
                </c:pt>
                <c:pt idx="2421">
                  <c:v>782.34</c:v>
                </c:pt>
                <c:pt idx="2422">
                  <c:v>765.81</c:v>
                </c:pt>
                <c:pt idx="2423">
                  <c:v>740.41</c:v>
                </c:pt>
                <c:pt idx="2424">
                  <c:v>702.99</c:v>
                </c:pt>
                <c:pt idx="2425">
                  <c:v>676.62</c:v>
                </c:pt>
                <c:pt idx="2426">
                  <c:v>690.03</c:v>
                </c:pt>
                <c:pt idx="2427">
                  <c:v>693.57</c:v>
                </c:pt>
                <c:pt idx="2428">
                  <c:v>717.72</c:v>
                </c:pt>
                <c:pt idx="2429">
                  <c:v>716.2</c:v>
                </c:pt>
                <c:pt idx="2430">
                  <c:v>675.73</c:v>
                </c:pt>
                <c:pt idx="2431">
                  <c:v>692.75</c:v>
                </c:pt>
                <c:pt idx="2432">
                  <c:v>701.36</c:v>
                </c:pt>
                <c:pt idx="2433">
                  <c:v>703.23</c:v>
                </c:pt>
                <c:pt idx="2434">
                  <c:v>713.34</c:v>
                </c:pt>
                <c:pt idx="2435">
                  <c:v>693.22</c:v>
                </c:pt>
                <c:pt idx="2436">
                  <c:v>714.74</c:v>
                </c:pt>
                <c:pt idx="2437">
                  <c:v>710.42</c:v>
                </c:pt>
                <c:pt idx="2438">
                  <c:v>710.01</c:v>
                </c:pt>
                <c:pt idx="2439">
                  <c:v>693.6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7F-4962-84DC-3BEFFDD25A4A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热轧板卷毛利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导出数据!$A$3:$A$2453</c:f>
              <c:numCache>
                <c:formatCode>yyyy\-m\-d</c:formatCode>
                <c:ptCount val="2440"/>
                <c:pt idx="0">
                  <c:v>44193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44032</c:v>
                </c:pt>
                <c:pt idx="111">
                  <c:v>44029</c:v>
                </c:pt>
                <c:pt idx="112">
                  <c:v>44028</c:v>
                </c:pt>
                <c:pt idx="113">
                  <c:v>44027</c:v>
                </c:pt>
                <c:pt idx="114">
                  <c:v>44026</c:v>
                </c:pt>
                <c:pt idx="115">
                  <c:v>44025</c:v>
                </c:pt>
                <c:pt idx="116">
                  <c:v>44022</c:v>
                </c:pt>
                <c:pt idx="117">
                  <c:v>44021</c:v>
                </c:pt>
                <c:pt idx="118">
                  <c:v>44020</c:v>
                </c:pt>
                <c:pt idx="119">
                  <c:v>44019</c:v>
                </c:pt>
                <c:pt idx="120">
                  <c:v>44018</c:v>
                </c:pt>
                <c:pt idx="121">
                  <c:v>44015</c:v>
                </c:pt>
                <c:pt idx="122">
                  <c:v>44014</c:v>
                </c:pt>
                <c:pt idx="123">
                  <c:v>44013</c:v>
                </c:pt>
                <c:pt idx="124">
                  <c:v>44012</c:v>
                </c:pt>
                <c:pt idx="125">
                  <c:v>44011</c:v>
                </c:pt>
                <c:pt idx="126">
                  <c:v>44010</c:v>
                </c:pt>
                <c:pt idx="127">
                  <c:v>44006</c:v>
                </c:pt>
                <c:pt idx="128">
                  <c:v>44005</c:v>
                </c:pt>
                <c:pt idx="129">
                  <c:v>44004</c:v>
                </c:pt>
                <c:pt idx="130">
                  <c:v>44001</c:v>
                </c:pt>
                <c:pt idx="131">
                  <c:v>44000</c:v>
                </c:pt>
                <c:pt idx="132">
                  <c:v>43999</c:v>
                </c:pt>
                <c:pt idx="133">
                  <c:v>43998</c:v>
                </c:pt>
                <c:pt idx="134">
                  <c:v>43997</c:v>
                </c:pt>
                <c:pt idx="135">
                  <c:v>43994</c:v>
                </c:pt>
                <c:pt idx="136">
                  <c:v>43993</c:v>
                </c:pt>
                <c:pt idx="137">
                  <c:v>43992</c:v>
                </c:pt>
                <c:pt idx="138">
                  <c:v>43991</c:v>
                </c:pt>
                <c:pt idx="139">
                  <c:v>43990</c:v>
                </c:pt>
                <c:pt idx="140">
                  <c:v>43987</c:v>
                </c:pt>
                <c:pt idx="141">
                  <c:v>43986</c:v>
                </c:pt>
                <c:pt idx="142">
                  <c:v>43985</c:v>
                </c:pt>
                <c:pt idx="143">
                  <c:v>43984</c:v>
                </c:pt>
                <c:pt idx="144">
                  <c:v>43983</c:v>
                </c:pt>
                <c:pt idx="145">
                  <c:v>43980</c:v>
                </c:pt>
                <c:pt idx="146">
                  <c:v>43979</c:v>
                </c:pt>
                <c:pt idx="147">
                  <c:v>43978</c:v>
                </c:pt>
                <c:pt idx="148">
                  <c:v>43977</c:v>
                </c:pt>
                <c:pt idx="149">
                  <c:v>43976</c:v>
                </c:pt>
                <c:pt idx="150">
                  <c:v>43973</c:v>
                </c:pt>
                <c:pt idx="151">
                  <c:v>43972</c:v>
                </c:pt>
                <c:pt idx="152">
                  <c:v>43971</c:v>
                </c:pt>
                <c:pt idx="153">
                  <c:v>43970</c:v>
                </c:pt>
                <c:pt idx="154">
                  <c:v>43969</c:v>
                </c:pt>
                <c:pt idx="155">
                  <c:v>43966</c:v>
                </c:pt>
                <c:pt idx="156">
                  <c:v>43965</c:v>
                </c:pt>
                <c:pt idx="157">
                  <c:v>43964</c:v>
                </c:pt>
                <c:pt idx="158">
                  <c:v>43963</c:v>
                </c:pt>
                <c:pt idx="159">
                  <c:v>43962</c:v>
                </c:pt>
                <c:pt idx="160">
                  <c:v>43960</c:v>
                </c:pt>
                <c:pt idx="161">
                  <c:v>43959</c:v>
                </c:pt>
                <c:pt idx="162">
                  <c:v>43958</c:v>
                </c:pt>
                <c:pt idx="163">
                  <c:v>43957</c:v>
                </c:pt>
                <c:pt idx="164">
                  <c:v>43951</c:v>
                </c:pt>
                <c:pt idx="165">
                  <c:v>43950</c:v>
                </c:pt>
                <c:pt idx="166">
                  <c:v>43949</c:v>
                </c:pt>
                <c:pt idx="167">
                  <c:v>43948</c:v>
                </c:pt>
                <c:pt idx="168">
                  <c:v>43947</c:v>
                </c:pt>
                <c:pt idx="169">
                  <c:v>43945</c:v>
                </c:pt>
                <c:pt idx="170">
                  <c:v>43944</c:v>
                </c:pt>
                <c:pt idx="171">
                  <c:v>43943</c:v>
                </c:pt>
                <c:pt idx="172">
                  <c:v>43942</c:v>
                </c:pt>
                <c:pt idx="173">
                  <c:v>43941</c:v>
                </c:pt>
                <c:pt idx="174">
                  <c:v>43938</c:v>
                </c:pt>
                <c:pt idx="175">
                  <c:v>43937</c:v>
                </c:pt>
                <c:pt idx="176">
                  <c:v>43936</c:v>
                </c:pt>
                <c:pt idx="177">
                  <c:v>43935</c:v>
                </c:pt>
                <c:pt idx="178">
                  <c:v>43934</c:v>
                </c:pt>
                <c:pt idx="179">
                  <c:v>43931</c:v>
                </c:pt>
                <c:pt idx="180">
                  <c:v>43930</c:v>
                </c:pt>
                <c:pt idx="181">
                  <c:v>43929</c:v>
                </c:pt>
                <c:pt idx="182">
                  <c:v>43928</c:v>
                </c:pt>
                <c:pt idx="183">
                  <c:v>43924</c:v>
                </c:pt>
                <c:pt idx="184">
                  <c:v>43923</c:v>
                </c:pt>
                <c:pt idx="185">
                  <c:v>43922</c:v>
                </c:pt>
                <c:pt idx="186">
                  <c:v>43921</c:v>
                </c:pt>
                <c:pt idx="187">
                  <c:v>43920</c:v>
                </c:pt>
                <c:pt idx="188">
                  <c:v>43917</c:v>
                </c:pt>
                <c:pt idx="189">
                  <c:v>43916</c:v>
                </c:pt>
                <c:pt idx="190">
                  <c:v>43915</c:v>
                </c:pt>
                <c:pt idx="191">
                  <c:v>43914</c:v>
                </c:pt>
                <c:pt idx="192">
                  <c:v>43913</c:v>
                </c:pt>
                <c:pt idx="193">
                  <c:v>43910</c:v>
                </c:pt>
                <c:pt idx="194">
                  <c:v>43909</c:v>
                </c:pt>
                <c:pt idx="195">
                  <c:v>43908</c:v>
                </c:pt>
                <c:pt idx="196">
                  <c:v>43907</c:v>
                </c:pt>
                <c:pt idx="197">
                  <c:v>43906</c:v>
                </c:pt>
                <c:pt idx="198">
                  <c:v>43903</c:v>
                </c:pt>
                <c:pt idx="199">
                  <c:v>43902</c:v>
                </c:pt>
                <c:pt idx="200">
                  <c:v>43901</c:v>
                </c:pt>
                <c:pt idx="201">
                  <c:v>43900</c:v>
                </c:pt>
                <c:pt idx="202">
                  <c:v>43899</c:v>
                </c:pt>
                <c:pt idx="203">
                  <c:v>43896</c:v>
                </c:pt>
                <c:pt idx="204">
                  <c:v>43895</c:v>
                </c:pt>
                <c:pt idx="205">
                  <c:v>43894</c:v>
                </c:pt>
                <c:pt idx="206">
                  <c:v>43893</c:v>
                </c:pt>
                <c:pt idx="207">
                  <c:v>43892</c:v>
                </c:pt>
                <c:pt idx="208">
                  <c:v>43889</c:v>
                </c:pt>
                <c:pt idx="209">
                  <c:v>43888</c:v>
                </c:pt>
                <c:pt idx="210">
                  <c:v>43887</c:v>
                </c:pt>
                <c:pt idx="211">
                  <c:v>43886</c:v>
                </c:pt>
                <c:pt idx="212">
                  <c:v>43885</c:v>
                </c:pt>
                <c:pt idx="213">
                  <c:v>43882</c:v>
                </c:pt>
                <c:pt idx="214">
                  <c:v>43881</c:v>
                </c:pt>
                <c:pt idx="215">
                  <c:v>43880</c:v>
                </c:pt>
                <c:pt idx="216">
                  <c:v>43879</c:v>
                </c:pt>
                <c:pt idx="217">
                  <c:v>43878</c:v>
                </c:pt>
                <c:pt idx="218">
                  <c:v>43875</c:v>
                </c:pt>
                <c:pt idx="219">
                  <c:v>43874</c:v>
                </c:pt>
                <c:pt idx="220">
                  <c:v>43873</c:v>
                </c:pt>
                <c:pt idx="221">
                  <c:v>43872</c:v>
                </c:pt>
                <c:pt idx="222">
                  <c:v>43871</c:v>
                </c:pt>
                <c:pt idx="223">
                  <c:v>43868</c:v>
                </c:pt>
                <c:pt idx="224">
                  <c:v>43867</c:v>
                </c:pt>
                <c:pt idx="225">
                  <c:v>43866</c:v>
                </c:pt>
                <c:pt idx="226">
                  <c:v>43865</c:v>
                </c:pt>
                <c:pt idx="227">
                  <c:v>43864</c:v>
                </c:pt>
                <c:pt idx="228">
                  <c:v>43852</c:v>
                </c:pt>
                <c:pt idx="229">
                  <c:v>43851</c:v>
                </c:pt>
                <c:pt idx="230">
                  <c:v>43850</c:v>
                </c:pt>
                <c:pt idx="231">
                  <c:v>43849</c:v>
                </c:pt>
                <c:pt idx="232">
                  <c:v>43847</c:v>
                </c:pt>
                <c:pt idx="233">
                  <c:v>43846</c:v>
                </c:pt>
                <c:pt idx="234">
                  <c:v>43845</c:v>
                </c:pt>
                <c:pt idx="235">
                  <c:v>43844</c:v>
                </c:pt>
                <c:pt idx="236">
                  <c:v>43843</c:v>
                </c:pt>
                <c:pt idx="237">
                  <c:v>43840</c:v>
                </c:pt>
                <c:pt idx="238">
                  <c:v>43839</c:v>
                </c:pt>
                <c:pt idx="239">
                  <c:v>43838</c:v>
                </c:pt>
                <c:pt idx="240">
                  <c:v>43837</c:v>
                </c:pt>
                <c:pt idx="241">
                  <c:v>43836</c:v>
                </c:pt>
                <c:pt idx="242">
                  <c:v>43833</c:v>
                </c:pt>
                <c:pt idx="243">
                  <c:v>43832</c:v>
                </c:pt>
                <c:pt idx="244">
                  <c:v>43830</c:v>
                </c:pt>
                <c:pt idx="245">
                  <c:v>43829</c:v>
                </c:pt>
                <c:pt idx="246">
                  <c:v>43826</c:v>
                </c:pt>
                <c:pt idx="247">
                  <c:v>43825</c:v>
                </c:pt>
                <c:pt idx="248">
                  <c:v>43824</c:v>
                </c:pt>
                <c:pt idx="249">
                  <c:v>43823</c:v>
                </c:pt>
                <c:pt idx="250">
                  <c:v>43822</c:v>
                </c:pt>
                <c:pt idx="251">
                  <c:v>43819</c:v>
                </c:pt>
                <c:pt idx="252">
                  <c:v>43818</c:v>
                </c:pt>
                <c:pt idx="253">
                  <c:v>43817</c:v>
                </c:pt>
                <c:pt idx="254">
                  <c:v>43816</c:v>
                </c:pt>
                <c:pt idx="255">
                  <c:v>43815</c:v>
                </c:pt>
                <c:pt idx="256">
                  <c:v>43812</c:v>
                </c:pt>
                <c:pt idx="257">
                  <c:v>43811</c:v>
                </c:pt>
                <c:pt idx="258">
                  <c:v>43810</c:v>
                </c:pt>
                <c:pt idx="259">
                  <c:v>43809</c:v>
                </c:pt>
                <c:pt idx="260">
                  <c:v>43808</c:v>
                </c:pt>
                <c:pt idx="261">
                  <c:v>43805</c:v>
                </c:pt>
                <c:pt idx="262">
                  <c:v>43804</c:v>
                </c:pt>
                <c:pt idx="263">
                  <c:v>43803</c:v>
                </c:pt>
                <c:pt idx="264">
                  <c:v>43802</c:v>
                </c:pt>
                <c:pt idx="265">
                  <c:v>43801</c:v>
                </c:pt>
                <c:pt idx="266">
                  <c:v>43798</c:v>
                </c:pt>
                <c:pt idx="267">
                  <c:v>43797</c:v>
                </c:pt>
                <c:pt idx="268">
                  <c:v>43796</c:v>
                </c:pt>
                <c:pt idx="269">
                  <c:v>43795</c:v>
                </c:pt>
                <c:pt idx="270">
                  <c:v>43794</c:v>
                </c:pt>
                <c:pt idx="271">
                  <c:v>43791</c:v>
                </c:pt>
                <c:pt idx="272">
                  <c:v>43790</c:v>
                </c:pt>
                <c:pt idx="273">
                  <c:v>43789</c:v>
                </c:pt>
                <c:pt idx="274">
                  <c:v>43788</c:v>
                </c:pt>
                <c:pt idx="275">
                  <c:v>43787</c:v>
                </c:pt>
                <c:pt idx="276">
                  <c:v>43784</c:v>
                </c:pt>
                <c:pt idx="277">
                  <c:v>43783</c:v>
                </c:pt>
                <c:pt idx="278">
                  <c:v>43782</c:v>
                </c:pt>
                <c:pt idx="279">
                  <c:v>43781</c:v>
                </c:pt>
                <c:pt idx="280">
                  <c:v>43780</c:v>
                </c:pt>
                <c:pt idx="281">
                  <c:v>43777</c:v>
                </c:pt>
                <c:pt idx="282">
                  <c:v>43776</c:v>
                </c:pt>
                <c:pt idx="283">
                  <c:v>43775</c:v>
                </c:pt>
                <c:pt idx="284">
                  <c:v>43774</c:v>
                </c:pt>
                <c:pt idx="285">
                  <c:v>43773</c:v>
                </c:pt>
                <c:pt idx="286">
                  <c:v>43770</c:v>
                </c:pt>
                <c:pt idx="287">
                  <c:v>43769</c:v>
                </c:pt>
                <c:pt idx="288">
                  <c:v>43768</c:v>
                </c:pt>
                <c:pt idx="289">
                  <c:v>43767</c:v>
                </c:pt>
                <c:pt idx="290">
                  <c:v>43766</c:v>
                </c:pt>
                <c:pt idx="291">
                  <c:v>43763</c:v>
                </c:pt>
                <c:pt idx="292">
                  <c:v>43762</c:v>
                </c:pt>
                <c:pt idx="293">
                  <c:v>43761</c:v>
                </c:pt>
                <c:pt idx="294">
                  <c:v>43760</c:v>
                </c:pt>
                <c:pt idx="295">
                  <c:v>43759</c:v>
                </c:pt>
                <c:pt idx="296">
                  <c:v>43756</c:v>
                </c:pt>
                <c:pt idx="297">
                  <c:v>43755</c:v>
                </c:pt>
                <c:pt idx="298">
                  <c:v>43754</c:v>
                </c:pt>
                <c:pt idx="299">
                  <c:v>43753</c:v>
                </c:pt>
                <c:pt idx="300">
                  <c:v>43752</c:v>
                </c:pt>
                <c:pt idx="301">
                  <c:v>43750</c:v>
                </c:pt>
                <c:pt idx="302">
                  <c:v>43749</c:v>
                </c:pt>
                <c:pt idx="303">
                  <c:v>43748</c:v>
                </c:pt>
                <c:pt idx="304">
                  <c:v>43747</c:v>
                </c:pt>
                <c:pt idx="305">
                  <c:v>43746</c:v>
                </c:pt>
                <c:pt idx="306">
                  <c:v>43738</c:v>
                </c:pt>
                <c:pt idx="307">
                  <c:v>43737</c:v>
                </c:pt>
                <c:pt idx="308">
                  <c:v>43735</c:v>
                </c:pt>
                <c:pt idx="309">
                  <c:v>43734</c:v>
                </c:pt>
                <c:pt idx="310">
                  <c:v>43733</c:v>
                </c:pt>
                <c:pt idx="311">
                  <c:v>43732</c:v>
                </c:pt>
                <c:pt idx="312">
                  <c:v>43731</c:v>
                </c:pt>
                <c:pt idx="313">
                  <c:v>43728</c:v>
                </c:pt>
                <c:pt idx="314">
                  <c:v>43727</c:v>
                </c:pt>
                <c:pt idx="315">
                  <c:v>43726</c:v>
                </c:pt>
                <c:pt idx="316">
                  <c:v>43725</c:v>
                </c:pt>
                <c:pt idx="317">
                  <c:v>43724</c:v>
                </c:pt>
                <c:pt idx="318">
                  <c:v>43720</c:v>
                </c:pt>
                <c:pt idx="319">
                  <c:v>43719</c:v>
                </c:pt>
                <c:pt idx="320">
                  <c:v>43718</c:v>
                </c:pt>
                <c:pt idx="321">
                  <c:v>43717</c:v>
                </c:pt>
                <c:pt idx="322">
                  <c:v>43714</c:v>
                </c:pt>
                <c:pt idx="323">
                  <c:v>43713</c:v>
                </c:pt>
                <c:pt idx="324">
                  <c:v>43712</c:v>
                </c:pt>
                <c:pt idx="325">
                  <c:v>43711</c:v>
                </c:pt>
                <c:pt idx="326">
                  <c:v>43710</c:v>
                </c:pt>
                <c:pt idx="327">
                  <c:v>43707</c:v>
                </c:pt>
                <c:pt idx="328">
                  <c:v>43706</c:v>
                </c:pt>
                <c:pt idx="329">
                  <c:v>43705</c:v>
                </c:pt>
                <c:pt idx="330">
                  <c:v>43704</c:v>
                </c:pt>
                <c:pt idx="331">
                  <c:v>43703</c:v>
                </c:pt>
                <c:pt idx="332">
                  <c:v>43700</c:v>
                </c:pt>
                <c:pt idx="333">
                  <c:v>43699</c:v>
                </c:pt>
                <c:pt idx="334">
                  <c:v>43698</c:v>
                </c:pt>
                <c:pt idx="335">
                  <c:v>43697</c:v>
                </c:pt>
                <c:pt idx="336">
                  <c:v>43696</c:v>
                </c:pt>
                <c:pt idx="337">
                  <c:v>43693</c:v>
                </c:pt>
                <c:pt idx="338">
                  <c:v>43692</c:v>
                </c:pt>
                <c:pt idx="339">
                  <c:v>43691</c:v>
                </c:pt>
                <c:pt idx="340">
                  <c:v>43690</c:v>
                </c:pt>
                <c:pt idx="341">
                  <c:v>43689</c:v>
                </c:pt>
                <c:pt idx="342">
                  <c:v>43686</c:v>
                </c:pt>
                <c:pt idx="343">
                  <c:v>43685</c:v>
                </c:pt>
                <c:pt idx="344">
                  <c:v>43684</c:v>
                </c:pt>
                <c:pt idx="345">
                  <c:v>43683</c:v>
                </c:pt>
                <c:pt idx="346">
                  <c:v>43682</c:v>
                </c:pt>
                <c:pt idx="347">
                  <c:v>43679</c:v>
                </c:pt>
                <c:pt idx="348">
                  <c:v>43678</c:v>
                </c:pt>
                <c:pt idx="349">
                  <c:v>43677</c:v>
                </c:pt>
                <c:pt idx="350">
                  <c:v>43676</c:v>
                </c:pt>
                <c:pt idx="351">
                  <c:v>43675</c:v>
                </c:pt>
                <c:pt idx="352">
                  <c:v>43672</c:v>
                </c:pt>
                <c:pt idx="353">
                  <c:v>43671</c:v>
                </c:pt>
                <c:pt idx="354">
                  <c:v>43670</c:v>
                </c:pt>
                <c:pt idx="355">
                  <c:v>43669</c:v>
                </c:pt>
                <c:pt idx="356">
                  <c:v>43668</c:v>
                </c:pt>
                <c:pt idx="357">
                  <c:v>43665</c:v>
                </c:pt>
                <c:pt idx="358">
                  <c:v>43664</c:v>
                </c:pt>
                <c:pt idx="359">
                  <c:v>43663</c:v>
                </c:pt>
                <c:pt idx="360">
                  <c:v>43662</c:v>
                </c:pt>
                <c:pt idx="361">
                  <c:v>43661</c:v>
                </c:pt>
                <c:pt idx="362">
                  <c:v>43658</c:v>
                </c:pt>
                <c:pt idx="363">
                  <c:v>43657</c:v>
                </c:pt>
                <c:pt idx="364">
                  <c:v>43656</c:v>
                </c:pt>
                <c:pt idx="365">
                  <c:v>43655</c:v>
                </c:pt>
                <c:pt idx="366">
                  <c:v>43654</c:v>
                </c:pt>
                <c:pt idx="367">
                  <c:v>43651</c:v>
                </c:pt>
                <c:pt idx="368">
                  <c:v>43650</c:v>
                </c:pt>
                <c:pt idx="369">
                  <c:v>43649</c:v>
                </c:pt>
                <c:pt idx="370">
                  <c:v>43648</c:v>
                </c:pt>
                <c:pt idx="371">
                  <c:v>43647</c:v>
                </c:pt>
                <c:pt idx="372">
                  <c:v>43644</c:v>
                </c:pt>
                <c:pt idx="373">
                  <c:v>43643</c:v>
                </c:pt>
                <c:pt idx="374">
                  <c:v>43642</c:v>
                </c:pt>
                <c:pt idx="375">
                  <c:v>43641</c:v>
                </c:pt>
                <c:pt idx="376">
                  <c:v>43640</c:v>
                </c:pt>
                <c:pt idx="377">
                  <c:v>43637</c:v>
                </c:pt>
                <c:pt idx="378">
                  <c:v>43636</c:v>
                </c:pt>
                <c:pt idx="379">
                  <c:v>43635</c:v>
                </c:pt>
                <c:pt idx="380">
                  <c:v>43634</c:v>
                </c:pt>
                <c:pt idx="381">
                  <c:v>43633</c:v>
                </c:pt>
                <c:pt idx="382">
                  <c:v>43630</c:v>
                </c:pt>
                <c:pt idx="383">
                  <c:v>43629</c:v>
                </c:pt>
                <c:pt idx="384">
                  <c:v>43628</c:v>
                </c:pt>
                <c:pt idx="385">
                  <c:v>43627</c:v>
                </c:pt>
                <c:pt idx="386">
                  <c:v>43626</c:v>
                </c:pt>
                <c:pt idx="387">
                  <c:v>43622</c:v>
                </c:pt>
                <c:pt idx="388">
                  <c:v>43621</c:v>
                </c:pt>
                <c:pt idx="389">
                  <c:v>43620</c:v>
                </c:pt>
                <c:pt idx="390">
                  <c:v>43619</c:v>
                </c:pt>
                <c:pt idx="391">
                  <c:v>43616</c:v>
                </c:pt>
                <c:pt idx="392">
                  <c:v>43615</c:v>
                </c:pt>
                <c:pt idx="393">
                  <c:v>43614</c:v>
                </c:pt>
                <c:pt idx="394">
                  <c:v>43613</c:v>
                </c:pt>
                <c:pt idx="395">
                  <c:v>43612</c:v>
                </c:pt>
                <c:pt idx="396">
                  <c:v>43609</c:v>
                </c:pt>
                <c:pt idx="397">
                  <c:v>43608</c:v>
                </c:pt>
                <c:pt idx="398">
                  <c:v>43607</c:v>
                </c:pt>
                <c:pt idx="399">
                  <c:v>43606</c:v>
                </c:pt>
                <c:pt idx="400">
                  <c:v>43605</c:v>
                </c:pt>
                <c:pt idx="401">
                  <c:v>43602</c:v>
                </c:pt>
                <c:pt idx="402">
                  <c:v>43601</c:v>
                </c:pt>
                <c:pt idx="403">
                  <c:v>43600</c:v>
                </c:pt>
                <c:pt idx="404">
                  <c:v>43599</c:v>
                </c:pt>
                <c:pt idx="405">
                  <c:v>43598</c:v>
                </c:pt>
                <c:pt idx="406">
                  <c:v>43595</c:v>
                </c:pt>
                <c:pt idx="407">
                  <c:v>43594</c:v>
                </c:pt>
                <c:pt idx="408">
                  <c:v>43593</c:v>
                </c:pt>
                <c:pt idx="409">
                  <c:v>43592</c:v>
                </c:pt>
                <c:pt idx="410">
                  <c:v>43591</c:v>
                </c:pt>
                <c:pt idx="411">
                  <c:v>43590</c:v>
                </c:pt>
                <c:pt idx="412">
                  <c:v>43585</c:v>
                </c:pt>
                <c:pt idx="413">
                  <c:v>43584</c:v>
                </c:pt>
                <c:pt idx="414">
                  <c:v>43583</c:v>
                </c:pt>
                <c:pt idx="415">
                  <c:v>43581</c:v>
                </c:pt>
                <c:pt idx="416">
                  <c:v>43580</c:v>
                </c:pt>
                <c:pt idx="417">
                  <c:v>43579</c:v>
                </c:pt>
                <c:pt idx="418">
                  <c:v>43578</c:v>
                </c:pt>
                <c:pt idx="419">
                  <c:v>43577</c:v>
                </c:pt>
                <c:pt idx="420">
                  <c:v>43574</c:v>
                </c:pt>
                <c:pt idx="421">
                  <c:v>43573</c:v>
                </c:pt>
                <c:pt idx="422">
                  <c:v>43572</c:v>
                </c:pt>
                <c:pt idx="423">
                  <c:v>43571</c:v>
                </c:pt>
                <c:pt idx="424">
                  <c:v>43570</c:v>
                </c:pt>
                <c:pt idx="425">
                  <c:v>43567</c:v>
                </c:pt>
                <c:pt idx="426">
                  <c:v>43566</c:v>
                </c:pt>
                <c:pt idx="427">
                  <c:v>43565</c:v>
                </c:pt>
                <c:pt idx="428">
                  <c:v>43564</c:v>
                </c:pt>
                <c:pt idx="429">
                  <c:v>43563</c:v>
                </c:pt>
                <c:pt idx="430">
                  <c:v>43559</c:v>
                </c:pt>
                <c:pt idx="431">
                  <c:v>43558</c:v>
                </c:pt>
                <c:pt idx="432">
                  <c:v>43557</c:v>
                </c:pt>
                <c:pt idx="433">
                  <c:v>43556</c:v>
                </c:pt>
                <c:pt idx="434">
                  <c:v>43553</c:v>
                </c:pt>
                <c:pt idx="435">
                  <c:v>43552</c:v>
                </c:pt>
                <c:pt idx="436">
                  <c:v>43551</c:v>
                </c:pt>
                <c:pt idx="437">
                  <c:v>43550</c:v>
                </c:pt>
                <c:pt idx="438">
                  <c:v>43549</c:v>
                </c:pt>
                <c:pt idx="439">
                  <c:v>43546</c:v>
                </c:pt>
                <c:pt idx="440">
                  <c:v>43545</c:v>
                </c:pt>
                <c:pt idx="441">
                  <c:v>43544</c:v>
                </c:pt>
                <c:pt idx="442">
                  <c:v>43543</c:v>
                </c:pt>
                <c:pt idx="443">
                  <c:v>43542</c:v>
                </c:pt>
                <c:pt idx="444">
                  <c:v>43539</c:v>
                </c:pt>
                <c:pt idx="445">
                  <c:v>43538</c:v>
                </c:pt>
                <c:pt idx="446">
                  <c:v>43537</c:v>
                </c:pt>
                <c:pt idx="447">
                  <c:v>43536</c:v>
                </c:pt>
                <c:pt idx="448">
                  <c:v>43535</c:v>
                </c:pt>
                <c:pt idx="449">
                  <c:v>43532</c:v>
                </c:pt>
                <c:pt idx="450">
                  <c:v>43531</c:v>
                </c:pt>
                <c:pt idx="451">
                  <c:v>43530</c:v>
                </c:pt>
                <c:pt idx="452">
                  <c:v>43529</c:v>
                </c:pt>
                <c:pt idx="453">
                  <c:v>43528</c:v>
                </c:pt>
                <c:pt idx="454">
                  <c:v>43525</c:v>
                </c:pt>
                <c:pt idx="455">
                  <c:v>43524</c:v>
                </c:pt>
                <c:pt idx="456">
                  <c:v>43523</c:v>
                </c:pt>
                <c:pt idx="457">
                  <c:v>43522</c:v>
                </c:pt>
                <c:pt idx="458">
                  <c:v>43521</c:v>
                </c:pt>
                <c:pt idx="459">
                  <c:v>43518</c:v>
                </c:pt>
                <c:pt idx="460">
                  <c:v>43517</c:v>
                </c:pt>
                <c:pt idx="461">
                  <c:v>43516</c:v>
                </c:pt>
                <c:pt idx="462">
                  <c:v>43515</c:v>
                </c:pt>
                <c:pt idx="463">
                  <c:v>43514</c:v>
                </c:pt>
                <c:pt idx="464">
                  <c:v>43511</c:v>
                </c:pt>
                <c:pt idx="465">
                  <c:v>43510</c:v>
                </c:pt>
                <c:pt idx="466">
                  <c:v>43509</c:v>
                </c:pt>
                <c:pt idx="467">
                  <c:v>43508</c:v>
                </c:pt>
                <c:pt idx="468">
                  <c:v>43507</c:v>
                </c:pt>
                <c:pt idx="469">
                  <c:v>43498</c:v>
                </c:pt>
                <c:pt idx="470">
                  <c:v>43497</c:v>
                </c:pt>
                <c:pt idx="471">
                  <c:v>43496</c:v>
                </c:pt>
                <c:pt idx="472">
                  <c:v>43495</c:v>
                </c:pt>
                <c:pt idx="473">
                  <c:v>43494</c:v>
                </c:pt>
                <c:pt idx="474">
                  <c:v>43493</c:v>
                </c:pt>
                <c:pt idx="475">
                  <c:v>43490</c:v>
                </c:pt>
                <c:pt idx="476">
                  <c:v>43489</c:v>
                </c:pt>
                <c:pt idx="477">
                  <c:v>43488</c:v>
                </c:pt>
                <c:pt idx="478">
                  <c:v>43487</c:v>
                </c:pt>
                <c:pt idx="479">
                  <c:v>43486</c:v>
                </c:pt>
                <c:pt idx="480">
                  <c:v>43483</c:v>
                </c:pt>
                <c:pt idx="481">
                  <c:v>43482</c:v>
                </c:pt>
                <c:pt idx="482">
                  <c:v>43481</c:v>
                </c:pt>
                <c:pt idx="483">
                  <c:v>43480</c:v>
                </c:pt>
                <c:pt idx="484">
                  <c:v>43479</c:v>
                </c:pt>
                <c:pt idx="485">
                  <c:v>43476</c:v>
                </c:pt>
                <c:pt idx="486">
                  <c:v>43475</c:v>
                </c:pt>
                <c:pt idx="487">
                  <c:v>43474</c:v>
                </c:pt>
                <c:pt idx="488">
                  <c:v>43473</c:v>
                </c:pt>
                <c:pt idx="489">
                  <c:v>43472</c:v>
                </c:pt>
                <c:pt idx="490">
                  <c:v>43469</c:v>
                </c:pt>
                <c:pt idx="491">
                  <c:v>43468</c:v>
                </c:pt>
                <c:pt idx="492">
                  <c:v>43467</c:v>
                </c:pt>
                <c:pt idx="493">
                  <c:v>43463</c:v>
                </c:pt>
                <c:pt idx="494">
                  <c:v>43462</c:v>
                </c:pt>
                <c:pt idx="495">
                  <c:v>43461</c:v>
                </c:pt>
                <c:pt idx="496">
                  <c:v>43460</c:v>
                </c:pt>
                <c:pt idx="497">
                  <c:v>43459</c:v>
                </c:pt>
                <c:pt idx="498">
                  <c:v>43458</c:v>
                </c:pt>
                <c:pt idx="499">
                  <c:v>43455</c:v>
                </c:pt>
                <c:pt idx="500">
                  <c:v>43454</c:v>
                </c:pt>
                <c:pt idx="501">
                  <c:v>43453</c:v>
                </c:pt>
                <c:pt idx="502">
                  <c:v>43452</c:v>
                </c:pt>
                <c:pt idx="503">
                  <c:v>43451</c:v>
                </c:pt>
                <c:pt idx="504">
                  <c:v>43448</c:v>
                </c:pt>
                <c:pt idx="505">
                  <c:v>43447</c:v>
                </c:pt>
                <c:pt idx="506">
                  <c:v>43446</c:v>
                </c:pt>
                <c:pt idx="507">
                  <c:v>43445</c:v>
                </c:pt>
                <c:pt idx="508">
                  <c:v>43444</c:v>
                </c:pt>
                <c:pt idx="509">
                  <c:v>43441</c:v>
                </c:pt>
                <c:pt idx="510">
                  <c:v>43440</c:v>
                </c:pt>
                <c:pt idx="511">
                  <c:v>43439</c:v>
                </c:pt>
                <c:pt idx="512">
                  <c:v>43438</c:v>
                </c:pt>
                <c:pt idx="513">
                  <c:v>43437</c:v>
                </c:pt>
                <c:pt idx="514">
                  <c:v>43434</c:v>
                </c:pt>
                <c:pt idx="515">
                  <c:v>43433</c:v>
                </c:pt>
                <c:pt idx="516">
                  <c:v>43432</c:v>
                </c:pt>
                <c:pt idx="517">
                  <c:v>43431</c:v>
                </c:pt>
                <c:pt idx="518">
                  <c:v>43430</c:v>
                </c:pt>
                <c:pt idx="519">
                  <c:v>43427</c:v>
                </c:pt>
                <c:pt idx="520">
                  <c:v>43426</c:v>
                </c:pt>
                <c:pt idx="521">
                  <c:v>43425</c:v>
                </c:pt>
                <c:pt idx="522">
                  <c:v>43424</c:v>
                </c:pt>
                <c:pt idx="523">
                  <c:v>43423</c:v>
                </c:pt>
                <c:pt idx="524">
                  <c:v>43420</c:v>
                </c:pt>
                <c:pt idx="525">
                  <c:v>43419</c:v>
                </c:pt>
                <c:pt idx="526">
                  <c:v>43418</c:v>
                </c:pt>
                <c:pt idx="527">
                  <c:v>43417</c:v>
                </c:pt>
                <c:pt idx="528">
                  <c:v>43416</c:v>
                </c:pt>
                <c:pt idx="529">
                  <c:v>43413</c:v>
                </c:pt>
                <c:pt idx="530">
                  <c:v>43412</c:v>
                </c:pt>
                <c:pt idx="531">
                  <c:v>43411</c:v>
                </c:pt>
                <c:pt idx="532">
                  <c:v>43410</c:v>
                </c:pt>
                <c:pt idx="533">
                  <c:v>43409</c:v>
                </c:pt>
                <c:pt idx="534">
                  <c:v>43406</c:v>
                </c:pt>
                <c:pt idx="535">
                  <c:v>43405</c:v>
                </c:pt>
                <c:pt idx="536">
                  <c:v>43404</c:v>
                </c:pt>
                <c:pt idx="537">
                  <c:v>43403</c:v>
                </c:pt>
                <c:pt idx="538">
                  <c:v>43402</c:v>
                </c:pt>
                <c:pt idx="539">
                  <c:v>43399</c:v>
                </c:pt>
                <c:pt idx="540">
                  <c:v>43398</c:v>
                </c:pt>
                <c:pt idx="541">
                  <c:v>43397</c:v>
                </c:pt>
                <c:pt idx="542">
                  <c:v>43396</c:v>
                </c:pt>
                <c:pt idx="543">
                  <c:v>43395</c:v>
                </c:pt>
                <c:pt idx="544">
                  <c:v>43392</c:v>
                </c:pt>
                <c:pt idx="545">
                  <c:v>43391</c:v>
                </c:pt>
                <c:pt idx="546">
                  <c:v>43390</c:v>
                </c:pt>
                <c:pt idx="547">
                  <c:v>43389</c:v>
                </c:pt>
                <c:pt idx="548">
                  <c:v>43388</c:v>
                </c:pt>
                <c:pt idx="549">
                  <c:v>43385</c:v>
                </c:pt>
                <c:pt idx="550">
                  <c:v>43384</c:v>
                </c:pt>
                <c:pt idx="551">
                  <c:v>43383</c:v>
                </c:pt>
                <c:pt idx="552">
                  <c:v>43382</c:v>
                </c:pt>
                <c:pt idx="553">
                  <c:v>43381</c:v>
                </c:pt>
                <c:pt idx="554">
                  <c:v>43373</c:v>
                </c:pt>
                <c:pt idx="555">
                  <c:v>43372</c:v>
                </c:pt>
                <c:pt idx="556">
                  <c:v>43371</c:v>
                </c:pt>
                <c:pt idx="557">
                  <c:v>43370</c:v>
                </c:pt>
                <c:pt idx="558">
                  <c:v>43369</c:v>
                </c:pt>
                <c:pt idx="559">
                  <c:v>43368</c:v>
                </c:pt>
                <c:pt idx="560">
                  <c:v>43364</c:v>
                </c:pt>
                <c:pt idx="561">
                  <c:v>43363</c:v>
                </c:pt>
                <c:pt idx="562">
                  <c:v>43362</c:v>
                </c:pt>
                <c:pt idx="563">
                  <c:v>43361</c:v>
                </c:pt>
                <c:pt idx="564">
                  <c:v>43360</c:v>
                </c:pt>
                <c:pt idx="565">
                  <c:v>43357</c:v>
                </c:pt>
                <c:pt idx="566">
                  <c:v>43356</c:v>
                </c:pt>
                <c:pt idx="567">
                  <c:v>43355</c:v>
                </c:pt>
                <c:pt idx="568">
                  <c:v>43354</c:v>
                </c:pt>
                <c:pt idx="569">
                  <c:v>43353</c:v>
                </c:pt>
                <c:pt idx="570">
                  <c:v>43350</c:v>
                </c:pt>
                <c:pt idx="571">
                  <c:v>43349</c:v>
                </c:pt>
                <c:pt idx="572">
                  <c:v>43348</c:v>
                </c:pt>
                <c:pt idx="573">
                  <c:v>43347</c:v>
                </c:pt>
                <c:pt idx="574">
                  <c:v>43346</c:v>
                </c:pt>
                <c:pt idx="575">
                  <c:v>43343</c:v>
                </c:pt>
                <c:pt idx="576">
                  <c:v>43342</c:v>
                </c:pt>
                <c:pt idx="577">
                  <c:v>43341</c:v>
                </c:pt>
                <c:pt idx="578">
                  <c:v>43340</c:v>
                </c:pt>
                <c:pt idx="579">
                  <c:v>43339</c:v>
                </c:pt>
                <c:pt idx="580">
                  <c:v>43336</c:v>
                </c:pt>
                <c:pt idx="581">
                  <c:v>43335</c:v>
                </c:pt>
                <c:pt idx="582">
                  <c:v>43334</c:v>
                </c:pt>
                <c:pt idx="583">
                  <c:v>43333</c:v>
                </c:pt>
                <c:pt idx="584">
                  <c:v>43332</c:v>
                </c:pt>
                <c:pt idx="585">
                  <c:v>43329</c:v>
                </c:pt>
                <c:pt idx="586">
                  <c:v>43328</c:v>
                </c:pt>
                <c:pt idx="587">
                  <c:v>43327</c:v>
                </c:pt>
                <c:pt idx="588">
                  <c:v>43326</c:v>
                </c:pt>
                <c:pt idx="589">
                  <c:v>43325</c:v>
                </c:pt>
                <c:pt idx="590">
                  <c:v>43322</c:v>
                </c:pt>
                <c:pt idx="591">
                  <c:v>43321</c:v>
                </c:pt>
                <c:pt idx="592">
                  <c:v>43320</c:v>
                </c:pt>
                <c:pt idx="593">
                  <c:v>43319</c:v>
                </c:pt>
                <c:pt idx="594">
                  <c:v>43318</c:v>
                </c:pt>
                <c:pt idx="595">
                  <c:v>43315</c:v>
                </c:pt>
                <c:pt idx="596">
                  <c:v>43314</c:v>
                </c:pt>
                <c:pt idx="597">
                  <c:v>43313</c:v>
                </c:pt>
                <c:pt idx="598">
                  <c:v>43312</c:v>
                </c:pt>
                <c:pt idx="599">
                  <c:v>43311</c:v>
                </c:pt>
                <c:pt idx="600">
                  <c:v>43308</c:v>
                </c:pt>
                <c:pt idx="601">
                  <c:v>43307</c:v>
                </c:pt>
                <c:pt idx="602">
                  <c:v>43306</c:v>
                </c:pt>
                <c:pt idx="603">
                  <c:v>43305</c:v>
                </c:pt>
                <c:pt idx="604">
                  <c:v>43304</c:v>
                </c:pt>
                <c:pt idx="605">
                  <c:v>43301</c:v>
                </c:pt>
                <c:pt idx="606">
                  <c:v>43300</c:v>
                </c:pt>
                <c:pt idx="607">
                  <c:v>43299</c:v>
                </c:pt>
                <c:pt idx="608">
                  <c:v>43298</c:v>
                </c:pt>
                <c:pt idx="609">
                  <c:v>43297</c:v>
                </c:pt>
                <c:pt idx="610">
                  <c:v>43294</c:v>
                </c:pt>
                <c:pt idx="611">
                  <c:v>43293</c:v>
                </c:pt>
                <c:pt idx="612">
                  <c:v>43292</c:v>
                </c:pt>
                <c:pt idx="613">
                  <c:v>43291</c:v>
                </c:pt>
                <c:pt idx="614">
                  <c:v>43290</c:v>
                </c:pt>
                <c:pt idx="615">
                  <c:v>43287</c:v>
                </c:pt>
                <c:pt idx="616">
                  <c:v>43286</c:v>
                </c:pt>
                <c:pt idx="617">
                  <c:v>43285</c:v>
                </c:pt>
                <c:pt idx="618">
                  <c:v>43284</c:v>
                </c:pt>
                <c:pt idx="619">
                  <c:v>43283</c:v>
                </c:pt>
                <c:pt idx="620">
                  <c:v>43280</c:v>
                </c:pt>
                <c:pt idx="621">
                  <c:v>43279</c:v>
                </c:pt>
                <c:pt idx="622">
                  <c:v>43278</c:v>
                </c:pt>
                <c:pt idx="623">
                  <c:v>43277</c:v>
                </c:pt>
                <c:pt idx="624">
                  <c:v>43276</c:v>
                </c:pt>
                <c:pt idx="625">
                  <c:v>43273</c:v>
                </c:pt>
                <c:pt idx="626">
                  <c:v>43272</c:v>
                </c:pt>
                <c:pt idx="627">
                  <c:v>43271</c:v>
                </c:pt>
                <c:pt idx="628">
                  <c:v>43270</c:v>
                </c:pt>
                <c:pt idx="629">
                  <c:v>43266</c:v>
                </c:pt>
                <c:pt idx="630">
                  <c:v>43265</c:v>
                </c:pt>
                <c:pt idx="631">
                  <c:v>43264</c:v>
                </c:pt>
                <c:pt idx="632">
                  <c:v>43263</c:v>
                </c:pt>
                <c:pt idx="633">
                  <c:v>43262</c:v>
                </c:pt>
                <c:pt idx="634">
                  <c:v>43259</c:v>
                </c:pt>
                <c:pt idx="635">
                  <c:v>43258</c:v>
                </c:pt>
                <c:pt idx="636">
                  <c:v>43257</c:v>
                </c:pt>
                <c:pt idx="637">
                  <c:v>43256</c:v>
                </c:pt>
                <c:pt idx="638">
                  <c:v>43255</c:v>
                </c:pt>
                <c:pt idx="639">
                  <c:v>43252</c:v>
                </c:pt>
                <c:pt idx="640">
                  <c:v>43251</c:v>
                </c:pt>
                <c:pt idx="641">
                  <c:v>43250</c:v>
                </c:pt>
                <c:pt idx="642">
                  <c:v>43249</c:v>
                </c:pt>
                <c:pt idx="643">
                  <c:v>43248</c:v>
                </c:pt>
                <c:pt idx="644">
                  <c:v>43245</c:v>
                </c:pt>
                <c:pt idx="645">
                  <c:v>43244</c:v>
                </c:pt>
                <c:pt idx="646">
                  <c:v>43243</c:v>
                </c:pt>
                <c:pt idx="647">
                  <c:v>43242</c:v>
                </c:pt>
                <c:pt idx="648">
                  <c:v>43241</c:v>
                </c:pt>
                <c:pt idx="649">
                  <c:v>43238</c:v>
                </c:pt>
                <c:pt idx="650">
                  <c:v>43237</c:v>
                </c:pt>
                <c:pt idx="651">
                  <c:v>43236</c:v>
                </c:pt>
                <c:pt idx="652">
                  <c:v>43235</c:v>
                </c:pt>
                <c:pt idx="653">
                  <c:v>43234</c:v>
                </c:pt>
                <c:pt idx="654">
                  <c:v>43231</c:v>
                </c:pt>
                <c:pt idx="655">
                  <c:v>43230</c:v>
                </c:pt>
                <c:pt idx="656">
                  <c:v>43229</c:v>
                </c:pt>
                <c:pt idx="657">
                  <c:v>43228</c:v>
                </c:pt>
                <c:pt idx="658">
                  <c:v>43227</c:v>
                </c:pt>
                <c:pt idx="659">
                  <c:v>43224</c:v>
                </c:pt>
                <c:pt idx="660">
                  <c:v>43223</c:v>
                </c:pt>
                <c:pt idx="661">
                  <c:v>43222</c:v>
                </c:pt>
                <c:pt idx="662">
                  <c:v>43218</c:v>
                </c:pt>
                <c:pt idx="663">
                  <c:v>43217</c:v>
                </c:pt>
                <c:pt idx="664">
                  <c:v>43216</c:v>
                </c:pt>
                <c:pt idx="665">
                  <c:v>43215</c:v>
                </c:pt>
                <c:pt idx="666">
                  <c:v>43214</c:v>
                </c:pt>
                <c:pt idx="667">
                  <c:v>43213</c:v>
                </c:pt>
                <c:pt idx="668">
                  <c:v>43210</c:v>
                </c:pt>
                <c:pt idx="669">
                  <c:v>43209</c:v>
                </c:pt>
                <c:pt idx="670">
                  <c:v>43208</c:v>
                </c:pt>
                <c:pt idx="671">
                  <c:v>43207</c:v>
                </c:pt>
                <c:pt idx="672">
                  <c:v>43206</c:v>
                </c:pt>
                <c:pt idx="673">
                  <c:v>43203</c:v>
                </c:pt>
                <c:pt idx="674">
                  <c:v>43202</c:v>
                </c:pt>
                <c:pt idx="675">
                  <c:v>43201</c:v>
                </c:pt>
                <c:pt idx="676">
                  <c:v>43200</c:v>
                </c:pt>
                <c:pt idx="677">
                  <c:v>43199</c:v>
                </c:pt>
                <c:pt idx="678">
                  <c:v>43198</c:v>
                </c:pt>
                <c:pt idx="679">
                  <c:v>43194</c:v>
                </c:pt>
                <c:pt idx="680">
                  <c:v>43193</c:v>
                </c:pt>
                <c:pt idx="681">
                  <c:v>43192</c:v>
                </c:pt>
                <c:pt idx="682">
                  <c:v>43189</c:v>
                </c:pt>
                <c:pt idx="683">
                  <c:v>43188</c:v>
                </c:pt>
                <c:pt idx="684">
                  <c:v>43187</c:v>
                </c:pt>
                <c:pt idx="685">
                  <c:v>43186</c:v>
                </c:pt>
                <c:pt idx="686">
                  <c:v>43185</c:v>
                </c:pt>
                <c:pt idx="687">
                  <c:v>43182</c:v>
                </c:pt>
                <c:pt idx="688">
                  <c:v>43181</c:v>
                </c:pt>
                <c:pt idx="689">
                  <c:v>43180</c:v>
                </c:pt>
                <c:pt idx="690">
                  <c:v>43179</c:v>
                </c:pt>
                <c:pt idx="691">
                  <c:v>43178</c:v>
                </c:pt>
                <c:pt idx="692">
                  <c:v>43175</c:v>
                </c:pt>
                <c:pt idx="693">
                  <c:v>43174</c:v>
                </c:pt>
                <c:pt idx="694">
                  <c:v>43173</c:v>
                </c:pt>
                <c:pt idx="695">
                  <c:v>43172</c:v>
                </c:pt>
                <c:pt idx="696">
                  <c:v>43171</c:v>
                </c:pt>
                <c:pt idx="697">
                  <c:v>43168</c:v>
                </c:pt>
                <c:pt idx="698">
                  <c:v>43167</c:v>
                </c:pt>
                <c:pt idx="699">
                  <c:v>43166</c:v>
                </c:pt>
                <c:pt idx="700">
                  <c:v>43165</c:v>
                </c:pt>
                <c:pt idx="701">
                  <c:v>43164</c:v>
                </c:pt>
                <c:pt idx="702">
                  <c:v>43161</c:v>
                </c:pt>
                <c:pt idx="703">
                  <c:v>43160</c:v>
                </c:pt>
                <c:pt idx="704">
                  <c:v>43159</c:v>
                </c:pt>
                <c:pt idx="705">
                  <c:v>43158</c:v>
                </c:pt>
                <c:pt idx="706">
                  <c:v>43157</c:v>
                </c:pt>
                <c:pt idx="707">
                  <c:v>43155</c:v>
                </c:pt>
                <c:pt idx="708">
                  <c:v>43154</c:v>
                </c:pt>
                <c:pt idx="709">
                  <c:v>43153</c:v>
                </c:pt>
                <c:pt idx="710">
                  <c:v>43145</c:v>
                </c:pt>
                <c:pt idx="711">
                  <c:v>43144</c:v>
                </c:pt>
                <c:pt idx="712">
                  <c:v>43143</c:v>
                </c:pt>
                <c:pt idx="713">
                  <c:v>43142</c:v>
                </c:pt>
                <c:pt idx="714">
                  <c:v>43140</c:v>
                </c:pt>
                <c:pt idx="715">
                  <c:v>43139</c:v>
                </c:pt>
                <c:pt idx="716">
                  <c:v>43138</c:v>
                </c:pt>
                <c:pt idx="717">
                  <c:v>43137</c:v>
                </c:pt>
                <c:pt idx="718">
                  <c:v>43136</c:v>
                </c:pt>
                <c:pt idx="719">
                  <c:v>43133</c:v>
                </c:pt>
                <c:pt idx="720">
                  <c:v>43132</c:v>
                </c:pt>
                <c:pt idx="721">
                  <c:v>43131</c:v>
                </c:pt>
                <c:pt idx="722">
                  <c:v>43130</c:v>
                </c:pt>
                <c:pt idx="723">
                  <c:v>43129</c:v>
                </c:pt>
                <c:pt idx="724">
                  <c:v>43126</c:v>
                </c:pt>
                <c:pt idx="725">
                  <c:v>43125</c:v>
                </c:pt>
                <c:pt idx="726">
                  <c:v>43124</c:v>
                </c:pt>
                <c:pt idx="727">
                  <c:v>43123</c:v>
                </c:pt>
                <c:pt idx="728">
                  <c:v>43122</c:v>
                </c:pt>
                <c:pt idx="729">
                  <c:v>43119</c:v>
                </c:pt>
                <c:pt idx="730">
                  <c:v>43118</c:v>
                </c:pt>
                <c:pt idx="731">
                  <c:v>43117</c:v>
                </c:pt>
                <c:pt idx="732">
                  <c:v>43116</c:v>
                </c:pt>
                <c:pt idx="733">
                  <c:v>43115</c:v>
                </c:pt>
                <c:pt idx="734">
                  <c:v>43112</c:v>
                </c:pt>
                <c:pt idx="735">
                  <c:v>43111</c:v>
                </c:pt>
                <c:pt idx="736">
                  <c:v>43110</c:v>
                </c:pt>
                <c:pt idx="737">
                  <c:v>43109</c:v>
                </c:pt>
                <c:pt idx="738">
                  <c:v>43108</c:v>
                </c:pt>
                <c:pt idx="739">
                  <c:v>43105</c:v>
                </c:pt>
                <c:pt idx="740">
                  <c:v>43104</c:v>
                </c:pt>
                <c:pt idx="741">
                  <c:v>43103</c:v>
                </c:pt>
                <c:pt idx="742">
                  <c:v>43102</c:v>
                </c:pt>
                <c:pt idx="743">
                  <c:v>43098</c:v>
                </c:pt>
                <c:pt idx="744">
                  <c:v>43097</c:v>
                </c:pt>
                <c:pt idx="745">
                  <c:v>43096</c:v>
                </c:pt>
                <c:pt idx="746">
                  <c:v>43095</c:v>
                </c:pt>
                <c:pt idx="747">
                  <c:v>43094</c:v>
                </c:pt>
                <c:pt idx="748">
                  <c:v>43091</c:v>
                </c:pt>
                <c:pt idx="749">
                  <c:v>43090</c:v>
                </c:pt>
                <c:pt idx="750">
                  <c:v>43089</c:v>
                </c:pt>
                <c:pt idx="751">
                  <c:v>43088</c:v>
                </c:pt>
                <c:pt idx="752">
                  <c:v>43087</c:v>
                </c:pt>
                <c:pt idx="753">
                  <c:v>43084</c:v>
                </c:pt>
                <c:pt idx="754">
                  <c:v>43083</c:v>
                </c:pt>
                <c:pt idx="755">
                  <c:v>43082</c:v>
                </c:pt>
                <c:pt idx="756">
                  <c:v>43081</c:v>
                </c:pt>
                <c:pt idx="757">
                  <c:v>43080</c:v>
                </c:pt>
                <c:pt idx="758">
                  <c:v>43077</c:v>
                </c:pt>
                <c:pt idx="759">
                  <c:v>43076</c:v>
                </c:pt>
                <c:pt idx="760">
                  <c:v>43075</c:v>
                </c:pt>
                <c:pt idx="761">
                  <c:v>43074</c:v>
                </c:pt>
                <c:pt idx="762">
                  <c:v>43073</c:v>
                </c:pt>
                <c:pt idx="763">
                  <c:v>43070</c:v>
                </c:pt>
                <c:pt idx="764">
                  <c:v>43069</c:v>
                </c:pt>
                <c:pt idx="765">
                  <c:v>43068</c:v>
                </c:pt>
                <c:pt idx="766">
                  <c:v>43067</c:v>
                </c:pt>
                <c:pt idx="767">
                  <c:v>43066</c:v>
                </c:pt>
                <c:pt idx="768">
                  <c:v>43063</c:v>
                </c:pt>
                <c:pt idx="769">
                  <c:v>43062</c:v>
                </c:pt>
                <c:pt idx="770">
                  <c:v>43061</c:v>
                </c:pt>
                <c:pt idx="771">
                  <c:v>43060</c:v>
                </c:pt>
                <c:pt idx="772">
                  <c:v>43059</c:v>
                </c:pt>
                <c:pt idx="773">
                  <c:v>43056</c:v>
                </c:pt>
                <c:pt idx="774">
                  <c:v>43055</c:v>
                </c:pt>
                <c:pt idx="775">
                  <c:v>43054</c:v>
                </c:pt>
                <c:pt idx="776">
                  <c:v>43053</c:v>
                </c:pt>
                <c:pt idx="777">
                  <c:v>43052</c:v>
                </c:pt>
                <c:pt idx="778">
                  <c:v>43049</c:v>
                </c:pt>
                <c:pt idx="779">
                  <c:v>43048</c:v>
                </c:pt>
                <c:pt idx="780">
                  <c:v>43047</c:v>
                </c:pt>
                <c:pt idx="781">
                  <c:v>43046</c:v>
                </c:pt>
                <c:pt idx="782">
                  <c:v>43045</c:v>
                </c:pt>
                <c:pt idx="783">
                  <c:v>43042</c:v>
                </c:pt>
                <c:pt idx="784">
                  <c:v>43041</c:v>
                </c:pt>
                <c:pt idx="785">
                  <c:v>43040</c:v>
                </c:pt>
                <c:pt idx="786">
                  <c:v>43039</c:v>
                </c:pt>
                <c:pt idx="787">
                  <c:v>43038</c:v>
                </c:pt>
                <c:pt idx="788">
                  <c:v>43035</c:v>
                </c:pt>
                <c:pt idx="789">
                  <c:v>43034</c:v>
                </c:pt>
                <c:pt idx="790">
                  <c:v>43033</c:v>
                </c:pt>
                <c:pt idx="791">
                  <c:v>43032</c:v>
                </c:pt>
                <c:pt idx="792">
                  <c:v>43031</c:v>
                </c:pt>
                <c:pt idx="793">
                  <c:v>43028</c:v>
                </c:pt>
                <c:pt idx="794">
                  <c:v>43027</c:v>
                </c:pt>
                <c:pt idx="795">
                  <c:v>43026</c:v>
                </c:pt>
                <c:pt idx="796">
                  <c:v>43025</c:v>
                </c:pt>
                <c:pt idx="797">
                  <c:v>43024</c:v>
                </c:pt>
                <c:pt idx="798">
                  <c:v>43021</c:v>
                </c:pt>
                <c:pt idx="799">
                  <c:v>43020</c:v>
                </c:pt>
                <c:pt idx="800">
                  <c:v>43019</c:v>
                </c:pt>
                <c:pt idx="801">
                  <c:v>43018</c:v>
                </c:pt>
                <c:pt idx="802">
                  <c:v>43017</c:v>
                </c:pt>
                <c:pt idx="803">
                  <c:v>43008</c:v>
                </c:pt>
                <c:pt idx="804">
                  <c:v>43007</c:v>
                </c:pt>
                <c:pt idx="805">
                  <c:v>43006</c:v>
                </c:pt>
                <c:pt idx="806">
                  <c:v>43005</c:v>
                </c:pt>
                <c:pt idx="807">
                  <c:v>43004</c:v>
                </c:pt>
                <c:pt idx="808">
                  <c:v>43003</c:v>
                </c:pt>
                <c:pt idx="809">
                  <c:v>43000</c:v>
                </c:pt>
                <c:pt idx="810">
                  <c:v>42999</c:v>
                </c:pt>
                <c:pt idx="811">
                  <c:v>42998</c:v>
                </c:pt>
                <c:pt idx="812">
                  <c:v>42997</c:v>
                </c:pt>
                <c:pt idx="813">
                  <c:v>42996</c:v>
                </c:pt>
                <c:pt idx="814">
                  <c:v>42993</c:v>
                </c:pt>
                <c:pt idx="815">
                  <c:v>42992</c:v>
                </c:pt>
                <c:pt idx="816">
                  <c:v>42991</c:v>
                </c:pt>
                <c:pt idx="817">
                  <c:v>42990</c:v>
                </c:pt>
                <c:pt idx="818">
                  <c:v>42989</c:v>
                </c:pt>
                <c:pt idx="819">
                  <c:v>42986</c:v>
                </c:pt>
                <c:pt idx="820">
                  <c:v>42985</c:v>
                </c:pt>
                <c:pt idx="821">
                  <c:v>42984</c:v>
                </c:pt>
                <c:pt idx="822">
                  <c:v>42983</c:v>
                </c:pt>
                <c:pt idx="823">
                  <c:v>42982</c:v>
                </c:pt>
                <c:pt idx="824">
                  <c:v>42979</c:v>
                </c:pt>
                <c:pt idx="825">
                  <c:v>42978</c:v>
                </c:pt>
                <c:pt idx="826">
                  <c:v>42977</c:v>
                </c:pt>
                <c:pt idx="827">
                  <c:v>42976</c:v>
                </c:pt>
                <c:pt idx="828">
                  <c:v>42975</c:v>
                </c:pt>
                <c:pt idx="829">
                  <c:v>42972</c:v>
                </c:pt>
                <c:pt idx="830">
                  <c:v>42971</c:v>
                </c:pt>
                <c:pt idx="831">
                  <c:v>42970</c:v>
                </c:pt>
                <c:pt idx="832">
                  <c:v>42969</c:v>
                </c:pt>
                <c:pt idx="833">
                  <c:v>42968</c:v>
                </c:pt>
                <c:pt idx="834">
                  <c:v>42965</c:v>
                </c:pt>
                <c:pt idx="835">
                  <c:v>42964</c:v>
                </c:pt>
                <c:pt idx="836">
                  <c:v>42963</c:v>
                </c:pt>
                <c:pt idx="837">
                  <c:v>42962</c:v>
                </c:pt>
                <c:pt idx="838">
                  <c:v>42961</c:v>
                </c:pt>
                <c:pt idx="839">
                  <c:v>42958</c:v>
                </c:pt>
                <c:pt idx="840">
                  <c:v>42957</c:v>
                </c:pt>
                <c:pt idx="841">
                  <c:v>42956</c:v>
                </c:pt>
                <c:pt idx="842">
                  <c:v>42955</c:v>
                </c:pt>
                <c:pt idx="843">
                  <c:v>42954</c:v>
                </c:pt>
                <c:pt idx="844">
                  <c:v>42951</c:v>
                </c:pt>
                <c:pt idx="845">
                  <c:v>42950</c:v>
                </c:pt>
                <c:pt idx="846">
                  <c:v>42949</c:v>
                </c:pt>
                <c:pt idx="847">
                  <c:v>42948</c:v>
                </c:pt>
                <c:pt idx="848">
                  <c:v>42947</c:v>
                </c:pt>
                <c:pt idx="849">
                  <c:v>42944</c:v>
                </c:pt>
                <c:pt idx="850">
                  <c:v>42943</c:v>
                </c:pt>
                <c:pt idx="851">
                  <c:v>42942</c:v>
                </c:pt>
                <c:pt idx="852">
                  <c:v>42941</c:v>
                </c:pt>
                <c:pt idx="853">
                  <c:v>42940</c:v>
                </c:pt>
                <c:pt idx="854">
                  <c:v>42937</c:v>
                </c:pt>
                <c:pt idx="855">
                  <c:v>42936</c:v>
                </c:pt>
                <c:pt idx="856">
                  <c:v>42935</c:v>
                </c:pt>
                <c:pt idx="857">
                  <c:v>42934</c:v>
                </c:pt>
                <c:pt idx="858">
                  <c:v>42933</c:v>
                </c:pt>
                <c:pt idx="859">
                  <c:v>42930</c:v>
                </c:pt>
                <c:pt idx="860">
                  <c:v>42929</c:v>
                </c:pt>
                <c:pt idx="861">
                  <c:v>42928</c:v>
                </c:pt>
                <c:pt idx="862">
                  <c:v>42927</c:v>
                </c:pt>
                <c:pt idx="863">
                  <c:v>42926</c:v>
                </c:pt>
                <c:pt idx="864">
                  <c:v>42923</c:v>
                </c:pt>
                <c:pt idx="865">
                  <c:v>42922</c:v>
                </c:pt>
                <c:pt idx="866">
                  <c:v>42921</c:v>
                </c:pt>
                <c:pt idx="867">
                  <c:v>42920</c:v>
                </c:pt>
                <c:pt idx="868">
                  <c:v>42919</c:v>
                </c:pt>
                <c:pt idx="869">
                  <c:v>42916</c:v>
                </c:pt>
                <c:pt idx="870">
                  <c:v>42915</c:v>
                </c:pt>
                <c:pt idx="871">
                  <c:v>42914</c:v>
                </c:pt>
                <c:pt idx="872">
                  <c:v>42913</c:v>
                </c:pt>
                <c:pt idx="873">
                  <c:v>42912</c:v>
                </c:pt>
                <c:pt idx="874">
                  <c:v>42909</c:v>
                </c:pt>
                <c:pt idx="875">
                  <c:v>42908</c:v>
                </c:pt>
                <c:pt idx="876">
                  <c:v>42907</c:v>
                </c:pt>
                <c:pt idx="877">
                  <c:v>42906</c:v>
                </c:pt>
                <c:pt idx="878">
                  <c:v>42905</c:v>
                </c:pt>
                <c:pt idx="879">
                  <c:v>42902</c:v>
                </c:pt>
                <c:pt idx="880">
                  <c:v>42901</c:v>
                </c:pt>
                <c:pt idx="881">
                  <c:v>42900</c:v>
                </c:pt>
                <c:pt idx="882">
                  <c:v>42899</c:v>
                </c:pt>
                <c:pt idx="883">
                  <c:v>42898</c:v>
                </c:pt>
                <c:pt idx="884">
                  <c:v>42895</c:v>
                </c:pt>
                <c:pt idx="885">
                  <c:v>42894</c:v>
                </c:pt>
                <c:pt idx="886">
                  <c:v>42893</c:v>
                </c:pt>
                <c:pt idx="887">
                  <c:v>42892</c:v>
                </c:pt>
                <c:pt idx="888">
                  <c:v>42891</c:v>
                </c:pt>
                <c:pt idx="889">
                  <c:v>42888</c:v>
                </c:pt>
                <c:pt idx="890">
                  <c:v>42887</c:v>
                </c:pt>
                <c:pt idx="891">
                  <c:v>42886</c:v>
                </c:pt>
                <c:pt idx="892">
                  <c:v>42882</c:v>
                </c:pt>
                <c:pt idx="893">
                  <c:v>42881</c:v>
                </c:pt>
                <c:pt idx="894">
                  <c:v>42880</c:v>
                </c:pt>
                <c:pt idx="895">
                  <c:v>42879</c:v>
                </c:pt>
                <c:pt idx="896">
                  <c:v>42878</c:v>
                </c:pt>
                <c:pt idx="897">
                  <c:v>42877</c:v>
                </c:pt>
                <c:pt idx="898">
                  <c:v>42874</c:v>
                </c:pt>
                <c:pt idx="899">
                  <c:v>42873</c:v>
                </c:pt>
                <c:pt idx="900">
                  <c:v>42872</c:v>
                </c:pt>
                <c:pt idx="901">
                  <c:v>42871</c:v>
                </c:pt>
                <c:pt idx="902">
                  <c:v>42870</c:v>
                </c:pt>
                <c:pt idx="903">
                  <c:v>42867</c:v>
                </c:pt>
                <c:pt idx="904">
                  <c:v>42866</c:v>
                </c:pt>
                <c:pt idx="905">
                  <c:v>42865</c:v>
                </c:pt>
                <c:pt idx="906">
                  <c:v>42864</c:v>
                </c:pt>
                <c:pt idx="907">
                  <c:v>42863</c:v>
                </c:pt>
                <c:pt idx="908">
                  <c:v>42860</c:v>
                </c:pt>
                <c:pt idx="909">
                  <c:v>42859</c:v>
                </c:pt>
                <c:pt idx="910">
                  <c:v>42858</c:v>
                </c:pt>
                <c:pt idx="911">
                  <c:v>42857</c:v>
                </c:pt>
                <c:pt idx="912">
                  <c:v>42853</c:v>
                </c:pt>
                <c:pt idx="913">
                  <c:v>42852</c:v>
                </c:pt>
                <c:pt idx="914">
                  <c:v>42851</c:v>
                </c:pt>
                <c:pt idx="915">
                  <c:v>42850</c:v>
                </c:pt>
                <c:pt idx="916">
                  <c:v>42849</c:v>
                </c:pt>
                <c:pt idx="917">
                  <c:v>42846</c:v>
                </c:pt>
                <c:pt idx="918">
                  <c:v>42845</c:v>
                </c:pt>
                <c:pt idx="919">
                  <c:v>42844</c:v>
                </c:pt>
                <c:pt idx="920">
                  <c:v>42843</c:v>
                </c:pt>
                <c:pt idx="921">
                  <c:v>42842</c:v>
                </c:pt>
                <c:pt idx="922">
                  <c:v>42839</c:v>
                </c:pt>
                <c:pt idx="923">
                  <c:v>42838</c:v>
                </c:pt>
                <c:pt idx="924">
                  <c:v>42837</c:v>
                </c:pt>
                <c:pt idx="925">
                  <c:v>42836</c:v>
                </c:pt>
                <c:pt idx="926">
                  <c:v>42835</c:v>
                </c:pt>
                <c:pt idx="927">
                  <c:v>42832</c:v>
                </c:pt>
                <c:pt idx="928">
                  <c:v>42831</c:v>
                </c:pt>
                <c:pt idx="929">
                  <c:v>42826</c:v>
                </c:pt>
                <c:pt idx="930">
                  <c:v>42825</c:v>
                </c:pt>
                <c:pt idx="931">
                  <c:v>42824</c:v>
                </c:pt>
                <c:pt idx="932">
                  <c:v>42823</c:v>
                </c:pt>
                <c:pt idx="933">
                  <c:v>42822</c:v>
                </c:pt>
                <c:pt idx="934">
                  <c:v>42821</c:v>
                </c:pt>
                <c:pt idx="935">
                  <c:v>42818</c:v>
                </c:pt>
                <c:pt idx="936">
                  <c:v>42817</c:v>
                </c:pt>
                <c:pt idx="937">
                  <c:v>42816</c:v>
                </c:pt>
                <c:pt idx="938">
                  <c:v>42815</c:v>
                </c:pt>
                <c:pt idx="939">
                  <c:v>42814</c:v>
                </c:pt>
                <c:pt idx="940">
                  <c:v>42811</c:v>
                </c:pt>
                <c:pt idx="941">
                  <c:v>42810</c:v>
                </c:pt>
                <c:pt idx="942">
                  <c:v>42809</c:v>
                </c:pt>
                <c:pt idx="943">
                  <c:v>42808</c:v>
                </c:pt>
                <c:pt idx="944">
                  <c:v>42807</c:v>
                </c:pt>
                <c:pt idx="945">
                  <c:v>42804</c:v>
                </c:pt>
                <c:pt idx="946">
                  <c:v>42803</c:v>
                </c:pt>
                <c:pt idx="947">
                  <c:v>42802</c:v>
                </c:pt>
                <c:pt idx="948">
                  <c:v>42801</c:v>
                </c:pt>
                <c:pt idx="949">
                  <c:v>42800</c:v>
                </c:pt>
                <c:pt idx="950">
                  <c:v>42797</c:v>
                </c:pt>
                <c:pt idx="951">
                  <c:v>42796</c:v>
                </c:pt>
                <c:pt idx="952">
                  <c:v>42795</c:v>
                </c:pt>
                <c:pt idx="953">
                  <c:v>42794</c:v>
                </c:pt>
                <c:pt idx="954">
                  <c:v>42793</c:v>
                </c:pt>
                <c:pt idx="955">
                  <c:v>42790</c:v>
                </c:pt>
                <c:pt idx="956">
                  <c:v>42789</c:v>
                </c:pt>
                <c:pt idx="957">
                  <c:v>42788</c:v>
                </c:pt>
                <c:pt idx="958">
                  <c:v>42787</c:v>
                </c:pt>
                <c:pt idx="959">
                  <c:v>42786</c:v>
                </c:pt>
                <c:pt idx="960">
                  <c:v>42783</c:v>
                </c:pt>
                <c:pt idx="961">
                  <c:v>42782</c:v>
                </c:pt>
                <c:pt idx="962">
                  <c:v>42781</c:v>
                </c:pt>
                <c:pt idx="963">
                  <c:v>42780</c:v>
                </c:pt>
                <c:pt idx="964">
                  <c:v>42779</c:v>
                </c:pt>
                <c:pt idx="965">
                  <c:v>42776</c:v>
                </c:pt>
                <c:pt idx="966">
                  <c:v>42775</c:v>
                </c:pt>
                <c:pt idx="967">
                  <c:v>42774</c:v>
                </c:pt>
                <c:pt idx="968">
                  <c:v>42773</c:v>
                </c:pt>
                <c:pt idx="969">
                  <c:v>42772</c:v>
                </c:pt>
                <c:pt idx="970">
                  <c:v>42770</c:v>
                </c:pt>
                <c:pt idx="971">
                  <c:v>42769</c:v>
                </c:pt>
                <c:pt idx="972">
                  <c:v>42760</c:v>
                </c:pt>
                <c:pt idx="973">
                  <c:v>42759</c:v>
                </c:pt>
                <c:pt idx="974">
                  <c:v>42758</c:v>
                </c:pt>
                <c:pt idx="975">
                  <c:v>42757</c:v>
                </c:pt>
                <c:pt idx="976">
                  <c:v>42755</c:v>
                </c:pt>
                <c:pt idx="977">
                  <c:v>42754</c:v>
                </c:pt>
                <c:pt idx="978">
                  <c:v>42753</c:v>
                </c:pt>
                <c:pt idx="979">
                  <c:v>42752</c:v>
                </c:pt>
                <c:pt idx="980">
                  <c:v>42751</c:v>
                </c:pt>
                <c:pt idx="981">
                  <c:v>42748</c:v>
                </c:pt>
                <c:pt idx="982">
                  <c:v>42747</c:v>
                </c:pt>
                <c:pt idx="983">
                  <c:v>42746</c:v>
                </c:pt>
                <c:pt idx="984">
                  <c:v>42745</c:v>
                </c:pt>
                <c:pt idx="985">
                  <c:v>42744</c:v>
                </c:pt>
                <c:pt idx="986">
                  <c:v>42741</c:v>
                </c:pt>
                <c:pt idx="987">
                  <c:v>42740</c:v>
                </c:pt>
                <c:pt idx="988">
                  <c:v>42739</c:v>
                </c:pt>
                <c:pt idx="989">
                  <c:v>42738</c:v>
                </c:pt>
                <c:pt idx="990">
                  <c:v>42734</c:v>
                </c:pt>
                <c:pt idx="991">
                  <c:v>42733</c:v>
                </c:pt>
                <c:pt idx="992">
                  <c:v>42732</c:v>
                </c:pt>
                <c:pt idx="993">
                  <c:v>42731</c:v>
                </c:pt>
                <c:pt idx="994">
                  <c:v>42730</c:v>
                </c:pt>
                <c:pt idx="995">
                  <c:v>42727</c:v>
                </c:pt>
                <c:pt idx="996">
                  <c:v>42726</c:v>
                </c:pt>
                <c:pt idx="997">
                  <c:v>42725</c:v>
                </c:pt>
                <c:pt idx="998">
                  <c:v>42724</c:v>
                </c:pt>
                <c:pt idx="999">
                  <c:v>42723</c:v>
                </c:pt>
                <c:pt idx="1000">
                  <c:v>42720</c:v>
                </c:pt>
                <c:pt idx="1001">
                  <c:v>42719</c:v>
                </c:pt>
                <c:pt idx="1002">
                  <c:v>42718</c:v>
                </c:pt>
                <c:pt idx="1003">
                  <c:v>42717</c:v>
                </c:pt>
                <c:pt idx="1004">
                  <c:v>42716</c:v>
                </c:pt>
                <c:pt idx="1005">
                  <c:v>42713</c:v>
                </c:pt>
                <c:pt idx="1006">
                  <c:v>42712</c:v>
                </c:pt>
                <c:pt idx="1007">
                  <c:v>42711</c:v>
                </c:pt>
                <c:pt idx="1008">
                  <c:v>42710</c:v>
                </c:pt>
                <c:pt idx="1009">
                  <c:v>42709</c:v>
                </c:pt>
                <c:pt idx="1010">
                  <c:v>42706</c:v>
                </c:pt>
                <c:pt idx="1011">
                  <c:v>42705</c:v>
                </c:pt>
                <c:pt idx="1012">
                  <c:v>42704</c:v>
                </c:pt>
                <c:pt idx="1013">
                  <c:v>42703</c:v>
                </c:pt>
                <c:pt idx="1014">
                  <c:v>42702</c:v>
                </c:pt>
                <c:pt idx="1015">
                  <c:v>42699</c:v>
                </c:pt>
                <c:pt idx="1016">
                  <c:v>42698</c:v>
                </c:pt>
                <c:pt idx="1017">
                  <c:v>42697</c:v>
                </c:pt>
                <c:pt idx="1018">
                  <c:v>42696</c:v>
                </c:pt>
                <c:pt idx="1019">
                  <c:v>42695</c:v>
                </c:pt>
                <c:pt idx="1020">
                  <c:v>42692</c:v>
                </c:pt>
                <c:pt idx="1021">
                  <c:v>42691</c:v>
                </c:pt>
                <c:pt idx="1022">
                  <c:v>42690</c:v>
                </c:pt>
                <c:pt idx="1023">
                  <c:v>42689</c:v>
                </c:pt>
                <c:pt idx="1024">
                  <c:v>42688</c:v>
                </c:pt>
                <c:pt idx="1025">
                  <c:v>42685</c:v>
                </c:pt>
                <c:pt idx="1026">
                  <c:v>42684</c:v>
                </c:pt>
                <c:pt idx="1027">
                  <c:v>42683</c:v>
                </c:pt>
                <c:pt idx="1028">
                  <c:v>42682</c:v>
                </c:pt>
                <c:pt idx="1029">
                  <c:v>42681</c:v>
                </c:pt>
                <c:pt idx="1030">
                  <c:v>42678</c:v>
                </c:pt>
                <c:pt idx="1031">
                  <c:v>42677</c:v>
                </c:pt>
                <c:pt idx="1032">
                  <c:v>42676</c:v>
                </c:pt>
                <c:pt idx="1033">
                  <c:v>42675</c:v>
                </c:pt>
                <c:pt idx="1034">
                  <c:v>42674</c:v>
                </c:pt>
                <c:pt idx="1035">
                  <c:v>42671</c:v>
                </c:pt>
                <c:pt idx="1036">
                  <c:v>42670</c:v>
                </c:pt>
                <c:pt idx="1037">
                  <c:v>42669</c:v>
                </c:pt>
                <c:pt idx="1038">
                  <c:v>42668</c:v>
                </c:pt>
                <c:pt idx="1039">
                  <c:v>42667</c:v>
                </c:pt>
                <c:pt idx="1040">
                  <c:v>42664</c:v>
                </c:pt>
                <c:pt idx="1041">
                  <c:v>42663</c:v>
                </c:pt>
                <c:pt idx="1042">
                  <c:v>42662</c:v>
                </c:pt>
                <c:pt idx="1043">
                  <c:v>42661</c:v>
                </c:pt>
                <c:pt idx="1044">
                  <c:v>42660</c:v>
                </c:pt>
                <c:pt idx="1045">
                  <c:v>42657</c:v>
                </c:pt>
                <c:pt idx="1046">
                  <c:v>42656</c:v>
                </c:pt>
                <c:pt idx="1047">
                  <c:v>42655</c:v>
                </c:pt>
                <c:pt idx="1048">
                  <c:v>42654</c:v>
                </c:pt>
                <c:pt idx="1049">
                  <c:v>42653</c:v>
                </c:pt>
                <c:pt idx="1050">
                  <c:v>42652</c:v>
                </c:pt>
                <c:pt idx="1051">
                  <c:v>42651</c:v>
                </c:pt>
                <c:pt idx="1052">
                  <c:v>42643</c:v>
                </c:pt>
                <c:pt idx="1053">
                  <c:v>42642</c:v>
                </c:pt>
                <c:pt idx="1054">
                  <c:v>42641</c:v>
                </c:pt>
                <c:pt idx="1055">
                  <c:v>42640</c:v>
                </c:pt>
                <c:pt idx="1056">
                  <c:v>42639</c:v>
                </c:pt>
                <c:pt idx="1057">
                  <c:v>42636</c:v>
                </c:pt>
                <c:pt idx="1058">
                  <c:v>42635</c:v>
                </c:pt>
                <c:pt idx="1059">
                  <c:v>42634</c:v>
                </c:pt>
                <c:pt idx="1060">
                  <c:v>42633</c:v>
                </c:pt>
                <c:pt idx="1061">
                  <c:v>42632</c:v>
                </c:pt>
                <c:pt idx="1062">
                  <c:v>42631</c:v>
                </c:pt>
                <c:pt idx="1063">
                  <c:v>42627</c:v>
                </c:pt>
                <c:pt idx="1064">
                  <c:v>42626</c:v>
                </c:pt>
                <c:pt idx="1065">
                  <c:v>42625</c:v>
                </c:pt>
                <c:pt idx="1066">
                  <c:v>42622</c:v>
                </c:pt>
                <c:pt idx="1067">
                  <c:v>42621</c:v>
                </c:pt>
                <c:pt idx="1068">
                  <c:v>42620</c:v>
                </c:pt>
                <c:pt idx="1069">
                  <c:v>42619</c:v>
                </c:pt>
                <c:pt idx="1070">
                  <c:v>42618</c:v>
                </c:pt>
                <c:pt idx="1071">
                  <c:v>42615</c:v>
                </c:pt>
                <c:pt idx="1072">
                  <c:v>42614</c:v>
                </c:pt>
                <c:pt idx="1073">
                  <c:v>42613</c:v>
                </c:pt>
                <c:pt idx="1074">
                  <c:v>42612</c:v>
                </c:pt>
                <c:pt idx="1075">
                  <c:v>42611</c:v>
                </c:pt>
                <c:pt idx="1076">
                  <c:v>42608</c:v>
                </c:pt>
                <c:pt idx="1077">
                  <c:v>42607</c:v>
                </c:pt>
                <c:pt idx="1078">
                  <c:v>42606</c:v>
                </c:pt>
                <c:pt idx="1079">
                  <c:v>42605</c:v>
                </c:pt>
                <c:pt idx="1080">
                  <c:v>42604</c:v>
                </c:pt>
                <c:pt idx="1081">
                  <c:v>42601</c:v>
                </c:pt>
                <c:pt idx="1082">
                  <c:v>42600</c:v>
                </c:pt>
                <c:pt idx="1083">
                  <c:v>42599</c:v>
                </c:pt>
                <c:pt idx="1084">
                  <c:v>42598</c:v>
                </c:pt>
                <c:pt idx="1085">
                  <c:v>42597</c:v>
                </c:pt>
                <c:pt idx="1086">
                  <c:v>42594</c:v>
                </c:pt>
                <c:pt idx="1087">
                  <c:v>42593</c:v>
                </c:pt>
                <c:pt idx="1088">
                  <c:v>42592</c:v>
                </c:pt>
                <c:pt idx="1089">
                  <c:v>42591</c:v>
                </c:pt>
                <c:pt idx="1090">
                  <c:v>42590</c:v>
                </c:pt>
                <c:pt idx="1091">
                  <c:v>42587</c:v>
                </c:pt>
                <c:pt idx="1092">
                  <c:v>42586</c:v>
                </c:pt>
                <c:pt idx="1093">
                  <c:v>42585</c:v>
                </c:pt>
                <c:pt idx="1094">
                  <c:v>42584</c:v>
                </c:pt>
                <c:pt idx="1095">
                  <c:v>42583</c:v>
                </c:pt>
                <c:pt idx="1096">
                  <c:v>42580</c:v>
                </c:pt>
                <c:pt idx="1097">
                  <c:v>42579</c:v>
                </c:pt>
                <c:pt idx="1098">
                  <c:v>42578</c:v>
                </c:pt>
                <c:pt idx="1099">
                  <c:v>42577</c:v>
                </c:pt>
                <c:pt idx="1100">
                  <c:v>42573</c:v>
                </c:pt>
                <c:pt idx="1101">
                  <c:v>42572</c:v>
                </c:pt>
                <c:pt idx="1102">
                  <c:v>42571</c:v>
                </c:pt>
                <c:pt idx="1103">
                  <c:v>42570</c:v>
                </c:pt>
                <c:pt idx="1104">
                  <c:v>42569</c:v>
                </c:pt>
                <c:pt idx="1105">
                  <c:v>42566</c:v>
                </c:pt>
                <c:pt idx="1106">
                  <c:v>42565</c:v>
                </c:pt>
                <c:pt idx="1107">
                  <c:v>42564</c:v>
                </c:pt>
                <c:pt idx="1108">
                  <c:v>42563</c:v>
                </c:pt>
                <c:pt idx="1109">
                  <c:v>42562</c:v>
                </c:pt>
                <c:pt idx="1110">
                  <c:v>42559</c:v>
                </c:pt>
                <c:pt idx="1111">
                  <c:v>42558</c:v>
                </c:pt>
                <c:pt idx="1112">
                  <c:v>42557</c:v>
                </c:pt>
                <c:pt idx="1113">
                  <c:v>42556</c:v>
                </c:pt>
                <c:pt idx="1114">
                  <c:v>42555</c:v>
                </c:pt>
                <c:pt idx="1115">
                  <c:v>42552</c:v>
                </c:pt>
                <c:pt idx="1116">
                  <c:v>42551</c:v>
                </c:pt>
                <c:pt idx="1117">
                  <c:v>42550</c:v>
                </c:pt>
                <c:pt idx="1118">
                  <c:v>42549</c:v>
                </c:pt>
                <c:pt idx="1119">
                  <c:v>42548</c:v>
                </c:pt>
                <c:pt idx="1120">
                  <c:v>42545</c:v>
                </c:pt>
                <c:pt idx="1121">
                  <c:v>42544</c:v>
                </c:pt>
                <c:pt idx="1122">
                  <c:v>42543</c:v>
                </c:pt>
                <c:pt idx="1123">
                  <c:v>42542</c:v>
                </c:pt>
                <c:pt idx="1124">
                  <c:v>42541</c:v>
                </c:pt>
                <c:pt idx="1125">
                  <c:v>42538</c:v>
                </c:pt>
                <c:pt idx="1126">
                  <c:v>42537</c:v>
                </c:pt>
                <c:pt idx="1127">
                  <c:v>42536</c:v>
                </c:pt>
                <c:pt idx="1128">
                  <c:v>42535</c:v>
                </c:pt>
                <c:pt idx="1129">
                  <c:v>42534</c:v>
                </c:pt>
                <c:pt idx="1130">
                  <c:v>42533</c:v>
                </c:pt>
                <c:pt idx="1131">
                  <c:v>42529</c:v>
                </c:pt>
                <c:pt idx="1132">
                  <c:v>42528</c:v>
                </c:pt>
                <c:pt idx="1133">
                  <c:v>42527</c:v>
                </c:pt>
                <c:pt idx="1134">
                  <c:v>42524</c:v>
                </c:pt>
                <c:pt idx="1135">
                  <c:v>42523</c:v>
                </c:pt>
                <c:pt idx="1136">
                  <c:v>42522</c:v>
                </c:pt>
                <c:pt idx="1137">
                  <c:v>42521</c:v>
                </c:pt>
                <c:pt idx="1138">
                  <c:v>42520</c:v>
                </c:pt>
                <c:pt idx="1139">
                  <c:v>42517</c:v>
                </c:pt>
                <c:pt idx="1140">
                  <c:v>42516</c:v>
                </c:pt>
                <c:pt idx="1141">
                  <c:v>42515</c:v>
                </c:pt>
                <c:pt idx="1142">
                  <c:v>42514</c:v>
                </c:pt>
                <c:pt idx="1143">
                  <c:v>42513</c:v>
                </c:pt>
                <c:pt idx="1144">
                  <c:v>42510</c:v>
                </c:pt>
                <c:pt idx="1145">
                  <c:v>42509</c:v>
                </c:pt>
                <c:pt idx="1146">
                  <c:v>42508</c:v>
                </c:pt>
                <c:pt idx="1147">
                  <c:v>42507</c:v>
                </c:pt>
                <c:pt idx="1148">
                  <c:v>42506</c:v>
                </c:pt>
                <c:pt idx="1149">
                  <c:v>42503</c:v>
                </c:pt>
                <c:pt idx="1150">
                  <c:v>42502</c:v>
                </c:pt>
                <c:pt idx="1151">
                  <c:v>42501</c:v>
                </c:pt>
                <c:pt idx="1152">
                  <c:v>42500</c:v>
                </c:pt>
                <c:pt idx="1153">
                  <c:v>42499</c:v>
                </c:pt>
                <c:pt idx="1154">
                  <c:v>42496</c:v>
                </c:pt>
                <c:pt idx="1155">
                  <c:v>42495</c:v>
                </c:pt>
                <c:pt idx="1156">
                  <c:v>42494</c:v>
                </c:pt>
                <c:pt idx="1157">
                  <c:v>42493</c:v>
                </c:pt>
                <c:pt idx="1158">
                  <c:v>42489</c:v>
                </c:pt>
                <c:pt idx="1159">
                  <c:v>42488</c:v>
                </c:pt>
                <c:pt idx="1160">
                  <c:v>42487</c:v>
                </c:pt>
                <c:pt idx="1161">
                  <c:v>42486</c:v>
                </c:pt>
                <c:pt idx="1162">
                  <c:v>42485</c:v>
                </c:pt>
                <c:pt idx="1163">
                  <c:v>42482</c:v>
                </c:pt>
                <c:pt idx="1164">
                  <c:v>42481</c:v>
                </c:pt>
                <c:pt idx="1165">
                  <c:v>42480</c:v>
                </c:pt>
                <c:pt idx="1166">
                  <c:v>42479</c:v>
                </c:pt>
                <c:pt idx="1167">
                  <c:v>42478</c:v>
                </c:pt>
                <c:pt idx="1168">
                  <c:v>42475</c:v>
                </c:pt>
                <c:pt idx="1169">
                  <c:v>42474</c:v>
                </c:pt>
                <c:pt idx="1170">
                  <c:v>42473</c:v>
                </c:pt>
                <c:pt idx="1171">
                  <c:v>42471</c:v>
                </c:pt>
                <c:pt idx="1172">
                  <c:v>42468</c:v>
                </c:pt>
                <c:pt idx="1173">
                  <c:v>42467</c:v>
                </c:pt>
                <c:pt idx="1174">
                  <c:v>42466</c:v>
                </c:pt>
                <c:pt idx="1175">
                  <c:v>42465</c:v>
                </c:pt>
                <c:pt idx="1176">
                  <c:v>42461</c:v>
                </c:pt>
                <c:pt idx="1177">
                  <c:v>42460</c:v>
                </c:pt>
                <c:pt idx="1178">
                  <c:v>42459</c:v>
                </c:pt>
                <c:pt idx="1179">
                  <c:v>42458</c:v>
                </c:pt>
                <c:pt idx="1180">
                  <c:v>42457</c:v>
                </c:pt>
                <c:pt idx="1181">
                  <c:v>42454</c:v>
                </c:pt>
                <c:pt idx="1182">
                  <c:v>42453</c:v>
                </c:pt>
                <c:pt idx="1183">
                  <c:v>42452</c:v>
                </c:pt>
                <c:pt idx="1184">
                  <c:v>42451</c:v>
                </c:pt>
                <c:pt idx="1185">
                  <c:v>42450</c:v>
                </c:pt>
                <c:pt idx="1186">
                  <c:v>42447</c:v>
                </c:pt>
                <c:pt idx="1187">
                  <c:v>42446</c:v>
                </c:pt>
                <c:pt idx="1188">
                  <c:v>42445</c:v>
                </c:pt>
                <c:pt idx="1189">
                  <c:v>42444</c:v>
                </c:pt>
                <c:pt idx="1190">
                  <c:v>42443</c:v>
                </c:pt>
                <c:pt idx="1191">
                  <c:v>42440</c:v>
                </c:pt>
                <c:pt idx="1192">
                  <c:v>42439</c:v>
                </c:pt>
                <c:pt idx="1193">
                  <c:v>42438</c:v>
                </c:pt>
                <c:pt idx="1194">
                  <c:v>42437</c:v>
                </c:pt>
                <c:pt idx="1195">
                  <c:v>42436</c:v>
                </c:pt>
                <c:pt idx="1196">
                  <c:v>42433</c:v>
                </c:pt>
                <c:pt idx="1197">
                  <c:v>42432</c:v>
                </c:pt>
                <c:pt idx="1198">
                  <c:v>42431</c:v>
                </c:pt>
                <c:pt idx="1199">
                  <c:v>42430</c:v>
                </c:pt>
                <c:pt idx="1200">
                  <c:v>42429</c:v>
                </c:pt>
                <c:pt idx="1201">
                  <c:v>42426</c:v>
                </c:pt>
                <c:pt idx="1202">
                  <c:v>42425</c:v>
                </c:pt>
                <c:pt idx="1203">
                  <c:v>42424</c:v>
                </c:pt>
                <c:pt idx="1204">
                  <c:v>42423</c:v>
                </c:pt>
                <c:pt idx="1205">
                  <c:v>42419</c:v>
                </c:pt>
                <c:pt idx="1206">
                  <c:v>42418</c:v>
                </c:pt>
                <c:pt idx="1207">
                  <c:v>42417</c:v>
                </c:pt>
                <c:pt idx="1208">
                  <c:v>42416</c:v>
                </c:pt>
                <c:pt idx="1209">
                  <c:v>42415</c:v>
                </c:pt>
                <c:pt idx="1210">
                  <c:v>42414</c:v>
                </c:pt>
                <c:pt idx="1211">
                  <c:v>42405</c:v>
                </c:pt>
                <c:pt idx="1212">
                  <c:v>42404</c:v>
                </c:pt>
                <c:pt idx="1213">
                  <c:v>42403</c:v>
                </c:pt>
                <c:pt idx="1214">
                  <c:v>42402</c:v>
                </c:pt>
                <c:pt idx="1215">
                  <c:v>42401</c:v>
                </c:pt>
                <c:pt idx="1216">
                  <c:v>42398</c:v>
                </c:pt>
                <c:pt idx="1217">
                  <c:v>42397</c:v>
                </c:pt>
                <c:pt idx="1218">
                  <c:v>42396</c:v>
                </c:pt>
                <c:pt idx="1219">
                  <c:v>42395</c:v>
                </c:pt>
                <c:pt idx="1220">
                  <c:v>42394</c:v>
                </c:pt>
                <c:pt idx="1221">
                  <c:v>42391</c:v>
                </c:pt>
                <c:pt idx="1222">
                  <c:v>42390</c:v>
                </c:pt>
                <c:pt idx="1223">
                  <c:v>42389</c:v>
                </c:pt>
                <c:pt idx="1224">
                  <c:v>42388</c:v>
                </c:pt>
                <c:pt idx="1225">
                  <c:v>42387</c:v>
                </c:pt>
                <c:pt idx="1226">
                  <c:v>42384</c:v>
                </c:pt>
                <c:pt idx="1227">
                  <c:v>42383</c:v>
                </c:pt>
                <c:pt idx="1228">
                  <c:v>42382</c:v>
                </c:pt>
                <c:pt idx="1229">
                  <c:v>42381</c:v>
                </c:pt>
                <c:pt idx="1230">
                  <c:v>42380</c:v>
                </c:pt>
                <c:pt idx="1231">
                  <c:v>42377</c:v>
                </c:pt>
                <c:pt idx="1232">
                  <c:v>42376</c:v>
                </c:pt>
                <c:pt idx="1233">
                  <c:v>42375</c:v>
                </c:pt>
                <c:pt idx="1234">
                  <c:v>42374</c:v>
                </c:pt>
                <c:pt idx="1235">
                  <c:v>42373</c:v>
                </c:pt>
                <c:pt idx="1236">
                  <c:v>42369</c:v>
                </c:pt>
                <c:pt idx="1237">
                  <c:v>42368</c:v>
                </c:pt>
                <c:pt idx="1238">
                  <c:v>42367</c:v>
                </c:pt>
                <c:pt idx="1239">
                  <c:v>42366</c:v>
                </c:pt>
                <c:pt idx="1240">
                  <c:v>42363</c:v>
                </c:pt>
                <c:pt idx="1241">
                  <c:v>42362</c:v>
                </c:pt>
                <c:pt idx="1242">
                  <c:v>42361</c:v>
                </c:pt>
                <c:pt idx="1243">
                  <c:v>42360</c:v>
                </c:pt>
                <c:pt idx="1244">
                  <c:v>42359</c:v>
                </c:pt>
                <c:pt idx="1245">
                  <c:v>42356</c:v>
                </c:pt>
                <c:pt idx="1246">
                  <c:v>42355</c:v>
                </c:pt>
                <c:pt idx="1247">
                  <c:v>42354</c:v>
                </c:pt>
                <c:pt idx="1248">
                  <c:v>42353</c:v>
                </c:pt>
                <c:pt idx="1249">
                  <c:v>42352</c:v>
                </c:pt>
                <c:pt idx="1250">
                  <c:v>42349</c:v>
                </c:pt>
                <c:pt idx="1251">
                  <c:v>42348</c:v>
                </c:pt>
                <c:pt idx="1252">
                  <c:v>42347</c:v>
                </c:pt>
                <c:pt idx="1253">
                  <c:v>42346</c:v>
                </c:pt>
                <c:pt idx="1254">
                  <c:v>42345</c:v>
                </c:pt>
                <c:pt idx="1255">
                  <c:v>42342</c:v>
                </c:pt>
                <c:pt idx="1256">
                  <c:v>42341</c:v>
                </c:pt>
                <c:pt idx="1257">
                  <c:v>42340</c:v>
                </c:pt>
                <c:pt idx="1258">
                  <c:v>42339</c:v>
                </c:pt>
                <c:pt idx="1259">
                  <c:v>42338</c:v>
                </c:pt>
                <c:pt idx="1260">
                  <c:v>42335</c:v>
                </c:pt>
                <c:pt idx="1261">
                  <c:v>42334</c:v>
                </c:pt>
                <c:pt idx="1262">
                  <c:v>42333</c:v>
                </c:pt>
                <c:pt idx="1263">
                  <c:v>42332</c:v>
                </c:pt>
                <c:pt idx="1264">
                  <c:v>42331</c:v>
                </c:pt>
                <c:pt idx="1265">
                  <c:v>42328</c:v>
                </c:pt>
                <c:pt idx="1266">
                  <c:v>42327</c:v>
                </c:pt>
                <c:pt idx="1267">
                  <c:v>42326</c:v>
                </c:pt>
                <c:pt idx="1268">
                  <c:v>42325</c:v>
                </c:pt>
                <c:pt idx="1269">
                  <c:v>42324</c:v>
                </c:pt>
                <c:pt idx="1270">
                  <c:v>42321</c:v>
                </c:pt>
                <c:pt idx="1271">
                  <c:v>42320</c:v>
                </c:pt>
                <c:pt idx="1272">
                  <c:v>42319</c:v>
                </c:pt>
                <c:pt idx="1273">
                  <c:v>42318</c:v>
                </c:pt>
                <c:pt idx="1274">
                  <c:v>42317</c:v>
                </c:pt>
                <c:pt idx="1275">
                  <c:v>42314</c:v>
                </c:pt>
                <c:pt idx="1276">
                  <c:v>42313</c:v>
                </c:pt>
                <c:pt idx="1277">
                  <c:v>42312</c:v>
                </c:pt>
                <c:pt idx="1278">
                  <c:v>42311</c:v>
                </c:pt>
                <c:pt idx="1279">
                  <c:v>42310</c:v>
                </c:pt>
                <c:pt idx="1280">
                  <c:v>42307</c:v>
                </c:pt>
                <c:pt idx="1281">
                  <c:v>42306</c:v>
                </c:pt>
                <c:pt idx="1282">
                  <c:v>42305</c:v>
                </c:pt>
                <c:pt idx="1283">
                  <c:v>42304</c:v>
                </c:pt>
                <c:pt idx="1284">
                  <c:v>42303</c:v>
                </c:pt>
                <c:pt idx="1285">
                  <c:v>42300</c:v>
                </c:pt>
                <c:pt idx="1286">
                  <c:v>42299</c:v>
                </c:pt>
                <c:pt idx="1287">
                  <c:v>42298</c:v>
                </c:pt>
                <c:pt idx="1288">
                  <c:v>42297</c:v>
                </c:pt>
                <c:pt idx="1289">
                  <c:v>42296</c:v>
                </c:pt>
                <c:pt idx="1290">
                  <c:v>42293</c:v>
                </c:pt>
                <c:pt idx="1291">
                  <c:v>42292</c:v>
                </c:pt>
                <c:pt idx="1292">
                  <c:v>42291</c:v>
                </c:pt>
                <c:pt idx="1293">
                  <c:v>42290</c:v>
                </c:pt>
                <c:pt idx="1294">
                  <c:v>42289</c:v>
                </c:pt>
                <c:pt idx="1295">
                  <c:v>42287</c:v>
                </c:pt>
                <c:pt idx="1296">
                  <c:v>42286</c:v>
                </c:pt>
                <c:pt idx="1297">
                  <c:v>42285</c:v>
                </c:pt>
                <c:pt idx="1298">
                  <c:v>42277</c:v>
                </c:pt>
                <c:pt idx="1299">
                  <c:v>42276</c:v>
                </c:pt>
                <c:pt idx="1300">
                  <c:v>42275</c:v>
                </c:pt>
                <c:pt idx="1301">
                  <c:v>42272</c:v>
                </c:pt>
                <c:pt idx="1302">
                  <c:v>42271</c:v>
                </c:pt>
                <c:pt idx="1303">
                  <c:v>42270</c:v>
                </c:pt>
                <c:pt idx="1304">
                  <c:v>42269</c:v>
                </c:pt>
                <c:pt idx="1305">
                  <c:v>42268</c:v>
                </c:pt>
                <c:pt idx="1306">
                  <c:v>42265</c:v>
                </c:pt>
                <c:pt idx="1307">
                  <c:v>42264</c:v>
                </c:pt>
                <c:pt idx="1308">
                  <c:v>42263</c:v>
                </c:pt>
                <c:pt idx="1309">
                  <c:v>42262</c:v>
                </c:pt>
                <c:pt idx="1310">
                  <c:v>42261</c:v>
                </c:pt>
                <c:pt idx="1311">
                  <c:v>42258</c:v>
                </c:pt>
                <c:pt idx="1312">
                  <c:v>42257</c:v>
                </c:pt>
                <c:pt idx="1313">
                  <c:v>42256</c:v>
                </c:pt>
                <c:pt idx="1314">
                  <c:v>42255</c:v>
                </c:pt>
                <c:pt idx="1315">
                  <c:v>42254</c:v>
                </c:pt>
                <c:pt idx="1316">
                  <c:v>42253</c:v>
                </c:pt>
                <c:pt idx="1317">
                  <c:v>42249</c:v>
                </c:pt>
                <c:pt idx="1318">
                  <c:v>42248</c:v>
                </c:pt>
                <c:pt idx="1319">
                  <c:v>42247</c:v>
                </c:pt>
                <c:pt idx="1320">
                  <c:v>42244</c:v>
                </c:pt>
                <c:pt idx="1321">
                  <c:v>42243</c:v>
                </c:pt>
                <c:pt idx="1322">
                  <c:v>42242</c:v>
                </c:pt>
                <c:pt idx="1323">
                  <c:v>42241</c:v>
                </c:pt>
                <c:pt idx="1324">
                  <c:v>42240</c:v>
                </c:pt>
                <c:pt idx="1325">
                  <c:v>42237</c:v>
                </c:pt>
                <c:pt idx="1326">
                  <c:v>42236</c:v>
                </c:pt>
                <c:pt idx="1327">
                  <c:v>42235</c:v>
                </c:pt>
                <c:pt idx="1328">
                  <c:v>42234</c:v>
                </c:pt>
                <c:pt idx="1329">
                  <c:v>42233</c:v>
                </c:pt>
                <c:pt idx="1330">
                  <c:v>42230</c:v>
                </c:pt>
                <c:pt idx="1331">
                  <c:v>42229</c:v>
                </c:pt>
                <c:pt idx="1332">
                  <c:v>42228</c:v>
                </c:pt>
                <c:pt idx="1333">
                  <c:v>42227</c:v>
                </c:pt>
                <c:pt idx="1334">
                  <c:v>42226</c:v>
                </c:pt>
                <c:pt idx="1335">
                  <c:v>42223</c:v>
                </c:pt>
                <c:pt idx="1336">
                  <c:v>42222</c:v>
                </c:pt>
                <c:pt idx="1337">
                  <c:v>42221</c:v>
                </c:pt>
                <c:pt idx="1338">
                  <c:v>42220</c:v>
                </c:pt>
                <c:pt idx="1339">
                  <c:v>42219</c:v>
                </c:pt>
                <c:pt idx="1340">
                  <c:v>42216</c:v>
                </c:pt>
                <c:pt idx="1341">
                  <c:v>42215</c:v>
                </c:pt>
                <c:pt idx="1342">
                  <c:v>42214</c:v>
                </c:pt>
                <c:pt idx="1343">
                  <c:v>42213</c:v>
                </c:pt>
                <c:pt idx="1344">
                  <c:v>42212</c:v>
                </c:pt>
                <c:pt idx="1345">
                  <c:v>42209</c:v>
                </c:pt>
                <c:pt idx="1346">
                  <c:v>42208</c:v>
                </c:pt>
                <c:pt idx="1347">
                  <c:v>42207</c:v>
                </c:pt>
                <c:pt idx="1348">
                  <c:v>42206</c:v>
                </c:pt>
                <c:pt idx="1349">
                  <c:v>42205</c:v>
                </c:pt>
                <c:pt idx="1350">
                  <c:v>42202</c:v>
                </c:pt>
                <c:pt idx="1351">
                  <c:v>42201</c:v>
                </c:pt>
                <c:pt idx="1352">
                  <c:v>42200</c:v>
                </c:pt>
                <c:pt idx="1353">
                  <c:v>42199</c:v>
                </c:pt>
                <c:pt idx="1354">
                  <c:v>42198</c:v>
                </c:pt>
                <c:pt idx="1355">
                  <c:v>42195</c:v>
                </c:pt>
                <c:pt idx="1356">
                  <c:v>42194</c:v>
                </c:pt>
                <c:pt idx="1357">
                  <c:v>42193</c:v>
                </c:pt>
                <c:pt idx="1358">
                  <c:v>42192</c:v>
                </c:pt>
                <c:pt idx="1359">
                  <c:v>42191</c:v>
                </c:pt>
                <c:pt idx="1360">
                  <c:v>42188</c:v>
                </c:pt>
                <c:pt idx="1361">
                  <c:v>42187</c:v>
                </c:pt>
                <c:pt idx="1362">
                  <c:v>42186</c:v>
                </c:pt>
                <c:pt idx="1363">
                  <c:v>42185</c:v>
                </c:pt>
                <c:pt idx="1364">
                  <c:v>42184</c:v>
                </c:pt>
                <c:pt idx="1365">
                  <c:v>42181</c:v>
                </c:pt>
                <c:pt idx="1366">
                  <c:v>42180</c:v>
                </c:pt>
                <c:pt idx="1367">
                  <c:v>42179</c:v>
                </c:pt>
                <c:pt idx="1368">
                  <c:v>42178</c:v>
                </c:pt>
                <c:pt idx="1369">
                  <c:v>42174</c:v>
                </c:pt>
                <c:pt idx="1370">
                  <c:v>42173</c:v>
                </c:pt>
                <c:pt idx="1371">
                  <c:v>42172</c:v>
                </c:pt>
                <c:pt idx="1372">
                  <c:v>42171</c:v>
                </c:pt>
                <c:pt idx="1373">
                  <c:v>42170</c:v>
                </c:pt>
                <c:pt idx="1374">
                  <c:v>42167</c:v>
                </c:pt>
                <c:pt idx="1375">
                  <c:v>42166</c:v>
                </c:pt>
                <c:pt idx="1376">
                  <c:v>42165</c:v>
                </c:pt>
                <c:pt idx="1377">
                  <c:v>42164</c:v>
                </c:pt>
                <c:pt idx="1378">
                  <c:v>42163</c:v>
                </c:pt>
                <c:pt idx="1379">
                  <c:v>42160</c:v>
                </c:pt>
                <c:pt idx="1380">
                  <c:v>42159</c:v>
                </c:pt>
                <c:pt idx="1381">
                  <c:v>42158</c:v>
                </c:pt>
                <c:pt idx="1382">
                  <c:v>42157</c:v>
                </c:pt>
                <c:pt idx="1383">
                  <c:v>42156</c:v>
                </c:pt>
                <c:pt idx="1384">
                  <c:v>42153</c:v>
                </c:pt>
                <c:pt idx="1385">
                  <c:v>42152</c:v>
                </c:pt>
                <c:pt idx="1386">
                  <c:v>42151</c:v>
                </c:pt>
                <c:pt idx="1387">
                  <c:v>42150</c:v>
                </c:pt>
                <c:pt idx="1388">
                  <c:v>42149</c:v>
                </c:pt>
                <c:pt idx="1389">
                  <c:v>42146</c:v>
                </c:pt>
                <c:pt idx="1390">
                  <c:v>42145</c:v>
                </c:pt>
                <c:pt idx="1391">
                  <c:v>42144</c:v>
                </c:pt>
                <c:pt idx="1392">
                  <c:v>42143</c:v>
                </c:pt>
                <c:pt idx="1393">
                  <c:v>42142</c:v>
                </c:pt>
                <c:pt idx="1394">
                  <c:v>42139</c:v>
                </c:pt>
                <c:pt idx="1395">
                  <c:v>42138</c:v>
                </c:pt>
                <c:pt idx="1396">
                  <c:v>42137</c:v>
                </c:pt>
                <c:pt idx="1397">
                  <c:v>42136</c:v>
                </c:pt>
                <c:pt idx="1398">
                  <c:v>42135</c:v>
                </c:pt>
                <c:pt idx="1399">
                  <c:v>42132</c:v>
                </c:pt>
                <c:pt idx="1400">
                  <c:v>42131</c:v>
                </c:pt>
                <c:pt idx="1401">
                  <c:v>42130</c:v>
                </c:pt>
                <c:pt idx="1402">
                  <c:v>42129</c:v>
                </c:pt>
                <c:pt idx="1403">
                  <c:v>42128</c:v>
                </c:pt>
                <c:pt idx="1404">
                  <c:v>42124</c:v>
                </c:pt>
                <c:pt idx="1405">
                  <c:v>42123</c:v>
                </c:pt>
                <c:pt idx="1406">
                  <c:v>42122</c:v>
                </c:pt>
                <c:pt idx="1407">
                  <c:v>42121</c:v>
                </c:pt>
                <c:pt idx="1408">
                  <c:v>42118</c:v>
                </c:pt>
                <c:pt idx="1409">
                  <c:v>42117</c:v>
                </c:pt>
                <c:pt idx="1410">
                  <c:v>42116</c:v>
                </c:pt>
                <c:pt idx="1411">
                  <c:v>42115</c:v>
                </c:pt>
                <c:pt idx="1412">
                  <c:v>42114</c:v>
                </c:pt>
                <c:pt idx="1413">
                  <c:v>42111</c:v>
                </c:pt>
                <c:pt idx="1414">
                  <c:v>42110</c:v>
                </c:pt>
                <c:pt idx="1415">
                  <c:v>42109</c:v>
                </c:pt>
                <c:pt idx="1416">
                  <c:v>42108</c:v>
                </c:pt>
                <c:pt idx="1417">
                  <c:v>42107</c:v>
                </c:pt>
                <c:pt idx="1418">
                  <c:v>42104</c:v>
                </c:pt>
                <c:pt idx="1419">
                  <c:v>42103</c:v>
                </c:pt>
                <c:pt idx="1420">
                  <c:v>42102</c:v>
                </c:pt>
                <c:pt idx="1421">
                  <c:v>42101</c:v>
                </c:pt>
                <c:pt idx="1422">
                  <c:v>42097</c:v>
                </c:pt>
                <c:pt idx="1423">
                  <c:v>42096</c:v>
                </c:pt>
                <c:pt idx="1424">
                  <c:v>42095</c:v>
                </c:pt>
                <c:pt idx="1425">
                  <c:v>42094</c:v>
                </c:pt>
                <c:pt idx="1426">
                  <c:v>42093</c:v>
                </c:pt>
                <c:pt idx="1427">
                  <c:v>42090</c:v>
                </c:pt>
                <c:pt idx="1428">
                  <c:v>42089</c:v>
                </c:pt>
                <c:pt idx="1429">
                  <c:v>42088</c:v>
                </c:pt>
                <c:pt idx="1430">
                  <c:v>42087</c:v>
                </c:pt>
                <c:pt idx="1431">
                  <c:v>42086</c:v>
                </c:pt>
                <c:pt idx="1432">
                  <c:v>42083</c:v>
                </c:pt>
                <c:pt idx="1433">
                  <c:v>42082</c:v>
                </c:pt>
                <c:pt idx="1434">
                  <c:v>42081</c:v>
                </c:pt>
                <c:pt idx="1435">
                  <c:v>42080</c:v>
                </c:pt>
                <c:pt idx="1436">
                  <c:v>42079</c:v>
                </c:pt>
                <c:pt idx="1437">
                  <c:v>42076</c:v>
                </c:pt>
                <c:pt idx="1438">
                  <c:v>42075</c:v>
                </c:pt>
                <c:pt idx="1439">
                  <c:v>42074</c:v>
                </c:pt>
                <c:pt idx="1440">
                  <c:v>42073</c:v>
                </c:pt>
                <c:pt idx="1441">
                  <c:v>42072</c:v>
                </c:pt>
                <c:pt idx="1442">
                  <c:v>42069</c:v>
                </c:pt>
                <c:pt idx="1443">
                  <c:v>42068</c:v>
                </c:pt>
                <c:pt idx="1444">
                  <c:v>42067</c:v>
                </c:pt>
                <c:pt idx="1445">
                  <c:v>42066</c:v>
                </c:pt>
                <c:pt idx="1446">
                  <c:v>42065</c:v>
                </c:pt>
                <c:pt idx="1447">
                  <c:v>42063</c:v>
                </c:pt>
                <c:pt idx="1448">
                  <c:v>42062</c:v>
                </c:pt>
                <c:pt idx="1449">
                  <c:v>42061</c:v>
                </c:pt>
                <c:pt idx="1450">
                  <c:v>42060</c:v>
                </c:pt>
                <c:pt idx="1451">
                  <c:v>42051</c:v>
                </c:pt>
                <c:pt idx="1452">
                  <c:v>42050</c:v>
                </c:pt>
                <c:pt idx="1453">
                  <c:v>42048</c:v>
                </c:pt>
                <c:pt idx="1454">
                  <c:v>42047</c:v>
                </c:pt>
                <c:pt idx="1455">
                  <c:v>42046</c:v>
                </c:pt>
                <c:pt idx="1456">
                  <c:v>42045</c:v>
                </c:pt>
                <c:pt idx="1457">
                  <c:v>42044</c:v>
                </c:pt>
                <c:pt idx="1458">
                  <c:v>42041</c:v>
                </c:pt>
                <c:pt idx="1459">
                  <c:v>42040</c:v>
                </c:pt>
                <c:pt idx="1460">
                  <c:v>42039</c:v>
                </c:pt>
                <c:pt idx="1461">
                  <c:v>42038</c:v>
                </c:pt>
                <c:pt idx="1462">
                  <c:v>42037</c:v>
                </c:pt>
                <c:pt idx="1463">
                  <c:v>42034</c:v>
                </c:pt>
                <c:pt idx="1464">
                  <c:v>42033</c:v>
                </c:pt>
                <c:pt idx="1465">
                  <c:v>42032</c:v>
                </c:pt>
                <c:pt idx="1466">
                  <c:v>42031</c:v>
                </c:pt>
                <c:pt idx="1467">
                  <c:v>42030</c:v>
                </c:pt>
                <c:pt idx="1468">
                  <c:v>42027</c:v>
                </c:pt>
                <c:pt idx="1469">
                  <c:v>42026</c:v>
                </c:pt>
                <c:pt idx="1470">
                  <c:v>42025</c:v>
                </c:pt>
                <c:pt idx="1471">
                  <c:v>42024</c:v>
                </c:pt>
                <c:pt idx="1472">
                  <c:v>42023</c:v>
                </c:pt>
                <c:pt idx="1473">
                  <c:v>42020</c:v>
                </c:pt>
                <c:pt idx="1474">
                  <c:v>42019</c:v>
                </c:pt>
                <c:pt idx="1475">
                  <c:v>42018</c:v>
                </c:pt>
                <c:pt idx="1476">
                  <c:v>42017</c:v>
                </c:pt>
                <c:pt idx="1477">
                  <c:v>42016</c:v>
                </c:pt>
                <c:pt idx="1478">
                  <c:v>42013</c:v>
                </c:pt>
                <c:pt idx="1479">
                  <c:v>42012</c:v>
                </c:pt>
                <c:pt idx="1480">
                  <c:v>42011</c:v>
                </c:pt>
                <c:pt idx="1481">
                  <c:v>42010</c:v>
                </c:pt>
                <c:pt idx="1482">
                  <c:v>42009</c:v>
                </c:pt>
                <c:pt idx="1483">
                  <c:v>42008</c:v>
                </c:pt>
                <c:pt idx="1484">
                  <c:v>42004</c:v>
                </c:pt>
                <c:pt idx="1485">
                  <c:v>42003</c:v>
                </c:pt>
                <c:pt idx="1486">
                  <c:v>42002</c:v>
                </c:pt>
                <c:pt idx="1487">
                  <c:v>41999</c:v>
                </c:pt>
                <c:pt idx="1488">
                  <c:v>41998</c:v>
                </c:pt>
                <c:pt idx="1489">
                  <c:v>41997</c:v>
                </c:pt>
                <c:pt idx="1490">
                  <c:v>41996</c:v>
                </c:pt>
                <c:pt idx="1491">
                  <c:v>41995</c:v>
                </c:pt>
                <c:pt idx="1492">
                  <c:v>41992</c:v>
                </c:pt>
                <c:pt idx="1493">
                  <c:v>41991</c:v>
                </c:pt>
                <c:pt idx="1494">
                  <c:v>41990</c:v>
                </c:pt>
                <c:pt idx="1495">
                  <c:v>41989</c:v>
                </c:pt>
                <c:pt idx="1496">
                  <c:v>41988</c:v>
                </c:pt>
                <c:pt idx="1497">
                  <c:v>41985</c:v>
                </c:pt>
                <c:pt idx="1498">
                  <c:v>41984</c:v>
                </c:pt>
                <c:pt idx="1499">
                  <c:v>41983</c:v>
                </c:pt>
                <c:pt idx="1500">
                  <c:v>41982</c:v>
                </c:pt>
                <c:pt idx="1501">
                  <c:v>41981</c:v>
                </c:pt>
                <c:pt idx="1502">
                  <c:v>41978</c:v>
                </c:pt>
                <c:pt idx="1503">
                  <c:v>41977</c:v>
                </c:pt>
                <c:pt idx="1504">
                  <c:v>41976</c:v>
                </c:pt>
                <c:pt idx="1505">
                  <c:v>41975</c:v>
                </c:pt>
                <c:pt idx="1506">
                  <c:v>41974</c:v>
                </c:pt>
                <c:pt idx="1507">
                  <c:v>41971</c:v>
                </c:pt>
                <c:pt idx="1508">
                  <c:v>41970</c:v>
                </c:pt>
                <c:pt idx="1509">
                  <c:v>41969</c:v>
                </c:pt>
                <c:pt idx="1510">
                  <c:v>41968</c:v>
                </c:pt>
                <c:pt idx="1511">
                  <c:v>41967</c:v>
                </c:pt>
                <c:pt idx="1512">
                  <c:v>41964</c:v>
                </c:pt>
                <c:pt idx="1513">
                  <c:v>41963</c:v>
                </c:pt>
                <c:pt idx="1514">
                  <c:v>41962</c:v>
                </c:pt>
                <c:pt idx="1515">
                  <c:v>41961</c:v>
                </c:pt>
                <c:pt idx="1516">
                  <c:v>41960</c:v>
                </c:pt>
                <c:pt idx="1517">
                  <c:v>41957</c:v>
                </c:pt>
                <c:pt idx="1518">
                  <c:v>41956</c:v>
                </c:pt>
                <c:pt idx="1519">
                  <c:v>41955</c:v>
                </c:pt>
                <c:pt idx="1520">
                  <c:v>41954</c:v>
                </c:pt>
                <c:pt idx="1521">
                  <c:v>41953</c:v>
                </c:pt>
                <c:pt idx="1522">
                  <c:v>41950</c:v>
                </c:pt>
                <c:pt idx="1523">
                  <c:v>41949</c:v>
                </c:pt>
                <c:pt idx="1524">
                  <c:v>41948</c:v>
                </c:pt>
                <c:pt idx="1525">
                  <c:v>41947</c:v>
                </c:pt>
                <c:pt idx="1526">
                  <c:v>41946</c:v>
                </c:pt>
                <c:pt idx="1527">
                  <c:v>41943</c:v>
                </c:pt>
                <c:pt idx="1528">
                  <c:v>41942</c:v>
                </c:pt>
                <c:pt idx="1529">
                  <c:v>41941</c:v>
                </c:pt>
                <c:pt idx="1530">
                  <c:v>41940</c:v>
                </c:pt>
                <c:pt idx="1531">
                  <c:v>41939</c:v>
                </c:pt>
                <c:pt idx="1532">
                  <c:v>41936</c:v>
                </c:pt>
                <c:pt idx="1533">
                  <c:v>41935</c:v>
                </c:pt>
                <c:pt idx="1534">
                  <c:v>41934</c:v>
                </c:pt>
                <c:pt idx="1535">
                  <c:v>41933</c:v>
                </c:pt>
                <c:pt idx="1536">
                  <c:v>41932</c:v>
                </c:pt>
                <c:pt idx="1537">
                  <c:v>41929</c:v>
                </c:pt>
                <c:pt idx="1538">
                  <c:v>41928</c:v>
                </c:pt>
                <c:pt idx="1539">
                  <c:v>41927</c:v>
                </c:pt>
                <c:pt idx="1540">
                  <c:v>41926</c:v>
                </c:pt>
                <c:pt idx="1541">
                  <c:v>41925</c:v>
                </c:pt>
                <c:pt idx="1542">
                  <c:v>41923</c:v>
                </c:pt>
                <c:pt idx="1543">
                  <c:v>41922</c:v>
                </c:pt>
                <c:pt idx="1544">
                  <c:v>41921</c:v>
                </c:pt>
                <c:pt idx="1545">
                  <c:v>41920</c:v>
                </c:pt>
                <c:pt idx="1546">
                  <c:v>41912</c:v>
                </c:pt>
                <c:pt idx="1547">
                  <c:v>41911</c:v>
                </c:pt>
                <c:pt idx="1548">
                  <c:v>41910</c:v>
                </c:pt>
                <c:pt idx="1549">
                  <c:v>41908</c:v>
                </c:pt>
                <c:pt idx="1550">
                  <c:v>41907</c:v>
                </c:pt>
                <c:pt idx="1551">
                  <c:v>41906</c:v>
                </c:pt>
                <c:pt idx="1552">
                  <c:v>41905</c:v>
                </c:pt>
                <c:pt idx="1553">
                  <c:v>41904</c:v>
                </c:pt>
                <c:pt idx="1554">
                  <c:v>41901</c:v>
                </c:pt>
                <c:pt idx="1555">
                  <c:v>41900</c:v>
                </c:pt>
                <c:pt idx="1556">
                  <c:v>41899</c:v>
                </c:pt>
                <c:pt idx="1557">
                  <c:v>41898</c:v>
                </c:pt>
                <c:pt idx="1558">
                  <c:v>41897</c:v>
                </c:pt>
                <c:pt idx="1559">
                  <c:v>41894</c:v>
                </c:pt>
                <c:pt idx="1560">
                  <c:v>41893</c:v>
                </c:pt>
                <c:pt idx="1561">
                  <c:v>41892</c:v>
                </c:pt>
                <c:pt idx="1562">
                  <c:v>41891</c:v>
                </c:pt>
                <c:pt idx="1563">
                  <c:v>41887</c:v>
                </c:pt>
                <c:pt idx="1564">
                  <c:v>41886</c:v>
                </c:pt>
                <c:pt idx="1565">
                  <c:v>41885</c:v>
                </c:pt>
                <c:pt idx="1566">
                  <c:v>41884</c:v>
                </c:pt>
                <c:pt idx="1567">
                  <c:v>41883</c:v>
                </c:pt>
                <c:pt idx="1568">
                  <c:v>41880</c:v>
                </c:pt>
                <c:pt idx="1569">
                  <c:v>41879</c:v>
                </c:pt>
                <c:pt idx="1570">
                  <c:v>41878</c:v>
                </c:pt>
                <c:pt idx="1571">
                  <c:v>41877</c:v>
                </c:pt>
                <c:pt idx="1572">
                  <c:v>41876</c:v>
                </c:pt>
                <c:pt idx="1573">
                  <c:v>41873</c:v>
                </c:pt>
                <c:pt idx="1574">
                  <c:v>41872</c:v>
                </c:pt>
                <c:pt idx="1575">
                  <c:v>41871</c:v>
                </c:pt>
                <c:pt idx="1576">
                  <c:v>41870</c:v>
                </c:pt>
                <c:pt idx="1577">
                  <c:v>41869</c:v>
                </c:pt>
                <c:pt idx="1578">
                  <c:v>41866</c:v>
                </c:pt>
                <c:pt idx="1579">
                  <c:v>41865</c:v>
                </c:pt>
                <c:pt idx="1580">
                  <c:v>41864</c:v>
                </c:pt>
                <c:pt idx="1581">
                  <c:v>41863</c:v>
                </c:pt>
                <c:pt idx="1582">
                  <c:v>41862</c:v>
                </c:pt>
                <c:pt idx="1583">
                  <c:v>41859</c:v>
                </c:pt>
                <c:pt idx="1584">
                  <c:v>41858</c:v>
                </c:pt>
                <c:pt idx="1585">
                  <c:v>41857</c:v>
                </c:pt>
                <c:pt idx="1586">
                  <c:v>41856</c:v>
                </c:pt>
                <c:pt idx="1587">
                  <c:v>41855</c:v>
                </c:pt>
                <c:pt idx="1588">
                  <c:v>41852</c:v>
                </c:pt>
                <c:pt idx="1589">
                  <c:v>41851</c:v>
                </c:pt>
                <c:pt idx="1590">
                  <c:v>41850</c:v>
                </c:pt>
                <c:pt idx="1591">
                  <c:v>41849</c:v>
                </c:pt>
                <c:pt idx="1592">
                  <c:v>41848</c:v>
                </c:pt>
                <c:pt idx="1593">
                  <c:v>41845</c:v>
                </c:pt>
                <c:pt idx="1594">
                  <c:v>41844</c:v>
                </c:pt>
                <c:pt idx="1595">
                  <c:v>41843</c:v>
                </c:pt>
                <c:pt idx="1596">
                  <c:v>41842</c:v>
                </c:pt>
                <c:pt idx="1597">
                  <c:v>41841</c:v>
                </c:pt>
                <c:pt idx="1598">
                  <c:v>41838</c:v>
                </c:pt>
                <c:pt idx="1599">
                  <c:v>41837</c:v>
                </c:pt>
                <c:pt idx="1600">
                  <c:v>41836</c:v>
                </c:pt>
                <c:pt idx="1601">
                  <c:v>41835</c:v>
                </c:pt>
                <c:pt idx="1602">
                  <c:v>41834</c:v>
                </c:pt>
                <c:pt idx="1603">
                  <c:v>41831</c:v>
                </c:pt>
                <c:pt idx="1604">
                  <c:v>41830</c:v>
                </c:pt>
                <c:pt idx="1605">
                  <c:v>41829</c:v>
                </c:pt>
                <c:pt idx="1606">
                  <c:v>41828</c:v>
                </c:pt>
                <c:pt idx="1607">
                  <c:v>41827</c:v>
                </c:pt>
                <c:pt idx="1608">
                  <c:v>41824</c:v>
                </c:pt>
                <c:pt idx="1609">
                  <c:v>41823</c:v>
                </c:pt>
                <c:pt idx="1610">
                  <c:v>41822</c:v>
                </c:pt>
                <c:pt idx="1611">
                  <c:v>41821</c:v>
                </c:pt>
                <c:pt idx="1612">
                  <c:v>41820</c:v>
                </c:pt>
                <c:pt idx="1613">
                  <c:v>41817</c:v>
                </c:pt>
                <c:pt idx="1614">
                  <c:v>41816</c:v>
                </c:pt>
                <c:pt idx="1615">
                  <c:v>41815</c:v>
                </c:pt>
                <c:pt idx="1616">
                  <c:v>41814</c:v>
                </c:pt>
                <c:pt idx="1617">
                  <c:v>41813</c:v>
                </c:pt>
                <c:pt idx="1618">
                  <c:v>41810</c:v>
                </c:pt>
                <c:pt idx="1619">
                  <c:v>41809</c:v>
                </c:pt>
                <c:pt idx="1620">
                  <c:v>41808</c:v>
                </c:pt>
                <c:pt idx="1621">
                  <c:v>41807</c:v>
                </c:pt>
                <c:pt idx="1622">
                  <c:v>41806</c:v>
                </c:pt>
                <c:pt idx="1623">
                  <c:v>41803</c:v>
                </c:pt>
                <c:pt idx="1624">
                  <c:v>41802</c:v>
                </c:pt>
                <c:pt idx="1625">
                  <c:v>41801</c:v>
                </c:pt>
                <c:pt idx="1626">
                  <c:v>41800</c:v>
                </c:pt>
                <c:pt idx="1627">
                  <c:v>41799</c:v>
                </c:pt>
                <c:pt idx="1628">
                  <c:v>41796</c:v>
                </c:pt>
                <c:pt idx="1629">
                  <c:v>41795</c:v>
                </c:pt>
                <c:pt idx="1630">
                  <c:v>41794</c:v>
                </c:pt>
                <c:pt idx="1631">
                  <c:v>41793</c:v>
                </c:pt>
                <c:pt idx="1632">
                  <c:v>41789</c:v>
                </c:pt>
                <c:pt idx="1633">
                  <c:v>41788</c:v>
                </c:pt>
                <c:pt idx="1634">
                  <c:v>41787</c:v>
                </c:pt>
                <c:pt idx="1635">
                  <c:v>41786</c:v>
                </c:pt>
                <c:pt idx="1636">
                  <c:v>41785</c:v>
                </c:pt>
                <c:pt idx="1637">
                  <c:v>41782</c:v>
                </c:pt>
                <c:pt idx="1638">
                  <c:v>41781</c:v>
                </c:pt>
                <c:pt idx="1639">
                  <c:v>41780</c:v>
                </c:pt>
                <c:pt idx="1640">
                  <c:v>41779</c:v>
                </c:pt>
                <c:pt idx="1641">
                  <c:v>41778</c:v>
                </c:pt>
                <c:pt idx="1642">
                  <c:v>41775</c:v>
                </c:pt>
                <c:pt idx="1643">
                  <c:v>41774</c:v>
                </c:pt>
                <c:pt idx="1644">
                  <c:v>41773</c:v>
                </c:pt>
                <c:pt idx="1645">
                  <c:v>41772</c:v>
                </c:pt>
                <c:pt idx="1646">
                  <c:v>41771</c:v>
                </c:pt>
                <c:pt idx="1647">
                  <c:v>41768</c:v>
                </c:pt>
                <c:pt idx="1648">
                  <c:v>41767</c:v>
                </c:pt>
                <c:pt idx="1649">
                  <c:v>41766</c:v>
                </c:pt>
                <c:pt idx="1650">
                  <c:v>41765</c:v>
                </c:pt>
                <c:pt idx="1651">
                  <c:v>41764</c:v>
                </c:pt>
                <c:pt idx="1652">
                  <c:v>41763</c:v>
                </c:pt>
                <c:pt idx="1653">
                  <c:v>41759</c:v>
                </c:pt>
                <c:pt idx="1654">
                  <c:v>41758</c:v>
                </c:pt>
                <c:pt idx="1655">
                  <c:v>41757</c:v>
                </c:pt>
                <c:pt idx="1656">
                  <c:v>41754</c:v>
                </c:pt>
                <c:pt idx="1657">
                  <c:v>41753</c:v>
                </c:pt>
                <c:pt idx="1658">
                  <c:v>41752</c:v>
                </c:pt>
                <c:pt idx="1659">
                  <c:v>41751</c:v>
                </c:pt>
                <c:pt idx="1660">
                  <c:v>41750</c:v>
                </c:pt>
                <c:pt idx="1661">
                  <c:v>41747</c:v>
                </c:pt>
                <c:pt idx="1662">
                  <c:v>41746</c:v>
                </c:pt>
                <c:pt idx="1663">
                  <c:v>41745</c:v>
                </c:pt>
                <c:pt idx="1664">
                  <c:v>41744</c:v>
                </c:pt>
                <c:pt idx="1665">
                  <c:v>41743</c:v>
                </c:pt>
                <c:pt idx="1666">
                  <c:v>41740</c:v>
                </c:pt>
                <c:pt idx="1667">
                  <c:v>41739</c:v>
                </c:pt>
                <c:pt idx="1668">
                  <c:v>41738</c:v>
                </c:pt>
                <c:pt idx="1669">
                  <c:v>41737</c:v>
                </c:pt>
                <c:pt idx="1670">
                  <c:v>41733</c:v>
                </c:pt>
                <c:pt idx="1671">
                  <c:v>41732</c:v>
                </c:pt>
                <c:pt idx="1672">
                  <c:v>41731</c:v>
                </c:pt>
                <c:pt idx="1673">
                  <c:v>41730</c:v>
                </c:pt>
                <c:pt idx="1674">
                  <c:v>41729</c:v>
                </c:pt>
                <c:pt idx="1675">
                  <c:v>41726</c:v>
                </c:pt>
                <c:pt idx="1676">
                  <c:v>41725</c:v>
                </c:pt>
                <c:pt idx="1677">
                  <c:v>41724</c:v>
                </c:pt>
                <c:pt idx="1678">
                  <c:v>41723</c:v>
                </c:pt>
                <c:pt idx="1679">
                  <c:v>41722</c:v>
                </c:pt>
                <c:pt idx="1680">
                  <c:v>41719</c:v>
                </c:pt>
                <c:pt idx="1681">
                  <c:v>41718</c:v>
                </c:pt>
                <c:pt idx="1682">
                  <c:v>41717</c:v>
                </c:pt>
                <c:pt idx="1683">
                  <c:v>41716</c:v>
                </c:pt>
                <c:pt idx="1684">
                  <c:v>41715</c:v>
                </c:pt>
                <c:pt idx="1685">
                  <c:v>41712</c:v>
                </c:pt>
                <c:pt idx="1686">
                  <c:v>41711</c:v>
                </c:pt>
                <c:pt idx="1687">
                  <c:v>41710</c:v>
                </c:pt>
                <c:pt idx="1688">
                  <c:v>41709</c:v>
                </c:pt>
                <c:pt idx="1689">
                  <c:v>41708</c:v>
                </c:pt>
                <c:pt idx="1690">
                  <c:v>41705</c:v>
                </c:pt>
                <c:pt idx="1691">
                  <c:v>41704</c:v>
                </c:pt>
                <c:pt idx="1692">
                  <c:v>41703</c:v>
                </c:pt>
                <c:pt idx="1693">
                  <c:v>41702</c:v>
                </c:pt>
                <c:pt idx="1694">
                  <c:v>41701</c:v>
                </c:pt>
                <c:pt idx="1695">
                  <c:v>41698</c:v>
                </c:pt>
                <c:pt idx="1696">
                  <c:v>41697</c:v>
                </c:pt>
                <c:pt idx="1697">
                  <c:v>41696</c:v>
                </c:pt>
                <c:pt idx="1698">
                  <c:v>41695</c:v>
                </c:pt>
                <c:pt idx="1699">
                  <c:v>41694</c:v>
                </c:pt>
                <c:pt idx="1700">
                  <c:v>41691</c:v>
                </c:pt>
                <c:pt idx="1701">
                  <c:v>41690</c:v>
                </c:pt>
                <c:pt idx="1702">
                  <c:v>41689</c:v>
                </c:pt>
                <c:pt idx="1703">
                  <c:v>41688</c:v>
                </c:pt>
                <c:pt idx="1704">
                  <c:v>41687</c:v>
                </c:pt>
                <c:pt idx="1705">
                  <c:v>41684</c:v>
                </c:pt>
                <c:pt idx="1706">
                  <c:v>41683</c:v>
                </c:pt>
                <c:pt idx="1707">
                  <c:v>41682</c:v>
                </c:pt>
                <c:pt idx="1708">
                  <c:v>41681</c:v>
                </c:pt>
                <c:pt idx="1709">
                  <c:v>41680</c:v>
                </c:pt>
                <c:pt idx="1710">
                  <c:v>41678</c:v>
                </c:pt>
                <c:pt idx="1711">
                  <c:v>41677</c:v>
                </c:pt>
                <c:pt idx="1712">
                  <c:v>41668</c:v>
                </c:pt>
                <c:pt idx="1713">
                  <c:v>41667</c:v>
                </c:pt>
                <c:pt idx="1714">
                  <c:v>41666</c:v>
                </c:pt>
                <c:pt idx="1715">
                  <c:v>41665</c:v>
                </c:pt>
                <c:pt idx="1716">
                  <c:v>41663</c:v>
                </c:pt>
                <c:pt idx="1717">
                  <c:v>41662</c:v>
                </c:pt>
                <c:pt idx="1718">
                  <c:v>41661</c:v>
                </c:pt>
                <c:pt idx="1719">
                  <c:v>41660</c:v>
                </c:pt>
                <c:pt idx="1720">
                  <c:v>41659</c:v>
                </c:pt>
                <c:pt idx="1721">
                  <c:v>41656</c:v>
                </c:pt>
                <c:pt idx="1722">
                  <c:v>41655</c:v>
                </c:pt>
                <c:pt idx="1723">
                  <c:v>41654</c:v>
                </c:pt>
                <c:pt idx="1724">
                  <c:v>41653</c:v>
                </c:pt>
                <c:pt idx="1725">
                  <c:v>41652</c:v>
                </c:pt>
                <c:pt idx="1726">
                  <c:v>41649</c:v>
                </c:pt>
                <c:pt idx="1727">
                  <c:v>41648</c:v>
                </c:pt>
                <c:pt idx="1728">
                  <c:v>41647</c:v>
                </c:pt>
                <c:pt idx="1729">
                  <c:v>41646</c:v>
                </c:pt>
                <c:pt idx="1730">
                  <c:v>41645</c:v>
                </c:pt>
                <c:pt idx="1731">
                  <c:v>41642</c:v>
                </c:pt>
                <c:pt idx="1732">
                  <c:v>41641</c:v>
                </c:pt>
                <c:pt idx="1733">
                  <c:v>41639</c:v>
                </c:pt>
                <c:pt idx="1734">
                  <c:v>41638</c:v>
                </c:pt>
                <c:pt idx="1735">
                  <c:v>41635</c:v>
                </c:pt>
                <c:pt idx="1736">
                  <c:v>41634</c:v>
                </c:pt>
                <c:pt idx="1737">
                  <c:v>41633</c:v>
                </c:pt>
                <c:pt idx="1738">
                  <c:v>41632</c:v>
                </c:pt>
                <c:pt idx="1739">
                  <c:v>41631</c:v>
                </c:pt>
                <c:pt idx="1740">
                  <c:v>41628</c:v>
                </c:pt>
                <c:pt idx="1741">
                  <c:v>41627</c:v>
                </c:pt>
                <c:pt idx="1742">
                  <c:v>41626</c:v>
                </c:pt>
                <c:pt idx="1743">
                  <c:v>41625</c:v>
                </c:pt>
                <c:pt idx="1744">
                  <c:v>41624</c:v>
                </c:pt>
                <c:pt idx="1745">
                  <c:v>41621</c:v>
                </c:pt>
                <c:pt idx="1746">
                  <c:v>41620</c:v>
                </c:pt>
                <c:pt idx="1747">
                  <c:v>41619</c:v>
                </c:pt>
                <c:pt idx="1748">
                  <c:v>41618</c:v>
                </c:pt>
                <c:pt idx="1749">
                  <c:v>41617</c:v>
                </c:pt>
                <c:pt idx="1750">
                  <c:v>41614</c:v>
                </c:pt>
                <c:pt idx="1751">
                  <c:v>41613</c:v>
                </c:pt>
                <c:pt idx="1752">
                  <c:v>41612</c:v>
                </c:pt>
                <c:pt idx="1753">
                  <c:v>41611</c:v>
                </c:pt>
                <c:pt idx="1754">
                  <c:v>41610</c:v>
                </c:pt>
                <c:pt idx="1755">
                  <c:v>41607</c:v>
                </c:pt>
                <c:pt idx="1756">
                  <c:v>41606</c:v>
                </c:pt>
                <c:pt idx="1757">
                  <c:v>41605</c:v>
                </c:pt>
                <c:pt idx="1758">
                  <c:v>41604</c:v>
                </c:pt>
                <c:pt idx="1759">
                  <c:v>41603</c:v>
                </c:pt>
                <c:pt idx="1760">
                  <c:v>41600</c:v>
                </c:pt>
                <c:pt idx="1761">
                  <c:v>41599</c:v>
                </c:pt>
                <c:pt idx="1762">
                  <c:v>41598</c:v>
                </c:pt>
                <c:pt idx="1763">
                  <c:v>41597</c:v>
                </c:pt>
                <c:pt idx="1764">
                  <c:v>41596</c:v>
                </c:pt>
                <c:pt idx="1765">
                  <c:v>41593</c:v>
                </c:pt>
                <c:pt idx="1766">
                  <c:v>41592</c:v>
                </c:pt>
                <c:pt idx="1767">
                  <c:v>41591</c:v>
                </c:pt>
                <c:pt idx="1768">
                  <c:v>41590</c:v>
                </c:pt>
                <c:pt idx="1769">
                  <c:v>41589</c:v>
                </c:pt>
                <c:pt idx="1770">
                  <c:v>41586</c:v>
                </c:pt>
                <c:pt idx="1771">
                  <c:v>41585</c:v>
                </c:pt>
                <c:pt idx="1772">
                  <c:v>41584</c:v>
                </c:pt>
                <c:pt idx="1773">
                  <c:v>41583</c:v>
                </c:pt>
                <c:pt idx="1774">
                  <c:v>41582</c:v>
                </c:pt>
                <c:pt idx="1775">
                  <c:v>41579</c:v>
                </c:pt>
                <c:pt idx="1776">
                  <c:v>41578</c:v>
                </c:pt>
                <c:pt idx="1777">
                  <c:v>41577</c:v>
                </c:pt>
                <c:pt idx="1778">
                  <c:v>41576</c:v>
                </c:pt>
                <c:pt idx="1779">
                  <c:v>41575</c:v>
                </c:pt>
                <c:pt idx="1780">
                  <c:v>41572</c:v>
                </c:pt>
                <c:pt idx="1781">
                  <c:v>41571</c:v>
                </c:pt>
                <c:pt idx="1782">
                  <c:v>41570</c:v>
                </c:pt>
                <c:pt idx="1783">
                  <c:v>41569</c:v>
                </c:pt>
                <c:pt idx="1784">
                  <c:v>41568</c:v>
                </c:pt>
                <c:pt idx="1785">
                  <c:v>41565</c:v>
                </c:pt>
                <c:pt idx="1786">
                  <c:v>41564</c:v>
                </c:pt>
                <c:pt idx="1787">
                  <c:v>41563</c:v>
                </c:pt>
                <c:pt idx="1788">
                  <c:v>41562</c:v>
                </c:pt>
                <c:pt idx="1789">
                  <c:v>41561</c:v>
                </c:pt>
                <c:pt idx="1790">
                  <c:v>41559</c:v>
                </c:pt>
                <c:pt idx="1791">
                  <c:v>41558</c:v>
                </c:pt>
                <c:pt idx="1792">
                  <c:v>41557</c:v>
                </c:pt>
                <c:pt idx="1793">
                  <c:v>41556</c:v>
                </c:pt>
                <c:pt idx="1794">
                  <c:v>41555</c:v>
                </c:pt>
                <c:pt idx="1795">
                  <c:v>41547</c:v>
                </c:pt>
                <c:pt idx="1796">
                  <c:v>41546</c:v>
                </c:pt>
                <c:pt idx="1797">
                  <c:v>41544</c:v>
                </c:pt>
                <c:pt idx="1798">
                  <c:v>41543</c:v>
                </c:pt>
                <c:pt idx="1799">
                  <c:v>41542</c:v>
                </c:pt>
                <c:pt idx="1800">
                  <c:v>41541</c:v>
                </c:pt>
                <c:pt idx="1801">
                  <c:v>41540</c:v>
                </c:pt>
                <c:pt idx="1802">
                  <c:v>41539</c:v>
                </c:pt>
                <c:pt idx="1803">
                  <c:v>41535</c:v>
                </c:pt>
                <c:pt idx="1804">
                  <c:v>41534</c:v>
                </c:pt>
                <c:pt idx="1805">
                  <c:v>41533</c:v>
                </c:pt>
                <c:pt idx="1806">
                  <c:v>41530</c:v>
                </c:pt>
                <c:pt idx="1807">
                  <c:v>41529</c:v>
                </c:pt>
                <c:pt idx="1808">
                  <c:v>41528</c:v>
                </c:pt>
                <c:pt idx="1809">
                  <c:v>41527</c:v>
                </c:pt>
                <c:pt idx="1810">
                  <c:v>41526</c:v>
                </c:pt>
                <c:pt idx="1811">
                  <c:v>41523</c:v>
                </c:pt>
                <c:pt idx="1812">
                  <c:v>41522</c:v>
                </c:pt>
                <c:pt idx="1813">
                  <c:v>41521</c:v>
                </c:pt>
                <c:pt idx="1814">
                  <c:v>41520</c:v>
                </c:pt>
                <c:pt idx="1815">
                  <c:v>41519</c:v>
                </c:pt>
                <c:pt idx="1816">
                  <c:v>41516</c:v>
                </c:pt>
                <c:pt idx="1817">
                  <c:v>41515</c:v>
                </c:pt>
                <c:pt idx="1818">
                  <c:v>41514</c:v>
                </c:pt>
                <c:pt idx="1819">
                  <c:v>41513</c:v>
                </c:pt>
                <c:pt idx="1820">
                  <c:v>41512</c:v>
                </c:pt>
                <c:pt idx="1821">
                  <c:v>41509</c:v>
                </c:pt>
                <c:pt idx="1822">
                  <c:v>41508</c:v>
                </c:pt>
                <c:pt idx="1823">
                  <c:v>41507</c:v>
                </c:pt>
                <c:pt idx="1824">
                  <c:v>41506</c:v>
                </c:pt>
                <c:pt idx="1825">
                  <c:v>41505</c:v>
                </c:pt>
                <c:pt idx="1826">
                  <c:v>41502</c:v>
                </c:pt>
                <c:pt idx="1827">
                  <c:v>41501</c:v>
                </c:pt>
                <c:pt idx="1828">
                  <c:v>41500</c:v>
                </c:pt>
                <c:pt idx="1829">
                  <c:v>41499</c:v>
                </c:pt>
                <c:pt idx="1830">
                  <c:v>41498</c:v>
                </c:pt>
                <c:pt idx="1831">
                  <c:v>41495</c:v>
                </c:pt>
                <c:pt idx="1832">
                  <c:v>41494</c:v>
                </c:pt>
                <c:pt idx="1833">
                  <c:v>41493</c:v>
                </c:pt>
                <c:pt idx="1834">
                  <c:v>41492</c:v>
                </c:pt>
                <c:pt idx="1835">
                  <c:v>41491</c:v>
                </c:pt>
                <c:pt idx="1836">
                  <c:v>41488</c:v>
                </c:pt>
                <c:pt idx="1837">
                  <c:v>41487</c:v>
                </c:pt>
                <c:pt idx="1838">
                  <c:v>41486</c:v>
                </c:pt>
                <c:pt idx="1839">
                  <c:v>41485</c:v>
                </c:pt>
                <c:pt idx="1840">
                  <c:v>41484</c:v>
                </c:pt>
                <c:pt idx="1841">
                  <c:v>41481</c:v>
                </c:pt>
                <c:pt idx="1842">
                  <c:v>41480</c:v>
                </c:pt>
                <c:pt idx="1843">
                  <c:v>41479</c:v>
                </c:pt>
                <c:pt idx="1844">
                  <c:v>41478</c:v>
                </c:pt>
                <c:pt idx="1845">
                  <c:v>41477</c:v>
                </c:pt>
                <c:pt idx="1846">
                  <c:v>41474</c:v>
                </c:pt>
                <c:pt idx="1847">
                  <c:v>41473</c:v>
                </c:pt>
                <c:pt idx="1848">
                  <c:v>41472</c:v>
                </c:pt>
                <c:pt idx="1849">
                  <c:v>41471</c:v>
                </c:pt>
                <c:pt idx="1850">
                  <c:v>41470</c:v>
                </c:pt>
                <c:pt idx="1851">
                  <c:v>41467</c:v>
                </c:pt>
                <c:pt idx="1852">
                  <c:v>41466</c:v>
                </c:pt>
                <c:pt idx="1853">
                  <c:v>41465</c:v>
                </c:pt>
                <c:pt idx="1854">
                  <c:v>41464</c:v>
                </c:pt>
                <c:pt idx="1855">
                  <c:v>41463</c:v>
                </c:pt>
                <c:pt idx="1856">
                  <c:v>41460</c:v>
                </c:pt>
                <c:pt idx="1857">
                  <c:v>41459</c:v>
                </c:pt>
                <c:pt idx="1858">
                  <c:v>41458</c:v>
                </c:pt>
                <c:pt idx="1859">
                  <c:v>41457</c:v>
                </c:pt>
                <c:pt idx="1860">
                  <c:v>41456</c:v>
                </c:pt>
                <c:pt idx="1861">
                  <c:v>41453</c:v>
                </c:pt>
                <c:pt idx="1862">
                  <c:v>41452</c:v>
                </c:pt>
                <c:pt idx="1863">
                  <c:v>41451</c:v>
                </c:pt>
                <c:pt idx="1864">
                  <c:v>41450</c:v>
                </c:pt>
                <c:pt idx="1865">
                  <c:v>41449</c:v>
                </c:pt>
                <c:pt idx="1866">
                  <c:v>41446</c:v>
                </c:pt>
                <c:pt idx="1867">
                  <c:v>41445</c:v>
                </c:pt>
                <c:pt idx="1868">
                  <c:v>41444</c:v>
                </c:pt>
                <c:pt idx="1869">
                  <c:v>41443</c:v>
                </c:pt>
                <c:pt idx="1870">
                  <c:v>41442</c:v>
                </c:pt>
                <c:pt idx="1871">
                  <c:v>41439</c:v>
                </c:pt>
                <c:pt idx="1872">
                  <c:v>41438</c:v>
                </c:pt>
                <c:pt idx="1873">
                  <c:v>41434</c:v>
                </c:pt>
                <c:pt idx="1874">
                  <c:v>41433</c:v>
                </c:pt>
                <c:pt idx="1875">
                  <c:v>41432</c:v>
                </c:pt>
                <c:pt idx="1876">
                  <c:v>41431</c:v>
                </c:pt>
                <c:pt idx="1877">
                  <c:v>41430</c:v>
                </c:pt>
                <c:pt idx="1878">
                  <c:v>41429</c:v>
                </c:pt>
                <c:pt idx="1879">
                  <c:v>41428</c:v>
                </c:pt>
                <c:pt idx="1880">
                  <c:v>41425</c:v>
                </c:pt>
                <c:pt idx="1881">
                  <c:v>41424</c:v>
                </c:pt>
                <c:pt idx="1882">
                  <c:v>41423</c:v>
                </c:pt>
                <c:pt idx="1883">
                  <c:v>41422</c:v>
                </c:pt>
                <c:pt idx="1884">
                  <c:v>41421</c:v>
                </c:pt>
                <c:pt idx="1885">
                  <c:v>41418</c:v>
                </c:pt>
                <c:pt idx="1886">
                  <c:v>41417</c:v>
                </c:pt>
                <c:pt idx="1887">
                  <c:v>41416</c:v>
                </c:pt>
                <c:pt idx="1888">
                  <c:v>41415</c:v>
                </c:pt>
                <c:pt idx="1889">
                  <c:v>41414</c:v>
                </c:pt>
                <c:pt idx="1890">
                  <c:v>41411</c:v>
                </c:pt>
                <c:pt idx="1891">
                  <c:v>41410</c:v>
                </c:pt>
                <c:pt idx="1892">
                  <c:v>41409</c:v>
                </c:pt>
                <c:pt idx="1893">
                  <c:v>41408</c:v>
                </c:pt>
                <c:pt idx="1894">
                  <c:v>41407</c:v>
                </c:pt>
                <c:pt idx="1895">
                  <c:v>41404</c:v>
                </c:pt>
                <c:pt idx="1896">
                  <c:v>41403</c:v>
                </c:pt>
                <c:pt idx="1897">
                  <c:v>41402</c:v>
                </c:pt>
                <c:pt idx="1898">
                  <c:v>41401</c:v>
                </c:pt>
                <c:pt idx="1899">
                  <c:v>41400</c:v>
                </c:pt>
                <c:pt idx="1900">
                  <c:v>41397</c:v>
                </c:pt>
                <c:pt idx="1901">
                  <c:v>41396</c:v>
                </c:pt>
                <c:pt idx="1902">
                  <c:v>41392</c:v>
                </c:pt>
                <c:pt idx="1903">
                  <c:v>41391</c:v>
                </c:pt>
                <c:pt idx="1904">
                  <c:v>41390</c:v>
                </c:pt>
                <c:pt idx="1905">
                  <c:v>41389</c:v>
                </c:pt>
                <c:pt idx="1906">
                  <c:v>41388</c:v>
                </c:pt>
                <c:pt idx="1907">
                  <c:v>41387</c:v>
                </c:pt>
                <c:pt idx="1908">
                  <c:v>41386</c:v>
                </c:pt>
                <c:pt idx="1909">
                  <c:v>41383</c:v>
                </c:pt>
                <c:pt idx="1910">
                  <c:v>41382</c:v>
                </c:pt>
                <c:pt idx="1911">
                  <c:v>41381</c:v>
                </c:pt>
                <c:pt idx="1912">
                  <c:v>41380</c:v>
                </c:pt>
                <c:pt idx="1913">
                  <c:v>41379</c:v>
                </c:pt>
                <c:pt idx="1914">
                  <c:v>41376</c:v>
                </c:pt>
                <c:pt idx="1915">
                  <c:v>41375</c:v>
                </c:pt>
                <c:pt idx="1916">
                  <c:v>41374</c:v>
                </c:pt>
                <c:pt idx="1917">
                  <c:v>41373</c:v>
                </c:pt>
                <c:pt idx="1918">
                  <c:v>41372</c:v>
                </c:pt>
                <c:pt idx="1919">
                  <c:v>41371</c:v>
                </c:pt>
                <c:pt idx="1920">
                  <c:v>41367</c:v>
                </c:pt>
                <c:pt idx="1921">
                  <c:v>41366</c:v>
                </c:pt>
                <c:pt idx="1922">
                  <c:v>41365</c:v>
                </c:pt>
                <c:pt idx="1923">
                  <c:v>41362</c:v>
                </c:pt>
                <c:pt idx="1924">
                  <c:v>41361</c:v>
                </c:pt>
                <c:pt idx="1925">
                  <c:v>41360</c:v>
                </c:pt>
                <c:pt idx="1926">
                  <c:v>41359</c:v>
                </c:pt>
                <c:pt idx="1927">
                  <c:v>41358</c:v>
                </c:pt>
                <c:pt idx="1928">
                  <c:v>41355</c:v>
                </c:pt>
                <c:pt idx="1929">
                  <c:v>41354</c:v>
                </c:pt>
                <c:pt idx="1930">
                  <c:v>41353</c:v>
                </c:pt>
                <c:pt idx="1931">
                  <c:v>41352</c:v>
                </c:pt>
                <c:pt idx="1932">
                  <c:v>41351</c:v>
                </c:pt>
                <c:pt idx="1933">
                  <c:v>41348</c:v>
                </c:pt>
                <c:pt idx="1934">
                  <c:v>41347</c:v>
                </c:pt>
                <c:pt idx="1935">
                  <c:v>41346</c:v>
                </c:pt>
                <c:pt idx="1936">
                  <c:v>41345</c:v>
                </c:pt>
                <c:pt idx="1937">
                  <c:v>41344</c:v>
                </c:pt>
                <c:pt idx="1938">
                  <c:v>41341</c:v>
                </c:pt>
                <c:pt idx="1939">
                  <c:v>41340</c:v>
                </c:pt>
                <c:pt idx="1940">
                  <c:v>41339</c:v>
                </c:pt>
                <c:pt idx="1941">
                  <c:v>41338</c:v>
                </c:pt>
                <c:pt idx="1942">
                  <c:v>41337</c:v>
                </c:pt>
                <c:pt idx="1943">
                  <c:v>41334</c:v>
                </c:pt>
                <c:pt idx="1944">
                  <c:v>41333</c:v>
                </c:pt>
                <c:pt idx="1945">
                  <c:v>41332</c:v>
                </c:pt>
                <c:pt idx="1946">
                  <c:v>41331</c:v>
                </c:pt>
                <c:pt idx="1947">
                  <c:v>41330</c:v>
                </c:pt>
                <c:pt idx="1948">
                  <c:v>41327</c:v>
                </c:pt>
                <c:pt idx="1949">
                  <c:v>41326</c:v>
                </c:pt>
                <c:pt idx="1950">
                  <c:v>41325</c:v>
                </c:pt>
                <c:pt idx="1951">
                  <c:v>41324</c:v>
                </c:pt>
                <c:pt idx="1952">
                  <c:v>41323</c:v>
                </c:pt>
                <c:pt idx="1953">
                  <c:v>41322</c:v>
                </c:pt>
                <c:pt idx="1954">
                  <c:v>41321</c:v>
                </c:pt>
                <c:pt idx="1955">
                  <c:v>41313</c:v>
                </c:pt>
                <c:pt idx="1956">
                  <c:v>41312</c:v>
                </c:pt>
                <c:pt idx="1957">
                  <c:v>41311</c:v>
                </c:pt>
                <c:pt idx="1958">
                  <c:v>41310</c:v>
                </c:pt>
                <c:pt idx="1959">
                  <c:v>41309</c:v>
                </c:pt>
                <c:pt idx="1960">
                  <c:v>41306</c:v>
                </c:pt>
                <c:pt idx="1961">
                  <c:v>41305</c:v>
                </c:pt>
                <c:pt idx="1962">
                  <c:v>41304</c:v>
                </c:pt>
                <c:pt idx="1963">
                  <c:v>41303</c:v>
                </c:pt>
                <c:pt idx="1964">
                  <c:v>41302</c:v>
                </c:pt>
                <c:pt idx="1965">
                  <c:v>41299</c:v>
                </c:pt>
                <c:pt idx="1966">
                  <c:v>41298</c:v>
                </c:pt>
                <c:pt idx="1967">
                  <c:v>41297</c:v>
                </c:pt>
                <c:pt idx="1968">
                  <c:v>41296</c:v>
                </c:pt>
                <c:pt idx="1969">
                  <c:v>41295</c:v>
                </c:pt>
                <c:pt idx="1970">
                  <c:v>41292</c:v>
                </c:pt>
                <c:pt idx="1971">
                  <c:v>41291</c:v>
                </c:pt>
                <c:pt idx="1972">
                  <c:v>41290</c:v>
                </c:pt>
                <c:pt idx="1973">
                  <c:v>41289</c:v>
                </c:pt>
                <c:pt idx="1974">
                  <c:v>41288</c:v>
                </c:pt>
                <c:pt idx="1975">
                  <c:v>41285</c:v>
                </c:pt>
                <c:pt idx="1976">
                  <c:v>41284</c:v>
                </c:pt>
                <c:pt idx="1977">
                  <c:v>41283</c:v>
                </c:pt>
                <c:pt idx="1978">
                  <c:v>41282</c:v>
                </c:pt>
                <c:pt idx="1979">
                  <c:v>41281</c:v>
                </c:pt>
                <c:pt idx="1980">
                  <c:v>41280</c:v>
                </c:pt>
                <c:pt idx="1981">
                  <c:v>41279</c:v>
                </c:pt>
                <c:pt idx="1982">
                  <c:v>41278</c:v>
                </c:pt>
                <c:pt idx="1983">
                  <c:v>41274</c:v>
                </c:pt>
                <c:pt idx="1984">
                  <c:v>41271</c:v>
                </c:pt>
                <c:pt idx="1985">
                  <c:v>41270</c:v>
                </c:pt>
                <c:pt idx="1986">
                  <c:v>41269</c:v>
                </c:pt>
                <c:pt idx="1987">
                  <c:v>41268</c:v>
                </c:pt>
                <c:pt idx="1988">
                  <c:v>41267</c:v>
                </c:pt>
                <c:pt idx="1989">
                  <c:v>41264</c:v>
                </c:pt>
                <c:pt idx="1990">
                  <c:v>41263</c:v>
                </c:pt>
                <c:pt idx="1991">
                  <c:v>41262</c:v>
                </c:pt>
                <c:pt idx="1992">
                  <c:v>41261</c:v>
                </c:pt>
                <c:pt idx="1993">
                  <c:v>41260</c:v>
                </c:pt>
                <c:pt idx="1994">
                  <c:v>41257</c:v>
                </c:pt>
                <c:pt idx="1995">
                  <c:v>41256</c:v>
                </c:pt>
                <c:pt idx="1996">
                  <c:v>41255</c:v>
                </c:pt>
                <c:pt idx="1997">
                  <c:v>41254</c:v>
                </c:pt>
                <c:pt idx="1998">
                  <c:v>41253</c:v>
                </c:pt>
                <c:pt idx="1999">
                  <c:v>41250</c:v>
                </c:pt>
                <c:pt idx="2000">
                  <c:v>41249</c:v>
                </c:pt>
                <c:pt idx="2001">
                  <c:v>41248</c:v>
                </c:pt>
                <c:pt idx="2002">
                  <c:v>41247</c:v>
                </c:pt>
                <c:pt idx="2003">
                  <c:v>41246</c:v>
                </c:pt>
                <c:pt idx="2004">
                  <c:v>41243</c:v>
                </c:pt>
                <c:pt idx="2005">
                  <c:v>41242</c:v>
                </c:pt>
                <c:pt idx="2006">
                  <c:v>41241</c:v>
                </c:pt>
                <c:pt idx="2007">
                  <c:v>41240</c:v>
                </c:pt>
                <c:pt idx="2008">
                  <c:v>41239</c:v>
                </c:pt>
                <c:pt idx="2009">
                  <c:v>41236</c:v>
                </c:pt>
                <c:pt idx="2010">
                  <c:v>41235</c:v>
                </c:pt>
                <c:pt idx="2011">
                  <c:v>41234</c:v>
                </c:pt>
                <c:pt idx="2012">
                  <c:v>41233</c:v>
                </c:pt>
                <c:pt idx="2013">
                  <c:v>41232</c:v>
                </c:pt>
                <c:pt idx="2014">
                  <c:v>41229</c:v>
                </c:pt>
                <c:pt idx="2015">
                  <c:v>41228</c:v>
                </c:pt>
                <c:pt idx="2016">
                  <c:v>41227</c:v>
                </c:pt>
                <c:pt idx="2017">
                  <c:v>41226</c:v>
                </c:pt>
                <c:pt idx="2018">
                  <c:v>41225</c:v>
                </c:pt>
                <c:pt idx="2019">
                  <c:v>41222</c:v>
                </c:pt>
                <c:pt idx="2020">
                  <c:v>41221</c:v>
                </c:pt>
                <c:pt idx="2021">
                  <c:v>41220</c:v>
                </c:pt>
                <c:pt idx="2022">
                  <c:v>41219</c:v>
                </c:pt>
                <c:pt idx="2023">
                  <c:v>41218</c:v>
                </c:pt>
                <c:pt idx="2024">
                  <c:v>41215</c:v>
                </c:pt>
                <c:pt idx="2025">
                  <c:v>41214</c:v>
                </c:pt>
                <c:pt idx="2026">
                  <c:v>41213</c:v>
                </c:pt>
                <c:pt idx="2027">
                  <c:v>41212</c:v>
                </c:pt>
                <c:pt idx="2028">
                  <c:v>41211</c:v>
                </c:pt>
                <c:pt idx="2029">
                  <c:v>41208</c:v>
                </c:pt>
                <c:pt idx="2030">
                  <c:v>41207</c:v>
                </c:pt>
                <c:pt idx="2031">
                  <c:v>41206</c:v>
                </c:pt>
                <c:pt idx="2032">
                  <c:v>41205</c:v>
                </c:pt>
                <c:pt idx="2033">
                  <c:v>41204</c:v>
                </c:pt>
                <c:pt idx="2034">
                  <c:v>41201</c:v>
                </c:pt>
                <c:pt idx="2035">
                  <c:v>41200</c:v>
                </c:pt>
                <c:pt idx="2036">
                  <c:v>41199</c:v>
                </c:pt>
                <c:pt idx="2037">
                  <c:v>41198</c:v>
                </c:pt>
                <c:pt idx="2038">
                  <c:v>41197</c:v>
                </c:pt>
                <c:pt idx="2039">
                  <c:v>41194</c:v>
                </c:pt>
                <c:pt idx="2040">
                  <c:v>41193</c:v>
                </c:pt>
                <c:pt idx="2041">
                  <c:v>41192</c:v>
                </c:pt>
                <c:pt idx="2042">
                  <c:v>41191</c:v>
                </c:pt>
                <c:pt idx="2043">
                  <c:v>41190</c:v>
                </c:pt>
                <c:pt idx="2044">
                  <c:v>41181</c:v>
                </c:pt>
                <c:pt idx="2045">
                  <c:v>41180</c:v>
                </c:pt>
                <c:pt idx="2046">
                  <c:v>41179</c:v>
                </c:pt>
                <c:pt idx="2047">
                  <c:v>41178</c:v>
                </c:pt>
                <c:pt idx="2048">
                  <c:v>41177</c:v>
                </c:pt>
                <c:pt idx="2049">
                  <c:v>41176</c:v>
                </c:pt>
                <c:pt idx="2050">
                  <c:v>41173</c:v>
                </c:pt>
                <c:pt idx="2051">
                  <c:v>41172</c:v>
                </c:pt>
                <c:pt idx="2052">
                  <c:v>41171</c:v>
                </c:pt>
                <c:pt idx="2053">
                  <c:v>41170</c:v>
                </c:pt>
                <c:pt idx="2054">
                  <c:v>41169</c:v>
                </c:pt>
                <c:pt idx="2055">
                  <c:v>41166</c:v>
                </c:pt>
                <c:pt idx="2056">
                  <c:v>41165</c:v>
                </c:pt>
                <c:pt idx="2057">
                  <c:v>41164</c:v>
                </c:pt>
                <c:pt idx="2058">
                  <c:v>41163</c:v>
                </c:pt>
                <c:pt idx="2059">
                  <c:v>41162</c:v>
                </c:pt>
                <c:pt idx="2060">
                  <c:v>41159</c:v>
                </c:pt>
                <c:pt idx="2061">
                  <c:v>41158</c:v>
                </c:pt>
                <c:pt idx="2062">
                  <c:v>41157</c:v>
                </c:pt>
                <c:pt idx="2063">
                  <c:v>41156</c:v>
                </c:pt>
                <c:pt idx="2064">
                  <c:v>41155</c:v>
                </c:pt>
                <c:pt idx="2065">
                  <c:v>41152</c:v>
                </c:pt>
                <c:pt idx="2066">
                  <c:v>41151</c:v>
                </c:pt>
                <c:pt idx="2067">
                  <c:v>41150</c:v>
                </c:pt>
                <c:pt idx="2068">
                  <c:v>41149</c:v>
                </c:pt>
                <c:pt idx="2069">
                  <c:v>41148</c:v>
                </c:pt>
                <c:pt idx="2070">
                  <c:v>41145</c:v>
                </c:pt>
                <c:pt idx="2071">
                  <c:v>41144</c:v>
                </c:pt>
                <c:pt idx="2072">
                  <c:v>41143</c:v>
                </c:pt>
                <c:pt idx="2073">
                  <c:v>41142</c:v>
                </c:pt>
                <c:pt idx="2074">
                  <c:v>41141</c:v>
                </c:pt>
                <c:pt idx="2075">
                  <c:v>41138</c:v>
                </c:pt>
                <c:pt idx="2076">
                  <c:v>41137</c:v>
                </c:pt>
                <c:pt idx="2077">
                  <c:v>41136</c:v>
                </c:pt>
                <c:pt idx="2078">
                  <c:v>41135</c:v>
                </c:pt>
                <c:pt idx="2079">
                  <c:v>41134</c:v>
                </c:pt>
                <c:pt idx="2080">
                  <c:v>41131</c:v>
                </c:pt>
                <c:pt idx="2081">
                  <c:v>41130</c:v>
                </c:pt>
                <c:pt idx="2082">
                  <c:v>41129</c:v>
                </c:pt>
                <c:pt idx="2083">
                  <c:v>41128</c:v>
                </c:pt>
                <c:pt idx="2084">
                  <c:v>41127</c:v>
                </c:pt>
                <c:pt idx="2085">
                  <c:v>41124</c:v>
                </c:pt>
                <c:pt idx="2086">
                  <c:v>41123</c:v>
                </c:pt>
                <c:pt idx="2087">
                  <c:v>41122</c:v>
                </c:pt>
                <c:pt idx="2088">
                  <c:v>41121</c:v>
                </c:pt>
                <c:pt idx="2089">
                  <c:v>41120</c:v>
                </c:pt>
                <c:pt idx="2090">
                  <c:v>41117</c:v>
                </c:pt>
                <c:pt idx="2091">
                  <c:v>41116</c:v>
                </c:pt>
                <c:pt idx="2092">
                  <c:v>41115</c:v>
                </c:pt>
                <c:pt idx="2093">
                  <c:v>41114</c:v>
                </c:pt>
                <c:pt idx="2094">
                  <c:v>41113</c:v>
                </c:pt>
                <c:pt idx="2095">
                  <c:v>41110</c:v>
                </c:pt>
                <c:pt idx="2096">
                  <c:v>41109</c:v>
                </c:pt>
                <c:pt idx="2097">
                  <c:v>41108</c:v>
                </c:pt>
                <c:pt idx="2098">
                  <c:v>41107</c:v>
                </c:pt>
                <c:pt idx="2099">
                  <c:v>41106</c:v>
                </c:pt>
                <c:pt idx="2100">
                  <c:v>41103</c:v>
                </c:pt>
                <c:pt idx="2101">
                  <c:v>41102</c:v>
                </c:pt>
                <c:pt idx="2102">
                  <c:v>41101</c:v>
                </c:pt>
                <c:pt idx="2103">
                  <c:v>41100</c:v>
                </c:pt>
                <c:pt idx="2104">
                  <c:v>41099</c:v>
                </c:pt>
                <c:pt idx="2105">
                  <c:v>41096</c:v>
                </c:pt>
                <c:pt idx="2106">
                  <c:v>41095</c:v>
                </c:pt>
                <c:pt idx="2107">
                  <c:v>41094</c:v>
                </c:pt>
                <c:pt idx="2108">
                  <c:v>41093</c:v>
                </c:pt>
                <c:pt idx="2109">
                  <c:v>41092</c:v>
                </c:pt>
                <c:pt idx="2110">
                  <c:v>41089</c:v>
                </c:pt>
                <c:pt idx="2111">
                  <c:v>41088</c:v>
                </c:pt>
                <c:pt idx="2112">
                  <c:v>41087</c:v>
                </c:pt>
                <c:pt idx="2113">
                  <c:v>41086</c:v>
                </c:pt>
                <c:pt idx="2114">
                  <c:v>41085</c:v>
                </c:pt>
                <c:pt idx="2115">
                  <c:v>41081</c:v>
                </c:pt>
                <c:pt idx="2116">
                  <c:v>41080</c:v>
                </c:pt>
                <c:pt idx="2117">
                  <c:v>41079</c:v>
                </c:pt>
                <c:pt idx="2118">
                  <c:v>41078</c:v>
                </c:pt>
                <c:pt idx="2119">
                  <c:v>41075</c:v>
                </c:pt>
                <c:pt idx="2120">
                  <c:v>41074</c:v>
                </c:pt>
                <c:pt idx="2121">
                  <c:v>41073</c:v>
                </c:pt>
                <c:pt idx="2122">
                  <c:v>41072</c:v>
                </c:pt>
                <c:pt idx="2123">
                  <c:v>41071</c:v>
                </c:pt>
                <c:pt idx="2124">
                  <c:v>41068</c:v>
                </c:pt>
                <c:pt idx="2125">
                  <c:v>41067</c:v>
                </c:pt>
                <c:pt idx="2126">
                  <c:v>41066</c:v>
                </c:pt>
                <c:pt idx="2127">
                  <c:v>41065</c:v>
                </c:pt>
                <c:pt idx="2128">
                  <c:v>41064</c:v>
                </c:pt>
                <c:pt idx="2129">
                  <c:v>41061</c:v>
                </c:pt>
                <c:pt idx="2130">
                  <c:v>41060</c:v>
                </c:pt>
                <c:pt idx="2131">
                  <c:v>41059</c:v>
                </c:pt>
                <c:pt idx="2132">
                  <c:v>41058</c:v>
                </c:pt>
                <c:pt idx="2133">
                  <c:v>41057</c:v>
                </c:pt>
                <c:pt idx="2134">
                  <c:v>41054</c:v>
                </c:pt>
                <c:pt idx="2135">
                  <c:v>41053</c:v>
                </c:pt>
                <c:pt idx="2136">
                  <c:v>41052</c:v>
                </c:pt>
                <c:pt idx="2137">
                  <c:v>41051</c:v>
                </c:pt>
                <c:pt idx="2138">
                  <c:v>41050</c:v>
                </c:pt>
                <c:pt idx="2139">
                  <c:v>41047</c:v>
                </c:pt>
                <c:pt idx="2140">
                  <c:v>41046</c:v>
                </c:pt>
                <c:pt idx="2141">
                  <c:v>41045</c:v>
                </c:pt>
                <c:pt idx="2142">
                  <c:v>41044</c:v>
                </c:pt>
                <c:pt idx="2143">
                  <c:v>41043</c:v>
                </c:pt>
                <c:pt idx="2144">
                  <c:v>41040</c:v>
                </c:pt>
                <c:pt idx="2145">
                  <c:v>41039</c:v>
                </c:pt>
                <c:pt idx="2146">
                  <c:v>41038</c:v>
                </c:pt>
                <c:pt idx="2147">
                  <c:v>41037</c:v>
                </c:pt>
                <c:pt idx="2148">
                  <c:v>41036</c:v>
                </c:pt>
                <c:pt idx="2149">
                  <c:v>41033</c:v>
                </c:pt>
                <c:pt idx="2150">
                  <c:v>41032</c:v>
                </c:pt>
                <c:pt idx="2151">
                  <c:v>41031</c:v>
                </c:pt>
                <c:pt idx="2152">
                  <c:v>41027</c:v>
                </c:pt>
                <c:pt idx="2153">
                  <c:v>41026</c:v>
                </c:pt>
                <c:pt idx="2154">
                  <c:v>41025</c:v>
                </c:pt>
                <c:pt idx="2155">
                  <c:v>41024</c:v>
                </c:pt>
                <c:pt idx="2156">
                  <c:v>41023</c:v>
                </c:pt>
                <c:pt idx="2157">
                  <c:v>41022</c:v>
                </c:pt>
                <c:pt idx="2158">
                  <c:v>41019</c:v>
                </c:pt>
                <c:pt idx="2159">
                  <c:v>41018</c:v>
                </c:pt>
                <c:pt idx="2160">
                  <c:v>41017</c:v>
                </c:pt>
                <c:pt idx="2161">
                  <c:v>41016</c:v>
                </c:pt>
                <c:pt idx="2162">
                  <c:v>41015</c:v>
                </c:pt>
                <c:pt idx="2163">
                  <c:v>41012</c:v>
                </c:pt>
                <c:pt idx="2164">
                  <c:v>41011</c:v>
                </c:pt>
                <c:pt idx="2165">
                  <c:v>41010</c:v>
                </c:pt>
                <c:pt idx="2166">
                  <c:v>41009</c:v>
                </c:pt>
                <c:pt idx="2167">
                  <c:v>41008</c:v>
                </c:pt>
                <c:pt idx="2168">
                  <c:v>41005</c:v>
                </c:pt>
                <c:pt idx="2169">
                  <c:v>41004</c:v>
                </c:pt>
                <c:pt idx="2170">
                  <c:v>41000</c:v>
                </c:pt>
                <c:pt idx="2171">
                  <c:v>40999</c:v>
                </c:pt>
                <c:pt idx="2172">
                  <c:v>40998</c:v>
                </c:pt>
                <c:pt idx="2173">
                  <c:v>40997</c:v>
                </c:pt>
                <c:pt idx="2174">
                  <c:v>40996</c:v>
                </c:pt>
                <c:pt idx="2175">
                  <c:v>40995</c:v>
                </c:pt>
                <c:pt idx="2176">
                  <c:v>40994</c:v>
                </c:pt>
                <c:pt idx="2177">
                  <c:v>40991</c:v>
                </c:pt>
                <c:pt idx="2178">
                  <c:v>40990</c:v>
                </c:pt>
                <c:pt idx="2179">
                  <c:v>40989</c:v>
                </c:pt>
                <c:pt idx="2180">
                  <c:v>40988</c:v>
                </c:pt>
                <c:pt idx="2181">
                  <c:v>40987</c:v>
                </c:pt>
                <c:pt idx="2182">
                  <c:v>40984</c:v>
                </c:pt>
                <c:pt idx="2183">
                  <c:v>40983</c:v>
                </c:pt>
                <c:pt idx="2184">
                  <c:v>40982</c:v>
                </c:pt>
                <c:pt idx="2185">
                  <c:v>40981</c:v>
                </c:pt>
                <c:pt idx="2186">
                  <c:v>40980</c:v>
                </c:pt>
                <c:pt idx="2187">
                  <c:v>40977</c:v>
                </c:pt>
                <c:pt idx="2188">
                  <c:v>40976</c:v>
                </c:pt>
                <c:pt idx="2189">
                  <c:v>40975</c:v>
                </c:pt>
                <c:pt idx="2190">
                  <c:v>40974</c:v>
                </c:pt>
                <c:pt idx="2191">
                  <c:v>40973</c:v>
                </c:pt>
                <c:pt idx="2192">
                  <c:v>40970</c:v>
                </c:pt>
                <c:pt idx="2193">
                  <c:v>40969</c:v>
                </c:pt>
                <c:pt idx="2194">
                  <c:v>40968</c:v>
                </c:pt>
                <c:pt idx="2195">
                  <c:v>40967</c:v>
                </c:pt>
                <c:pt idx="2196">
                  <c:v>40966</c:v>
                </c:pt>
                <c:pt idx="2197">
                  <c:v>40963</c:v>
                </c:pt>
                <c:pt idx="2198">
                  <c:v>40962</c:v>
                </c:pt>
                <c:pt idx="2199">
                  <c:v>40961</c:v>
                </c:pt>
                <c:pt idx="2200">
                  <c:v>40960</c:v>
                </c:pt>
                <c:pt idx="2201">
                  <c:v>40959</c:v>
                </c:pt>
                <c:pt idx="2202">
                  <c:v>40956</c:v>
                </c:pt>
                <c:pt idx="2203">
                  <c:v>40955</c:v>
                </c:pt>
                <c:pt idx="2204">
                  <c:v>40954</c:v>
                </c:pt>
                <c:pt idx="2205">
                  <c:v>40953</c:v>
                </c:pt>
                <c:pt idx="2206">
                  <c:v>40952</c:v>
                </c:pt>
                <c:pt idx="2207">
                  <c:v>40949</c:v>
                </c:pt>
                <c:pt idx="2208">
                  <c:v>40948</c:v>
                </c:pt>
                <c:pt idx="2209">
                  <c:v>40947</c:v>
                </c:pt>
                <c:pt idx="2210">
                  <c:v>40946</c:v>
                </c:pt>
                <c:pt idx="2211">
                  <c:v>40945</c:v>
                </c:pt>
                <c:pt idx="2212">
                  <c:v>40942</c:v>
                </c:pt>
                <c:pt idx="2213">
                  <c:v>40941</c:v>
                </c:pt>
                <c:pt idx="2214">
                  <c:v>40940</c:v>
                </c:pt>
                <c:pt idx="2215">
                  <c:v>40939</c:v>
                </c:pt>
                <c:pt idx="2216">
                  <c:v>40938</c:v>
                </c:pt>
                <c:pt idx="2217">
                  <c:v>40928</c:v>
                </c:pt>
                <c:pt idx="2218">
                  <c:v>40926</c:v>
                </c:pt>
                <c:pt idx="2219">
                  <c:v>40925</c:v>
                </c:pt>
                <c:pt idx="2220">
                  <c:v>40924</c:v>
                </c:pt>
                <c:pt idx="2221">
                  <c:v>40921</c:v>
                </c:pt>
                <c:pt idx="2222">
                  <c:v>40920</c:v>
                </c:pt>
                <c:pt idx="2223">
                  <c:v>40919</c:v>
                </c:pt>
                <c:pt idx="2224">
                  <c:v>40918</c:v>
                </c:pt>
                <c:pt idx="2225">
                  <c:v>40917</c:v>
                </c:pt>
                <c:pt idx="2226">
                  <c:v>40914</c:v>
                </c:pt>
                <c:pt idx="2227">
                  <c:v>40913</c:v>
                </c:pt>
                <c:pt idx="2228">
                  <c:v>40912</c:v>
                </c:pt>
                <c:pt idx="2229">
                  <c:v>40907</c:v>
                </c:pt>
                <c:pt idx="2230">
                  <c:v>40906</c:v>
                </c:pt>
                <c:pt idx="2231">
                  <c:v>40905</c:v>
                </c:pt>
                <c:pt idx="2232">
                  <c:v>40904</c:v>
                </c:pt>
                <c:pt idx="2233">
                  <c:v>40903</c:v>
                </c:pt>
                <c:pt idx="2234">
                  <c:v>40900</c:v>
                </c:pt>
                <c:pt idx="2235">
                  <c:v>40899</c:v>
                </c:pt>
                <c:pt idx="2236">
                  <c:v>40898</c:v>
                </c:pt>
                <c:pt idx="2237">
                  <c:v>40897</c:v>
                </c:pt>
                <c:pt idx="2238">
                  <c:v>40896</c:v>
                </c:pt>
                <c:pt idx="2239">
                  <c:v>40893</c:v>
                </c:pt>
                <c:pt idx="2240">
                  <c:v>40892</c:v>
                </c:pt>
                <c:pt idx="2241">
                  <c:v>40891</c:v>
                </c:pt>
                <c:pt idx="2242">
                  <c:v>40890</c:v>
                </c:pt>
                <c:pt idx="2243">
                  <c:v>40889</c:v>
                </c:pt>
                <c:pt idx="2244">
                  <c:v>40886</c:v>
                </c:pt>
                <c:pt idx="2245">
                  <c:v>40885</c:v>
                </c:pt>
                <c:pt idx="2246">
                  <c:v>40884</c:v>
                </c:pt>
                <c:pt idx="2247">
                  <c:v>40883</c:v>
                </c:pt>
                <c:pt idx="2248">
                  <c:v>40882</c:v>
                </c:pt>
                <c:pt idx="2249">
                  <c:v>40879</c:v>
                </c:pt>
                <c:pt idx="2250">
                  <c:v>40877</c:v>
                </c:pt>
                <c:pt idx="2251">
                  <c:v>40876</c:v>
                </c:pt>
                <c:pt idx="2252">
                  <c:v>40875</c:v>
                </c:pt>
                <c:pt idx="2253">
                  <c:v>40872</c:v>
                </c:pt>
                <c:pt idx="2254">
                  <c:v>40871</c:v>
                </c:pt>
                <c:pt idx="2255">
                  <c:v>40870</c:v>
                </c:pt>
                <c:pt idx="2256">
                  <c:v>40869</c:v>
                </c:pt>
                <c:pt idx="2257">
                  <c:v>40868</c:v>
                </c:pt>
                <c:pt idx="2258">
                  <c:v>40865</c:v>
                </c:pt>
                <c:pt idx="2259">
                  <c:v>40864</c:v>
                </c:pt>
                <c:pt idx="2260">
                  <c:v>40863</c:v>
                </c:pt>
                <c:pt idx="2261">
                  <c:v>40862</c:v>
                </c:pt>
                <c:pt idx="2262">
                  <c:v>40861</c:v>
                </c:pt>
                <c:pt idx="2263">
                  <c:v>40858</c:v>
                </c:pt>
                <c:pt idx="2264">
                  <c:v>40857</c:v>
                </c:pt>
                <c:pt idx="2265">
                  <c:v>40856</c:v>
                </c:pt>
                <c:pt idx="2266">
                  <c:v>40855</c:v>
                </c:pt>
                <c:pt idx="2267">
                  <c:v>40854</c:v>
                </c:pt>
                <c:pt idx="2268">
                  <c:v>40851</c:v>
                </c:pt>
                <c:pt idx="2269">
                  <c:v>40850</c:v>
                </c:pt>
                <c:pt idx="2270">
                  <c:v>40849</c:v>
                </c:pt>
                <c:pt idx="2271">
                  <c:v>40848</c:v>
                </c:pt>
                <c:pt idx="2272">
                  <c:v>40847</c:v>
                </c:pt>
                <c:pt idx="2273">
                  <c:v>40844</c:v>
                </c:pt>
                <c:pt idx="2274">
                  <c:v>40843</c:v>
                </c:pt>
                <c:pt idx="2275">
                  <c:v>40842</c:v>
                </c:pt>
                <c:pt idx="2276">
                  <c:v>40841</c:v>
                </c:pt>
                <c:pt idx="2277">
                  <c:v>40840</c:v>
                </c:pt>
                <c:pt idx="2278">
                  <c:v>40837</c:v>
                </c:pt>
                <c:pt idx="2279">
                  <c:v>40836</c:v>
                </c:pt>
                <c:pt idx="2280">
                  <c:v>40835</c:v>
                </c:pt>
                <c:pt idx="2281">
                  <c:v>40834</c:v>
                </c:pt>
                <c:pt idx="2282">
                  <c:v>40833</c:v>
                </c:pt>
                <c:pt idx="2283">
                  <c:v>40830</c:v>
                </c:pt>
                <c:pt idx="2284">
                  <c:v>40829</c:v>
                </c:pt>
                <c:pt idx="2285">
                  <c:v>40828</c:v>
                </c:pt>
                <c:pt idx="2286">
                  <c:v>40827</c:v>
                </c:pt>
                <c:pt idx="2287">
                  <c:v>40826</c:v>
                </c:pt>
                <c:pt idx="2288">
                  <c:v>40816</c:v>
                </c:pt>
                <c:pt idx="2289">
                  <c:v>40814</c:v>
                </c:pt>
                <c:pt idx="2290">
                  <c:v>40813</c:v>
                </c:pt>
                <c:pt idx="2291">
                  <c:v>40812</c:v>
                </c:pt>
                <c:pt idx="2292">
                  <c:v>40809</c:v>
                </c:pt>
                <c:pt idx="2293">
                  <c:v>40808</c:v>
                </c:pt>
                <c:pt idx="2294">
                  <c:v>40807</c:v>
                </c:pt>
                <c:pt idx="2295">
                  <c:v>40806</c:v>
                </c:pt>
                <c:pt idx="2296">
                  <c:v>40805</c:v>
                </c:pt>
                <c:pt idx="2297">
                  <c:v>40802</c:v>
                </c:pt>
                <c:pt idx="2298">
                  <c:v>40801</c:v>
                </c:pt>
                <c:pt idx="2299">
                  <c:v>40800</c:v>
                </c:pt>
                <c:pt idx="2300">
                  <c:v>40799</c:v>
                </c:pt>
                <c:pt idx="2301">
                  <c:v>40795</c:v>
                </c:pt>
                <c:pt idx="2302">
                  <c:v>40794</c:v>
                </c:pt>
                <c:pt idx="2303">
                  <c:v>40793</c:v>
                </c:pt>
                <c:pt idx="2304">
                  <c:v>40792</c:v>
                </c:pt>
                <c:pt idx="2305">
                  <c:v>40791</c:v>
                </c:pt>
                <c:pt idx="2306">
                  <c:v>40788</c:v>
                </c:pt>
                <c:pt idx="2307">
                  <c:v>40787</c:v>
                </c:pt>
                <c:pt idx="2308">
                  <c:v>40786</c:v>
                </c:pt>
                <c:pt idx="2309">
                  <c:v>40781</c:v>
                </c:pt>
                <c:pt idx="2310">
                  <c:v>40780</c:v>
                </c:pt>
                <c:pt idx="2311">
                  <c:v>40779</c:v>
                </c:pt>
                <c:pt idx="2312">
                  <c:v>40778</c:v>
                </c:pt>
                <c:pt idx="2313">
                  <c:v>40777</c:v>
                </c:pt>
                <c:pt idx="2314">
                  <c:v>40774</c:v>
                </c:pt>
                <c:pt idx="2315">
                  <c:v>40773</c:v>
                </c:pt>
                <c:pt idx="2316">
                  <c:v>40772</c:v>
                </c:pt>
                <c:pt idx="2317">
                  <c:v>40771</c:v>
                </c:pt>
                <c:pt idx="2318">
                  <c:v>40770</c:v>
                </c:pt>
                <c:pt idx="2319">
                  <c:v>40767</c:v>
                </c:pt>
                <c:pt idx="2320">
                  <c:v>40766</c:v>
                </c:pt>
                <c:pt idx="2321">
                  <c:v>40765</c:v>
                </c:pt>
                <c:pt idx="2322">
                  <c:v>40764</c:v>
                </c:pt>
                <c:pt idx="2323">
                  <c:v>40763</c:v>
                </c:pt>
                <c:pt idx="2324">
                  <c:v>40760</c:v>
                </c:pt>
                <c:pt idx="2325">
                  <c:v>40759</c:v>
                </c:pt>
                <c:pt idx="2326">
                  <c:v>40758</c:v>
                </c:pt>
                <c:pt idx="2327">
                  <c:v>40757</c:v>
                </c:pt>
                <c:pt idx="2328">
                  <c:v>40756</c:v>
                </c:pt>
                <c:pt idx="2329">
                  <c:v>40753</c:v>
                </c:pt>
                <c:pt idx="2330">
                  <c:v>40752</c:v>
                </c:pt>
                <c:pt idx="2331">
                  <c:v>40751</c:v>
                </c:pt>
                <c:pt idx="2332">
                  <c:v>40750</c:v>
                </c:pt>
                <c:pt idx="2333">
                  <c:v>40749</c:v>
                </c:pt>
                <c:pt idx="2334">
                  <c:v>40745</c:v>
                </c:pt>
                <c:pt idx="2335">
                  <c:v>40744</c:v>
                </c:pt>
                <c:pt idx="2336">
                  <c:v>40743</c:v>
                </c:pt>
                <c:pt idx="2337">
                  <c:v>40742</c:v>
                </c:pt>
                <c:pt idx="2338">
                  <c:v>40739</c:v>
                </c:pt>
                <c:pt idx="2339">
                  <c:v>40738</c:v>
                </c:pt>
                <c:pt idx="2340">
                  <c:v>40737</c:v>
                </c:pt>
                <c:pt idx="2341">
                  <c:v>40736</c:v>
                </c:pt>
                <c:pt idx="2342">
                  <c:v>40735</c:v>
                </c:pt>
                <c:pt idx="2343">
                  <c:v>40732</c:v>
                </c:pt>
                <c:pt idx="2344">
                  <c:v>40731</c:v>
                </c:pt>
                <c:pt idx="2345">
                  <c:v>40730</c:v>
                </c:pt>
                <c:pt idx="2346">
                  <c:v>40729</c:v>
                </c:pt>
                <c:pt idx="2347">
                  <c:v>40728</c:v>
                </c:pt>
                <c:pt idx="2348">
                  <c:v>40725</c:v>
                </c:pt>
                <c:pt idx="2349">
                  <c:v>40724</c:v>
                </c:pt>
                <c:pt idx="2350">
                  <c:v>40723</c:v>
                </c:pt>
                <c:pt idx="2351">
                  <c:v>40722</c:v>
                </c:pt>
                <c:pt idx="2352">
                  <c:v>40721</c:v>
                </c:pt>
                <c:pt idx="2353">
                  <c:v>40718</c:v>
                </c:pt>
                <c:pt idx="2354">
                  <c:v>40717</c:v>
                </c:pt>
                <c:pt idx="2355">
                  <c:v>40716</c:v>
                </c:pt>
                <c:pt idx="2356">
                  <c:v>40715</c:v>
                </c:pt>
                <c:pt idx="2357">
                  <c:v>40714</c:v>
                </c:pt>
                <c:pt idx="2358">
                  <c:v>40711</c:v>
                </c:pt>
                <c:pt idx="2359">
                  <c:v>40710</c:v>
                </c:pt>
                <c:pt idx="2360">
                  <c:v>40709</c:v>
                </c:pt>
                <c:pt idx="2361">
                  <c:v>40708</c:v>
                </c:pt>
                <c:pt idx="2362">
                  <c:v>40707</c:v>
                </c:pt>
                <c:pt idx="2363">
                  <c:v>40704</c:v>
                </c:pt>
                <c:pt idx="2364">
                  <c:v>40703</c:v>
                </c:pt>
                <c:pt idx="2365">
                  <c:v>40702</c:v>
                </c:pt>
                <c:pt idx="2366">
                  <c:v>40701</c:v>
                </c:pt>
                <c:pt idx="2367">
                  <c:v>40697</c:v>
                </c:pt>
                <c:pt idx="2368">
                  <c:v>40696</c:v>
                </c:pt>
                <c:pt idx="2369">
                  <c:v>40695</c:v>
                </c:pt>
                <c:pt idx="2370">
                  <c:v>40694</c:v>
                </c:pt>
                <c:pt idx="2371">
                  <c:v>40693</c:v>
                </c:pt>
                <c:pt idx="2372">
                  <c:v>40690</c:v>
                </c:pt>
                <c:pt idx="2373">
                  <c:v>40689</c:v>
                </c:pt>
                <c:pt idx="2374">
                  <c:v>40688</c:v>
                </c:pt>
                <c:pt idx="2375">
                  <c:v>40687</c:v>
                </c:pt>
                <c:pt idx="2376">
                  <c:v>40686</c:v>
                </c:pt>
                <c:pt idx="2377">
                  <c:v>40683</c:v>
                </c:pt>
                <c:pt idx="2378">
                  <c:v>40682</c:v>
                </c:pt>
                <c:pt idx="2379">
                  <c:v>40681</c:v>
                </c:pt>
                <c:pt idx="2380">
                  <c:v>40680</c:v>
                </c:pt>
                <c:pt idx="2381">
                  <c:v>40679</c:v>
                </c:pt>
                <c:pt idx="2382">
                  <c:v>40676</c:v>
                </c:pt>
                <c:pt idx="2383">
                  <c:v>40675</c:v>
                </c:pt>
                <c:pt idx="2384">
                  <c:v>40674</c:v>
                </c:pt>
                <c:pt idx="2385">
                  <c:v>40673</c:v>
                </c:pt>
                <c:pt idx="2386">
                  <c:v>40672</c:v>
                </c:pt>
                <c:pt idx="2387">
                  <c:v>40669</c:v>
                </c:pt>
                <c:pt idx="2388">
                  <c:v>40668</c:v>
                </c:pt>
                <c:pt idx="2389">
                  <c:v>40667</c:v>
                </c:pt>
                <c:pt idx="2390">
                  <c:v>40666</c:v>
                </c:pt>
                <c:pt idx="2391">
                  <c:v>40662</c:v>
                </c:pt>
                <c:pt idx="2392">
                  <c:v>40661</c:v>
                </c:pt>
                <c:pt idx="2393">
                  <c:v>40660</c:v>
                </c:pt>
                <c:pt idx="2394">
                  <c:v>40659</c:v>
                </c:pt>
                <c:pt idx="2395">
                  <c:v>40658</c:v>
                </c:pt>
                <c:pt idx="2396">
                  <c:v>40655</c:v>
                </c:pt>
                <c:pt idx="2397">
                  <c:v>40654</c:v>
                </c:pt>
                <c:pt idx="2398">
                  <c:v>40653</c:v>
                </c:pt>
                <c:pt idx="2399">
                  <c:v>40652</c:v>
                </c:pt>
                <c:pt idx="2400">
                  <c:v>40651</c:v>
                </c:pt>
                <c:pt idx="2401">
                  <c:v>40648</c:v>
                </c:pt>
                <c:pt idx="2402">
                  <c:v>40647</c:v>
                </c:pt>
                <c:pt idx="2403">
                  <c:v>40646</c:v>
                </c:pt>
                <c:pt idx="2404">
                  <c:v>40645</c:v>
                </c:pt>
                <c:pt idx="2405">
                  <c:v>40644</c:v>
                </c:pt>
                <c:pt idx="2406">
                  <c:v>40641</c:v>
                </c:pt>
                <c:pt idx="2407">
                  <c:v>40640</c:v>
                </c:pt>
                <c:pt idx="2408">
                  <c:v>40639</c:v>
                </c:pt>
                <c:pt idx="2409">
                  <c:v>40635</c:v>
                </c:pt>
                <c:pt idx="2410">
                  <c:v>40634</c:v>
                </c:pt>
                <c:pt idx="2411">
                  <c:v>40633</c:v>
                </c:pt>
                <c:pt idx="2412">
                  <c:v>40632</c:v>
                </c:pt>
                <c:pt idx="2413">
                  <c:v>40631</c:v>
                </c:pt>
                <c:pt idx="2414">
                  <c:v>40630</c:v>
                </c:pt>
                <c:pt idx="2415">
                  <c:v>40627</c:v>
                </c:pt>
                <c:pt idx="2416">
                  <c:v>40626</c:v>
                </c:pt>
                <c:pt idx="2417">
                  <c:v>40625</c:v>
                </c:pt>
                <c:pt idx="2418">
                  <c:v>40624</c:v>
                </c:pt>
                <c:pt idx="2419">
                  <c:v>40623</c:v>
                </c:pt>
                <c:pt idx="2420">
                  <c:v>40620</c:v>
                </c:pt>
                <c:pt idx="2421">
                  <c:v>40619</c:v>
                </c:pt>
                <c:pt idx="2422">
                  <c:v>40618</c:v>
                </c:pt>
                <c:pt idx="2423">
                  <c:v>40617</c:v>
                </c:pt>
                <c:pt idx="2424">
                  <c:v>40616</c:v>
                </c:pt>
                <c:pt idx="2425">
                  <c:v>40613</c:v>
                </c:pt>
                <c:pt idx="2426">
                  <c:v>40612</c:v>
                </c:pt>
                <c:pt idx="2427">
                  <c:v>40611</c:v>
                </c:pt>
                <c:pt idx="2428">
                  <c:v>40610</c:v>
                </c:pt>
                <c:pt idx="2429">
                  <c:v>40609</c:v>
                </c:pt>
                <c:pt idx="2430">
                  <c:v>40606</c:v>
                </c:pt>
                <c:pt idx="2431">
                  <c:v>40605</c:v>
                </c:pt>
                <c:pt idx="2432">
                  <c:v>40604</c:v>
                </c:pt>
                <c:pt idx="2433">
                  <c:v>40603</c:v>
                </c:pt>
                <c:pt idx="2434">
                  <c:v>40602</c:v>
                </c:pt>
                <c:pt idx="2435">
                  <c:v>40599</c:v>
                </c:pt>
                <c:pt idx="2436">
                  <c:v>40598</c:v>
                </c:pt>
                <c:pt idx="2437">
                  <c:v>40597</c:v>
                </c:pt>
                <c:pt idx="2438">
                  <c:v>40596</c:v>
                </c:pt>
                <c:pt idx="2439">
                  <c:v>40595</c:v>
                </c:pt>
              </c:numCache>
            </c:numRef>
          </c:cat>
          <c:val>
            <c:numRef>
              <c:f>导出数据!$D$3:$D$2453</c:f>
              <c:numCache>
                <c:formatCode>General</c:formatCode>
                <c:ptCount val="2440"/>
                <c:pt idx="0">
                  <c:v>336.8</c:v>
                </c:pt>
                <c:pt idx="1">
                  <c:v>407.62</c:v>
                </c:pt>
                <c:pt idx="2">
                  <c:v>511.63</c:v>
                </c:pt>
                <c:pt idx="3">
                  <c:v>567.64</c:v>
                </c:pt>
                <c:pt idx="4">
                  <c:v>664.47</c:v>
                </c:pt>
                <c:pt idx="5">
                  <c:v>583.77</c:v>
                </c:pt>
                <c:pt idx="6">
                  <c:v>396.81</c:v>
                </c:pt>
                <c:pt idx="7">
                  <c:v>363.71</c:v>
                </c:pt>
                <c:pt idx="8">
                  <c:v>347.82</c:v>
                </c:pt>
                <c:pt idx="9">
                  <c:v>337.45</c:v>
                </c:pt>
                <c:pt idx="10">
                  <c:v>370.07</c:v>
                </c:pt>
                <c:pt idx="11">
                  <c:v>378.19</c:v>
                </c:pt>
                <c:pt idx="12">
                  <c:v>340.64</c:v>
                </c:pt>
                <c:pt idx="13">
                  <c:v>314.88</c:v>
                </c:pt>
                <c:pt idx="14">
                  <c:v>333.17</c:v>
                </c:pt>
                <c:pt idx="15">
                  <c:v>320.73</c:v>
                </c:pt>
                <c:pt idx="16">
                  <c:v>274.68</c:v>
                </c:pt>
                <c:pt idx="17">
                  <c:v>303.70999999999998</c:v>
                </c:pt>
                <c:pt idx="18">
                  <c:v>310.92</c:v>
                </c:pt>
                <c:pt idx="19">
                  <c:v>280.38</c:v>
                </c:pt>
                <c:pt idx="20">
                  <c:v>283.33</c:v>
                </c:pt>
                <c:pt idx="21">
                  <c:v>281.02999999999997</c:v>
                </c:pt>
                <c:pt idx="22">
                  <c:v>248.44</c:v>
                </c:pt>
                <c:pt idx="23">
                  <c:v>260.76</c:v>
                </c:pt>
                <c:pt idx="24">
                  <c:v>265.10000000000002</c:v>
                </c:pt>
                <c:pt idx="25">
                  <c:v>277.13</c:v>
                </c:pt>
                <c:pt idx="26">
                  <c:v>262.61</c:v>
                </c:pt>
                <c:pt idx="27">
                  <c:v>264.56</c:v>
                </c:pt>
                <c:pt idx="28">
                  <c:v>267.58999999999997</c:v>
                </c:pt>
                <c:pt idx="29">
                  <c:v>263.55</c:v>
                </c:pt>
                <c:pt idx="30">
                  <c:v>249.45</c:v>
                </c:pt>
                <c:pt idx="31">
                  <c:v>247.8</c:v>
                </c:pt>
                <c:pt idx="32">
                  <c:v>240.33</c:v>
                </c:pt>
                <c:pt idx="33">
                  <c:v>247.96</c:v>
                </c:pt>
                <c:pt idx="34">
                  <c:v>252.65</c:v>
                </c:pt>
                <c:pt idx="35">
                  <c:v>265.06</c:v>
                </c:pt>
                <c:pt idx="36">
                  <c:v>230.47</c:v>
                </c:pt>
                <c:pt idx="37">
                  <c:v>221.29</c:v>
                </c:pt>
                <c:pt idx="38">
                  <c:v>193.11</c:v>
                </c:pt>
                <c:pt idx="39">
                  <c:v>180.59</c:v>
                </c:pt>
                <c:pt idx="40">
                  <c:v>168.82</c:v>
                </c:pt>
                <c:pt idx="41">
                  <c:v>160.96</c:v>
                </c:pt>
                <c:pt idx="42">
                  <c:v>154.01</c:v>
                </c:pt>
                <c:pt idx="43">
                  <c:v>149.51</c:v>
                </c:pt>
                <c:pt idx="44">
                  <c:v>152.16</c:v>
                </c:pt>
                <c:pt idx="45">
                  <c:v>141.44</c:v>
                </c:pt>
                <c:pt idx="46">
                  <c:v>143.30000000000001</c:v>
                </c:pt>
                <c:pt idx="47">
                  <c:v>128.80000000000001</c:v>
                </c:pt>
                <c:pt idx="48">
                  <c:v>115.97</c:v>
                </c:pt>
                <c:pt idx="49">
                  <c:v>130.69999999999999</c:v>
                </c:pt>
                <c:pt idx="50">
                  <c:v>128.63</c:v>
                </c:pt>
                <c:pt idx="51">
                  <c:v>110.26</c:v>
                </c:pt>
                <c:pt idx="52">
                  <c:v>124.13</c:v>
                </c:pt>
                <c:pt idx="53">
                  <c:v>127.16</c:v>
                </c:pt>
                <c:pt idx="54">
                  <c:v>116.66</c:v>
                </c:pt>
                <c:pt idx="55">
                  <c:v>108.94</c:v>
                </c:pt>
                <c:pt idx="56">
                  <c:v>101.38</c:v>
                </c:pt>
                <c:pt idx="57">
                  <c:v>86.89</c:v>
                </c:pt>
                <c:pt idx="58">
                  <c:v>51.14</c:v>
                </c:pt>
                <c:pt idx="59">
                  <c:v>65.23</c:v>
                </c:pt>
                <c:pt idx="60">
                  <c:v>65.349999999999994</c:v>
                </c:pt>
                <c:pt idx="61">
                  <c:v>74.39</c:v>
                </c:pt>
                <c:pt idx="62">
                  <c:v>80.63</c:v>
                </c:pt>
                <c:pt idx="63">
                  <c:v>90.64</c:v>
                </c:pt>
                <c:pt idx="64">
                  <c:v>89.97</c:v>
                </c:pt>
                <c:pt idx="65">
                  <c:v>82.21</c:v>
                </c:pt>
                <c:pt idx="66">
                  <c:v>102.36</c:v>
                </c:pt>
                <c:pt idx="67">
                  <c:v>89.55</c:v>
                </c:pt>
                <c:pt idx="68">
                  <c:v>87.19</c:v>
                </c:pt>
                <c:pt idx="69">
                  <c:v>97.61</c:v>
                </c:pt>
                <c:pt idx="70">
                  <c:v>98.65</c:v>
                </c:pt>
                <c:pt idx="71">
                  <c:v>103.65</c:v>
                </c:pt>
                <c:pt idx="72">
                  <c:v>94.06</c:v>
                </c:pt>
                <c:pt idx="73">
                  <c:v>103.29</c:v>
                </c:pt>
                <c:pt idx="74">
                  <c:v>122.31</c:v>
                </c:pt>
                <c:pt idx="75">
                  <c:v>134.33000000000001</c:v>
                </c:pt>
                <c:pt idx="76">
                  <c:v>155.71</c:v>
                </c:pt>
                <c:pt idx="77">
                  <c:v>173.99</c:v>
                </c:pt>
                <c:pt idx="78">
                  <c:v>183.52</c:v>
                </c:pt>
                <c:pt idx="79">
                  <c:v>192.41</c:v>
                </c:pt>
                <c:pt idx="80">
                  <c:v>196.1</c:v>
                </c:pt>
                <c:pt idx="81">
                  <c:v>182.22</c:v>
                </c:pt>
                <c:pt idx="82">
                  <c:v>173.55</c:v>
                </c:pt>
                <c:pt idx="83">
                  <c:v>175.52</c:v>
                </c:pt>
                <c:pt idx="84">
                  <c:v>177.82</c:v>
                </c:pt>
                <c:pt idx="85">
                  <c:v>181.94</c:v>
                </c:pt>
                <c:pt idx="86">
                  <c:v>169.46</c:v>
                </c:pt>
                <c:pt idx="87">
                  <c:v>167.07</c:v>
                </c:pt>
                <c:pt idx="88">
                  <c:v>165.67</c:v>
                </c:pt>
                <c:pt idx="89">
                  <c:v>179.13</c:v>
                </c:pt>
                <c:pt idx="90">
                  <c:v>197.6</c:v>
                </c:pt>
                <c:pt idx="91">
                  <c:v>219.52</c:v>
                </c:pt>
                <c:pt idx="92">
                  <c:v>210.78</c:v>
                </c:pt>
                <c:pt idx="93">
                  <c:v>225.61</c:v>
                </c:pt>
                <c:pt idx="94">
                  <c:v>218.71</c:v>
                </c:pt>
                <c:pt idx="95">
                  <c:v>231.71</c:v>
                </c:pt>
                <c:pt idx="96">
                  <c:v>234.78</c:v>
                </c:pt>
                <c:pt idx="97">
                  <c:v>247.72</c:v>
                </c:pt>
                <c:pt idx="98">
                  <c:v>244.88</c:v>
                </c:pt>
                <c:pt idx="99">
                  <c:v>259.83</c:v>
                </c:pt>
                <c:pt idx="100">
                  <c:v>260.23</c:v>
                </c:pt>
                <c:pt idx="101">
                  <c:v>263.06</c:v>
                </c:pt>
                <c:pt idx="102">
                  <c:v>243.14</c:v>
                </c:pt>
                <c:pt idx="103">
                  <c:v>238.92</c:v>
                </c:pt>
                <c:pt idx="104">
                  <c:v>233.73</c:v>
                </c:pt>
                <c:pt idx="105">
                  <c:v>246.66</c:v>
                </c:pt>
                <c:pt idx="106">
                  <c:v>250.35</c:v>
                </c:pt>
                <c:pt idx="107">
                  <c:v>250.91</c:v>
                </c:pt>
                <c:pt idx="108">
                  <c:v>243.67</c:v>
                </c:pt>
                <c:pt idx="109">
                  <c:v>240.79</c:v>
                </c:pt>
                <c:pt idx="110">
                  <c:v>226.2</c:v>
                </c:pt>
                <c:pt idx="111">
                  <c:v>218</c:v>
                </c:pt>
                <c:pt idx="112">
                  <c:v>226.3</c:v>
                </c:pt>
                <c:pt idx="113">
                  <c:v>218.17</c:v>
                </c:pt>
                <c:pt idx="114">
                  <c:v>208.88</c:v>
                </c:pt>
                <c:pt idx="115">
                  <c:v>208.38</c:v>
                </c:pt>
                <c:pt idx="116">
                  <c:v>222.38</c:v>
                </c:pt>
                <c:pt idx="117">
                  <c:v>230.96</c:v>
                </c:pt>
                <c:pt idx="118">
                  <c:v>200.67</c:v>
                </c:pt>
                <c:pt idx="119">
                  <c:v>182.7</c:v>
                </c:pt>
                <c:pt idx="120">
                  <c:v>173.01</c:v>
                </c:pt>
                <c:pt idx="121">
                  <c:v>174.75</c:v>
                </c:pt>
                <c:pt idx="122">
                  <c:v>170.21</c:v>
                </c:pt>
                <c:pt idx="123">
                  <c:v>173.86</c:v>
                </c:pt>
                <c:pt idx="124">
                  <c:v>178.45</c:v>
                </c:pt>
                <c:pt idx="125">
                  <c:v>181.09</c:v>
                </c:pt>
                <c:pt idx="126">
                  <c:v>163.12</c:v>
                </c:pt>
                <c:pt idx="127">
                  <c:v>172.89</c:v>
                </c:pt>
                <c:pt idx="128">
                  <c:v>192.36</c:v>
                </c:pt>
                <c:pt idx="129">
                  <c:v>206.99</c:v>
                </c:pt>
                <c:pt idx="130">
                  <c:v>181.52</c:v>
                </c:pt>
                <c:pt idx="131">
                  <c:v>159.46</c:v>
                </c:pt>
                <c:pt idx="132">
                  <c:v>142.94</c:v>
                </c:pt>
                <c:pt idx="133">
                  <c:v>127.97</c:v>
                </c:pt>
                <c:pt idx="134">
                  <c:v>145.02000000000001</c:v>
                </c:pt>
                <c:pt idx="135">
                  <c:v>134.25</c:v>
                </c:pt>
                <c:pt idx="136">
                  <c:v>142.97</c:v>
                </c:pt>
                <c:pt idx="137">
                  <c:v>147.24</c:v>
                </c:pt>
                <c:pt idx="138">
                  <c:v>132.91</c:v>
                </c:pt>
                <c:pt idx="139">
                  <c:v>132.66999999999999</c:v>
                </c:pt>
                <c:pt idx="140">
                  <c:v>163.28</c:v>
                </c:pt>
                <c:pt idx="141">
                  <c:v>190.11</c:v>
                </c:pt>
                <c:pt idx="142">
                  <c:v>169.45</c:v>
                </c:pt>
                <c:pt idx="143">
                  <c:v>176.3</c:v>
                </c:pt>
                <c:pt idx="144">
                  <c:v>181.87</c:v>
                </c:pt>
                <c:pt idx="145">
                  <c:v>135.97999999999999</c:v>
                </c:pt>
                <c:pt idx="146">
                  <c:v>138.07</c:v>
                </c:pt>
                <c:pt idx="147">
                  <c:v>143.86000000000001</c:v>
                </c:pt>
                <c:pt idx="148">
                  <c:v>158.82</c:v>
                </c:pt>
                <c:pt idx="149">
                  <c:v>135.02000000000001</c:v>
                </c:pt>
                <c:pt idx="150">
                  <c:v>165.31</c:v>
                </c:pt>
                <c:pt idx="151">
                  <c:v>176.27</c:v>
                </c:pt>
                <c:pt idx="152">
                  <c:v>188.79</c:v>
                </c:pt>
                <c:pt idx="153">
                  <c:v>195.9</c:v>
                </c:pt>
                <c:pt idx="154">
                  <c:v>186.62</c:v>
                </c:pt>
                <c:pt idx="155">
                  <c:v>132.51</c:v>
                </c:pt>
                <c:pt idx="156">
                  <c:v>123.98</c:v>
                </c:pt>
                <c:pt idx="157">
                  <c:v>91.02</c:v>
                </c:pt>
                <c:pt idx="158">
                  <c:v>102.32</c:v>
                </c:pt>
                <c:pt idx="159">
                  <c:v>110.14</c:v>
                </c:pt>
                <c:pt idx="160">
                  <c:v>102.09</c:v>
                </c:pt>
                <c:pt idx="161">
                  <c:v>104.92</c:v>
                </c:pt>
                <c:pt idx="162">
                  <c:v>84.69</c:v>
                </c:pt>
                <c:pt idx="163">
                  <c:v>66.260000000000005</c:v>
                </c:pt>
                <c:pt idx="164">
                  <c:v>23.11</c:v>
                </c:pt>
                <c:pt idx="165">
                  <c:v>32</c:v>
                </c:pt>
                <c:pt idx="166">
                  <c:v>35.659999999999997</c:v>
                </c:pt>
                <c:pt idx="167">
                  <c:v>33.17</c:v>
                </c:pt>
                <c:pt idx="168">
                  <c:v>35.67</c:v>
                </c:pt>
                <c:pt idx="169">
                  <c:v>23</c:v>
                </c:pt>
                <c:pt idx="170">
                  <c:v>28.63</c:v>
                </c:pt>
                <c:pt idx="171">
                  <c:v>14.68</c:v>
                </c:pt>
                <c:pt idx="172">
                  <c:v>36.200000000000003</c:v>
                </c:pt>
                <c:pt idx="173">
                  <c:v>39.83</c:v>
                </c:pt>
                <c:pt idx="174">
                  <c:v>48.61</c:v>
                </c:pt>
                <c:pt idx="175">
                  <c:v>31.62</c:v>
                </c:pt>
                <c:pt idx="176">
                  <c:v>38.270000000000003</c:v>
                </c:pt>
                <c:pt idx="177">
                  <c:v>52.11</c:v>
                </c:pt>
                <c:pt idx="178">
                  <c:v>41.38</c:v>
                </c:pt>
                <c:pt idx="179">
                  <c:v>17.190000000000001</c:v>
                </c:pt>
                <c:pt idx="180">
                  <c:v>-9.01</c:v>
                </c:pt>
                <c:pt idx="181">
                  <c:v>-20.45</c:v>
                </c:pt>
                <c:pt idx="182">
                  <c:v>-11.49</c:v>
                </c:pt>
                <c:pt idx="183">
                  <c:v>-29.37</c:v>
                </c:pt>
                <c:pt idx="184">
                  <c:v>-52.27</c:v>
                </c:pt>
                <c:pt idx="185">
                  <c:v>8.49</c:v>
                </c:pt>
                <c:pt idx="186">
                  <c:v>11.48</c:v>
                </c:pt>
                <c:pt idx="187">
                  <c:v>24.18</c:v>
                </c:pt>
                <c:pt idx="188">
                  <c:v>23.59</c:v>
                </c:pt>
                <c:pt idx="189">
                  <c:v>38.340000000000003</c:v>
                </c:pt>
                <c:pt idx="190">
                  <c:v>53.1</c:v>
                </c:pt>
                <c:pt idx="191">
                  <c:v>59.71</c:v>
                </c:pt>
                <c:pt idx="192">
                  <c:v>80.150000000000006</c:v>
                </c:pt>
                <c:pt idx="193">
                  <c:v>84.43</c:v>
                </c:pt>
                <c:pt idx="194">
                  <c:v>67.72</c:v>
                </c:pt>
                <c:pt idx="195">
                  <c:v>90.08</c:v>
                </c:pt>
                <c:pt idx="196">
                  <c:v>94.47</c:v>
                </c:pt>
                <c:pt idx="197">
                  <c:v>117.93</c:v>
                </c:pt>
                <c:pt idx="198">
                  <c:v>51.18</c:v>
                </c:pt>
                <c:pt idx="199">
                  <c:v>71.14</c:v>
                </c:pt>
                <c:pt idx="200">
                  <c:v>72.69</c:v>
                </c:pt>
                <c:pt idx="201">
                  <c:v>48.72</c:v>
                </c:pt>
                <c:pt idx="202">
                  <c:v>72</c:v>
                </c:pt>
                <c:pt idx="203">
                  <c:v>64.3</c:v>
                </c:pt>
                <c:pt idx="204">
                  <c:v>47.96</c:v>
                </c:pt>
                <c:pt idx="205">
                  <c:v>54.56</c:v>
                </c:pt>
                <c:pt idx="206">
                  <c:v>76.7</c:v>
                </c:pt>
                <c:pt idx="207">
                  <c:v>50.67</c:v>
                </c:pt>
                <c:pt idx="208">
                  <c:v>106.19</c:v>
                </c:pt>
                <c:pt idx="209">
                  <c:v>102.72</c:v>
                </c:pt>
                <c:pt idx="210">
                  <c:v>95.78</c:v>
                </c:pt>
                <c:pt idx="211">
                  <c:v>79.94</c:v>
                </c:pt>
                <c:pt idx="212">
                  <c:v>83.41</c:v>
                </c:pt>
                <c:pt idx="213">
                  <c:v>36</c:v>
                </c:pt>
                <c:pt idx="214">
                  <c:v>31.67</c:v>
                </c:pt>
                <c:pt idx="215">
                  <c:v>56.85</c:v>
                </c:pt>
                <c:pt idx="216">
                  <c:v>83.62</c:v>
                </c:pt>
                <c:pt idx="217">
                  <c:v>95.8</c:v>
                </c:pt>
                <c:pt idx="218">
                  <c:v>126.4</c:v>
                </c:pt>
                <c:pt idx="219">
                  <c:v>147.88</c:v>
                </c:pt>
                <c:pt idx="220">
                  <c:v>164.7</c:v>
                </c:pt>
                <c:pt idx="221">
                  <c:v>177.61</c:v>
                </c:pt>
                <c:pt idx="222">
                  <c:v>209.96</c:v>
                </c:pt>
                <c:pt idx="223">
                  <c:v>233.45</c:v>
                </c:pt>
                <c:pt idx="224">
                  <c:v>251.02</c:v>
                </c:pt>
                <c:pt idx="225">
                  <c:v>247.02</c:v>
                </c:pt>
                <c:pt idx="226">
                  <c:v>253.37</c:v>
                </c:pt>
                <c:pt idx="227">
                  <c:v>264.89999999999998</c:v>
                </c:pt>
                <c:pt idx="228">
                  <c:v>336.62</c:v>
                </c:pt>
                <c:pt idx="229">
                  <c:v>336.62</c:v>
                </c:pt>
                <c:pt idx="230">
                  <c:v>337.62</c:v>
                </c:pt>
                <c:pt idx="231">
                  <c:v>339.62</c:v>
                </c:pt>
                <c:pt idx="232">
                  <c:v>342.91</c:v>
                </c:pt>
                <c:pt idx="233">
                  <c:v>350.61</c:v>
                </c:pt>
                <c:pt idx="234">
                  <c:v>349.68</c:v>
                </c:pt>
                <c:pt idx="235">
                  <c:v>346.74</c:v>
                </c:pt>
                <c:pt idx="236">
                  <c:v>365.27</c:v>
                </c:pt>
                <c:pt idx="237">
                  <c:v>369.28</c:v>
                </c:pt>
                <c:pt idx="238">
                  <c:v>359.22</c:v>
                </c:pt>
                <c:pt idx="239">
                  <c:v>354.71</c:v>
                </c:pt>
                <c:pt idx="240">
                  <c:v>362.69</c:v>
                </c:pt>
                <c:pt idx="241">
                  <c:v>356.23</c:v>
                </c:pt>
                <c:pt idx="242">
                  <c:v>368.47</c:v>
                </c:pt>
                <c:pt idx="243">
                  <c:v>382.16</c:v>
                </c:pt>
                <c:pt idx="244">
                  <c:v>389.77</c:v>
                </c:pt>
                <c:pt idx="245">
                  <c:v>397.99</c:v>
                </c:pt>
                <c:pt idx="246">
                  <c:v>398.21</c:v>
                </c:pt>
                <c:pt idx="247">
                  <c:v>404.06</c:v>
                </c:pt>
                <c:pt idx="248">
                  <c:v>418.8</c:v>
                </c:pt>
                <c:pt idx="249">
                  <c:v>416.26</c:v>
                </c:pt>
                <c:pt idx="250">
                  <c:v>417.29</c:v>
                </c:pt>
                <c:pt idx="251">
                  <c:v>413.27</c:v>
                </c:pt>
                <c:pt idx="252">
                  <c:v>411.96</c:v>
                </c:pt>
                <c:pt idx="253">
                  <c:v>419.18</c:v>
                </c:pt>
                <c:pt idx="254">
                  <c:v>420.45</c:v>
                </c:pt>
                <c:pt idx="255">
                  <c:v>422.16</c:v>
                </c:pt>
                <c:pt idx="256">
                  <c:v>415.22</c:v>
                </c:pt>
                <c:pt idx="257">
                  <c:v>411.1</c:v>
                </c:pt>
                <c:pt idx="258">
                  <c:v>409.43</c:v>
                </c:pt>
                <c:pt idx="259">
                  <c:v>379.47</c:v>
                </c:pt>
                <c:pt idx="260">
                  <c:v>372.16</c:v>
                </c:pt>
                <c:pt idx="261">
                  <c:v>368.49</c:v>
                </c:pt>
                <c:pt idx="262">
                  <c:v>364.1</c:v>
                </c:pt>
                <c:pt idx="263">
                  <c:v>355.5</c:v>
                </c:pt>
                <c:pt idx="264">
                  <c:v>360.81</c:v>
                </c:pt>
                <c:pt idx="265">
                  <c:v>351.43</c:v>
                </c:pt>
                <c:pt idx="266">
                  <c:v>351.6</c:v>
                </c:pt>
                <c:pt idx="267">
                  <c:v>343.75</c:v>
                </c:pt>
                <c:pt idx="268">
                  <c:v>350.85</c:v>
                </c:pt>
                <c:pt idx="269">
                  <c:v>346.45</c:v>
                </c:pt>
                <c:pt idx="270">
                  <c:v>334.72</c:v>
                </c:pt>
                <c:pt idx="271">
                  <c:v>329.87</c:v>
                </c:pt>
                <c:pt idx="272">
                  <c:v>342.75</c:v>
                </c:pt>
                <c:pt idx="273">
                  <c:v>335.21</c:v>
                </c:pt>
                <c:pt idx="274">
                  <c:v>292.77</c:v>
                </c:pt>
                <c:pt idx="275">
                  <c:v>291.73</c:v>
                </c:pt>
                <c:pt idx="276">
                  <c:v>281.98</c:v>
                </c:pt>
                <c:pt idx="277">
                  <c:v>267.10000000000002</c:v>
                </c:pt>
                <c:pt idx="278">
                  <c:v>245.77</c:v>
                </c:pt>
                <c:pt idx="279">
                  <c:v>223.51</c:v>
                </c:pt>
                <c:pt idx="280">
                  <c:v>216.32</c:v>
                </c:pt>
                <c:pt idx="281">
                  <c:v>206.27</c:v>
                </c:pt>
                <c:pt idx="282">
                  <c:v>198.87</c:v>
                </c:pt>
                <c:pt idx="283">
                  <c:v>185.66</c:v>
                </c:pt>
                <c:pt idx="284">
                  <c:v>168.84</c:v>
                </c:pt>
                <c:pt idx="285">
                  <c:v>143.54</c:v>
                </c:pt>
                <c:pt idx="286">
                  <c:v>135.19999999999999</c:v>
                </c:pt>
                <c:pt idx="287">
                  <c:v>126.87</c:v>
                </c:pt>
                <c:pt idx="288">
                  <c:v>112.89</c:v>
                </c:pt>
                <c:pt idx="289">
                  <c:v>107.02</c:v>
                </c:pt>
                <c:pt idx="290">
                  <c:v>103.8</c:v>
                </c:pt>
                <c:pt idx="291">
                  <c:v>86.73</c:v>
                </c:pt>
                <c:pt idx="292">
                  <c:v>85.51</c:v>
                </c:pt>
                <c:pt idx="293">
                  <c:v>98.24</c:v>
                </c:pt>
                <c:pt idx="294">
                  <c:v>88.65</c:v>
                </c:pt>
                <c:pt idx="295">
                  <c:v>89.04</c:v>
                </c:pt>
                <c:pt idx="296">
                  <c:v>86.52</c:v>
                </c:pt>
                <c:pt idx="297">
                  <c:v>88.84</c:v>
                </c:pt>
                <c:pt idx="298">
                  <c:v>82.95</c:v>
                </c:pt>
                <c:pt idx="299">
                  <c:v>59.51</c:v>
                </c:pt>
                <c:pt idx="300">
                  <c:v>75.22</c:v>
                </c:pt>
                <c:pt idx="301">
                  <c:v>63.35</c:v>
                </c:pt>
                <c:pt idx="302">
                  <c:v>57.26</c:v>
                </c:pt>
                <c:pt idx="303">
                  <c:v>62.65</c:v>
                </c:pt>
                <c:pt idx="304">
                  <c:v>81.209999999999994</c:v>
                </c:pt>
                <c:pt idx="305">
                  <c:v>81.92</c:v>
                </c:pt>
                <c:pt idx="306">
                  <c:v>93.58</c:v>
                </c:pt>
                <c:pt idx="307">
                  <c:v>91.43</c:v>
                </c:pt>
                <c:pt idx="308">
                  <c:v>89.03</c:v>
                </c:pt>
                <c:pt idx="309">
                  <c:v>111.07</c:v>
                </c:pt>
                <c:pt idx="310">
                  <c:v>125.41</c:v>
                </c:pt>
                <c:pt idx="311">
                  <c:v>131.97999999999999</c:v>
                </c:pt>
                <c:pt idx="312">
                  <c:v>109.67</c:v>
                </c:pt>
                <c:pt idx="313">
                  <c:v>94.67</c:v>
                </c:pt>
                <c:pt idx="314">
                  <c:v>130.43</c:v>
                </c:pt>
                <c:pt idx="315">
                  <c:v>125.37</c:v>
                </c:pt>
                <c:pt idx="316">
                  <c:v>146.5</c:v>
                </c:pt>
                <c:pt idx="317">
                  <c:v>145.44</c:v>
                </c:pt>
                <c:pt idx="318">
                  <c:v>127.22</c:v>
                </c:pt>
                <c:pt idx="319">
                  <c:v>155.4</c:v>
                </c:pt>
                <c:pt idx="320">
                  <c:v>165.38</c:v>
                </c:pt>
                <c:pt idx="321">
                  <c:v>156.88999999999999</c:v>
                </c:pt>
                <c:pt idx="322">
                  <c:v>165.32</c:v>
                </c:pt>
                <c:pt idx="323">
                  <c:v>160.18</c:v>
                </c:pt>
                <c:pt idx="324">
                  <c:v>155.59</c:v>
                </c:pt>
                <c:pt idx="325">
                  <c:v>157.38</c:v>
                </c:pt>
                <c:pt idx="326">
                  <c:v>136.86000000000001</c:v>
                </c:pt>
                <c:pt idx="327">
                  <c:v>135.76</c:v>
                </c:pt>
                <c:pt idx="328">
                  <c:v>143.31</c:v>
                </c:pt>
                <c:pt idx="329">
                  <c:v>134.97</c:v>
                </c:pt>
                <c:pt idx="330">
                  <c:v>139.9</c:v>
                </c:pt>
                <c:pt idx="331">
                  <c:v>181.38</c:v>
                </c:pt>
                <c:pt idx="332">
                  <c:v>177.13</c:v>
                </c:pt>
                <c:pt idx="333">
                  <c:v>182.6</c:v>
                </c:pt>
                <c:pt idx="334">
                  <c:v>170.54</c:v>
                </c:pt>
                <c:pt idx="335">
                  <c:v>167.35</c:v>
                </c:pt>
                <c:pt idx="336">
                  <c:v>169.28</c:v>
                </c:pt>
                <c:pt idx="337">
                  <c:v>162.69999999999999</c:v>
                </c:pt>
                <c:pt idx="338">
                  <c:v>167.54</c:v>
                </c:pt>
                <c:pt idx="339">
                  <c:v>174.2</c:v>
                </c:pt>
                <c:pt idx="340">
                  <c:v>183.39</c:v>
                </c:pt>
                <c:pt idx="341">
                  <c:v>134.54</c:v>
                </c:pt>
                <c:pt idx="342">
                  <c:v>115.19</c:v>
                </c:pt>
                <c:pt idx="343">
                  <c:v>112.93</c:v>
                </c:pt>
                <c:pt idx="344">
                  <c:v>103.12</c:v>
                </c:pt>
                <c:pt idx="345">
                  <c:v>74.3</c:v>
                </c:pt>
                <c:pt idx="346">
                  <c:v>49.07</c:v>
                </c:pt>
                <c:pt idx="347">
                  <c:v>16.309999999999999</c:v>
                </c:pt>
                <c:pt idx="348">
                  <c:v>17.559999999999999</c:v>
                </c:pt>
                <c:pt idx="349">
                  <c:v>13.27</c:v>
                </c:pt>
                <c:pt idx="350">
                  <c:v>1.9</c:v>
                </c:pt>
                <c:pt idx="351">
                  <c:v>35.94</c:v>
                </c:pt>
                <c:pt idx="352">
                  <c:v>38.130000000000003</c:v>
                </c:pt>
                <c:pt idx="353">
                  <c:v>47.84</c:v>
                </c:pt>
                <c:pt idx="354">
                  <c:v>61.19</c:v>
                </c:pt>
                <c:pt idx="355">
                  <c:v>59.29</c:v>
                </c:pt>
                <c:pt idx="356">
                  <c:v>54.16</c:v>
                </c:pt>
                <c:pt idx="357">
                  <c:v>24.51</c:v>
                </c:pt>
                <c:pt idx="358">
                  <c:v>51.29</c:v>
                </c:pt>
                <c:pt idx="359">
                  <c:v>55.99</c:v>
                </c:pt>
                <c:pt idx="360">
                  <c:v>46.53</c:v>
                </c:pt>
                <c:pt idx="361">
                  <c:v>30.96</c:v>
                </c:pt>
                <c:pt idx="362">
                  <c:v>41.44</c:v>
                </c:pt>
                <c:pt idx="363">
                  <c:v>45.14</c:v>
                </c:pt>
                <c:pt idx="364">
                  <c:v>52.02</c:v>
                </c:pt>
                <c:pt idx="365">
                  <c:v>58.8</c:v>
                </c:pt>
                <c:pt idx="366">
                  <c:v>55.34</c:v>
                </c:pt>
                <c:pt idx="367">
                  <c:v>91.39</c:v>
                </c:pt>
                <c:pt idx="368">
                  <c:v>62.99</c:v>
                </c:pt>
                <c:pt idx="369">
                  <c:v>39.78</c:v>
                </c:pt>
                <c:pt idx="370">
                  <c:v>72.36</c:v>
                </c:pt>
                <c:pt idx="371">
                  <c:v>135.24</c:v>
                </c:pt>
                <c:pt idx="372">
                  <c:v>91.42</c:v>
                </c:pt>
                <c:pt idx="373">
                  <c:v>102.52</c:v>
                </c:pt>
                <c:pt idx="374">
                  <c:v>93.79</c:v>
                </c:pt>
                <c:pt idx="375">
                  <c:v>102.59</c:v>
                </c:pt>
                <c:pt idx="376">
                  <c:v>78.22</c:v>
                </c:pt>
                <c:pt idx="377">
                  <c:v>0.54</c:v>
                </c:pt>
                <c:pt idx="378">
                  <c:v>-13.09</c:v>
                </c:pt>
                <c:pt idx="379">
                  <c:v>6.18</c:v>
                </c:pt>
                <c:pt idx="380">
                  <c:v>19.59</c:v>
                </c:pt>
                <c:pt idx="381">
                  <c:v>56.37</c:v>
                </c:pt>
                <c:pt idx="382">
                  <c:v>70.510000000000005</c:v>
                </c:pt>
                <c:pt idx="383">
                  <c:v>91.97</c:v>
                </c:pt>
                <c:pt idx="384">
                  <c:v>134.30000000000001</c:v>
                </c:pt>
                <c:pt idx="385">
                  <c:v>131.49</c:v>
                </c:pt>
                <c:pt idx="386">
                  <c:v>167.21</c:v>
                </c:pt>
                <c:pt idx="387">
                  <c:v>187.59</c:v>
                </c:pt>
                <c:pt idx="388">
                  <c:v>199.32</c:v>
                </c:pt>
                <c:pt idx="389">
                  <c:v>208.71</c:v>
                </c:pt>
                <c:pt idx="390">
                  <c:v>256.2</c:v>
                </c:pt>
                <c:pt idx="391">
                  <c:v>261.98</c:v>
                </c:pt>
                <c:pt idx="392">
                  <c:v>271.64999999999998</c:v>
                </c:pt>
                <c:pt idx="393">
                  <c:v>272.08</c:v>
                </c:pt>
                <c:pt idx="394">
                  <c:v>277.20999999999998</c:v>
                </c:pt>
                <c:pt idx="395">
                  <c:v>285.27999999999997</c:v>
                </c:pt>
                <c:pt idx="396">
                  <c:v>334.41</c:v>
                </c:pt>
                <c:pt idx="397">
                  <c:v>352.99</c:v>
                </c:pt>
                <c:pt idx="398">
                  <c:v>372.48</c:v>
                </c:pt>
                <c:pt idx="399">
                  <c:v>392.43</c:v>
                </c:pt>
                <c:pt idx="400">
                  <c:v>404.28</c:v>
                </c:pt>
                <c:pt idx="401">
                  <c:v>414.93</c:v>
                </c:pt>
                <c:pt idx="402">
                  <c:v>441.09</c:v>
                </c:pt>
                <c:pt idx="403">
                  <c:v>454.38</c:v>
                </c:pt>
                <c:pt idx="404">
                  <c:v>467.54</c:v>
                </c:pt>
                <c:pt idx="405">
                  <c:v>488.99</c:v>
                </c:pt>
                <c:pt idx="406">
                  <c:v>506.06</c:v>
                </c:pt>
                <c:pt idx="407">
                  <c:v>526.34</c:v>
                </c:pt>
                <c:pt idx="408">
                  <c:v>544.63</c:v>
                </c:pt>
                <c:pt idx="409">
                  <c:v>542.57000000000005</c:v>
                </c:pt>
                <c:pt idx="410">
                  <c:v>555.75</c:v>
                </c:pt>
                <c:pt idx="411">
                  <c:v>563.59</c:v>
                </c:pt>
                <c:pt idx="412">
                  <c:v>550.20000000000005</c:v>
                </c:pt>
                <c:pt idx="413">
                  <c:v>534.88</c:v>
                </c:pt>
                <c:pt idx="414">
                  <c:v>539.80999999999995</c:v>
                </c:pt>
                <c:pt idx="415">
                  <c:v>533.74</c:v>
                </c:pt>
                <c:pt idx="416">
                  <c:v>542.04</c:v>
                </c:pt>
                <c:pt idx="417">
                  <c:v>542.94000000000005</c:v>
                </c:pt>
                <c:pt idx="418">
                  <c:v>558.55999999999995</c:v>
                </c:pt>
                <c:pt idx="419">
                  <c:v>563.64</c:v>
                </c:pt>
                <c:pt idx="420">
                  <c:v>538.89</c:v>
                </c:pt>
                <c:pt idx="421">
                  <c:v>552.41</c:v>
                </c:pt>
                <c:pt idx="422">
                  <c:v>555.83000000000004</c:v>
                </c:pt>
                <c:pt idx="423">
                  <c:v>553.84</c:v>
                </c:pt>
                <c:pt idx="424">
                  <c:v>539.54999999999995</c:v>
                </c:pt>
                <c:pt idx="425">
                  <c:v>503.05</c:v>
                </c:pt>
                <c:pt idx="426">
                  <c:v>510.37</c:v>
                </c:pt>
                <c:pt idx="427">
                  <c:v>513.11</c:v>
                </c:pt>
                <c:pt idx="428">
                  <c:v>517.70000000000005</c:v>
                </c:pt>
                <c:pt idx="429">
                  <c:v>473.56</c:v>
                </c:pt>
                <c:pt idx="430">
                  <c:v>472.49</c:v>
                </c:pt>
                <c:pt idx="431">
                  <c:v>459.98</c:v>
                </c:pt>
                <c:pt idx="432">
                  <c:v>458.73</c:v>
                </c:pt>
                <c:pt idx="433">
                  <c:v>449.22</c:v>
                </c:pt>
                <c:pt idx="434">
                  <c:v>443.9</c:v>
                </c:pt>
                <c:pt idx="435">
                  <c:v>462.58</c:v>
                </c:pt>
                <c:pt idx="436">
                  <c:v>457.26</c:v>
                </c:pt>
                <c:pt idx="437">
                  <c:v>463.39</c:v>
                </c:pt>
                <c:pt idx="438">
                  <c:v>457.12</c:v>
                </c:pt>
                <c:pt idx="439">
                  <c:v>449.67</c:v>
                </c:pt>
                <c:pt idx="440">
                  <c:v>445.9</c:v>
                </c:pt>
                <c:pt idx="441">
                  <c:v>435.6</c:v>
                </c:pt>
                <c:pt idx="442">
                  <c:v>403.53</c:v>
                </c:pt>
                <c:pt idx="443">
                  <c:v>388.32</c:v>
                </c:pt>
                <c:pt idx="444">
                  <c:v>357.73</c:v>
                </c:pt>
                <c:pt idx="445">
                  <c:v>372.24</c:v>
                </c:pt>
                <c:pt idx="446">
                  <c:v>391.23</c:v>
                </c:pt>
                <c:pt idx="447">
                  <c:v>374.42</c:v>
                </c:pt>
                <c:pt idx="448">
                  <c:v>360.51</c:v>
                </c:pt>
                <c:pt idx="449">
                  <c:v>355.98</c:v>
                </c:pt>
                <c:pt idx="450">
                  <c:v>349.04</c:v>
                </c:pt>
                <c:pt idx="451">
                  <c:v>367.02</c:v>
                </c:pt>
                <c:pt idx="452">
                  <c:v>359.88</c:v>
                </c:pt>
                <c:pt idx="453">
                  <c:v>362.11</c:v>
                </c:pt>
                <c:pt idx="454">
                  <c:v>323.52</c:v>
                </c:pt>
                <c:pt idx="455">
                  <c:v>333.71</c:v>
                </c:pt>
                <c:pt idx="456">
                  <c:v>340.02</c:v>
                </c:pt>
                <c:pt idx="457">
                  <c:v>330.15</c:v>
                </c:pt>
                <c:pt idx="458">
                  <c:v>325.58</c:v>
                </c:pt>
                <c:pt idx="459">
                  <c:v>279.85000000000002</c:v>
                </c:pt>
                <c:pt idx="460">
                  <c:v>263.64</c:v>
                </c:pt>
                <c:pt idx="461">
                  <c:v>247.6</c:v>
                </c:pt>
                <c:pt idx="462">
                  <c:v>254.21</c:v>
                </c:pt>
                <c:pt idx="463">
                  <c:v>247.58</c:v>
                </c:pt>
                <c:pt idx="464">
                  <c:v>269.89999999999998</c:v>
                </c:pt>
                <c:pt idx="465">
                  <c:v>287.82</c:v>
                </c:pt>
                <c:pt idx="466">
                  <c:v>318.32</c:v>
                </c:pt>
                <c:pt idx="467">
                  <c:v>301.83</c:v>
                </c:pt>
                <c:pt idx="468">
                  <c:v>272</c:v>
                </c:pt>
                <c:pt idx="469">
                  <c:v>283.29000000000002</c:v>
                </c:pt>
                <c:pt idx="470">
                  <c:v>283.29000000000002</c:v>
                </c:pt>
                <c:pt idx="471">
                  <c:v>315.29000000000002</c:v>
                </c:pt>
                <c:pt idx="472">
                  <c:v>315.29000000000002</c:v>
                </c:pt>
                <c:pt idx="473">
                  <c:v>358.34</c:v>
                </c:pt>
                <c:pt idx="474">
                  <c:v>362.18</c:v>
                </c:pt>
                <c:pt idx="475">
                  <c:v>380.77</c:v>
                </c:pt>
                <c:pt idx="476">
                  <c:v>368.11</c:v>
                </c:pt>
                <c:pt idx="477">
                  <c:v>367.97</c:v>
                </c:pt>
                <c:pt idx="478">
                  <c:v>367.03</c:v>
                </c:pt>
                <c:pt idx="479">
                  <c:v>339.23</c:v>
                </c:pt>
                <c:pt idx="480">
                  <c:v>327.41000000000003</c:v>
                </c:pt>
                <c:pt idx="481">
                  <c:v>333.32</c:v>
                </c:pt>
                <c:pt idx="482">
                  <c:v>329.68</c:v>
                </c:pt>
                <c:pt idx="483">
                  <c:v>341.15</c:v>
                </c:pt>
                <c:pt idx="484">
                  <c:v>354.23</c:v>
                </c:pt>
                <c:pt idx="485">
                  <c:v>359.57</c:v>
                </c:pt>
                <c:pt idx="486">
                  <c:v>361.03</c:v>
                </c:pt>
                <c:pt idx="487">
                  <c:v>357.61</c:v>
                </c:pt>
                <c:pt idx="488">
                  <c:v>348.37</c:v>
                </c:pt>
                <c:pt idx="489">
                  <c:v>340.52</c:v>
                </c:pt>
                <c:pt idx="490">
                  <c:v>305.02999999999997</c:v>
                </c:pt>
                <c:pt idx="491">
                  <c:v>313.5</c:v>
                </c:pt>
                <c:pt idx="492">
                  <c:v>318.85000000000002</c:v>
                </c:pt>
                <c:pt idx="493">
                  <c:v>341.01</c:v>
                </c:pt>
                <c:pt idx="494">
                  <c:v>345.99</c:v>
                </c:pt>
                <c:pt idx="495">
                  <c:v>357.05</c:v>
                </c:pt>
                <c:pt idx="496">
                  <c:v>362.73</c:v>
                </c:pt>
                <c:pt idx="497">
                  <c:v>367.99</c:v>
                </c:pt>
                <c:pt idx="498">
                  <c:v>380.71</c:v>
                </c:pt>
                <c:pt idx="499">
                  <c:v>390.38</c:v>
                </c:pt>
                <c:pt idx="500">
                  <c:v>383.41</c:v>
                </c:pt>
                <c:pt idx="501">
                  <c:v>394.98</c:v>
                </c:pt>
                <c:pt idx="502">
                  <c:v>383.91</c:v>
                </c:pt>
                <c:pt idx="503">
                  <c:v>390.41</c:v>
                </c:pt>
                <c:pt idx="504">
                  <c:v>378.57</c:v>
                </c:pt>
                <c:pt idx="505">
                  <c:v>375.26</c:v>
                </c:pt>
                <c:pt idx="506">
                  <c:v>364.93</c:v>
                </c:pt>
                <c:pt idx="507">
                  <c:v>351.24</c:v>
                </c:pt>
                <c:pt idx="508">
                  <c:v>364.43</c:v>
                </c:pt>
                <c:pt idx="509">
                  <c:v>361.2</c:v>
                </c:pt>
                <c:pt idx="510">
                  <c:v>370.2</c:v>
                </c:pt>
                <c:pt idx="511">
                  <c:v>361.32</c:v>
                </c:pt>
                <c:pt idx="512">
                  <c:v>344.99</c:v>
                </c:pt>
                <c:pt idx="513">
                  <c:v>366.46</c:v>
                </c:pt>
                <c:pt idx="514">
                  <c:v>231.3</c:v>
                </c:pt>
                <c:pt idx="515">
                  <c:v>222.3</c:v>
                </c:pt>
                <c:pt idx="516">
                  <c:v>192.01</c:v>
                </c:pt>
                <c:pt idx="517">
                  <c:v>221.14</c:v>
                </c:pt>
                <c:pt idx="518">
                  <c:v>248.51</c:v>
                </c:pt>
                <c:pt idx="519">
                  <c:v>269.25</c:v>
                </c:pt>
                <c:pt idx="520">
                  <c:v>266.35000000000002</c:v>
                </c:pt>
                <c:pt idx="521">
                  <c:v>257.5</c:v>
                </c:pt>
                <c:pt idx="522">
                  <c:v>283.54000000000002</c:v>
                </c:pt>
                <c:pt idx="523">
                  <c:v>290.8</c:v>
                </c:pt>
                <c:pt idx="524">
                  <c:v>322.93</c:v>
                </c:pt>
                <c:pt idx="525">
                  <c:v>325.86</c:v>
                </c:pt>
                <c:pt idx="526">
                  <c:v>327.55</c:v>
                </c:pt>
                <c:pt idx="527">
                  <c:v>340.61</c:v>
                </c:pt>
                <c:pt idx="528">
                  <c:v>361.88</c:v>
                </c:pt>
                <c:pt idx="529">
                  <c:v>424.99</c:v>
                </c:pt>
                <c:pt idx="530">
                  <c:v>441.96</c:v>
                </c:pt>
                <c:pt idx="531">
                  <c:v>484.61</c:v>
                </c:pt>
                <c:pt idx="532">
                  <c:v>511.04</c:v>
                </c:pt>
                <c:pt idx="533">
                  <c:v>520</c:v>
                </c:pt>
                <c:pt idx="534">
                  <c:v>555.62</c:v>
                </c:pt>
                <c:pt idx="535">
                  <c:v>567.27</c:v>
                </c:pt>
                <c:pt idx="536">
                  <c:v>589.20000000000005</c:v>
                </c:pt>
                <c:pt idx="537">
                  <c:v>623.09</c:v>
                </c:pt>
                <c:pt idx="538">
                  <c:v>637.24</c:v>
                </c:pt>
                <c:pt idx="539">
                  <c:v>667.75</c:v>
                </c:pt>
                <c:pt idx="540">
                  <c:v>685.8</c:v>
                </c:pt>
                <c:pt idx="541">
                  <c:v>701.53</c:v>
                </c:pt>
                <c:pt idx="542">
                  <c:v>736.67</c:v>
                </c:pt>
                <c:pt idx="543">
                  <c:v>749.31</c:v>
                </c:pt>
                <c:pt idx="544">
                  <c:v>754.1</c:v>
                </c:pt>
                <c:pt idx="545">
                  <c:v>766.3</c:v>
                </c:pt>
                <c:pt idx="546">
                  <c:v>791.01</c:v>
                </c:pt>
                <c:pt idx="547">
                  <c:v>812.13</c:v>
                </c:pt>
                <c:pt idx="548">
                  <c:v>809.83</c:v>
                </c:pt>
                <c:pt idx="549">
                  <c:v>813.85</c:v>
                </c:pt>
                <c:pt idx="550">
                  <c:v>826.38</c:v>
                </c:pt>
                <c:pt idx="551">
                  <c:v>838.32</c:v>
                </c:pt>
                <c:pt idx="552">
                  <c:v>839.49</c:v>
                </c:pt>
                <c:pt idx="553">
                  <c:v>843.24</c:v>
                </c:pt>
                <c:pt idx="554">
                  <c:v>836.91</c:v>
                </c:pt>
                <c:pt idx="555">
                  <c:v>830.04</c:v>
                </c:pt>
                <c:pt idx="556">
                  <c:v>841.56</c:v>
                </c:pt>
                <c:pt idx="557">
                  <c:v>882</c:v>
                </c:pt>
                <c:pt idx="558">
                  <c:v>882.54</c:v>
                </c:pt>
                <c:pt idx="559">
                  <c:v>914.92</c:v>
                </c:pt>
                <c:pt idx="560">
                  <c:v>905.03</c:v>
                </c:pt>
                <c:pt idx="561">
                  <c:v>914.58</c:v>
                </c:pt>
                <c:pt idx="562">
                  <c:v>928.44</c:v>
                </c:pt>
                <c:pt idx="563">
                  <c:v>931.4</c:v>
                </c:pt>
                <c:pt idx="564">
                  <c:v>928.74</c:v>
                </c:pt>
                <c:pt idx="565">
                  <c:v>919.43</c:v>
                </c:pt>
                <c:pt idx="566">
                  <c:v>915.53</c:v>
                </c:pt>
                <c:pt idx="567">
                  <c:v>925.19</c:v>
                </c:pt>
                <c:pt idx="568">
                  <c:v>954.14</c:v>
                </c:pt>
                <c:pt idx="569">
                  <c:v>972.6</c:v>
                </c:pt>
                <c:pt idx="570">
                  <c:v>965.18</c:v>
                </c:pt>
                <c:pt idx="571">
                  <c:v>949.38</c:v>
                </c:pt>
                <c:pt idx="572">
                  <c:v>970</c:v>
                </c:pt>
                <c:pt idx="573">
                  <c:v>973.13</c:v>
                </c:pt>
                <c:pt idx="574">
                  <c:v>974.26</c:v>
                </c:pt>
                <c:pt idx="575">
                  <c:v>984.01</c:v>
                </c:pt>
                <c:pt idx="576">
                  <c:v>1017.78</c:v>
                </c:pt>
                <c:pt idx="577">
                  <c:v>1041.05</c:v>
                </c:pt>
                <c:pt idx="578">
                  <c:v>1047.6099999999999</c:v>
                </c:pt>
                <c:pt idx="579">
                  <c:v>1079.48</c:v>
                </c:pt>
                <c:pt idx="580">
                  <c:v>1072.27</c:v>
                </c:pt>
                <c:pt idx="581">
                  <c:v>1092.32</c:v>
                </c:pt>
                <c:pt idx="582">
                  <c:v>1107.57</c:v>
                </c:pt>
                <c:pt idx="583">
                  <c:v>1113.1600000000001</c:v>
                </c:pt>
                <c:pt idx="584">
                  <c:v>1096.03</c:v>
                </c:pt>
                <c:pt idx="585">
                  <c:v>1046.6400000000001</c:v>
                </c:pt>
                <c:pt idx="586">
                  <c:v>1049.69</c:v>
                </c:pt>
                <c:pt idx="587">
                  <c:v>1057.47</c:v>
                </c:pt>
                <c:pt idx="588">
                  <c:v>1058.02</c:v>
                </c:pt>
                <c:pt idx="589">
                  <c:v>1060.3699999999999</c:v>
                </c:pt>
                <c:pt idx="590">
                  <c:v>1050.44</c:v>
                </c:pt>
                <c:pt idx="591">
                  <c:v>1055.8800000000001</c:v>
                </c:pt>
                <c:pt idx="592">
                  <c:v>1083.67</c:v>
                </c:pt>
                <c:pt idx="593">
                  <c:v>1089.29</c:v>
                </c:pt>
                <c:pt idx="594">
                  <c:v>1090.8800000000001</c:v>
                </c:pt>
                <c:pt idx="595">
                  <c:v>1113.46</c:v>
                </c:pt>
                <c:pt idx="596">
                  <c:v>1125.23</c:v>
                </c:pt>
                <c:pt idx="597">
                  <c:v>1145.3800000000001</c:v>
                </c:pt>
                <c:pt idx="598">
                  <c:v>1117.96</c:v>
                </c:pt>
                <c:pt idx="599">
                  <c:v>1111.6199999999999</c:v>
                </c:pt>
                <c:pt idx="600">
                  <c:v>1095.8399999999999</c:v>
                </c:pt>
                <c:pt idx="601">
                  <c:v>1091.42</c:v>
                </c:pt>
                <c:pt idx="602">
                  <c:v>1088.94</c:v>
                </c:pt>
                <c:pt idx="603">
                  <c:v>1091.1300000000001</c:v>
                </c:pt>
                <c:pt idx="604">
                  <c:v>1086.8800000000001</c:v>
                </c:pt>
                <c:pt idx="605">
                  <c:v>1091.1300000000001</c:v>
                </c:pt>
                <c:pt idx="606">
                  <c:v>1098.06</c:v>
                </c:pt>
                <c:pt idx="607">
                  <c:v>1078.8</c:v>
                </c:pt>
                <c:pt idx="608">
                  <c:v>1081.07</c:v>
                </c:pt>
                <c:pt idx="609">
                  <c:v>1086.75</c:v>
                </c:pt>
                <c:pt idx="610">
                  <c:v>1088.6099999999999</c:v>
                </c:pt>
                <c:pt idx="611">
                  <c:v>1081.27</c:v>
                </c:pt>
                <c:pt idx="612">
                  <c:v>1062.27</c:v>
                </c:pt>
                <c:pt idx="613">
                  <c:v>1061.73</c:v>
                </c:pt>
                <c:pt idx="614">
                  <c:v>1039.5</c:v>
                </c:pt>
                <c:pt idx="615">
                  <c:v>1038.31</c:v>
                </c:pt>
                <c:pt idx="616">
                  <c:v>1053.6300000000001</c:v>
                </c:pt>
                <c:pt idx="617">
                  <c:v>1055.3599999999999</c:v>
                </c:pt>
                <c:pt idx="618">
                  <c:v>1057.79</c:v>
                </c:pt>
                <c:pt idx="619">
                  <c:v>1078.96</c:v>
                </c:pt>
                <c:pt idx="620">
                  <c:v>1083.02</c:v>
                </c:pt>
                <c:pt idx="621">
                  <c:v>1078.05</c:v>
                </c:pt>
                <c:pt idx="622">
                  <c:v>1078.47</c:v>
                </c:pt>
                <c:pt idx="623">
                  <c:v>1087.1300000000001</c:v>
                </c:pt>
                <c:pt idx="624">
                  <c:v>1111.1500000000001</c:v>
                </c:pt>
                <c:pt idx="625">
                  <c:v>1131.54</c:v>
                </c:pt>
                <c:pt idx="626">
                  <c:v>1144.08</c:v>
                </c:pt>
                <c:pt idx="627">
                  <c:v>1141.1199999999999</c:v>
                </c:pt>
                <c:pt idx="628">
                  <c:v>1150.67</c:v>
                </c:pt>
                <c:pt idx="629">
                  <c:v>1159.8900000000001</c:v>
                </c:pt>
                <c:pt idx="630">
                  <c:v>1165.1500000000001</c:v>
                </c:pt>
                <c:pt idx="631">
                  <c:v>1157.47</c:v>
                </c:pt>
                <c:pt idx="632">
                  <c:v>1151.47</c:v>
                </c:pt>
                <c:pt idx="633">
                  <c:v>1148.99</c:v>
                </c:pt>
                <c:pt idx="634">
                  <c:v>1151.99</c:v>
                </c:pt>
                <c:pt idx="635">
                  <c:v>1172.56</c:v>
                </c:pt>
                <c:pt idx="636">
                  <c:v>1152.47</c:v>
                </c:pt>
                <c:pt idx="637">
                  <c:v>1157.55</c:v>
                </c:pt>
                <c:pt idx="638">
                  <c:v>1169.76</c:v>
                </c:pt>
                <c:pt idx="639">
                  <c:v>1172.19</c:v>
                </c:pt>
                <c:pt idx="640">
                  <c:v>1164.01</c:v>
                </c:pt>
                <c:pt idx="641">
                  <c:v>1155.05</c:v>
                </c:pt>
                <c:pt idx="642">
                  <c:v>1146.24</c:v>
                </c:pt>
                <c:pt idx="643">
                  <c:v>1141.78</c:v>
                </c:pt>
                <c:pt idx="644">
                  <c:v>1139.22</c:v>
                </c:pt>
                <c:pt idx="645">
                  <c:v>1127.98</c:v>
                </c:pt>
                <c:pt idx="646">
                  <c:v>1137.5999999999999</c:v>
                </c:pt>
                <c:pt idx="647">
                  <c:v>1148.58</c:v>
                </c:pt>
                <c:pt idx="648">
                  <c:v>1154.18</c:v>
                </c:pt>
                <c:pt idx="649">
                  <c:v>1143.58</c:v>
                </c:pt>
                <c:pt idx="650">
                  <c:v>1142.3599999999999</c:v>
                </c:pt>
                <c:pt idx="651">
                  <c:v>1129.1099999999999</c:v>
                </c:pt>
                <c:pt idx="652">
                  <c:v>1131.44</c:v>
                </c:pt>
                <c:pt idx="653">
                  <c:v>1116.83</c:v>
                </c:pt>
                <c:pt idx="654">
                  <c:v>1112.33</c:v>
                </c:pt>
                <c:pt idx="655">
                  <c:v>1090.56</c:v>
                </c:pt>
                <c:pt idx="656">
                  <c:v>1095.22</c:v>
                </c:pt>
                <c:pt idx="657">
                  <c:v>1125.5999999999999</c:v>
                </c:pt>
                <c:pt idx="658">
                  <c:v>1114.81</c:v>
                </c:pt>
                <c:pt idx="659">
                  <c:v>1119.8900000000001</c:v>
                </c:pt>
                <c:pt idx="660">
                  <c:v>1132.43</c:v>
                </c:pt>
                <c:pt idx="661">
                  <c:v>1136.49</c:v>
                </c:pt>
                <c:pt idx="662">
                  <c:v>1074.6400000000001</c:v>
                </c:pt>
                <c:pt idx="663">
                  <c:v>1073.1400000000001</c:v>
                </c:pt>
                <c:pt idx="664">
                  <c:v>1041.74</c:v>
                </c:pt>
                <c:pt idx="665">
                  <c:v>1039.3800000000001</c:v>
                </c:pt>
                <c:pt idx="666">
                  <c:v>1043.0899999999999</c:v>
                </c:pt>
                <c:pt idx="667">
                  <c:v>1022.18</c:v>
                </c:pt>
                <c:pt idx="668">
                  <c:v>979.35</c:v>
                </c:pt>
                <c:pt idx="669">
                  <c:v>992.68</c:v>
                </c:pt>
                <c:pt idx="670">
                  <c:v>976.62</c:v>
                </c:pt>
                <c:pt idx="671">
                  <c:v>940.85</c:v>
                </c:pt>
                <c:pt idx="672">
                  <c:v>925.87</c:v>
                </c:pt>
                <c:pt idx="673">
                  <c:v>915.64</c:v>
                </c:pt>
                <c:pt idx="674">
                  <c:v>903.95</c:v>
                </c:pt>
                <c:pt idx="675">
                  <c:v>914.16</c:v>
                </c:pt>
                <c:pt idx="676">
                  <c:v>908.18</c:v>
                </c:pt>
                <c:pt idx="677">
                  <c:v>887.94</c:v>
                </c:pt>
                <c:pt idx="678">
                  <c:v>882.67</c:v>
                </c:pt>
                <c:pt idx="679">
                  <c:v>866.48</c:v>
                </c:pt>
                <c:pt idx="680">
                  <c:v>869.33</c:v>
                </c:pt>
                <c:pt idx="681">
                  <c:v>860.3</c:v>
                </c:pt>
                <c:pt idx="682">
                  <c:v>792.35</c:v>
                </c:pt>
                <c:pt idx="683">
                  <c:v>770.94</c:v>
                </c:pt>
                <c:pt idx="684">
                  <c:v>780.88</c:v>
                </c:pt>
                <c:pt idx="685">
                  <c:v>760.5</c:v>
                </c:pt>
                <c:pt idx="686">
                  <c:v>726.17</c:v>
                </c:pt>
                <c:pt idx="687">
                  <c:v>731.48</c:v>
                </c:pt>
                <c:pt idx="688">
                  <c:v>841.46</c:v>
                </c:pt>
                <c:pt idx="689">
                  <c:v>853.89</c:v>
                </c:pt>
                <c:pt idx="690">
                  <c:v>864.66</c:v>
                </c:pt>
                <c:pt idx="691">
                  <c:v>861.92</c:v>
                </c:pt>
                <c:pt idx="692">
                  <c:v>857.64</c:v>
                </c:pt>
                <c:pt idx="693">
                  <c:v>835.93</c:v>
                </c:pt>
                <c:pt idx="694">
                  <c:v>827.05</c:v>
                </c:pt>
                <c:pt idx="695">
                  <c:v>843.59</c:v>
                </c:pt>
                <c:pt idx="696">
                  <c:v>838.88</c:v>
                </c:pt>
                <c:pt idx="697">
                  <c:v>841.14</c:v>
                </c:pt>
                <c:pt idx="698">
                  <c:v>846.43</c:v>
                </c:pt>
                <c:pt idx="699">
                  <c:v>881</c:v>
                </c:pt>
                <c:pt idx="700">
                  <c:v>894.28</c:v>
                </c:pt>
                <c:pt idx="701">
                  <c:v>918.73</c:v>
                </c:pt>
                <c:pt idx="702">
                  <c:v>935.05</c:v>
                </c:pt>
                <c:pt idx="703">
                  <c:v>935.64</c:v>
                </c:pt>
                <c:pt idx="704">
                  <c:v>934.22</c:v>
                </c:pt>
                <c:pt idx="705">
                  <c:v>935.41</c:v>
                </c:pt>
                <c:pt idx="706">
                  <c:v>932.9</c:v>
                </c:pt>
                <c:pt idx="707">
                  <c:v>873.58</c:v>
                </c:pt>
                <c:pt idx="708">
                  <c:v>861</c:v>
                </c:pt>
                <c:pt idx="709">
                  <c:v>871.12</c:v>
                </c:pt>
                <c:pt idx="710">
                  <c:v>869.53</c:v>
                </c:pt>
                <c:pt idx="711">
                  <c:v>869.54</c:v>
                </c:pt>
                <c:pt idx="712">
                  <c:v>869.54</c:v>
                </c:pt>
                <c:pt idx="713">
                  <c:v>869.54</c:v>
                </c:pt>
                <c:pt idx="714">
                  <c:v>869.12</c:v>
                </c:pt>
                <c:pt idx="715">
                  <c:v>875</c:v>
                </c:pt>
                <c:pt idx="716">
                  <c:v>874.06</c:v>
                </c:pt>
                <c:pt idx="717">
                  <c:v>867.21</c:v>
                </c:pt>
                <c:pt idx="718">
                  <c:v>858.9</c:v>
                </c:pt>
                <c:pt idx="719">
                  <c:v>859.6</c:v>
                </c:pt>
                <c:pt idx="720">
                  <c:v>840.16</c:v>
                </c:pt>
                <c:pt idx="721">
                  <c:v>844.64</c:v>
                </c:pt>
                <c:pt idx="722">
                  <c:v>848.6</c:v>
                </c:pt>
                <c:pt idx="723">
                  <c:v>852.15</c:v>
                </c:pt>
                <c:pt idx="724">
                  <c:v>844.22</c:v>
                </c:pt>
                <c:pt idx="725">
                  <c:v>830.09</c:v>
                </c:pt>
                <c:pt idx="726">
                  <c:v>823.94</c:v>
                </c:pt>
                <c:pt idx="727">
                  <c:v>822.67</c:v>
                </c:pt>
                <c:pt idx="728">
                  <c:v>827.88</c:v>
                </c:pt>
                <c:pt idx="729">
                  <c:v>781.1</c:v>
                </c:pt>
                <c:pt idx="730">
                  <c:v>778.69</c:v>
                </c:pt>
                <c:pt idx="731">
                  <c:v>787.31</c:v>
                </c:pt>
                <c:pt idx="732">
                  <c:v>786.42</c:v>
                </c:pt>
                <c:pt idx="733">
                  <c:v>778.18</c:v>
                </c:pt>
                <c:pt idx="734">
                  <c:v>813.15</c:v>
                </c:pt>
                <c:pt idx="735">
                  <c:v>846.3</c:v>
                </c:pt>
                <c:pt idx="736">
                  <c:v>853.72</c:v>
                </c:pt>
                <c:pt idx="737">
                  <c:v>877.03</c:v>
                </c:pt>
                <c:pt idx="738">
                  <c:v>893.13</c:v>
                </c:pt>
                <c:pt idx="739">
                  <c:v>931.43</c:v>
                </c:pt>
                <c:pt idx="740">
                  <c:v>964.81</c:v>
                </c:pt>
                <c:pt idx="741">
                  <c:v>988.99</c:v>
                </c:pt>
                <c:pt idx="742">
                  <c:v>997.9</c:v>
                </c:pt>
                <c:pt idx="743">
                  <c:v>1014.52</c:v>
                </c:pt>
                <c:pt idx="744">
                  <c:v>1024.5999999999999</c:v>
                </c:pt>
                <c:pt idx="745">
                  <c:v>1028.6199999999999</c:v>
                </c:pt>
                <c:pt idx="746">
                  <c:v>1029.18</c:v>
                </c:pt>
                <c:pt idx="747">
                  <c:v>1057.3499999999999</c:v>
                </c:pt>
                <c:pt idx="748">
                  <c:v>1112.03</c:v>
                </c:pt>
                <c:pt idx="749">
                  <c:v>1106.25</c:v>
                </c:pt>
                <c:pt idx="750">
                  <c:v>1115.93</c:v>
                </c:pt>
                <c:pt idx="751">
                  <c:v>1141.03</c:v>
                </c:pt>
                <c:pt idx="752">
                  <c:v>1168.9100000000001</c:v>
                </c:pt>
                <c:pt idx="753">
                  <c:v>1185.52</c:v>
                </c:pt>
                <c:pt idx="754">
                  <c:v>1195.8499999999999</c:v>
                </c:pt>
                <c:pt idx="755">
                  <c:v>1215.4100000000001</c:v>
                </c:pt>
                <c:pt idx="756">
                  <c:v>1240.67</c:v>
                </c:pt>
                <c:pt idx="757">
                  <c:v>1241.93</c:v>
                </c:pt>
                <c:pt idx="758">
                  <c:v>1202.54</c:v>
                </c:pt>
                <c:pt idx="759">
                  <c:v>1202.8599999999999</c:v>
                </c:pt>
                <c:pt idx="760">
                  <c:v>1244.71</c:v>
                </c:pt>
                <c:pt idx="761">
                  <c:v>1254.8800000000001</c:v>
                </c:pt>
                <c:pt idx="762">
                  <c:v>1226.8900000000001</c:v>
                </c:pt>
                <c:pt idx="763">
                  <c:v>1199.45</c:v>
                </c:pt>
                <c:pt idx="764">
                  <c:v>1201.8599999999999</c:v>
                </c:pt>
                <c:pt idx="765">
                  <c:v>1135.46</c:v>
                </c:pt>
                <c:pt idx="766">
                  <c:v>1127.4100000000001</c:v>
                </c:pt>
                <c:pt idx="767">
                  <c:v>1126.92</c:v>
                </c:pt>
                <c:pt idx="768">
                  <c:v>1099.1099999999999</c:v>
                </c:pt>
                <c:pt idx="769">
                  <c:v>1111.32</c:v>
                </c:pt>
                <c:pt idx="770">
                  <c:v>1129.47</c:v>
                </c:pt>
                <c:pt idx="771">
                  <c:v>1127.96</c:v>
                </c:pt>
                <c:pt idx="772">
                  <c:v>1110.47</c:v>
                </c:pt>
                <c:pt idx="773">
                  <c:v>1105.3699999999999</c:v>
                </c:pt>
                <c:pt idx="774">
                  <c:v>1117.0899999999999</c:v>
                </c:pt>
                <c:pt idx="775">
                  <c:v>1098.8699999999999</c:v>
                </c:pt>
                <c:pt idx="776">
                  <c:v>1119.23</c:v>
                </c:pt>
                <c:pt idx="777">
                  <c:v>1097.8599999999999</c:v>
                </c:pt>
                <c:pt idx="778">
                  <c:v>1060.05</c:v>
                </c:pt>
                <c:pt idx="779">
                  <c:v>1054.29</c:v>
                </c:pt>
                <c:pt idx="780">
                  <c:v>1029</c:v>
                </c:pt>
                <c:pt idx="781">
                  <c:v>1044.05</c:v>
                </c:pt>
                <c:pt idx="782">
                  <c:v>1048.1300000000001</c:v>
                </c:pt>
                <c:pt idx="783">
                  <c:v>998.88</c:v>
                </c:pt>
                <c:pt idx="784">
                  <c:v>994.23</c:v>
                </c:pt>
                <c:pt idx="785">
                  <c:v>1001.45</c:v>
                </c:pt>
                <c:pt idx="786">
                  <c:v>1005.56</c:v>
                </c:pt>
                <c:pt idx="787">
                  <c:v>991.72</c:v>
                </c:pt>
                <c:pt idx="788">
                  <c:v>1007.17</c:v>
                </c:pt>
                <c:pt idx="789">
                  <c:v>1034.02</c:v>
                </c:pt>
                <c:pt idx="790">
                  <c:v>1051.45</c:v>
                </c:pt>
                <c:pt idx="791">
                  <c:v>1056.93</c:v>
                </c:pt>
                <c:pt idx="792">
                  <c:v>1053.82</c:v>
                </c:pt>
                <c:pt idx="793">
                  <c:v>1034.25</c:v>
                </c:pt>
                <c:pt idx="794">
                  <c:v>993.16</c:v>
                </c:pt>
                <c:pt idx="795">
                  <c:v>1036.97</c:v>
                </c:pt>
                <c:pt idx="796">
                  <c:v>1050.6600000000001</c:v>
                </c:pt>
                <c:pt idx="797">
                  <c:v>1068.96</c:v>
                </c:pt>
                <c:pt idx="798">
                  <c:v>998.86</c:v>
                </c:pt>
                <c:pt idx="799">
                  <c:v>951.57</c:v>
                </c:pt>
                <c:pt idx="800">
                  <c:v>932.97</c:v>
                </c:pt>
                <c:pt idx="801">
                  <c:v>946.09</c:v>
                </c:pt>
                <c:pt idx="802">
                  <c:v>988.63</c:v>
                </c:pt>
                <c:pt idx="803">
                  <c:v>863.93</c:v>
                </c:pt>
                <c:pt idx="804">
                  <c:v>869.97</c:v>
                </c:pt>
                <c:pt idx="805">
                  <c:v>868.89</c:v>
                </c:pt>
                <c:pt idx="806">
                  <c:v>856.14</c:v>
                </c:pt>
                <c:pt idx="807">
                  <c:v>832.48</c:v>
                </c:pt>
                <c:pt idx="808">
                  <c:v>807.23</c:v>
                </c:pt>
                <c:pt idx="809">
                  <c:v>821.59</c:v>
                </c:pt>
                <c:pt idx="810">
                  <c:v>907.69</c:v>
                </c:pt>
                <c:pt idx="811">
                  <c:v>906.7</c:v>
                </c:pt>
                <c:pt idx="812">
                  <c:v>929.46</c:v>
                </c:pt>
                <c:pt idx="813">
                  <c:v>928.11</c:v>
                </c:pt>
                <c:pt idx="814">
                  <c:v>945.83</c:v>
                </c:pt>
                <c:pt idx="815">
                  <c:v>938.86</c:v>
                </c:pt>
                <c:pt idx="816">
                  <c:v>951.14</c:v>
                </c:pt>
                <c:pt idx="817">
                  <c:v>966.44</c:v>
                </c:pt>
                <c:pt idx="818">
                  <c:v>971.06</c:v>
                </c:pt>
                <c:pt idx="819">
                  <c:v>1003.92</c:v>
                </c:pt>
                <c:pt idx="820">
                  <c:v>998.39</c:v>
                </c:pt>
                <c:pt idx="821">
                  <c:v>1018.69</c:v>
                </c:pt>
                <c:pt idx="822">
                  <c:v>1037.8399999999999</c:v>
                </c:pt>
                <c:pt idx="823">
                  <c:v>1036.1600000000001</c:v>
                </c:pt>
                <c:pt idx="824">
                  <c:v>903.92</c:v>
                </c:pt>
                <c:pt idx="825">
                  <c:v>844.22</c:v>
                </c:pt>
                <c:pt idx="826">
                  <c:v>888.11</c:v>
                </c:pt>
                <c:pt idx="827">
                  <c:v>911.8</c:v>
                </c:pt>
                <c:pt idx="828">
                  <c:v>889.89</c:v>
                </c:pt>
                <c:pt idx="829">
                  <c:v>928.07</c:v>
                </c:pt>
                <c:pt idx="830">
                  <c:v>868.71</c:v>
                </c:pt>
                <c:pt idx="831">
                  <c:v>843.38</c:v>
                </c:pt>
                <c:pt idx="832">
                  <c:v>908.38</c:v>
                </c:pt>
                <c:pt idx="833">
                  <c:v>914.62</c:v>
                </c:pt>
                <c:pt idx="834">
                  <c:v>871.24</c:v>
                </c:pt>
                <c:pt idx="835">
                  <c:v>859.8</c:v>
                </c:pt>
                <c:pt idx="836">
                  <c:v>858.07</c:v>
                </c:pt>
                <c:pt idx="837">
                  <c:v>845.36</c:v>
                </c:pt>
                <c:pt idx="838">
                  <c:v>911.33</c:v>
                </c:pt>
                <c:pt idx="839">
                  <c:v>935.55</c:v>
                </c:pt>
                <c:pt idx="840">
                  <c:v>936.87</c:v>
                </c:pt>
                <c:pt idx="841">
                  <c:v>905.68</c:v>
                </c:pt>
                <c:pt idx="842">
                  <c:v>939.83</c:v>
                </c:pt>
                <c:pt idx="843">
                  <c:v>933.62</c:v>
                </c:pt>
                <c:pt idx="844">
                  <c:v>801.57</c:v>
                </c:pt>
                <c:pt idx="845">
                  <c:v>771.58</c:v>
                </c:pt>
                <c:pt idx="846">
                  <c:v>779.65</c:v>
                </c:pt>
                <c:pt idx="847">
                  <c:v>773.35</c:v>
                </c:pt>
                <c:pt idx="848">
                  <c:v>764.7</c:v>
                </c:pt>
                <c:pt idx="849">
                  <c:v>756.98</c:v>
                </c:pt>
                <c:pt idx="850">
                  <c:v>760.12</c:v>
                </c:pt>
                <c:pt idx="851">
                  <c:v>762.72</c:v>
                </c:pt>
                <c:pt idx="852">
                  <c:v>751.33</c:v>
                </c:pt>
                <c:pt idx="853">
                  <c:v>738.71</c:v>
                </c:pt>
                <c:pt idx="854">
                  <c:v>751.39</c:v>
                </c:pt>
                <c:pt idx="855">
                  <c:v>778.59</c:v>
                </c:pt>
                <c:pt idx="856">
                  <c:v>783.22</c:v>
                </c:pt>
                <c:pt idx="857">
                  <c:v>794.91</c:v>
                </c:pt>
                <c:pt idx="858">
                  <c:v>813.38</c:v>
                </c:pt>
                <c:pt idx="859">
                  <c:v>788.58</c:v>
                </c:pt>
                <c:pt idx="860">
                  <c:v>786.61</c:v>
                </c:pt>
                <c:pt idx="861">
                  <c:v>771.1</c:v>
                </c:pt>
                <c:pt idx="862">
                  <c:v>742.59</c:v>
                </c:pt>
                <c:pt idx="863">
                  <c:v>700.54</c:v>
                </c:pt>
                <c:pt idx="864">
                  <c:v>695.69</c:v>
                </c:pt>
                <c:pt idx="865">
                  <c:v>707.86</c:v>
                </c:pt>
                <c:pt idx="866">
                  <c:v>717.62</c:v>
                </c:pt>
                <c:pt idx="867">
                  <c:v>710.65</c:v>
                </c:pt>
                <c:pt idx="868">
                  <c:v>685.36</c:v>
                </c:pt>
                <c:pt idx="869">
                  <c:v>670.5</c:v>
                </c:pt>
                <c:pt idx="870">
                  <c:v>708</c:v>
                </c:pt>
                <c:pt idx="871">
                  <c:v>684.22</c:v>
                </c:pt>
                <c:pt idx="872">
                  <c:v>636.39</c:v>
                </c:pt>
                <c:pt idx="873">
                  <c:v>622.73</c:v>
                </c:pt>
                <c:pt idx="874">
                  <c:v>608.38</c:v>
                </c:pt>
                <c:pt idx="875">
                  <c:v>609.12</c:v>
                </c:pt>
                <c:pt idx="876">
                  <c:v>600.46</c:v>
                </c:pt>
                <c:pt idx="877">
                  <c:v>600.67999999999995</c:v>
                </c:pt>
                <c:pt idx="878">
                  <c:v>575.96</c:v>
                </c:pt>
                <c:pt idx="879">
                  <c:v>572.61</c:v>
                </c:pt>
                <c:pt idx="880">
                  <c:v>527.97</c:v>
                </c:pt>
                <c:pt idx="881">
                  <c:v>491.76</c:v>
                </c:pt>
                <c:pt idx="882">
                  <c:v>510.61</c:v>
                </c:pt>
                <c:pt idx="883">
                  <c:v>493.67</c:v>
                </c:pt>
                <c:pt idx="884">
                  <c:v>444.95</c:v>
                </c:pt>
                <c:pt idx="885">
                  <c:v>409.01</c:v>
                </c:pt>
                <c:pt idx="886">
                  <c:v>379.03</c:v>
                </c:pt>
                <c:pt idx="887">
                  <c:v>362.74</c:v>
                </c:pt>
                <c:pt idx="888">
                  <c:v>372.86</c:v>
                </c:pt>
                <c:pt idx="889">
                  <c:v>379.66</c:v>
                </c:pt>
                <c:pt idx="890">
                  <c:v>396.09</c:v>
                </c:pt>
                <c:pt idx="891">
                  <c:v>397.69</c:v>
                </c:pt>
                <c:pt idx="892">
                  <c:v>362.95</c:v>
                </c:pt>
                <c:pt idx="893">
                  <c:v>360.81</c:v>
                </c:pt>
                <c:pt idx="894">
                  <c:v>372.89</c:v>
                </c:pt>
                <c:pt idx="895">
                  <c:v>371.87</c:v>
                </c:pt>
                <c:pt idx="896">
                  <c:v>377.12</c:v>
                </c:pt>
                <c:pt idx="897">
                  <c:v>358.28</c:v>
                </c:pt>
                <c:pt idx="898">
                  <c:v>279.99</c:v>
                </c:pt>
                <c:pt idx="899">
                  <c:v>248.78</c:v>
                </c:pt>
                <c:pt idx="900">
                  <c:v>225.44</c:v>
                </c:pt>
                <c:pt idx="901">
                  <c:v>198.35</c:v>
                </c:pt>
                <c:pt idx="902">
                  <c:v>195.8</c:v>
                </c:pt>
                <c:pt idx="903">
                  <c:v>166.59</c:v>
                </c:pt>
                <c:pt idx="904">
                  <c:v>158.91</c:v>
                </c:pt>
                <c:pt idx="905">
                  <c:v>142.72999999999999</c:v>
                </c:pt>
                <c:pt idx="906">
                  <c:v>126.7</c:v>
                </c:pt>
                <c:pt idx="907">
                  <c:v>122.49</c:v>
                </c:pt>
                <c:pt idx="908">
                  <c:v>81.98</c:v>
                </c:pt>
                <c:pt idx="909">
                  <c:v>118.57</c:v>
                </c:pt>
                <c:pt idx="910">
                  <c:v>171.6</c:v>
                </c:pt>
                <c:pt idx="911">
                  <c:v>181.85</c:v>
                </c:pt>
                <c:pt idx="912">
                  <c:v>107.62</c:v>
                </c:pt>
                <c:pt idx="913">
                  <c:v>72.95</c:v>
                </c:pt>
                <c:pt idx="914">
                  <c:v>61.02</c:v>
                </c:pt>
                <c:pt idx="915">
                  <c:v>11.6</c:v>
                </c:pt>
                <c:pt idx="916">
                  <c:v>10.36</c:v>
                </c:pt>
                <c:pt idx="917">
                  <c:v>13.12</c:v>
                </c:pt>
                <c:pt idx="918">
                  <c:v>13.56</c:v>
                </c:pt>
                <c:pt idx="919">
                  <c:v>11.48</c:v>
                </c:pt>
                <c:pt idx="920">
                  <c:v>29.42</c:v>
                </c:pt>
                <c:pt idx="921">
                  <c:v>43.75</c:v>
                </c:pt>
                <c:pt idx="922">
                  <c:v>44.57</c:v>
                </c:pt>
                <c:pt idx="923">
                  <c:v>15.49</c:v>
                </c:pt>
                <c:pt idx="924">
                  <c:v>27.38</c:v>
                </c:pt>
                <c:pt idx="925">
                  <c:v>100.45</c:v>
                </c:pt>
                <c:pt idx="926">
                  <c:v>136.47999999999999</c:v>
                </c:pt>
                <c:pt idx="927">
                  <c:v>153.13999999999999</c:v>
                </c:pt>
                <c:pt idx="928">
                  <c:v>203.13</c:v>
                </c:pt>
                <c:pt idx="929">
                  <c:v>232.55</c:v>
                </c:pt>
                <c:pt idx="930">
                  <c:v>242.51</c:v>
                </c:pt>
                <c:pt idx="931">
                  <c:v>260.87</c:v>
                </c:pt>
                <c:pt idx="932">
                  <c:v>263.06</c:v>
                </c:pt>
                <c:pt idx="933">
                  <c:v>248.42</c:v>
                </c:pt>
                <c:pt idx="934">
                  <c:v>228.82</c:v>
                </c:pt>
                <c:pt idx="935">
                  <c:v>311.33999999999997</c:v>
                </c:pt>
                <c:pt idx="936">
                  <c:v>331.67</c:v>
                </c:pt>
                <c:pt idx="937">
                  <c:v>339.76</c:v>
                </c:pt>
                <c:pt idx="938">
                  <c:v>396.1</c:v>
                </c:pt>
                <c:pt idx="939">
                  <c:v>430.26</c:v>
                </c:pt>
                <c:pt idx="940">
                  <c:v>444.76</c:v>
                </c:pt>
                <c:pt idx="941">
                  <c:v>458.56</c:v>
                </c:pt>
                <c:pt idx="942">
                  <c:v>475.36</c:v>
                </c:pt>
                <c:pt idx="943">
                  <c:v>474.03</c:v>
                </c:pt>
                <c:pt idx="944">
                  <c:v>463.23</c:v>
                </c:pt>
                <c:pt idx="945">
                  <c:v>457.09</c:v>
                </c:pt>
                <c:pt idx="946">
                  <c:v>448.18</c:v>
                </c:pt>
                <c:pt idx="947">
                  <c:v>481.17</c:v>
                </c:pt>
                <c:pt idx="948">
                  <c:v>496.94</c:v>
                </c:pt>
                <c:pt idx="949">
                  <c:v>519.51</c:v>
                </c:pt>
                <c:pt idx="950">
                  <c:v>520.64</c:v>
                </c:pt>
                <c:pt idx="951">
                  <c:v>558.25</c:v>
                </c:pt>
                <c:pt idx="952">
                  <c:v>553.32000000000005</c:v>
                </c:pt>
                <c:pt idx="953">
                  <c:v>571.58000000000004</c:v>
                </c:pt>
                <c:pt idx="954">
                  <c:v>592.01</c:v>
                </c:pt>
                <c:pt idx="955">
                  <c:v>521.78</c:v>
                </c:pt>
                <c:pt idx="956">
                  <c:v>558.23</c:v>
                </c:pt>
                <c:pt idx="957">
                  <c:v>566.30999999999995</c:v>
                </c:pt>
                <c:pt idx="958">
                  <c:v>592.22</c:v>
                </c:pt>
                <c:pt idx="959">
                  <c:v>559.80999999999995</c:v>
                </c:pt>
                <c:pt idx="960">
                  <c:v>547.94000000000005</c:v>
                </c:pt>
                <c:pt idx="961">
                  <c:v>538.26</c:v>
                </c:pt>
                <c:pt idx="962">
                  <c:v>551.41999999999996</c:v>
                </c:pt>
                <c:pt idx="963">
                  <c:v>555.79</c:v>
                </c:pt>
                <c:pt idx="964">
                  <c:v>541.42999999999995</c:v>
                </c:pt>
                <c:pt idx="965">
                  <c:v>507.7</c:v>
                </c:pt>
                <c:pt idx="966">
                  <c:v>513.77</c:v>
                </c:pt>
                <c:pt idx="967">
                  <c:v>520.89</c:v>
                </c:pt>
                <c:pt idx="968">
                  <c:v>499.25</c:v>
                </c:pt>
                <c:pt idx="969">
                  <c:v>498.64</c:v>
                </c:pt>
                <c:pt idx="970">
                  <c:v>515.83000000000004</c:v>
                </c:pt>
                <c:pt idx="971">
                  <c:v>515.37</c:v>
                </c:pt>
                <c:pt idx="972">
                  <c:v>507.1</c:v>
                </c:pt>
                <c:pt idx="973">
                  <c:v>506.64</c:v>
                </c:pt>
                <c:pt idx="974">
                  <c:v>538.49</c:v>
                </c:pt>
                <c:pt idx="975">
                  <c:v>530.9</c:v>
                </c:pt>
                <c:pt idx="976">
                  <c:v>532.04</c:v>
                </c:pt>
                <c:pt idx="977">
                  <c:v>510.49</c:v>
                </c:pt>
                <c:pt idx="978">
                  <c:v>512.99</c:v>
                </c:pt>
                <c:pt idx="979">
                  <c:v>515.25</c:v>
                </c:pt>
                <c:pt idx="980">
                  <c:v>504.41</c:v>
                </c:pt>
                <c:pt idx="981">
                  <c:v>516.39</c:v>
                </c:pt>
                <c:pt idx="982">
                  <c:v>521.79</c:v>
                </c:pt>
                <c:pt idx="983">
                  <c:v>518.77</c:v>
                </c:pt>
                <c:pt idx="984">
                  <c:v>497.22</c:v>
                </c:pt>
                <c:pt idx="985">
                  <c:v>482.81</c:v>
                </c:pt>
                <c:pt idx="986">
                  <c:v>505.14</c:v>
                </c:pt>
                <c:pt idx="987">
                  <c:v>510.14</c:v>
                </c:pt>
                <c:pt idx="988">
                  <c:v>503.37</c:v>
                </c:pt>
                <c:pt idx="989">
                  <c:v>510.45</c:v>
                </c:pt>
                <c:pt idx="990">
                  <c:v>492.33</c:v>
                </c:pt>
                <c:pt idx="991">
                  <c:v>508.5</c:v>
                </c:pt>
                <c:pt idx="992">
                  <c:v>493.69</c:v>
                </c:pt>
                <c:pt idx="993">
                  <c:v>449.14</c:v>
                </c:pt>
                <c:pt idx="994">
                  <c:v>471.23</c:v>
                </c:pt>
                <c:pt idx="995">
                  <c:v>545.58000000000004</c:v>
                </c:pt>
                <c:pt idx="996">
                  <c:v>583.04999999999995</c:v>
                </c:pt>
                <c:pt idx="997">
                  <c:v>582.44000000000005</c:v>
                </c:pt>
                <c:pt idx="998">
                  <c:v>581.28</c:v>
                </c:pt>
                <c:pt idx="999">
                  <c:v>602.03</c:v>
                </c:pt>
                <c:pt idx="1000">
                  <c:v>609.87</c:v>
                </c:pt>
                <c:pt idx="1001">
                  <c:v>595.58000000000004</c:v>
                </c:pt>
                <c:pt idx="1002">
                  <c:v>606.02</c:v>
                </c:pt>
                <c:pt idx="1003">
                  <c:v>623.94000000000005</c:v>
                </c:pt>
                <c:pt idx="1004">
                  <c:v>596.34</c:v>
                </c:pt>
                <c:pt idx="1005">
                  <c:v>445.98</c:v>
                </c:pt>
                <c:pt idx="1006">
                  <c:v>446.26</c:v>
                </c:pt>
                <c:pt idx="1007">
                  <c:v>437.15</c:v>
                </c:pt>
                <c:pt idx="1008">
                  <c:v>375.74</c:v>
                </c:pt>
                <c:pt idx="1009">
                  <c:v>314.55</c:v>
                </c:pt>
                <c:pt idx="1010">
                  <c:v>308.02</c:v>
                </c:pt>
                <c:pt idx="1011">
                  <c:v>263.58999999999997</c:v>
                </c:pt>
                <c:pt idx="1012">
                  <c:v>236.97</c:v>
                </c:pt>
                <c:pt idx="1013">
                  <c:v>303.64</c:v>
                </c:pt>
                <c:pt idx="1014">
                  <c:v>281.79000000000002</c:v>
                </c:pt>
                <c:pt idx="1015">
                  <c:v>164.33</c:v>
                </c:pt>
                <c:pt idx="1016">
                  <c:v>145.49</c:v>
                </c:pt>
                <c:pt idx="1017">
                  <c:v>136.36000000000001</c:v>
                </c:pt>
                <c:pt idx="1018">
                  <c:v>90.38</c:v>
                </c:pt>
                <c:pt idx="1019">
                  <c:v>52.52</c:v>
                </c:pt>
                <c:pt idx="1020">
                  <c:v>72.239999999999995</c:v>
                </c:pt>
                <c:pt idx="1021">
                  <c:v>53.5</c:v>
                </c:pt>
                <c:pt idx="1022">
                  <c:v>83.01</c:v>
                </c:pt>
                <c:pt idx="1023">
                  <c:v>153.55000000000001</c:v>
                </c:pt>
                <c:pt idx="1024">
                  <c:v>178.85</c:v>
                </c:pt>
                <c:pt idx="1025">
                  <c:v>200.52</c:v>
                </c:pt>
                <c:pt idx="1026">
                  <c:v>252.57</c:v>
                </c:pt>
                <c:pt idx="1027">
                  <c:v>270.8</c:v>
                </c:pt>
                <c:pt idx="1028">
                  <c:v>279.87</c:v>
                </c:pt>
                <c:pt idx="1029">
                  <c:v>246.1</c:v>
                </c:pt>
                <c:pt idx="1030">
                  <c:v>181.94</c:v>
                </c:pt>
                <c:pt idx="1031">
                  <c:v>177.5</c:v>
                </c:pt>
                <c:pt idx="1032">
                  <c:v>192.49</c:v>
                </c:pt>
                <c:pt idx="1033">
                  <c:v>138.01</c:v>
                </c:pt>
                <c:pt idx="1034">
                  <c:v>109.13</c:v>
                </c:pt>
                <c:pt idx="1035">
                  <c:v>74.13</c:v>
                </c:pt>
                <c:pt idx="1036">
                  <c:v>91.31</c:v>
                </c:pt>
                <c:pt idx="1037">
                  <c:v>97.4</c:v>
                </c:pt>
                <c:pt idx="1038">
                  <c:v>101.85</c:v>
                </c:pt>
                <c:pt idx="1039">
                  <c:v>83.29</c:v>
                </c:pt>
                <c:pt idx="1040">
                  <c:v>94.83</c:v>
                </c:pt>
                <c:pt idx="1041">
                  <c:v>112.64</c:v>
                </c:pt>
                <c:pt idx="1042">
                  <c:v>115.74</c:v>
                </c:pt>
                <c:pt idx="1043">
                  <c:v>103.14</c:v>
                </c:pt>
                <c:pt idx="1044">
                  <c:v>105.25</c:v>
                </c:pt>
                <c:pt idx="1045">
                  <c:v>84.74</c:v>
                </c:pt>
                <c:pt idx="1046">
                  <c:v>81.680000000000007</c:v>
                </c:pt>
                <c:pt idx="1047">
                  <c:v>83.49</c:v>
                </c:pt>
                <c:pt idx="1048">
                  <c:v>75.010000000000005</c:v>
                </c:pt>
                <c:pt idx="1049">
                  <c:v>63.94</c:v>
                </c:pt>
                <c:pt idx="1050">
                  <c:v>68.86</c:v>
                </c:pt>
                <c:pt idx="1051">
                  <c:v>75.53</c:v>
                </c:pt>
                <c:pt idx="1052">
                  <c:v>127.68</c:v>
                </c:pt>
                <c:pt idx="1053">
                  <c:v>122.44</c:v>
                </c:pt>
                <c:pt idx="1054">
                  <c:v>122.47</c:v>
                </c:pt>
                <c:pt idx="1055">
                  <c:v>129.4</c:v>
                </c:pt>
                <c:pt idx="1056">
                  <c:v>147.88999999999999</c:v>
                </c:pt>
                <c:pt idx="1057">
                  <c:v>127</c:v>
                </c:pt>
                <c:pt idx="1058">
                  <c:v>125.91</c:v>
                </c:pt>
                <c:pt idx="1059">
                  <c:v>325.42</c:v>
                </c:pt>
                <c:pt idx="1060">
                  <c:v>324.33800000000002</c:v>
                </c:pt>
                <c:pt idx="1061">
                  <c:v>326.36200000000002</c:v>
                </c:pt>
                <c:pt idx="1062">
                  <c:v>352.90179999999998</c:v>
                </c:pt>
                <c:pt idx="1063">
                  <c:v>354.81</c:v>
                </c:pt>
                <c:pt idx="1064">
                  <c:v>371.71980000000002</c:v>
                </c:pt>
                <c:pt idx="1065">
                  <c:v>386.37</c:v>
                </c:pt>
                <c:pt idx="1066">
                  <c:v>402.47399999999999</c:v>
                </c:pt>
                <c:pt idx="1067">
                  <c:v>404.17399999999998</c:v>
                </c:pt>
                <c:pt idx="1068">
                  <c:v>421.16379999999998</c:v>
                </c:pt>
                <c:pt idx="1069">
                  <c:v>452.22</c:v>
                </c:pt>
                <c:pt idx="1070">
                  <c:v>463.452</c:v>
                </c:pt>
                <c:pt idx="1071">
                  <c:v>457.30599999999998</c:v>
                </c:pt>
                <c:pt idx="1072">
                  <c:v>458.51600000000002</c:v>
                </c:pt>
                <c:pt idx="1073">
                  <c:v>506.60599999999999</c:v>
                </c:pt>
                <c:pt idx="1074">
                  <c:v>525.75400000000002</c:v>
                </c:pt>
                <c:pt idx="1075">
                  <c:v>531.39200000000005</c:v>
                </c:pt>
                <c:pt idx="1076">
                  <c:v>551.98199999999997</c:v>
                </c:pt>
                <c:pt idx="1077">
                  <c:v>555.61199999999997</c:v>
                </c:pt>
                <c:pt idx="1078">
                  <c:v>548.29399999999998</c:v>
                </c:pt>
                <c:pt idx="1079">
                  <c:v>535.678</c:v>
                </c:pt>
                <c:pt idx="1080">
                  <c:v>520.33799999999997</c:v>
                </c:pt>
                <c:pt idx="1081">
                  <c:v>503.38400000000001</c:v>
                </c:pt>
                <c:pt idx="1082">
                  <c:v>521.41999999999996</c:v>
                </c:pt>
                <c:pt idx="1083">
                  <c:v>532.86</c:v>
                </c:pt>
                <c:pt idx="1084">
                  <c:v>514.68200000000002</c:v>
                </c:pt>
                <c:pt idx="1085">
                  <c:v>475.18020000000001</c:v>
                </c:pt>
                <c:pt idx="1086">
                  <c:v>467.4</c:v>
                </c:pt>
                <c:pt idx="1087">
                  <c:v>452.54</c:v>
                </c:pt>
                <c:pt idx="1088">
                  <c:v>457.52199999999999</c:v>
                </c:pt>
                <c:pt idx="1089">
                  <c:v>468.50580000000002</c:v>
                </c:pt>
                <c:pt idx="1090">
                  <c:v>473.88600000000002</c:v>
                </c:pt>
                <c:pt idx="1091">
                  <c:v>452.19799999999998</c:v>
                </c:pt>
                <c:pt idx="1092">
                  <c:v>455.52</c:v>
                </c:pt>
                <c:pt idx="1093">
                  <c:v>462.47199999999998</c:v>
                </c:pt>
                <c:pt idx="1094">
                  <c:v>468.80599999999998</c:v>
                </c:pt>
                <c:pt idx="1095">
                  <c:v>465.18200000000002</c:v>
                </c:pt>
                <c:pt idx="1096">
                  <c:v>458.38600000000002</c:v>
                </c:pt>
                <c:pt idx="1097">
                  <c:v>475.22980000000001</c:v>
                </c:pt>
                <c:pt idx="1098">
                  <c:v>467.08</c:v>
                </c:pt>
                <c:pt idx="1099">
                  <c:v>449.06200000000001</c:v>
                </c:pt>
                <c:pt idx="1100">
                  <c:v>449.66199999999998</c:v>
                </c:pt>
                <c:pt idx="1101">
                  <c:v>443.57799999999997</c:v>
                </c:pt>
                <c:pt idx="1102">
                  <c:v>423.20400000000001</c:v>
                </c:pt>
                <c:pt idx="1103">
                  <c:v>427.82799999999997</c:v>
                </c:pt>
                <c:pt idx="1104">
                  <c:v>461.26600000000002</c:v>
                </c:pt>
                <c:pt idx="1105">
                  <c:v>477.976</c:v>
                </c:pt>
                <c:pt idx="1106">
                  <c:v>484.07600000000002</c:v>
                </c:pt>
                <c:pt idx="1107">
                  <c:v>519.57780000000002</c:v>
                </c:pt>
                <c:pt idx="1108">
                  <c:v>468.858</c:v>
                </c:pt>
                <c:pt idx="1109">
                  <c:v>441.62799999999999</c:v>
                </c:pt>
                <c:pt idx="1110">
                  <c:v>440.334</c:v>
                </c:pt>
                <c:pt idx="1111">
                  <c:v>434.27820000000003</c:v>
                </c:pt>
                <c:pt idx="1112">
                  <c:v>422.08199999999999</c:v>
                </c:pt>
                <c:pt idx="1113">
                  <c:v>432.88200000000001</c:v>
                </c:pt>
                <c:pt idx="1114">
                  <c:v>444.31400000000002</c:v>
                </c:pt>
                <c:pt idx="1115">
                  <c:v>402.1</c:v>
                </c:pt>
                <c:pt idx="1116">
                  <c:v>402.04399999999998</c:v>
                </c:pt>
                <c:pt idx="1117">
                  <c:v>420.07380000000001</c:v>
                </c:pt>
                <c:pt idx="1118">
                  <c:v>417.11399999999998</c:v>
                </c:pt>
                <c:pt idx="1119">
                  <c:v>406.13900000000001</c:v>
                </c:pt>
                <c:pt idx="1120">
                  <c:v>397.76400000000001</c:v>
                </c:pt>
                <c:pt idx="1121">
                  <c:v>407.35700000000003</c:v>
                </c:pt>
                <c:pt idx="1122">
                  <c:v>411.31700000000001</c:v>
                </c:pt>
                <c:pt idx="1123">
                  <c:v>407.10399999999998</c:v>
                </c:pt>
                <c:pt idx="1124">
                  <c:v>412.63099999999997</c:v>
                </c:pt>
                <c:pt idx="1125">
                  <c:v>425.33100000000002</c:v>
                </c:pt>
                <c:pt idx="1126">
                  <c:v>441.15280000000001</c:v>
                </c:pt>
                <c:pt idx="1127">
                  <c:v>447.79199999999997</c:v>
                </c:pt>
                <c:pt idx="1128">
                  <c:v>453.536</c:v>
                </c:pt>
                <c:pt idx="1129">
                  <c:v>447.524</c:v>
                </c:pt>
                <c:pt idx="1130">
                  <c:v>426.17599999999999</c:v>
                </c:pt>
                <c:pt idx="1131">
                  <c:v>373.20080000000002</c:v>
                </c:pt>
                <c:pt idx="1132">
                  <c:v>379.61900000000003</c:v>
                </c:pt>
                <c:pt idx="1133">
                  <c:v>363.59699999999998</c:v>
                </c:pt>
                <c:pt idx="1134">
                  <c:v>372.42500000000001</c:v>
                </c:pt>
                <c:pt idx="1135">
                  <c:v>374.935</c:v>
                </c:pt>
                <c:pt idx="1136">
                  <c:v>372.35500000000002</c:v>
                </c:pt>
                <c:pt idx="1137">
                  <c:v>374.5752</c:v>
                </c:pt>
                <c:pt idx="1138">
                  <c:v>363.81700000000001</c:v>
                </c:pt>
                <c:pt idx="1139">
                  <c:v>346.72300000000001</c:v>
                </c:pt>
                <c:pt idx="1140">
                  <c:v>336.04300000000001</c:v>
                </c:pt>
                <c:pt idx="1141">
                  <c:v>347.81299999999999</c:v>
                </c:pt>
                <c:pt idx="1142">
                  <c:v>339.03</c:v>
                </c:pt>
                <c:pt idx="1143">
                  <c:v>355.81400000000002</c:v>
                </c:pt>
                <c:pt idx="1144">
                  <c:v>398.38400000000001</c:v>
                </c:pt>
                <c:pt idx="1145">
                  <c:v>411.77199999999999</c:v>
                </c:pt>
                <c:pt idx="1146">
                  <c:v>430.30399999999997</c:v>
                </c:pt>
                <c:pt idx="1147">
                  <c:v>420.66199999999998</c:v>
                </c:pt>
                <c:pt idx="1148">
                  <c:v>412.57400000000001</c:v>
                </c:pt>
                <c:pt idx="1149">
                  <c:v>396.74299999999999</c:v>
                </c:pt>
                <c:pt idx="1150">
                  <c:v>468.71699999999998</c:v>
                </c:pt>
                <c:pt idx="1151">
                  <c:v>459.40699999999998</c:v>
                </c:pt>
                <c:pt idx="1152">
                  <c:v>413.72199999999998</c:v>
                </c:pt>
                <c:pt idx="1153">
                  <c:v>491.56079999999997</c:v>
                </c:pt>
                <c:pt idx="1154">
                  <c:v>605.53099999999995</c:v>
                </c:pt>
                <c:pt idx="1155">
                  <c:v>679.98500000000001</c:v>
                </c:pt>
                <c:pt idx="1156">
                  <c:v>714.30499999999995</c:v>
                </c:pt>
                <c:pt idx="1157">
                  <c:v>778.32299999999998</c:v>
                </c:pt>
                <c:pt idx="1158">
                  <c:v>826.83</c:v>
                </c:pt>
                <c:pt idx="1159">
                  <c:v>793.90599999999995</c:v>
                </c:pt>
                <c:pt idx="1160">
                  <c:v>767.96500000000003</c:v>
                </c:pt>
                <c:pt idx="1161">
                  <c:v>844.73199999999997</c:v>
                </c:pt>
                <c:pt idx="1162">
                  <c:v>880.55899999999997</c:v>
                </c:pt>
                <c:pt idx="1163">
                  <c:v>921.92100000000005</c:v>
                </c:pt>
                <c:pt idx="1164">
                  <c:v>965.00400000000002</c:v>
                </c:pt>
                <c:pt idx="1165">
                  <c:v>897.178</c:v>
                </c:pt>
                <c:pt idx="1166">
                  <c:v>804.78399999999999</c:v>
                </c:pt>
                <c:pt idx="1167">
                  <c:v>738.1</c:v>
                </c:pt>
                <c:pt idx="1168">
                  <c:v>687.92</c:v>
                </c:pt>
                <c:pt idx="1169">
                  <c:v>702.22500000000002</c:v>
                </c:pt>
                <c:pt idx="1170">
                  <c:v>720.73400000000004</c:v>
                </c:pt>
                <c:pt idx="1171">
                  <c:v>665.03300000000002</c:v>
                </c:pt>
                <c:pt idx="1172">
                  <c:v>553.077</c:v>
                </c:pt>
                <c:pt idx="1173">
                  <c:v>530.54100000000005</c:v>
                </c:pt>
                <c:pt idx="1174">
                  <c:v>520.24699999999996</c:v>
                </c:pt>
                <c:pt idx="1175">
                  <c:v>501.416</c:v>
                </c:pt>
                <c:pt idx="1176">
                  <c:v>439.14600000000002</c:v>
                </c:pt>
                <c:pt idx="1177">
                  <c:v>417.40199999999999</c:v>
                </c:pt>
                <c:pt idx="1178">
                  <c:v>419.05700000000002</c:v>
                </c:pt>
                <c:pt idx="1179">
                  <c:v>418.81700000000001</c:v>
                </c:pt>
                <c:pt idx="1180">
                  <c:v>418.06</c:v>
                </c:pt>
                <c:pt idx="1181">
                  <c:v>370.43599999999998</c:v>
                </c:pt>
                <c:pt idx="1182">
                  <c:v>373.17500000000001</c:v>
                </c:pt>
                <c:pt idx="1183">
                  <c:v>381.86799999999999</c:v>
                </c:pt>
                <c:pt idx="1184">
                  <c:v>368.25599999999997</c:v>
                </c:pt>
                <c:pt idx="1185">
                  <c:v>359.60599999999999</c:v>
                </c:pt>
                <c:pt idx="1186">
                  <c:v>320.02199999999999</c:v>
                </c:pt>
                <c:pt idx="1187">
                  <c:v>264.64999999999998</c:v>
                </c:pt>
                <c:pt idx="1188">
                  <c:v>246.55799999999999</c:v>
                </c:pt>
                <c:pt idx="1189">
                  <c:v>259.55</c:v>
                </c:pt>
                <c:pt idx="1190">
                  <c:v>292.63200000000001</c:v>
                </c:pt>
                <c:pt idx="1191">
                  <c:v>349.74400000000003</c:v>
                </c:pt>
                <c:pt idx="1192">
                  <c:v>363.274</c:v>
                </c:pt>
                <c:pt idx="1193">
                  <c:v>357.57100000000003</c:v>
                </c:pt>
                <c:pt idx="1194">
                  <c:v>463.13780000000003</c:v>
                </c:pt>
                <c:pt idx="1195">
                  <c:v>487.09179999999998</c:v>
                </c:pt>
                <c:pt idx="1196">
                  <c:v>198.08</c:v>
                </c:pt>
                <c:pt idx="1197">
                  <c:v>185.22300000000001</c:v>
                </c:pt>
                <c:pt idx="1198">
                  <c:v>159.22800000000001</c:v>
                </c:pt>
                <c:pt idx="1199">
                  <c:v>139.452</c:v>
                </c:pt>
                <c:pt idx="1200">
                  <c:v>123.624</c:v>
                </c:pt>
                <c:pt idx="1201">
                  <c:v>119.608</c:v>
                </c:pt>
                <c:pt idx="1202">
                  <c:v>124.13</c:v>
                </c:pt>
                <c:pt idx="1203">
                  <c:v>121.5578</c:v>
                </c:pt>
                <c:pt idx="1204">
                  <c:v>123.2782</c:v>
                </c:pt>
                <c:pt idx="1205">
                  <c:v>83.876999999999995</c:v>
                </c:pt>
                <c:pt idx="1206">
                  <c:v>77.215999999999994</c:v>
                </c:pt>
                <c:pt idx="1207">
                  <c:v>75.201999999999998</c:v>
                </c:pt>
                <c:pt idx="1208">
                  <c:v>71.245999999999995</c:v>
                </c:pt>
                <c:pt idx="1209">
                  <c:v>68.278000000000006</c:v>
                </c:pt>
                <c:pt idx="1210">
                  <c:v>63.082999999999998</c:v>
                </c:pt>
                <c:pt idx="1211">
                  <c:v>62.343000000000004</c:v>
                </c:pt>
                <c:pt idx="1212">
                  <c:v>69.819000000000003</c:v>
                </c:pt>
                <c:pt idx="1213">
                  <c:v>69.819000000000003</c:v>
                </c:pt>
                <c:pt idx="1214">
                  <c:v>70.198999999999998</c:v>
                </c:pt>
                <c:pt idx="1215">
                  <c:v>70.242999999999995</c:v>
                </c:pt>
                <c:pt idx="1216">
                  <c:v>69.863</c:v>
                </c:pt>
                <c:pt idx="1217">
                  <c:v>71.228999999999999</c:v>
                </c:pt>
                <c:pt idx="1218">
                  <c:v>69.888999999999996</c:v>
                </c:pt>
                <c:pt idx="1219">
                  <c:v>69.188999999999993</c:v>
                </c:pt>
                <c:pt idx="1220">
                  <c:v>70.198999999999998</c:v>
                </c:pt>
                <c:pt idx="1221">
                  <c:v>69.370999999999995</c:v>
                </c:pt>
                <c:pt idx="1222">
                  <c:v>67.730999999999995</c:v>
                </c:pt>
                <c:pt idx="1223">
                  <c:v>70.915999999999997</c:v>
                </c:pt>
                <c:pt idx="1224">
                  <c:v>71.058000000000007</c:v>
                </c:pt>
                <c:pt idx="1225">
                  <c:v>63.24</c:v>
                </c:pt>
                <c:pt idx="1226">
                  <c:v>45.808999999999997</c:v>
                </c:pt>
                <c:pt idx="1227">
                  <c:v>31.347999999999999</c:v>
                </c:pt>
                <c:pt idx="1228">
                  <c:v>28.239000000000001</c:v>
                </c:pt>
                <c:pt idx="1229">
                  <c:v>40.543999999999997</c:v>
                </c:pt>
                <c:pt idx="1230">
                  <c:v>49.747</c:v>
                </c:pt>
                <c:pt idx="1231">
                  <c:v>65.599000000000004</c:v>
                </c:pt>
                <c:pt idx="1232">
                  <c:v>78.051000000000002</c:v>
                </c:pt>
                <c:pt idx="1233">
                  <c:v>87.363</c:v>
                </c:pt>
                <c:pt idx="1234">
                  <c:v>93.613</c:v>
                </c:pt>
                <c:pt idx="1235">
                  <c:v>87.968000000000004</c:v>
                </c:pt>
                <c:pt idx="1236">
                  <c:v>49.936</c:v>
                </c:pt>
                <c:pt idx="1237">
                  <c:v>40.286000000000001</c:v>
                </c:pt>
                <c:pt idx="1238">
                  <c:v>29.872</c:v>
                </c:pt>
                <c:pt idx="1239">
                  <c:v>22.288</c:v>
                </c:pt>
                <c:pt idx="1240">
                  <c:v>15.554</c:v>
                </c:pt>
                <c:pt idx="1241">
                  <c:v>16.251999999999999</c:v>
                </c:pt>
                <c:pt idx="1242">
                  <c:v>11.052</c:v>
                </c:pt>
                <c:pt idx="1243">
                  <c:v>1.9279999999999999</c:v>
                </c:pt>
                <c:pt idx="1244">
                  <c:v>-17.321999999999999</c:v>
                </c:pt>
                <c:pt idx="1245">
                  <c:v>-38.512</c:v>
                </c:pt>
                <c:pt idx="1246">
                  <c:v>-48.231999999999999</c:v>
                </c:pt>
                <c:pt idx="1247">
                  <c:v>-61.417999999999999</c:v>
                </c:pt>
                <c:pt idx="1248">
                  <c:v>-65.463999999999999</c:v>
                </c:pt>
                <c:pt idx="1249">
                  <c:v>-81.153999999999996</c:v>
                </c:pt>
                <c:pt idx="1250">
                  <c:v>-85.040999999999997</c:v>
                </c:pt>
                <c:pt idx="1251">
                  <c:v>-89.551000000000002</c:v>
                </c:pt>
                <c:pt idx="1252">
                  <c:v>-90.558999999999997</c:v>
                </c:pt>
                <c:pt idx="1253">
                  <c:v>-102.471</c:v>
                </c:pt>
                <c:pt idx="1254">
                  <c:v>-102.495</c:v>
                </c:pt>
                <c:pt idx="1255">
                  <c:v>-110.19499999999999</c:v>
                </c:pt>
                <c:pt idx="1256">
                  <c:v>-115.15</c:v>
                </c:pt>
                <c:pt idx="1257">
                  <c:v>-124.65600000000001</c:v>
                </c:pt>
                <c:pt idx="1258">
                  <c:v>-135.25399999999999</c:v>
                </c:pt>
                <c:pt idx="1259">
                  <c:v>-138.45699999999999</c:v>
                </c:pt>
                <c:pt idx="1260">
                  <c:v>-137.881</c:v>
                </c:pt>
                <c:pt idx="1261">
                  <c:v>-136.92500000000001</c:v>
                </c:pt>
                <c:pt idx="1262">
                  <c:v>-141.887</c:v>
                </c:pt>
                <c:pt idx="1263">
                  <c:v>-150.80099999999999</c:v>
                </c:pt>
                <c:pt idx="1264">
                  <c:v>-153.94300000000001</c:v>
                </c:pt>
                <c:pt idx="1265">
                  <c:v>-155.94900000000001</c:v>
                </c:pt>
                <c:pt idx="1266">
                  <c:v>-163.16900000000001</c:v>
                </c:pt>
                <c:pt idx="1267">
                  <c:v>-167.22300000000001</c:v>
                </c:pt>
                <c:pt idx="1268">
                  <c:v>-181.48500000000001</c:v>
                </c:pt>
                <c:pt idx="1269">
                  <c:v>-183.095</c:v>
                </c:pt>
                <c:pt idx="1270">
                  <c:v>-184.69499999999999</c:v>
                </c:pt>
                <c:pt idx="1271">
                  <c:v>-180.94499999999999</c:v>
                </c:pt>
                <c:pt idx="1272">
                  <c:v>-175.285</c:v>
                </c:pt>
                <c:pt idx="1273">
                  <c:v>-170.76499999999999</c:v>
                </c:pt>
                <c:pt idx="1274">
                  <c:v>-170.911</c:v>
                </c:pt>
                <c:pt idx="1275">
                  <c:v>-167.548</c:v>
                </c:pt>
                <c:pt idx="1276">
                  <c:v>-168.45</c:v>
                </c:pt>
                <c:pt idx="1277">
                  <c:v>-169.62100000000001</c:v>
                </c:pt>
                <c:pt idx="1278">
                  <c:v>-173.21600000000001</c:v>
                </c:pt>
                <c:pt idx="1279">
                  <c:v>-166.42599999999999</c:v>
                </c:pt>
                <c:pt idx="1280">
                  <c:v>-163.411</c:v>
                </c:pt>
                <c:pt idx="1281">
                  <c:v>-165.59299999999999</c:v>
                </c:pt>
                <c:pt idx="1282">
                  <c:v>-161.80099999999999</c:v>
                </c:pt>
                <c:pt idx="1283">
                  <c:v>-166.45099999999999</c:v>
                </c:pt>
                <c:pt idx="1284">
                  <c:v>-166.76499999999999</c:v>
                </c:pt>
                <c:pt idx="1285">
                  <c:v>-164.839</c:v>
                </c:pt>
                <c:pt idx="1286">
                  <c:v>-161.82900000000001</c:v>
                </c:pt>
                <c:pt idx="1287">
                  <c:v>-161.79900000000001</c:v>
                </c:pt>
                <c:pt idx="1288">
                  <c:v>-158.637</c:v>
                </c:pt>
                <c:pt idx="1289">
                  <c:v>-154.29499999999999</c:v>
                </c:pt>
                <c:pt idx="1290">
                  <c:v>-153.45699999999999</c:v>
                </c:pt>
                <c:pt idx="1291">
                  <c:v>-151.05699999999999</c:v>
                </c:pt>
                <c:pt idx="1292">
                  <c:v>-147.82900000000001</c:v>
                </c:pt>
                <c:pt idx="1293">
                  <c:v>-146.179</c:v>
                </c:pt>
                <c:pt idx="1294">
                  <c:v>-145.12899999999999</c:v>
                </c:pt>
                <c:pt idx="1295">
                  <c:v>-145.56899999999999</c:v>
                </c:pt>
                <c:pt idx="1296">
                  <c:v>-147.16399999999999</c:v>
                </c:pt>
                <c:pt idx="1297">
                  <c:v>-149.11600000000001</c:v>
                </c:pt>
                <c:pt idx="1298">
                  <c:v>-147.346</c:v>
                </c:pt>
                <c:pt idx="1299">
                  <c:v>-146.12200000000001</c:v>
                </c:pt>
                <c:pt idx="1300">
                  <c:v>-142.232</c:v>
                </c:pt>
                <c:pt idx="1301">
                  <c:v>-136.15199999999999</c:v>
                </c:pt>
                <c:pt idx="1302">
                  <c:v>-136.62799999999999</c:v>
                </c:pt>
                <c:pt idx="1303">
                  <c:v>-141.73400000000001</c:v>
                </c:pt>
                <c:pt idx="1304">
                  <c:v>-140.874</c:v>
                </c:pt>
                <c:pt idx="1305">
                  <c:v>-139.26400000000001</c:v>
                </c:pt>
                <c:pt idx="1306">
                  <c:v>-133.024</c:v>
                </c:pt>
                <c:pt idx="1307">
                  <c:v>-131.69399999999999</c:v>
                </c:pt>
                <c:pt idx="1308">
                  <c:v>-127.45399999999999</c:v>
                </c:pt>
                <c:pt idx="1309">
                  <c:v>-127.55</c:v>
                </c:pt>
                <c:pt idx="1310">
                  <c:v>-125.72</c:v>
                </c:pt>
                <c:pt idx="1311">
                  <c:v>-122</c:v>
                </c:pt>
                <c:pt idx="1312">
                  <c:v>-120.514</c:v>
                </c:pt>
                <c:pt idx="1313">
                  <c:v>-108.824</c:v>
                </c:pt>
                <c:pt idx="1314">
                  <c:v>-106.97</c:v>
                </c:pt>
                <c:pt idx="1315">
                  <c:v>-101.84</c:v>
                </c:pt>
                <c:pt idx="1316">
                  <c:v>-92.218000000000004</c:v>
                </c:pt>
                <c:pt idx="1317">
                  <c:v>-88.168000000000006</c:v>
                </c:pt>
                <c:pt idx="1318">
                  <c:v>-83.498000000000005</c:v>
                </c:pt>
                <c:pt idx="1319">
                  <c:v>-72.218000000000004</c:v>
                </c:pt>
                <c:pt idx="1320">
                  <c:v>-70.563999999999993</c:v>
                </c:pt>
                <c:pt idx="1321">
                  <c:v>-75.124200000000002</c:v>
                </c:pt>
                <c:pt idx="1322">
                  <c:v>-73.298000000000002</c:v>
                </c:pt>
                <c:pt idx="1323">
                  <c:v>-73.914199999999994</c:v>
                </c:pt>
                <c:pt idx="1324">
                  <c:v>-77.218000000000004</c:v>
                </c:pt>
                <c:pt idx="1325">
                  <c:v>-58.795999999999999</c:v>
                </c:pt>
                <c:pt idx="1326">
                  <c:v>-55.3</c:v>
                </c:pt>
                <c:pt idx="1327">
                  <c:v>-50.423999999999999</c:v>
                </c:pt>
                <c:pt idx="1328">
                  <c:v>-42.134</c:v>
                </c:pt>
                <c:pt idx="1329">
                  <c:v>-40.793999999999997</c:v>
                </c:pt>
                <c:pt idx="1330">
                  <c:v>-42.451999999999998</c:v>
                </c:pt>
                <c:pt idx="1331">
                  <c:v>-43.122</c:v>
                </c:pt>
                <c:pt idx="1332">
                  <c:v>-47.542000000000002</c:v>
                </c:pt>
                <c:pt idx="1333">
                  <c:v>-43.601999999999997</c:v>
                </c:pt>
                <c:pt idx="1334">
                  <c:v>-39.692</c:v>
                </c:pt>
                <c:pt idx="1335">
                  <c:v>-34.601999999999997</c:v>
                </c:pt>
                <c:pt idx="1336">
                  <c:v>-34.631999999999998</c:v>
                </c:pt>
                <c:pt idx="1337">
                  <c:v>-38.99</c:v>
                </c:pt>
                <c:pt idx="1338">
                  <c:v>-53.422199999999997</c:v>
                </c:pt>
                <c:pt idx="1339">
                  <c:v>-60.991999999999997</c:v>
                </c:pt>
                <c:pt idx="1340">
                  <c:v>-72.561999999999998</c:v>
                </c:pt>
                <c:pt idx="1341">
                  <c:v>-70.1982</c:v>
                </c:pt>
                <c:pt idx="1342">
                  <c:v>-73.748000000000005</c:v>
                </c:pt>
                <c:pt idx="1343">
                  <c:v>-66.287999999999997</c:v>
                </c:pt>
                <c:pt idx="1344">
                  <c:v>-65.558000000000007</c:v>
                </c:pt>
                <c:pt idx="1345">
                  <c:v>-78.718000000000004</c:v>
                </c:pt>
                <c:pt idx="1346">
                  <c:v>-80.367999999999995</c:v>
                </c:pt>
                <c:pt idx="1347">
                  <c:v>-71.518000000000001</c:v>
                </c:pt>
                <c:pt idx="1348">
                  <c:v>-50.648000000000003</c:v>
                </c:pt>
                <c:pt idx="1349">
                  <c:v>-52.503999999999998</c:v>
                </c:pt>
                <c:pt idx="1350">
                  <c:v>-85.577799999999996</c:v>
                </c:pt>
                <c:pt idx="1351">
                  <c:v>-85.760199999999998</c:v>
                </c:pt>
                <c:pt idx="1352">
                  <c:v>-68.183999999999997</c:v>
                </c:pt>
                <c:pt idx="1353">
                  <c:v>-55.944000000000003</c:v>
                </c:pt>
                <c:pt idx="1354">
                  <c:v>-47.806199999999997</c:v>
                </c:pt>
                <c:pt idx="1355">
                  <c:v>-64.134</c:v>
                </c:pt>
                <c:pt idx="1356">
                  <c:v>-91.516000000000005</c:v>
                </c:pt>
                <c:pt idx="1357">
                  <c:v>-102.40600000000001</c:v>
                </c:pt>
                <c:pt idx="1358">
                  <c:v>-81.373999999999995</c:v>
                </c:pt>
                <c:pt idx="1359">
                  <c:v>-63.021999999999998</c:v>
                </c:pt>
                <c:pt idx="1360">
                  <c:v>-35.950000000000003</c:v>
                </c:pt>
                <c:pt idx="1361">
                  <c:v>-23.93</c:v>
                </c:pt>
                <c:pt idx="1362">
                  <c:v>-8.2579999999999991</c:v>
                </c:pt>
                <c:pt idx="1363">
                  <c:v>-0.72199999999999998</c:v>
                </c:pt>
                <c:pt idx="1364">
                  <c:v>24.67</c:v>
                </c:pt>
                <c:pt idx="1365">
                  <c:v>33.979999999999997</c:v>
                </c:pt>
                <c:pt idx="1366">
                  <c:v>49.16</c:v>
                </c:pt>
                <c:pt idx="1367">
                  <c:v>60.8598</c:v>
                </c:pt>
                <c:pt idx="1368">
                  <c:v>69.040000000000006</c:v>
                </c:pt>
                <c:pt idx="1369">
                  <c:v>64.438000000000002</c:v>
                </c:pt>
                <c:pt idx="1370">
                  <c:v>63.332000000000001</c:v>
                </c:pt>
                <c:pt idx="1371">
                  <c:v>71.658000000000001</c:v>
                </c:pt>
                <c:pt idx="1372">
                  <c:v>89.284000000000006</c:v>
                </c:pt>
                <c:pt idx="1373">
                  <c:v>106.78400000000001</c:v>
                </c:pt>
                <c:pt idx="1374">
                  <c:v>125.164</c:v>
                </c:pt>
                <c:pt idx="1375">
                  <c:v>134.57400000000001</c:v>
                </c:pt>
                <c:pt idx="1376">
                  <c:v>144.49600000000001</c:v>
                </c:pt>
                <c:pt idx="1377">
                  <c:v>153.286</c:v>
                </c:pt>
                <c:pt idx="1378">
                  <c:v>157.566</c:v>
                </c:pt>
                <c:pt idx="1379">
                  <c:v>163.95599999999999</c:v>
                </c:pt>
                <c:pt idx="1380">
                  <c:v>172.33199999999999</c:v>
                </c:pt>
                <c:pt idx="1381">
                  <c:v>181.56200000000001</c:v>
                </c:pt>
                <c:pt idx="1382">
                  <c:v>193.41200000000001</c:v>
                </c:pt>
                <c:pt idx="1383">
                  <c:v>200.58600000000001</c:v>
                </c:pt>
                <c:pt idx="1384">
                  <c:v>204.08600000000001</c:v>
                </c:pt>
                <c:pt idx="1385">
                  <c:v>204.85</c:v>
                </c:pt>
                <c:pt idx="1386">
                  <c:v>208.36199999999999</c:v>
                </c:pt>
                <c:pt idx="1387">
                  <c:v>222.53</c:v>
                </c:pt>
                <c:pt idx="1388">
                  <c:v>224.006</c:v>
                </c:pt>
                <c:pt idx="1389">
                  <c:v>228.726</c:v>
                </c:pt>
                <c:pt idx="1390">
                  <c:v>231.376</c:v>
                </c:pt>
                <c:pt idx="1391">
                  <c:v>232.07</c:v>
                </c:pt>
                <c:pt idx="1392">
                  <c:v>239.15600000000001</c:v>
                </c:pt>
                <c:pt idx="1393">
                  <c:v>245.81</c:v>
                </c:pt>
                <c:pt idx="1394">
                  <c:v>247.35</c:v>
                </c:pt>
                <c:pt idx="1395">
                  <c:v>254.49780000000001</c:v>
                </c:pt>
                <c:pt idx="1396">
                  <c:v>269.99400000000003</c:v>
                </c:pt>
                <c:pt idx="1397">
                  <c:v>281.84800000000001</c:v>
                </c:pt>
                <c:pt idx="1398">
                  <c:v>290.31400000000002</c:v>
                </c:pt>
                <c:pt idx="1399">
                  <c:v>299.35000000000002</c:v>
                </c:pt>
                <c:pt idx="1400">
                  <c:v>311.44</c:v>
                </c:pt>
                <c:pt idx="1401">
                  <c:v>321.04599999999999</c:v>
                </c:pt>
                <c:pt idx="1402">
                  <c:v>328.72800000000001</c:v>
                </c:pt>
                <c:pt idx="1403">
                  <c:v>325.67</c:v>
                </c:pt>
                <c:pt idx="1404">
                  <c:v>319.04579999999999</c:v>
                </c:pt>
                <c:pt idx="1405">
                  <c:v>312.02</c:v>
                </c:pt>
                <c:pt idx="1406">
                  <c:v>305.85199999999998</c:v>
                </c:pt>
                <c:pt idx="1407">
                  <c:v>324.28199999999998</c:v>
                </c:pt>
                <c:pt idx="1408">
                  <c:v>313.464</c:v>
                </c:pt>
                <c:pt idx="1409">
                  <c:v>303.52600000000001</c:v>
                </c:pt>
                <c:pt idx="1410">
                  <c:v>307.30579999999998</c:v>
                </c:pt>
                <c:pt idx="1411">
                  <c:v>296.92200000000003</c:v>
                </c:pt>
                <c:pt idx="1412">
                  <c:v>300.642</c:v>
                </c:pt>
                <c:pt idx="1413">
                  <c:v>305.87200000000001</c:v>
                </c:pt>
                <c:pt idx="1414">
                  <c:v>308.42399999999998</c:v>
                </c:pt>
                <c:pt idx="1415">
                  <c:v>315.7842</c:v>
                </c:pt>
                <c:pt idx="1416">
                  <c:v>315.93</c:v>
                </c:pt>
                <c:pt idx="1417">
                  <c:v>303.26</c:v>
                </c:pt>
                <c:pt idx="1418">
                  <c:v>305.75</c:v>
                </c:pt>
                <c:pt idx="1419">
                  <c:v>308.93400000000003</c:v>
                </c:pt>
                <c:pt idx="1420">
                  <c:v>317.96420000000001</c:v>
                </c:pt>
                <c:pt idx="1421">
                  <c:v>332.07400000000001</c:v>
                </c:pt>
                <c:pt idx="1422">
                  <c:v>340.82799999999997</c:v>
                </c:pt>
                <c:pt idx="1423">
                  <c:v>331.41800000000001</c:v>
                </c:pt>
                <c:pt idx="1424">
                  <c:v>339.18380000000002</c:v>
                </c:pt>
                <c:pt idx="1425">
                  <c:v>334.108</c:v>
                </c:pt>
                <c:pt idx="1426">
                  <c:v>326.08199999999999</c:v>
                </c:pt>
                <c:pt idx="1427">
                  <c:v>324.19400000000002</c:v>
                </c:pt>
                <c:pt idx="1428">
                  <c:v>333.39400000000001</c:v>
                </c:pt>
                <c:pt idx="1429">
                  <c:v>339.62400000000002</c:v>
                </c:pt>
                <c:pt idx="1430">
                  <c:v>305.02</c:v>
                </c:pt>
                <c:pt idx="1431">
                  <c:v>271.09019999999998</c:v>
                </c:pt>
                <c:pt idx="1432">
                  <c:v>243.178</c:v>
                </c:pt>
                <c:pt idx="1433">
                  <c:v>247.858</c:v>
                </c:pt>
                <c:pt idx="1434">
                  <c:v>252.94800000000001</c:v>
                </c:pt>
                <c:pt idx="1435">
                  <c:v>247.38800000000001</c:v>
                </c:pt>
                <c:pt idx="1436">
                  <c:v>237.286</c:v>
                </c:pt>
                <c:pt idx="1437">
                  <c:v>219.166</c:v>
                </c:pt>
                <c:pt idx="1438">
                  <c:v>213.7242</c:v>
                </c:pt>
                <c:pt idx="1439">
                  <c:v>224.72200000000001</c:v>
                </c:pt>
                <c:pt idx="1440">
                  <c:v>231.06</c:v>
                </c:pt>
                <c:pt idx="1441">
                  <c:v>235.86600000000001</c:v>
                </c:pt>
                <c:pt idx="1442">
                  <c:v>249.57</c:v>
                </c:pt>
                <c:pt idx="1443">
                  <c:v>254.464</c:v>
                </c:pt>
                <c:pt idx="1444">
                  <c:v>255.80799999999999</c:v>
                </c:pt>
                <c:pt idx="1445">
                  <c:v>259.66800000000001</c:v>
                </c:pt>
                <c:pt idx="1446">
                  <c:v>264.678</c:v>
                </c:pt>
                <c:pt idx="1447">
                  <c:v>270.15800000000002</c:v>
                </c:pt>
                <c:pt idx="1448">
                  <c:v>270.238</c:v>
                </c:pt>
                <c:pt idx="1449">
                  <c:v>270.42779999999999</c:v>
                </c:pt>
                <c:pt idx="1450">
                  <c:v>269.20800000000003</c:v>
                </c:pt>
                <c:pt idx="1451">
                  <c:v>268.93779999999998</c:v>
                </c:pt>
                <c:pt idx="1452">
                  <c:v>267.08780000000002</c:v>
                </c:pt>
                <c:pt idx="1453">
                  <c:v>267.08780000000002</c:v>
                </c:pt>
                <c:pt idx="1454">
                  <c:v>268.358</c:v>
                </c:pt>
                <c:pt idx="1455">
                  <c:v>266.75599999999997</c:v>
                </c:pt>
                <c:pt idx="1456">
                  <c:v>266.91800000000001</c:v>
                </c:pt>
                <c:pt idx="1457">
                  <c:v>265.93400000000003</c:v>
                </c:pt>
                <c:pt idx="1458">
                  <c:v>272.84379999999999</c:v>
                </c:pt>
                <c:pt idx="1459">
                  <c:v>275.88400000000001</c:v>
                </c:pt>
                <c:pt idx="1460">
                  <c:v>282.99400000000003</c:v>
                </c:pt>
                <c:pt idx="1461">
                  <c:v>291.97399999999999</c:v>
                </c:pt>
                <c:pt idx="1462">
                  <c:v>302.59399999999999</c:v>
                </c:pt>
                <c:pt idx="1463">
                  <c:v>307.54000000000002</c:v>
                </c:pt>
                <c:pt idx="1464">
                  <c:v>308.08</c:v>
                </c:pt>
                <c:pt idx="1465">
                  <c:v>307.88</c:v>
                </c:pt>
                <c:pt idx="1466">
                  <c:v>320.76799999999997</c:v>
                </c:pt>
                <c:pt idx="1467">
                  <c:v>347.31200000000001</c:v>
                </c:pt>
                <c:pt idx="1468">
                  <c:v>368.07</c:v>
                </c:pt>
                <c:pt idx="1469">
                  <c:v>382.60199999999998</c:v>
                </c:pt>
                <c:pt idx="1470">
                  <c:v>405.702</c:v>
                </c:pt>
                <c:pt idx="1471">
                  <c:v>424.7722</c:v>
                </c:pt>
                <c:pt idx="1472">
                  <c:v>433.702</c:v>
                </c:pt>
                <c:pt idx="1473">
                  <c:v>446.892</c:v>
                </c:pt>
                <c:pt idx="1474">
                  <c:v>460.71199999999999</c:v>
                </c:pt>
                <c:pt idx="1475">
                  <c:v>478.05599999999998</c:v>
                </c:pt>
                <c:pt idx="1476">
                  <c:v>501.39420000000001</c:v>
                </c:pt>
                <c:pt idx="1477">
                  <c:v>531.40599999999995</c:v>
                </c:pt>
                <c:pt idx="1478">
                  <c:v>565.49199999999996</c:v>
                </c:pt>
                <c:pt idx="1479">
                  <c:v>579.69200000000001</c:v>
                </c:pt>
                <c:pt idx="1480">
                  <c:v>594.952</c:v>
                </c:pt>
                <c:pt idx="1481">
                  <c:v>606.76599999999996</c:v>
                </c:pt>
                <c:pt idx="1482">
                  <c:v>609.54600000000005</c:v>
                </c:pt>
                <c:pt idx="1483">
                  <c:v>617.96799999999996</c:v>
                </c:pt>
                <c:pt idx="1484">
                  <c:v>615.81600000000003</c:v>
                </c:pt>
                <c:pt idx="1485">
                  <c:v>626.74599999999998</c:v>
                </c:pt>
                <c:pt idx="1486">
                  <c:v>635.33399999999995</c:v>
                </c:pt>
                <c:pt idx="1487">
                  <c:v>639.58619999999996</c:v>
                </c:pt>
                <c:pt idx="1488">
                  <c:v>645.00800000000004</c:v>
                </c:pt>
                <c:pt idx="1489">
                  <c:v>645.66600000000005</c:v>
                </c:pt>
                <c:pt idx="1490">
                  <c:v>647.97199999999998</c:v>
                </c:pt>
                <c:pt idx="1491">
                  <c:v>653.43799999999999</c:v>
                </c:pt>
                <c:pt idx="1492">
                  <c:v>645.62419999999997</c:v>
                </c:pt>
                <c:pt idx="1493">
                  <c:v>643.17420000000004</c:v>
                </c:pt>
                <c:pt idx="1494">
                  <c:v>641.428</c:v>
                </c:pt>
                <c:pt idx="1495">
                  <c:v>636.37199999999996</c:v>
                </c:pt>
                <c:pt idx="1496">
                  <c:v>632.20000000000005</c:v>
                </c:pt>
                <c:pt idx="1497">
                  <c:v>628.22019999999998</c:v>
                </c:pt>
                <c:pt idx="1498">
                  <c:v>625.43020000000001</c:v>
                </c:pt>
                <c:pt idx="1499">
                  <c:v>623.05399999999997</c:v>
                </c:pt>
                <c:pt idx="1500">
                  <c:v>614.38599999999997</c:v>
                </c:pt>
                <c:pt idx="1501">
                  <c:v>609.22799999999995</c:v>
                </c:pt>
                <c:pt idx="1502">
                  <c:v>590.91600000000005</c:v>
                </c:pt>
                <c:pt idx="1503">
                  <c:v>590.79200000000003</c:v>
                </c:pt>
                <c:pt idx="1504">
                  <c:v>587.76199999999994</c:v>
                </c:pt>
                <c:pt idx="1505">
                  <c:v>586.94219999999996</c:v>
                </c:pt>
                <c:pt idx="1506">
                  <c:v>578.89200000000005</c:v>
                </c:pt>
                <c:pt idx="1507">
                  <c:v>573.78599999999994</c:v>
                </c:pt>
                <c:pt idx="1508">
                  <c:v>562.85</c:v>
                </c:pt>
                <c:pt idx="1509">
                  <c:v>549.37800000000004</c:v>
                </c:pt>
                <c:pt idx="1510">
                  <c:v>541.65599999999995</c:v>
                </c:pt>
                <c:pt idx="1511">
                  <c:v>535.63400000000001</c:v>
                </c:pt>
                <c:pt idx="1512">
                  <c:v>526.30399999999997</c:v>
                </c:pt>
                <c:pt idx="1513">
                  <c:v>524.29399999999998</c:v>
                </c:pt>
                <c:pt idx="1514">
                  <c:v>518.70399999999995</c:v>
                </c:pt>
                <c:pt idx="1515">
                  <c:v>511.66</c:v>
                </c:pt>
                <c:pt idx="1516">
                  <c:v>496.202</c:v>
                </c:pt>
                <c:pt idx="1517">
                  <c:v>496.25819999999999</c:v>
                </c:pt>
                <c:pt idx="1518">
                  <c:v>497.21820000000002</c:v>
                </c:pt>
                <c:pt idx="1519">
                  <c:v>498.66399999999999</c:v>
                </c:pt>
                <c:pt idx="1520">
                  <c:v>506.58199999999999</c:v>
                </c:pt>
                <c:pt idx="1521">
                  <c:v>500.46379999999999</c:v>
                </c:pt>
                <c:pt idx="1522">
                  <c:v>490.654</c:v>
                </c:pt>
                <c:pt idx="1523">
                  <c:v>490.03800000000001</c:v>
                </c:pt>
                <c:pt idx="1524">
                  <c:v>490.90600000000001</c:v>
                </c:pt>
                <c:pt idx="1525">
                  <c:v>485.11</c:v>
                </c:pt>
                <c:pt idx="1526">
                  <c:v>490.07979999999998</c:v>
                </c:pt>
                <c:pt idx="1527">
                  <c:v>486.49799999999999</c:v>
                </c:pt>
                <c:pt idx="1528">
                  <c:v>481.80399999999997</c:v>
                </c:pt>
                <c:pt idx="1529">
                  <c:v>479.85</c:v>
                </c:pt>
                <c:pt idx="1530">
                  <c:v>474.77600000000001</c:v>
                </c:pt>
                <c:pt idx="1531">
                  <c:v>469.61799999999999</c:v>
                </c:pt>
                <c:pt idx="1532">
                  <c:v>466.74419999999998</c:v>
                </c:pt>
                <c:pt idx="1533">
                  <c:v>464.19600000000003</c:v>
                </c:pt>
                <c:pt idx="1534">
                  <c:v>467.42619999999999</c:v>
                </c:pt>
                <c:pt idx="1535">
                  <c:v>471.94</c:v>
                </c:pt>
                <c:pt idx="1536">
                  <c:v>472.58019999999999</c:v>
                </c:pt>
                <c:pt idx="1537">
                  <c:v>469.476</c:v>
                </c:pt>
                <c:pt idx="1538">
                  <c:v>465.142</c:v>
                </c:pt>
                <c:pt idx="1539">
                  <c:v>469.26179999999999</c:v>
                </c:pt>
                <c:pt idx="1540">
                  <c:v>468.87200000000001</c:v>
                </c:pt>
                <c:pt idx="1541">
                  <c:v>473.28</c:v>
                </c:pt>
                <c:pt idx="1542">
                  <c:v>454.88</c:v>
                </c:pt>
                <c:pt idx="1543">
                  <c:v>453.7</c:v>
                </c:pt>
                <c:pt idx="1544">
                  <c:v>449.65780000000001</c:v>
                </c:pt>
                <c:pt idx="1545">
                  <c:v>450.45600000000002</c:v>
                </c:pt>
                <c:pt idx="1546">
                  <c:v>464.024</c:v>
                </c:pt>
                <c:pt idx="1547">
                  <c:v>463.22399999999999</c:v>
                </c:pt>
                <c:pt idx="1548">
                  <c:v>465.66399999999999</c:v>
                </c:pt>
                <c:pt idx="1549">
                  <c:v>463.96420000000001</c:v>
                </c:pt>
                <c:pt idx="1550">
                  <c:v>467.87400000000002</c:v>
                </c:pt>
                <c:pt idx="1551">
                  <c:v>474.26799999999997</c:v>
                </c:pt>
                <c:pt idx="1552">
                  <c:v>477.63</c:v>
                </c:pt>
                <c:pt idx="1553">
                  <c:v>484.762</c:v>
                </c:pt>
                <c:pt idx="1554">
                  <c:v>499.05599999999998</c:v>
                </c:pt>
                <c:pt idx="1555">
                  <c:v>509.858</c:v>
                </c:pt>
                <c:pt idx="1556">
                  <c:v>518.9402</c:v>
                </c:pt>
                <c:pt idx="1557">
                  <c:v>528.23800000000006</c:v>
                </c:pt>
                <c:pt idx="1558">
                  <c:v>519.44000000000005</c:v>
                </c:pt>
                <c:pt idx="1559">
                  <c:v>531.77800000000002</c:v>
                </c:pt>
                <c:pt idx="1560">
                  <c:v>538.03</c:v>
                </c:pt>
                <c:pt idx="1561">
                  <c:v>544.95000000000005</c:v>
                </c:pt>
                <c:pt idx="1562">
                  <c:v>568.21019999999999</c:v>
                </c:pt>
                <c:pt idx="1563">
                  <c:v>567.49400000000003</c:v>
                </c:pt>
                <c:pt idx="1564">
                  <c:v>580.41399999999999</c:v>
                </c:pt>
                <c:pt idx="1565">
                  <c:v>595.04999999999995</c:v>
                </c:pt>
                <c:pt idx="1566">
                  <c:v>604.26</c:v>
                </c:pt>
                <c:pt idx="1567">
                  <c:v>612.38</c:v>
                </c:pt>
                <c:pt idx="1568">
                  <c:v>623.07000000000005</c:v>
                </c:pt>
                <c:pt idx="1569">
                  <c:v>627.3442</c:v>
                </c:pt>
                <c:pt idx="1570">
                  <c:v>646.21400000000006</c:v>
                </c:pt>
                <c:pt idx="1571">
                  <c:v>643.72199999999998</c:v>
                </c:pt>
                <c:pt idx="1572">
                  <c:v>641.73599999999999</c:v>
                </c:pt>
                <c:pt idx="1573">
                  <c:v>642.05200000000002</c:v>
                </c:pt>
                <c:pt idx="1574">
                  <c:v>646.66</c:v>
                </c:pt>
                <c:pt idx="1575">
                  <c:v>651.23620000000005</c:v>
                </c:pt>
                <c:pt idx="1576">
                  <c:v>655.55200000000002</c:v>
                </c:pt>
                <c:pt idx="1577">
                  <c:v>660.97199999999998</c:v>
                </c:pt>
                <c:pt idx="1578">
                  <c:v>663.60400000000004</c:v>
                </c:pt>
                <c:pt idx="1579">
                  <c:v>659.7</c:v>
                </c:pt>
                <c:pt idx="1580">
                  <c:v>658.024</c:v>
                </c:pt>
                <c:pt idx="1581">
                  <c:v>653.4</c:v>
                </c:pt>
                <c:pt idx="1582">
                  <c:v>656.86</c:v>
                </c:pt>
                <c:pt idx="1583">
                  <c:v>656.8</c:v>
                </c:pt>
                <c:pt idx="1584">
                  <c:v>656.67</c:v>
                </c:pt>
                <c:pt idx="1585">
                  <c:v>656.89</c:v>
                </c:pt>
                <c:pt idx="1586">
                  <c:v>657.06</c:v>
                </c:pt>
                <c:pt idx="1587">
                  <c:v>656.04</c:v>
                </c:pt>
                <c:pt idx="1588">
                  <c:v>657.41</c:v>
                </c:pt>
                <c:pt idx="1589">
                  <c:v>657.64</c:v>
                </c:pt>
                <c:pt idx="1590">
                  <c:v>656.48</c:v>
                </c:pt>
                <c:pt idx="1591">
                  <c:v>661.33600000000001</c:v>
                </c:pt>
                <c:pt idx="1592">
                  <c:v>657.63400000000001</c:v>
                </c:pt>
                <c:pt idx="1593">
                  <c:v>658.74400000000003</c:v>
                </c:pt>
                <c:pt idx="1594">
                  <c:v>657.06</c:v>
                </c:pt>
                <c:pt idx="1595">
                  <c:v>657.26800000000003</c:v>
                </c:pt>
                <c:pt idx="1596">
                  <c:v>665.94</c:v>
                </c:pt>
                <c:pt idx="1597">
                  <c:v>647.65200000000004</c:v>
                </c:pt>
                <c:pt idx="1598">
                  <c:v>643.45399999999995</c:v>
                </c:pt>
                <c:pt idx="1599">
                  <c:v>646.62199999999996</c:v>
                </c:pt>
                <c:pt idx="1600">
                  <c:v>647.91800000000001</c:v>
                </c:pt>
                <c:pt idx="1601">
                  <c:v>647.96</c:v>
                </c:pt>
                <c:pt idx="1602">
                  <c:v>652.86</c:v>
                </c:pt>
                <c:pt idx="1603">
                  <c:v>654.40800000000002</c:v>
                </c:pt>
                <c:pt idx="1604">
                  <c:v>653.87800000000004</c:v>
                </c:pt>
                <c:pt idx="1605">
                  <c:v>653.26800000000003</c:v>
                </c:pt>
                <c:pt idx="1606">
                  <c:v>653.46799999999996</c:v>
                </c:pt>
                <c:pt idx="1607">
                  <c:v>660.38400000000001</c:v>
                </c:pt>
                <c:pt idx="1608">
                  <c:v>662.596</c:v>
                </c:pt>
                <c:pt idx="1609">
                  <c:v>674</c:v>
                </c:pt>
                <c:pt idx="1610">
                  <c:v>683.45</c:v>
                </c:pt>
                <c:pt idx="1611">
                  <c:v>687.52800000000002</c:v>
                </c:pt>
                <c:pt idx="1612">
                  <c:v>687.21</c:v>
                </c:pt>
                <c:pt idx="1613">
                  <c:v>688.98199999999997</c:v>
                </c:pt>
                <c:pt idx="1614">
                  <c:v>695.47400000000005</c:v>
                </c:pt>
                <c:pt idx="1615">
                  <c:v>697.43399999999997</c:v>
                </c:pt>
                <c:pt idx="1616">
                  <c:v>691.44200000000001</c:v>
                </c:pt>
                <c:pt idx="1617">
                  <c:v>704.02200000000005</c:v>
                </c:pt>
                <c:pt idx="1618">
                  <c:v>701.05</c:v>
                </c:pt>
                <c:pt idx="1619">
                  <c:v>704.04</c:v>
                </c:pt>
                <c:pt idx="1620">
                  <c:v>700.572</c:v>
                </c:pt>
                <c:pt idx="1621">
                  <c:v>697.596</c:v>
                </c:pt>
                <c:pt idx="1622">
                  <c:v>690.50400000000002</c:v>
                </c:pt>
                <c:pt idx="1623">
                  <c:v>673.30399999999997</c:v>
                </c:pt>
                <c:pt idx="1624">
                  <c:v>665.94799999999998</c:v>
                </c:pt>
                <c:pt idx="1625">
                  <c:v>661.80399999999997</c:v>
                </c:pt>
                <c:pt idx="1626">
                  <c:v>656.25199999999995</c:v>
                </c:pt>
                <c:pt idx="1627">
                  <c:v>649.86400000000003</c:v>
                </c:pt>
                <c:pt idx="1628">
                  <c:v>636.41600000000005</c:v>
                </c:pt>
                <c:pt idx="1629">
                  <c:v>630.87400000000002</c:v>
                </c:pt>
                <c:pt idx="1630">
                  <c:v>620.93600000000004</c:v>
                </c:pt>
                <c:pt idx="1631">
                  <c:v>608.66999999999996</c:v>
                </c:pt>
                <c:pt idx="1632">
                  <c:v>594.35599999999999</c:v>
                </c:pt>
                <c:pt idx="1633">
                  <c:v>593.24</c:v>
                </c:pt>
                <c:pt idx="1634">
                  <c:v>588.84199999999998</c:v>
                </c:pt>
                <c:pt idx="1635">
                  <c:v>584.71400000000006</c:v>
                </c:pt>
                <c:pt idx="1636">
                  <c:v>576.65599999999995</c:v>
                </c:pt>
                <c:pt idx="1637">
                  <c:v>570.53800000000001</c:v>
                </c:pt>
                <c:pt idx="1638">
                  <c:v>572.33600000000001</c:v>
                </c:pt>
                <c:pt idx="1639">
                  <c:v>563.47199999999998</c:v>
                </c:pt>
                <c:pt idx="1640">
                  <c:v>559.64200000000005</c:v>
                </c:pt>
                <c:pt idx="1641">
                  <c:v>540.87</c:v>
                </c:pt>
                <c:pt idx="1642">
                  <c:v>544.63800000000003</c:v>
                </c:pt>
                <c:pt idx="1643">
                  <c:v>547.798</c:v>
                </c:pt>
                <c:pt idx="1644">
                  <c:v>548.87599999999998</c:v>
                </c:pt>
                <c:pt idx="1645">
                  <c:v>540.79999999999995</c:v>
                </c:pt>
                <c:pt idx="1646">
                  <c:v>529.92200000000003</c:v>
                </c:pt>
                <c:pt idx="1647">
                  <c:v>532.08799999999997</c:v>
                </c:pt>
                <c:pt idx="1648">
                  <c:v>525.1</c:v>
                </c:pt>
                <c:pt idx="1649">
                  <c:v>524.95399999999995</c:v>
                </c:pt>
                <c:pt idx="1650">
                  <c:v>517.16399999999999</c:v>
                </c:pt>
                <c:pt idx="1651">
                  <c:v>516.14</c:v>
                </c:pt>
                <c:pt idx="1652">
                  <c:v>520.1</c:v>
                </c:pt>
                <c:pt idx="1653">
                  <c:v>516.82600000000002</c:v>
                </c:pt>
                <c:pt idx="1654">
                  <c:v>508.51400000000001</c:v>
                </c:pt>
                <c:pt idx="1655">
                  <c:v>489.80599999999998</c:v>
                </c:pt>
                <c:pt idx="1656">
                  <c:v>491.416</c:v>
                </c:pt>
                <c:pt idx="1657">
                  <c:v>493.18599999999998</c:v>
                </c:pt>
                <c:pt idx="1658">
                  <c:v>484.334</c:v>
                </c:pt>
                <c:pt idx="1659">
                  <c:v>480.13</c:v>
                </c:pt>
                <c:pt idx="1660">
                  <c:v>479.15600000000001</c:v>
                </c:pt>
                <c:pt idx="1661">
                  <c:v>485.25</c:v>
                </c:pt>
                <c:pt idx="1662">
                  <c:v>487.99799999999999</c:v>
                </c:pt>
                <c:pt idx="1663">
                  <c:v>485.34399999999999</c:v>
                </c:pt>
                <c:pt idx="1664">
                  <c:v>483.67</c:v>
                </c:pt>
                <c:pt idx="1665">
                  <c:v>474.67599999999999</c:v>
                </c:pt>
                <c:pt idx="1666">
                  <c:v>469.39600000000002</c:v>
                </c:pt>
                <c:pt idx="1667">
                  <c:v>467.61599999999999</c:v>
                </c:pt>
                <c:pt idx="1668">
                  <c:v>468.68</c:v>
                </c:pt>
                <c:pt idx="1669">
                  <c:v>457.39</c:v>
                </c:pt>
                <c:pt idx="1670">
                  <c:v>431.4</c:v>
                </c:pt>
                <c:pt idx="1671">
                  <c:v>420.846</c:v>
                </c:pt>
                <c:pt idx="1672">
                  <c:v>415.83</c:v>
                </c:pt>
                <c:pt idx="1673">
                  <c:v>413.50400000000002</c:v>
                </c:pt>
                <c:pt idx="1674">
                  <c:v>426.62799999999999</c:v>
                </c:pt>
                <c:pt idx="1675">
                  <c:v>418.50799999999998</c:v>
                </c:pt>
                <c:pt idx="1676">
                  <c:v>411.61200000000002</c:v>
                </c:pt>
                <c:pt idx="1677">
                  <c:v>378.24799999999999</c:v>
                </c:pt>
                <c:pt idx="1678">
                  <c:v>374.11200000000002</c:v>
                </c:pt>
                <c:pt idx="1679">
                  <c:v>369.67200000000003</c:v>
                </c:pt>
                <c:pt idx="1680">
                  <c:v>363.202</c:v>
                </c:pt>
                <c:pt idx="1681">
                  <c:v>355.38600000000002</c:v>
                </c:pt>
                <c:pt idx="1682">
                  <c:v>351.35379999999998</c:v>
                </c:pt>
                <c:pt idx="1683">
                  <c:v>354.79599999999999</c:v>
                </c:pt>
                <c:pt idx="1684">
                  <c:v>354.096</c:v>
                </c:pt>
                <c:pt idx="1685">
                  <c:v>333.67200000000003</c:v>
                </c:pt>
                <c:pt idx="1686">
                  <c:v>333.13200000000001</c:v>
                </c:pt>
                <c:pt idx="1687">
                  <c:v>321.21800000000002</c:v>
                </c:pt>
                <c:pt idx="1688">
                  <c:v>306.23399999999998</c:v>
                </c:pt>
                <c:pt idx="1689">
                  <c:v>284.07600000000002</c:v>
                </c:pt>
                <c:pt idx="1690">
                  <c:v>282.41800000000001</c:v>
                </c:pt>
                <c:pt idx="1691">
                  <c:v>280.04199999999997</c:v>
                </c:pt>
                <c:pt idx="1692">
                  <c:v>265.65600000000001</c:v>
                </c:pt>
                <c:pt idx="1693">
                  <c:v>260.30399999999997</c:v>
                </c:pt>
                <c:pt idx="1694">
                  <c:v>246.87200000000001</c:v>
                </c:pt>
                <c:pt idx="1695">
                  <c:v>250.952</c:v>
                </c:pt>
                <c:pt idx="1696">
                  <c:v>244.42</c:v>
                </c:pt>
                <c:pt idx="1697">
                  <c:v>235.166</c:v>
                </c:pt>
                <c:pt idx="1698">
                  <c:v>230.774</c:v>
                </c:pt>
                <c:pt idx="1699">
                  <c:v>226.19</c:v>
                </c:pt>
                <c:pt idx="1700">
                  <c:v>233.476</c:v>
                </c:pt>
                <c:pt idx="1701">
                  <c:v>231.90600000000001</c:v>
                </c:pt>
                <c:pt idx="1702">
                  <c:v>233.976</c:v>
                </c:pt>
                <c:pt idx="1703">
                  <c:v>232.886</c:v>
                </c:pt>
                <c:pt idx="1704">
                  <c:v>228.04599999999999</c:v>
                </c:pt>
                <c:pt idx="1705">
                  <c:v>229.876</c:v>
                </c:pt>
                <c:pt idx="1706">
                  <c:v>231.45599999999999</c:v>
                </c:pt>
                <c:pt idx="1707">
                  <c:v>222.05600000000001</c:v>
                </c:pt>
                <c:pt idx="1708">
                  <c:v>213.75</c:v>
                </c:pt>
                <c:pt idx="1709">
                  <c:v>204.202</c:v>
                </c:pt>
                <c:pt idx="1710">
                  <c:v>201.98</c:v>
                </c:pt>
                <c:pt idx="1711">
                  <c:v>204.52</c:v>
                </c:pt>
                <c:pt idx="1712">
                  <c:v>203.87</c:v>
                </c:pt>
                <c:pt idx="1713">
                  <c:v>188.97900000000001</c:v>
                </c:pt>
                <c:pt idx="1714">
                  <c:v>188.816</c:v>
                </c:pt>
                <c:pt idx="1715">
                  <c:v>189.316</c:v>
                </c:pt>
                <c:pt idx="1716">
                  <c:v>190.024</c:v>
                </c:pt>
                <c:pt idx="1717">
                  <c:v>188.81399999999999</c:v>
                </c:pt>
                <c:pt idx="1718">
                  <c:v>171.83</c:v>
                </c:pt>
                <c:pt idx="1719">
                  <c:v>162.214</c:v>
                </c:pt>
                <c:pt idx="1720">
                  <c:v>156.822</c:v>
                </c:pt>
                <c:pt idx="1721">
                  <c:v>147.99</c:v>
                </c:pt>
                <c:pt idx="1722">
                  <c:v>140.30000000000001</c:v>
                </c:pt>
                <c:pt idx="1723">
                  <c:v>135.97999999999999</c:v>
                </c:pt>
                <c:pt idx="1724">
                  <c:v>129.22399999999999</c:v>
                </c:pt>
                <c:pt idx="1725">
                  <c:v>125.286</c:v>
                </c:pt>
                <c:pt idx="1726">
                  <c:v>124.416</c:v>
                </c:pt>
                <c:pt idx="1727">
                  <c:v>128.07599999999999</c:v>
                </c:pt>
                <c:pt idx="1728">
                  <c:v>129.29599999999999</c:v>
                </c:pt>
                <c:pt idx="1729">
                  <c:v>128.91200000000001</c:v>
                </c:pt>
                <c:pt idx="1730">
                  <c:v>126.586</c:v>
                </c:pt>
                <c:pt idx="1731">
                  <c:v>126.486</c:v>
                </c:pt>
                <c:pt idx="1732">
                  <c:v>128.70599999999999</c:v>
                </c:pt>
                <c:pt idx="1733">
                  <c:v>132.542</c:v>
                </c:pt>
                <c:pt idx="1734">
                  <c:v>132.88800000000001</c:v>
                </c:pt>
                <c:pt idx="1735">
                  <c:v>131.05000000000001</c:v>
                </c:pt>
                <c:pt idx="1736">
                  <c:v>132.58000000000001</c:v>
                </c:pt>
                <c:pt idx="1737">
                  <c:v>133.49</c:v>
                </c:pt>
                <c:pt idx="1738">
                  <c:v>128.11199999999999</c:v>
                </c:pt>
                <c:pt idx="1739">
                  <c:v>117.252</c:v>
                </c:pt>
                <c:pt idx="1740">
                  <c:v>118.992</c:v>
                </c:pt>
                <c:pt idx="1741">
                  <c:v>113.242</c:v>
                </c:pt>
                <c:pt idx="1742">
                  <c:v>107.806</c:v>
                </c:pt>
                <c:pt idx="1743">
                  <c:v>110.54600000000001</c:v>
                </c:pt>
                <c:pt idx="1744">
                  <c:v>110.292</c:v>
                </c:pt>
                <c:pt idx="1745">
                  <c:v>107.87</c:v>
                </c:pt>
                <c:pt idx="1746">
                  <c:v>107.25</c:v>
                </c:pt>
                <c:pt idx="1747">
                  <c:v>104.702</c:v>
                </c:pt>
                <c:pt idx="1748">
                  <c:v>105.102</c:v>
                </c:pt>
                <c:pt idx="1749">
                  <c:v>104.232</c:v>
                </c:pt>
                <c:pt idx="1750">
                  <c:v>105.94</c:v>
                </c:pt>
                <c:pt idx="1751">
                  <c:v>113.926</c:v>
                </c:pt>
                <c:pt idx="1752">
                  <c:v>117.256</c:v>
                </c:pt>
                <c:pt idx="1753">
                  <c:v>116.646</c:v>
                </c:pt>
                <c:pt idx="1754">
                  <c:v>113.10599999999999</c:v>
                </c:pt>
                <c:pt idx="1755">
                  <c:v>115.366</c:v>
                </c:pt>
                <c:pt idx="1756">
                  <c:v>116.616</c:v>
                </c:pt>
                <c:pt idx="1757">
                  <c:v>117.60599999999999</c:v>
                </c:pt>
                <c:pt idx="1758">
                  <c:v>115.65600000000001</c:v>
                </c:pt>
                <c:pt idx="1759">
                  <c:v>115.776</c:v>
                </c:pt>
                <c:pt idx="1760">
                  <c:v>120.526</c:v>
                </c:pt>
                <c:pt idx="1761">
                  <c:v>122.616</c:v>
                </c:pt>
                <c:pt idx="1762">
                  <c:v>127.422</c:v>
                </c:pt>
                <c:pt idx="1763">
                  <c:v>119.056</c:v>
                </c:pt>
                <c:pt idx="1764">
                  <c:v>118.22199999999999</c:v>
                </c:pt>
                <c:pt idx="1765">
                  <c:v>129.61799999999999</c:v>
                </c:pt>
                <c:pt idx="1766">
                  <c:v>135.928</c:v>
                </c:pt>
                <c:pt idx="1767">
                  <c:v>143.50800000000001</c:v>
                </c:pt>
                <c:pt idx="1768">
                  <c:v>149.19800000000001</c:v>
                </c:pt>
                <c:pt idx="1769">
                  <c:v>150.672</c:v>
                </c:pt>
                <c:pt idx="1770">
                  <c:v>152.99199999999999</c:v>
                </c:pt>
                <c:pt idx="1771">
                  <c:v>155.32400000000001</c:v>
                </c:pt>
                <c:pt idx="1772">
                  <c:v>163.184</c:v>
                </c:pt>
                <c:pt idx="1773">
                  <c:v>161.982</c:v>
                </c:pt>
                <c:pt idx="1774">
                  <c:v>164.25</c:v>
                </c:pt>
                <c:pt idx="1775">
                  <c:v>155.99</c:v>
                </c:pt>
                <c:pt idx="1776">
                  <c:v>154.792</c:v>
                </c:pt>
                <c:pt idx="1777">
                  <c:v>150.762</c:v>
                </c:pt>
                <c:pt idx="1778">
                  <c:v>145.08600000000001</c:v>
                </c:pt>
                <c:pt idx="1779">
                  <c:v>147.36600000000001</c:v>
                </c:pt>
                <c:pt idx="1780">
                  <c:v>154.83600000000001</c:v>
                </c:pt>
                <c:pt idx="1781">
                  <c:v>158.42400000000001</c:v>
                </c:pt>
                <c:pt idx="1782">
                  <c:v>172.28399999999999</c:v>
                </c:pt>
                <c:pt idx="1783">
                  <c:v>175.77</c:v>
                </c:pt>
                <c:pt idx="1784">
                  <c:v>180.21</c:v>
                </c:pt>
                <c:pt idx="1785">
                  <c:v>190.47</c:v>
                </c:pt>
                <c:pt idx="1786">
                  <c:v>201.67599999999999</c:v>
                </c:pt>
                <c:pt idx="1787">
                  <c:v>211.21600000000001</c:v>
                </c:pt>
                <c:pt idx="1788">
                  <c:v>216.958</c:v>
                </c:pt>
                <c:pt idx="1789">
                  <c:v>215.37799999999999</c:v>
                </c:pt>
                <c:pt idx="1790">
                  <c:v>220.41</c:v>
                </c:pt>
                <c:pt idx="1791">
                  <c:v>225.47800000000001</c:v>
                </c:pt>
                <c:pt idx="1792">
                  <c:v>226.71199999999999</c:v>
                </c:pt>
                <c:pt idx="1793">
                  <c:v>227.19800000000001</c:v>
                </c:pt>
                <c:pt idx="1794">
                  <c:v>223.214</c:v>
                </c:pt>
                <c:pt idx="1795">
                  <c:v>226.93199999999999</c:v>
                </c:pt>
                <c:pt idx="1796">
                  <c:v>226.50200000000001</c:v>
                </c:pt>
                <c:pt idx="1797">
                  <c:v>228.042</c:v>
                </c:pt>
                <c:pt idx="1798">
                  <c:v>229.25800000000001</c:v>
                </c:pt>
                <c:pt idx="1799">
                  <c:v>231.054</c:v>
                </c:pt>
                <c:pt idx="1800">
                  <c:v>239.67400000000001</c:v>
                </c:pt>
                <c:pt idx="1801">
                  <c:v>239.374</c:v>
                </c:pt>
                <c:pt idx="1802">
                  <c:v>243.98400000000001</c:v>
                </c:pt>
                <c:pt idx="1803">
                  <c:v>246.74600000000001</c:v>
                </c:pt>
                <c:pt idx="1804">
                  <c:v>243.92400000000001</c:v>
                </c:pt>
                <c:pt idx="1805">
                  <c:v>246.87</c:v>
                </c:pt>
                <c:pt idx="1806">
                  <c:v>245.26400000000001</c:v>
                </c:pt>
                <c:pt idx="1807">
                  <c:v>261.81</c:v>
                </c:pt>
                <c:pt idx="1808">
                  <c:v>270.95</c:v>
                </c:pt>
                <c:pt idx="1809">
                  <c:v>280.35000000000002</c:v>
                </c:pt>
                <c:pt idx="1810">
                  <c:v>287.18</c:v>
                </c:pt>
                <c:pt idx="1811">
                  <c:v>291.81</c:v>
                </c:pt>
                <c:pt idx="1812">
                  <c:v>292.48599999999999</c:v>
                </c:pt>
                <c:pt idx="1813">
                  <c:v>299.54599999999999</c:v>
                </c:pt>
                <c:pt idx="1814">
                  <c:v>308.11599999999999</c:v>
                </c:pt>
                <c:pt idx="1815">
                  <c:v>317.36599999999999</c:v>
                </c:pt>
                <c:pt idx="1816">
                  <c:v>311.63</c:v>
                </c:pt>
                <c:pt idx="1817">
                  <c:v>315.83999999999997</c:v>
                </c:pt>
                <c:pt idx="1818">
                  <c:v>327.52600000000001</c:v>
                </c:pt>
                <c:pt idx="1819">
                  <c:v>326.916</c:v>
                </c:pt>
                <c:pt idx="1820">
                  <c:v>328.89</c:v>
                </c:pt>
                <c:pt idx="1821">
                  <c:v>316.34199999999998</c:v>
                </c:pt>
                <c:pt idx="1822">
                  <c:v>316.02999999999997</c:v>
                </c:pt>
                <c:pt idx="1823">
                  <c:v>313.32799999999997</c:v>
                </c:pt>
                <c:pt idx="1824">
                  <c:v>319.94799999999998</c:v>
                </c:pt>
                <c:pt idx="1825">
                  <c:v>316.74799999999999</c:v>
                </c:pt>
                <c:pt idx="1826">
                  <c:v>310.91199999999998</c:v>
                </c:pt>
                <c:pt idx="1827">
                  <c:v>307.428</c:v>
                </c:pt>
                <c:pt idx="1828">
                  <c:v>313.07799999999997</c:v>
                </c:pt>
                <c:pt idx="1829">
                  <c:v>333.25200000000001</c:v>
                </c:pt>
                <c:pt idx="1830">
                  <c:v>344.56599999999997</c:v>
                </c:pt>
                <c:pt idx="1831">
                  <c:v>339.44</c:v>
                </c:pt>
                <c:pt idx="1832">
                  <c:v>342.43</c:v>
                </c:pt>
                <c:pt idx="1833">
                  <c:v>345.94</c:v>
                </c:pt>
                <c:pt idx="1834">
                  <c:v>347.11599999999999</c:v>
                </c:pt>
                <c:pt idx="1835">
                  <c:v>350.68</c:v>
                </c:pt>
                <c:pt idx="1836">
                  <c:v>348.32</c:v>
                </c:pt>
                <c:pt idx="1837">
                  <c:v>345.29</c:v>
                </c:pt>
                <c:pt idx="1838">
                  <c:v>338.61</c:v>
                </c:pt>
                <c:pt idx="1839">
                  <c:v>346.06599999999997</c:v>
                </c:pt>
                <c:pt idx="1840">
                  <c:v>350.31</c:v>
                </c:pt>
                <c:pt idx="1841">
                  <c:v>365.76</c:v>
                </c:pt>
                <c:pt idx="1842">
                  <c:v>370.286</c:v>
                </c:pt>
                <c:pt idx="1843">
                  <c:v>377.69</c:v>
                </c:pt>
                <c:pt idx="1844">
                  <c:v>376.09199999999998</c:v>
                </c:pt>
                <c:pt idx="1845">
                  <c:v>371.18400000000003</c:v>
                </c:pt>
                <c:pt idx="1846">
                  <c:v>363.15800000000002</c:v>
                </c:pt>
                <c:pt idx="1847">
                  <c:v>368.69600000000003</c:v>
                </c:pt>
                <c:pt idx="1848">
                  <c:v>364.33</c:v>
                </c:pt>
                <c:pt idx="1849">
                  <c:v>357.23</c:v>
                </c:pt>
                <c:pt idx="1850">
                  <c:v>358.55</c:v>
                </c:pt>
                <c:pt idx="1851">
                  <c:v>347.62200000000001</c:v>
                </c:pt>
                <c:pt idx="1852">
                  <c:v>345.73200000000003</c:v>
                </c:pt>
                <c:pt idx="1853">
                  <c:v>334.71199999999999</c:v>
                </c:pt>
                <c:pt idx="1854">
                  <c:v>328.49200000000002</c:v>
                </c:pt>
                <c:pt idx="1855">
                  <c:v>326.48</c:v>
                </c:pt>
                <c:pt idx="1856">
                  <c:v>326.84399999999999</c:v>
                </c:pt>
                <c:pt idx="1857">
                  <c:v>319.38200000000001</c:v>
                </c:pt>
                <c:pt idx="1858">
                  <c:v>312.12</c:v>
                </c:pt>
                <c:pt idx="1859">
                  <c:v>302.96600000000001</c:v>
                </c:pt>
                <c:pt idx="1860">
                  <c:v>300.91800000000001</c:v>
                </c:pt>
                <c:pt idx="1861">
                  <c:v>310.13200000000001</c:v>
                </c:pt>
                <c:pt idx="1862">
                  <c:v>318.20600000000002</c:v>
                </c:pt>
                <c:pt idx="1863">
                  <c:v>320.61</c:v>
                </c:pt>
                <c:pt idx="1864">
                  <c:v>298.452</c:v>
                </c:pt>
                <c:pt idx="1865">
                  <c:v>294.24599999999998</c:v>
                </c:pt>
                <c:pt idx="1866">
                  <c:v>283.99400000000003</c:v>
                </c:pt>
                <c:pt idx="1867">
                  <c:v>291.85199999999998</c:v>
                </c:pt>
                <c:pt idx="1868">
                  <c:v>287.97399999999999</c:v>
                </c:pt>
                <c:pt idx="1869">
                  <c:v>302.30799999999999</c:v>
                </c:pt>
                <c:pt idx="1870">
                  <c:v>307.30200000000002</c:v>
                </c:pt>
                <c:pt idx="1871">
                  <c:v>285.77600000000001</c:v>
                </c:pt>
                <c:pt idx="1872">
                  <c:v>295.85599999999999</c:v>
                </c:pt>
                <c:pt idx="1873">
                  <c:v>298.54599999999999</c:v>
                </c:pt>
                <c:pt idx="1874">
                  <c:v>293.85599999999999</c:v>
                </c:pt>
                <c:pt idx="1875">
                  <c:v>287.35000000000002</c:v>
                </c:pt>
                <c:pt idx="1876">
                  <c:v>292.99</c:v>
                </c:pt>
                <c:pt idx="1877">
                  <c:v>284.52199999999999</c:v>
                </c:pt>
                <c:pt idx="1878">
                  <c:v>270.83800000000002</c:v>
                </c:pt>
                <c:pt idx="1879">
                  <c:v>268.404</c:v>
                </c:pt>
                <c:pt idx="1880">
                  <c:v>265.0444</c:v>
                </c:pt>
                <c:pt idx="1881">
                  <c:v>227.08600000000001</c:v>
                </c:pt>
                <c:pt idx="1882">
                  <c:v>233.08799999999999</c:v>
                </c:pt>
                <c:pt idx="1883">
                  <c:v>227.13</c:v>
                </c:pt>
                <c:pt idx="1884">
                  <c:v>230.41800000000001</c:v>
                </c:pt>
                <c:pt idx="1885">
                  <c:v>232.49799999999999</c:v>
                </c:pt>
                <c:pt idx="1886">
                  <c:v>243.07400000000001</c:v>
                </c:pt>
                <c:pt idx="1887">
                  <c:v>261.798</c:v>
                </c:pt>
                <c:pt idx="1888">
                  <c:v>274.77199999999999</c:v>
                </c:pt>
                <c:pt idx="1889">
                  <c:v>272.59199999999998</c:v>
                </c:pt>
                <c:pt idx="1890">
                  <c:v>258.88600000000002</c:v>
                </c:pt>
                <c:pt idx="1891">
                  <c:v>259.55399999999997</c:v>
                </c:pt>
                <c:pt idx="1892">
                  <c:v>276.80200000000002</c:v>
                </c:pt>
                <c:pt idx="1893">
                  <c:v>287.33800000000002</c:v>
                </c:pt>
                <c:pt idx="1894">
                  <c:v>278</c:v>
                </c:pt>
                <c:pt idx="1895">
                  <c:v>287.99</c:v>
                </c:pt>
                <c:pt idx="1896">
                  <c:v>296.964</c:v>
                </c:pt>
                <c:pt idx="1897">
                  <c:v>305.74400000000003</c:v>
                </c:pt>
                <c:pt idx="1898">
                  <c:v>312.34199999999998</c:v>
                </c:pt>
                <c:pt idx="1899">
                  <c:v>311.55</c:v>
                </c:pt>
                <c:pt idx="1900">
                  <c:v>298.27999999999997</c:v>
                </c:pt>
                <c:pt idx="1901">
                  <c:v>296.17</c:v>
                </c:pt>
                <c:pt idx="1902">
                  <c:v>302.42200000000003</c:v>
                </c:pt>
                <c:pt idx="1903">
                  <c:v>303.56</c:v>
                </c:pt>
                <c:pt idx="1904">
                  <c:v>301.75200000000001</c:v>
                </c:pt>
                <c:pt idx="1905">
                  <c:v>297.99799999999999</c:v>
                </c:pt>
                <c:pt idx="1906">
                  <c:v>295.12</c:v>
                </c:pt>
                <c:pt idx="1907">
                  <c:v>307.834</c:v>
                </c:pt>
                <c:pt idx="1908">
                  <c:v>317.69799999999998</c:v>
                </c:pt>
                <c:pt idx="1909">
                  <c:v>300.35599999999999</c:v>
                </c:pt>
                <c:pt idx="1910">
                  <c:v>307.73599999999999</c:v>
                </c:pt>
                <c:pt idx="1911">
                  <c:v>326.37599999999998</c:v>
                </c:pt>
                <c:pt idx="1912">
                  <c:v>313.94600000000003</c:v>
                </c:pt>
                <c:pt idx="1913">
                  <c:v>343.40600000000001</c:v>
                </c:pt>
                <c:pt idx="1914">
                  <c:v>365.88600000000002</c:v>
                </c:pt>
                <c:pt idx="1915">
                  <c:v>379.14600000000002</c:v>
                </c:pt>
                <c:pt idx="1916">
                  <c:v>383.67200000000003</c:v>
                </c:pt>
                <c:pt idx="1917">
                  <c:v>390.31200000000001</c:v>
                </c:pt>
                <c:pt idx="1918">
                  <c:v>385.27800000000002</c:v>
                </c:pt>
                <c:pt idx="1919">
                  <c:v>382.92599999999999</c:v>
                </c:pt>
                <c:pt idx="1920">
                  <c:v>362.55</c:v>
                </c:pt>
                <c:pt idx="1921">
                  <c:v>353.19600000000003</c:v>
                </c:pt>
                <c:pt idx="1922">
                  <c:v>355.47399999999999</c:v>
                </c:pt>
                <c:pt idx="1923">
                  <c:v>364.36599999999999</c:v>
                </c:pt>
                <c:pt idx="1924">
                  <c:v>379.33199999999999</c:v>
                </c:pt>
                <c:pt idx="1925">
                  <c:v>395.43200000000002</c:v>
                </c:pt>
                <c:pt idx="1926">
                  <c:v>420.47</c:v>
                </c:pt>
                <c:pt idx="1927">
                  <c:v>423.56</c:v>
                </c:pt>
                <c:pt idx="1928">
                  <c:v>432.78199999999998</c:v>
                </c:pt>
                <c:pt idx="1929">
                  <c:v>430.04199999999997</c:v>
                </c:pt>
                <c:pt idx="1930">
                  <c:v>403.36200000000002</c:v>
                </c:pt>
                <c:pt idx="1931">
                  <c:v>393.84800000000001</c:v>
                </c:pt>
                <c:pt idx="1932">
                  <c:v>374.346</c:v>
                </c:pt>
                <c:pt idx="1933">
                  <c:v>327.25599999999997</c:v>
                </c:pt>
                <c:pt idx="1934">
                  <c:v>283.95</c:v>
                </c:pt>
                <c:pt idx="1935">
                  <c:v>310.762</c:v>
                </c:pt>
                <c:pt idx="1936">
                  <c:v>324.02999999999997</c:v>
                </c:pt>
                <c:pt idx="1937">
                  <c:v>333.58199999999999</c:v>
                </c:pt>
                <c:pt idx="1938">
                  <c:v>339.97199999999998</c:v>
                </c:pt>
                <c:pt idx="1939">
                  <c:v>345.00400000000002</c:v>
                </c:pt>
                <c:pt idx="1940">
                  <c:v>350.42200000000003</c:v>
                </c:pt>
                <c:pt idx="1941">
                  <c:v>336.83600000000001</c:v>
                </c:pt>
                <c:pt idx="1942">
                  <c:v>349.55399999999997</c:v>
                </c:pt>
                <c:pt idx="1943">
                  <c:v>358.08600000000001</c:v>
                </c:pt>
                <c:pt idx="1944">
                  <c:v>350.13</c:v>
                </c:pt>
                <c:pt idx="1945">
                  <c:v>351.16</c:v>
                </c:pt>
                <c:pt idx="1946">
                  <c:v>353.73399999999998</c:v>
                </c:pt>
                <c:pt idx="1947">
                  <c:v>358.56799999999998</c:v>
                </c:pt>
                <c:pt idx="1948">
                  <c:v>371.286</c:v>
                </c:pt>
                <c:pt idx="1949">
                  <c:v>387.9864</c:v>
                </c:pt>
                <c:pt idx="1950">
                  <c:v>402.52600000000001</c:v>
                </c:pt>
                <c:pt idx="1951">
                  <c:v>412.68400000000003</c:v>
                </c:pt>
                <c:pt idx="1952">
                  <c:v>441.97800000000001</c:v>
                </c:pt>
                <c:pt idx="1953">
                  <c:v>449.41399999999999</c:v>
                </c:pt>
                <c:pt idx="1954">
                  <c:v>435.37200000000001</c:v>
                </c:pt>
                <c:pt idx="1955">
                  <c:v>424.28199999999998</c:v>
                </c:pt>
                <c:pt idx="1956">
                  <c:v>424.28199999999998</c:v>
                </c:pt>
                <c:pt idx="1957">
                  <c:v>424.28199999999998</c:v>
                </c:pt>
                <c:pt idx="1958">
                  <c:v>424.28199999999998</c:v>
                </c:pt>
                <c:pt idx="1959">
                  <c:v>446.94639999999998</c:v>
                </c:pt>
                <c:pt idx="1960">
                  <c:v>437.21640000000002</c:v>
                </c:pt>
                <c:pt idx="1961">
                  <c:v>436.79399999999998</c:v>
                </c:pt>
                <c:pt idx="1962">
                  <c:v>425.05399999999997</c:v>
                </c:pt>
                <c:pt idx="1963">
                  <c:v>418.12200000000001</c:v>
                </c:pt>
                <c:pt idx="1964">
                  <c:v>404.85199999999998</c:v>
                </c:pt>
                <c:pt idx="1965">
                  <c:v>389.16399999999999</c:v>
                </c:pt>
                <c:pt idx="1966">
                  <c:v>391.51600000000002</c:v>
                </c:pt>
                <c:pt idx="1967">
                  <c:v>391.98</c:v>
                </c:pt>
                <c:pt idx="1968">
                  <c:v>398.30799999999999</c:v>
                </c:pt>
                <c:pt idx="1969">
                  <c:v>408.92599999999999</c:v>
                </c:pt>
                <c:pt idx="1970">
                  <c:v>408.05</c:v>
                </c:pt>
                <c:pt idx="1971">
                  <c:v>388.24200000000002</c:v>
                </c:pt>
                <c:pt idx="1972">
                  <c:v>378.44400000000002</c:v>
                </c:pt>
                <c:pt idx="1973">
                  <c:v>371.274</c:v>
                </c:pt>
                <c:pt idx="1974">
                  <c:v>361.36200000000002</c:v>
                </c:pt>
                <c:pt idx="1975">
                  <c:v>369.67399999999998</c:v>
                </c:pt>
                <c:pt idx="1976">
                  <c:v>366.80399999999997</c:v>
                </c:pt>
                <c:pt idx="1977">
                  <c:v>379.87400000000002</c:v>
                </c:pt>
                <c:pt idx="1978">
                  <c:v>386.23</c:v>
                </c:pt>
                <c:pt idx="1979">
                  <c:v>380.50599999999997</c:v>
                </c:pt>
                <c:pt idx="1980">
                  <c:v>375.33600000000001</c:v>
                </c:pt>
                <c:pt idx="1981">
                  <c:v>382.64</c:v>
                </c:pt>
                <c:pt idx="1982">
                  <c:v>388.78199999999998</c:v>
                </c:pt>
                <c:pt idx="1983">
                  <c:v>417.81599999999997</c:v>
                </c:pt>
                <c:pt idx="1984">
                  <c:v>422.596</c:v>
                </c:pt>
                <c:pt idx="1985">
                  <c:v>430.64</c:v>
                </c:pt>
                <c:pt idx="1986">
                  <c:v>447.39600000000002</c:v>
                </c:pt>
                <c:pt idx="1987">
                  <c:v>442.44600000000003</c:v>
                </c:pt>
                <c:pt idx="1988">
                  <c:v>445.14800000000002</c:v>
                </c:pt>
                <c:pt idx="1989">
                  <c:v>445.24799999999999</c:v>
                </c:pt>
                <c:pt idx="1990">
                  <c:v>472.71199999999999</c:v>
                </c:pt>
                <c:pt idx="1991">
                  <c:v>477.81599999999997</c:v>
                </c:pt>
                <c:pt idx="1992">
                  <c:v>479.13380000000001</c:v>
                </c:pt>
                <c:pt idx="1993">
                  <c:v>482.286</c:v>
                </c:pt>
                <c:pt idx="1994">
                  <c:v>468.40640000000002</c:v>
                </c:pt>
                <c:pt idx="1995">
                  <c:v>469.62040000000002</c:v>
                </c:pt>
                <c:pt idx="1996">
                  <c:v>473.16079999999999</c:v>
                </c:pt>
                <c:pt idx="1997">
                  <c:v>472.98399999999998</c:v>
                </c:pt>
                <c:pt idx="1998">
                  <c:v>473.62740000000002</c:v>
                </c:pt>
                <c:pt idx="1999">
                  <c:v>488.65960000000001</c:v>
                </c:pt>
                <c:pt idx="2000">
                  <c:v>489.91759999999999</c:v>
                </c:pt>
                <c:pt idx="2001">
                  <c:v>484.5018</c:v>
                </c:pt>
                <c:pt idx="2002">
                  <c:v>494.53199999999998</c:v>
                </c:pt>
                <c:pt idx="2003">
                  <c:v>487.66480000000001</c:v>
                </c:pt>
                <c:pt idx="2004">
                  <c:v>473.58800000000002</c:v>
                </c:pt>
                <c:pt idx="2005">
                  <c:v>480.4622</c:v>
                </c:pt>
                <c:pt idx="2006">
                  <c:v>485.60180000000003</c:v>
                </c:pt>
                <c:pt idx="2007">
                  <c:v>488.46679999999998</c:v>
                </c:pt>
                <c:pt idx="2008">
                  <c:v>489.30939999999998</c:v>
                </c:pt>
                <c:pt idx="2009">
                  <c:v>486.15159999999997</c:v>
                </c:pt>
                <c:pt idx="2010">
                  <c:v>485.702</c:v>
                </c:pt>
                <c:pt idx="2011">
                  <c:v>487.09899999999999</c:v>
                </c:pt>
                <c:pt idx="2012">
                  <c:v>496.56720000000001</c:v>
                </c:pt>
                <c:pt idx="2013">
                  <c:v>514.13379999999995</c:v>
                </c:pt>
                <c:pt idx="2014">
                  <c:v>531.279</c:v>
                </c:pt>
                <c:pt idx="2015">
                  <c:v>537.97900000000004</c:v>
                </c:pt>
                <c:pt idx="2016">
                  <c:v>538.17899999999997</c:v>
                </c:pt>
                <c:pt idx="2017">
                  <c:v>536.22900000000004</c:v>
                </c:pt>
                <c:pt idx="2018">
                  <c:v>525.33519999999999</c:v>
                </c:pt>
                <c:pt idx="2019">
                  <c:v>503.03519999999997</c:v>
                </c:pt>
                <c:pt idx="2020">
                  <c:v>505.65839999999997</c:v>
                </c:pt>
                <c:pt idx="2021">
                  <c:v>487.84339999999997</c:v>
                </c:pt>
                <c:pt idx="2022">
                  <c:v>485.6284</c:v>
                </c:pt>
                <c:pt idx="2023">
                  <c:v>467.12360000000001</c:v>
                </c:pt>
                <c:pt idx="2024">
                  <c:v>445.3424</c:v>
                </c:pt>
                <c:pt idx="2025">
                  <c:v>433.2414</c:v>
                </c:pt>
                <c:pt idx="2026">
                  <c:v>426.33199999999999</c:v>
                </c:pt>
                <c:pt idx="2027">
                  <c:v>430.48779999999999</c:v>
                </c:pt>
                <c:pt idx="2028">
                  <c:v>423.42880000000002</c:v>
                </c:pt>
                <c:pt idx="2029">
                  <c:v>424.31439999999998</c:v>
                </c:pt>
                <c:pt idx="2030">
                  <c:v>427.37979999999999</c:v>
                </c:pt>
                <c:pt idx="2031">
                  <c:v>431.66359999999997</c:v>
                </c:pt>
                <c:pt idx="2032">
                  <c:v>436.44499999999999</c:v>
                </c:pt>
                <c:pt idx="2033">
                  <c:v>433.9</c:v>
                </c:pt>
                <c:pt idx="2034">
                  <c:v>439.50920000000002</c:v>
                </c:pt>
                <c:pt idx="2035">
                  <c:v>439.25760000000002</c:v>
                </c:pt>
                <c:pt idx="2036">
                  <c:v>428.846</c:v>
                </c:pt>
                <c:pt idx="2037">
                  <c:v>405.25400000000002</c:v>
                </c:pt>
                <c:pt idx="2038">
                  <c:v>434.05399999999997</c:v>
                </c:pt>
                <c:pt idx="2039">
                  <c:v>428.96199999999999</c:v>
                </c:pt>
                <c:pt idx="2040">
                  <c:v>440.34199999999998</c:v>
                </c:pt>
                <c:pt idx="2041">
                  <c:v>442.18799999999999</c:v>
                </c:pt>
                <c:pt idx="2042">
                  <c:v>431.53399999999999</c:v>
                </c:pt>
                <c:pt idx="2043">
                  <c:v>414.52600000000001</c:v>
                </c:pt>
                <c:pt idx="2044">
                  <c:v>413.48599999999999</c:v>
                </c:pt>
                <c:pt idx="2045">
                  <c:v>400.30599999999998</c:v>
                </c:pt>
                <c:pt idx="2046">
                  <c:v>388.46</c:v>
                </c:pt>
                <c:pt idx="2047">
                  <c:v>411.69</c:v>
                </c:pt>
                <c:pt idx="2048">
                  <c:v>408.51</c:v>
                </c:pt>
                <c:pt idx="2049">
                  <c:v>390.97199999999998</c:v>
                </c:pt>
                <c:pt idx="2050">
                  <c:v>400.404</c:v>
                </c:pt>
                <c:pt idx="2051">
                  <c:v>450.07</c:v>
                </c:pt>
                <c:pt idx="2052">
                  <c:v>435.93200000000002</c:v>
                </c:pt>
                <c:pt idx="2053">
                  <c:v>396.5</c:v>
                </c:pt>
                <c:pt idx="2054">
                  <c:v>360.392</c:v>
                </c:pt>
                <c:pt idx="2055">
                  <c:v>319.608</c:v>
                </c:pt>
                <c:pt idx="2056">
                  <c:v>288.57</c:v>
                </c:pt>
                <c:pt idx="2057">
                  <c:v>298.36200000000002</c:v>
                </c:pt>
                <c:pt idx="2058">
                  <c:v>328.18400000000003</c:v>
                </c:pt>
                <c:pt idx="2059">
                  <c:v>328.05200000000002</c:v>
                </c:pt>
                <c:pt idx="2060">
                  <c:v>234.97</c:v>
                </c:pt>
                <c:pt idx="2061">
                  <c:v>215.42599999999999</c:v>
                </c:pt>
                <c:pt idx="2062">
                  <c:v>243.172</c:v>
                </c:pt>
                <c:pt idx="2063">
                  <c:v>251.44</c:v>
                </c:pt>
                <c:pt idx="2064">
                  <c:v>265.31400000000002</c:v>
                </c:pt>
                <c:pt idx="2065">
                  <c:v>241.25</c:v>
                </c:pt>
                <c:pt idx="2066">
                  <c:v>232.51599999999999</c:v>
                </c:pt>
                <c:pt idx="2067">
                  <c:v>231.44</c:v>
                </c:pt>
                <c:pt idx="2068">
                  <c:v>227.876</c:v>
                </c:pt>
                <c:pt idx="2069">
                  <c:v>234.696</c:v>
                </c:pt>
                <c:pt idx="2070">
                  <c:v>215.71799999999999</c:v>
                </c:pt>
                <c:pt idx="2071">
                  <c:v>225.97200000000001</c:v>
                </c:pt>
                <c:pt idx="2072">
                  <c:v>233.85</c:v>
                </c:pt>
                <c:pt idx="2073">
                  <c:v>227.11199999999999</c:v>
                </c:pt>
                <c:pt idx="2074">
                  <c:v>242.78399999999999</c:v>
                </c:pt>
                <c:pt idx="2075">
                  <c:v>240.95599999999999</c:v>
                </c:pt>
                <c:pt idx="2076">
                  <c:v>241.298</c:v>
                </c:pt>
                <c:pt idx="2077">
                  <c:v>234.51599999999999</c:v>
                </c:pt>
                <c:pt idx="2078">
                  <c:v>234.07599999999999</c:v>
                </c:pt>
                <c:pt idx="2079">
                  <c:v>234.10400000000001</c:v>
                </c:pt>
                <c:pt idx="2080">
                  <c:v>234.06</c:v>
                </c:pt>
                <c:pt idx="2081">
                  <c:v>228.01</c:v>
                </c:pt>
                <c:pt idx="2082">
                  <c:v>238.41</c:v>
                </c:pt>
                <c:pt idx="2083">
                  <c:v>246.42</c:v>
                </c:pt>
                <c:pt idx="2084">
                  <c:v>244.87</c:v>
                </c:pt>
                <c:pt idx="2085">
                  <c:v>228.37</c:v>
                </c:pt>
                <c:pt idx="2086">
                  <c:v>243.45</c:v>
                </c:pt>
                <c:pt idx="2087">
                  <c:v>244.7</c:v>
                </c:pt>
                <c:pt idx="2088">
                  <c:v>243.66</c:v>
                </c:pt>
                <c:pt idx="2089">
                  <c:v>246.66399999999999</c:v>
                </c:pt>
                <c:pt idx="2090">
                  <c:v>224.554</c:v>
                </c:pt>
                <c:pt idx="2091">
                  <c:v>234.946</c:v>
                </c:pt>
                <c:pt idx="2092">
                  <c:v>206.05799999999999</c:v>
                </c:pt>
                <c:pt idx="2093">
                  <c:v>193.536</c:v>
                </c:pt>
                <c:pt idx="2094">
                  <c:v>222.05799999999999</c:v>
                </c:pt>
                <c:pt idx="2095">
                  <c:v>275.50599999999997</c:v>
                </c:pt>
                <c:pt idx="2096">
                  <c:v>313.95400000000001</c:v>
                </c:pt>
                <c:pt idx="2097">
                  <c:v>322.45600000000002</c:v>
                </c:pt>
                <c:pt idx="2098">
                  <c:v>333.90800000000002</c:v>
                </c:pt>
                <c:pt idx="2099">
                  <c:v>331.89600000000002</c:v>
                </c:pt>
                <c:pt idx="2100">
                  <c:v>345.572</c:v>
                </c:pt>
                <c:pt idx="2101">
                  <c:v>357.91399999999999</c:v>
                </c:pt>
                <c:pt idx="2102">
                  <c:v>368.714</c:v>
                </c:pt>
                <c:pt idx="2103">
                  <c:v>383.428</c:v>
                </c:pt>
                <c:pt idx="2104">
                  <c:v>397.72800000000001</c:v>
                </c:pt>
                <c:pt idx="2105">
                  <c:v>412.428</c:v>
                </c:pt>
                <c:pt idx="2106">
                  <c:v>414.322</c:v>
                </c:pt>
                <c:pt idx="2107">
                  <c:v>414.822</c:v>
                </c:pt>
                <c:pt idx="2108">
                  <c:v>418.67599999999999</c:v>
                </c:pt>
                <c:pt idx="2109">
                  <c:v>430.39600000000002</c:v>
                </c:pt>
                <c:pt idx="2110">
                  <c:v>427.928</c:v>
                </c:pt>
                <c:pt idx="2111">
                  <c:v>439.928</c:v>
                </c:pt>
                <c:pt idx="2112">
                  <c:v>439.99200000000002</c:v>
                </c:pt>
                <c:pt idx="2113">
                  <c:v>443.43599999999998</c:v>
                </c:pt>
                <c:pt idx="2114">
                  <c:v>448.58600000000001</c:v>
                </c:pt>
                <c:pt idx="2115">
                  <c:v>460.93799999999999</c:v>
                </c:pt>
                <c:pt idx="2116">
                  <c:v>464.68599999999998</c:v>
                </c:pt>
                <c:pt idx="2117">
                  <c:v>472.44</c:v>
                </c:pt>
                <c:pt idx="2118">
                  <c:v>477.23</c:v>
                </c:pt>
                <c:pt idx="2119">
                  <c:v>486.714</c:v>
                </c:pt>
                <c:pt idx="2120">
                  <c:v>490.23399999999998</c:v>
                </c:pt>
                <c:pt idx="2121">
                  <c:v>493.024</c:v>
                </c:pt>
                <c:pt idx="2122">
                  <c:v>494.72399999999999</c:v>
                </c:pt>
                <c:pt idx="2123">
                  <c:v>494.67399999999998</c:v>
                </c:pt>
                <c:pt idx="2124">
                  <c:v>498.56599999999997</c:v>
                </c:pt>
                <c:pt idx="2125">
                  <c:v>502.46</c:v>
                </c:pt>
                <c:pt idx="2126">
                  <c:v>503.10599999999999</c:v>
                </c:pt>
                <c:pt idx="2127">
                  <c:v>505.30599999999998</c:v>
                </c:pt>
                <c:pt idx="2128">
                  <c:v>501.66</c:v>
                </c:pt>
                <c:pt idx="2129">
                  <c:v>507.86</c:v>
                </c:pt>
                <c:pt idx="2130">
                  <c:v>509.62400000000002</c:v>
                </c:pt>
                <c:pt idx="2131">
                  <c:v>519.00900000000001</c:v>
                </c:pt>
                <c:pt idx="2132">
                  <c:v>516.01099999999997</c:v>
                </c:pt>
                <c:pt idx="2133">
                  <c:v>513.76499999999999</c:v>
                </c:pt>
                <c:pt idx="2134">
                  <c:v>514.92700000000002</c:v>
                </c:pt>
                <c:pt idx="2135">
                  <c:v>512.61400000000003</c:v>
                </c:pt>
                <c:pt idx="2136">
                  <c:v>525.976</c:v>
                </c:pt>
                <c:pt idx="2137">
                  <c:v>530.846</c:v>
                </c:pt>
                <c:pt idx="2138">
                  <c:v>508.892</c:v>
                </c:pt>
                <c:pt idx="2139">
                  <c:v>490.846</c:v>
                </c:pt>
                <c:pt idx="2140">
                  <c:v>493.47199999999998</c:v>
                </c:pt>
                <c:pt idx="2141">
                  <c:v>497.14600000000002</c:v>
                </c:pt>
                <c:pt idx="2142">
                  <c:v>499.49</c:v>
                </c:pt>
                <c:pt idx="2143">
                  <c:v>511.15</c:v>
                </c:pt>
                <c:pt idx="2144">
                  <c:v>507.726</c:v>
                </c:pt>
                <c:pt idx="2145">
                  <c:v>501.04300000000001</c:v>
                </c:pt>
                <c:pt idx="2146">
                  <c:v>515.48299999999995</c:v>
                </c:pt>
                <c:pt idx="2147">
                  <c:v>525.08299999999997</c:v>
                </c:pt>
                <c:pt idx="2148">
                  <c:v>523.471</c:v>
                </c:pt>
                <c:pt idx="2149">
                  <c:v>530.50300000000004</c:v>
                </c:pt>
                <c:pt idx="2150">
                  <c:v>538.40300000000002</c:v>
                </c:pt>
                <c:pt idx="2151">
                  <c:v>531.798</c:v>
                </c:pt>
                <c:pt idx="2152">
                  <c:v>526.70000000000005</c:v>
                </c:pt>
                <c:pt idx="2153">
                  <c:v>526.70000000000005</c:v>
                </c:pt>
                <c:pt idx="2154">
                  <c:v>525.70000000000005</c:v>
                </c:pt>
                <c:pt idx="2155">
                  <c:v>508.38799999999998</c:v>
                </c:pt>
                <c:pt idx="2156">
                  <c:v>517.88800000000003</c:v>
                </c:pt>
                <c:pt idx="2157">
                  <c:v>531.18799999999999</c:v>
                </c:pt>
                <c:pt idx="2158">
                  <c:v>535.28800000000001</c:v>
                </c:pt>
                <c:pt idx="2159">
                  <c:v>538.19600000000003</c:v>
                </c:pt>
                <c:pt idx="2160">
                  <c:v>537.10599999999999</c:v>
                </c:pt>
                <c:pt idx="2161">
                  <c:v>534.53</c:v>
                </c:pt>
                <c:pt idx="2162">
                  <c:v>536.03</c:v>
                </c:pt>
                <c:pt idx="2163">
                  <c:v>538.53</c:v>
                </c:pt>
                <c:pt idx="2164">
                  <c:v>533.83000000000004</c:v>
                </c:pt>
                <c:pt idx="2165">
                  <c:v>516.5</c:v>
                </c:pt>
                <c:pt idx="2166">
                  <c:v>514.18799999999999</c:v>
                </c:pt>
                <c:pt idx="2167">
                  <c:v>511.38799999999998</c:v>
                </c:pt>
                <c:pt idx="2168">
                  <c:v>502.39600000000002</c:v>
                </c:pt>
                <c:pt idx="2169">
                  <c:v>483.39600000000002</c:v>
                </c:pt>
                <c:pt idx="2170">
                  <c:v>481.99599999999998</c:v>
                </c:pt>
                <c:pt idx="2171">
                  <c:v>481.39600000000002</c:v>
                </c:pt>
                <c:pt idx="2172">
                  <c:v>483.99599999999998</c:v>
                </c:pt>
                <c:pt idx="2173">
                  <c:v>486.39600000000002</c:v>
                </c:pt>
                <c:pt idx="2174">
                  <c:v>485.596</c:v>
                </c:pt>
                <c:pt idx="2175">
                  <c:v>484.49799999999999</c:v>
                </c:pt>
                <c:pt idx="2176">
                  <c:v>480.298</c:v>
                </c:pt>
                <c:pt idx="2177">
                  <c:v>475.69799999999998</c:v>
                </c:pt>
                <c:pt idx="2178">
                  <c:v>473.99799999999999</c:v>
                </c:pt>
                <c:pt idx="2179">
                  <c:v>469.19799999999998</c:v>
                </c:pt>
                <c:pt idx="2180">
                  <c:v>464.59800000000001</c:v>
                </c:pt>
                <c:pt idx="2181">
                  <c:v>458.59</c:v>
                </c:pt>
                <c:pt idx="2182">
                  <c:v>454.49</c:v>
                </c:pt>
                <c:pt idx="2183">
                  <c:v>449.69</c:v>
                </c:pt>
                <c:pt idx="2184">
                  <c:v>448.19</c:v>
                </c:pt>
                <c:pt idx="2185">
                  <c:v>444.43</c:v>
                </c:pt>
                <c:pt idx="2186">
                  <c:v>437.63</c:v>
                </c:pt>
                <c:pt idx="2187">
                  <c:v>424.08499999999998</c:v>
                </c:pt>
                <c:pt idx="2188">
                  <c:v>417.82499999999999</c:v>
                </c:pt>
                <c:pt idx="2189">
                  <c:v>417.52499999999998</c:v>
                </c:pt>
                <c:pt idx="2190">
                  <c:v>417.48500000000001</c:v>
                </c:pt>
                <c:pt idx="2191">
                  <c:v>415.185</c:v>
                </c:pt>
                <c:pt idx="2192">
                  <c:v>418.57299999999998</c:v>
                </c:pt>
                <c:pt idx="2193">
                  <c:v>413.988</c:v>
                </c:pt>
                <c:pt idx="2194">
                  <c:v>416.03300000000002</c:v>
                </c:pt>
                <c:pt idx="2195">
                  <c:v>409.93299999999999</c:v>
                </c:pt>
                <c:pt idx="2196">
                  <c:v>406.37299999999999</c:v>
                </c:pt>
                <c:pt idx="2197">
                  <c:v>386.94799999999998</c:v>
                </c:pt>
                <c:pt idx="2198">
                  <c:v>381.84800000000001</c:v>
                </c:pt>
                <c:pt idx="2199">
                  <c:v>373.048</c:v>
                </c:pt>
                <c:pt idx="2200">
                  <c:v>352.09199999999998</c:v>
                </c:pt>
                <c:pt idx="2201">
                  <c:v>341.25</c:v>
                </c:pt>
                <c:pt idx="2202">
                  <c:v>339.96</c:v>
                </c:pt>
                <c:pt idx="2203">
                  <c:v>336.98399999999998</c:v>
                </c:pt>
                <c:pt idx="2204">
                  <c:v>334.96800000000002</c:v>
                </c:pt>
                <c:pt idx="2205">
                  <c:v>329.66800000000001</c:v>
                </c:pt>
                <c:pt idx="2206">
                  <c:v>326.33999999999997</c:v>
                </c:pt>
                <c:pt idx="2207">
                  <c:v>324.01</c:v>
                </c:pt>
                <c:pt idx="2208">
                  <c:v>325.90199999999999</c:v>
                </c:pt>
                <c:pt idx="2209">
                  <c:v>326.30200000000002</c:v>
                </c:pt>
                <c:pt idx="2210">
                  <c:v>326.29700000000003</c:v>
                </c:pt>
                <c:pt idx="2211">
                  <c:v>325.89699999999999</c:v>
                </c:pt>
                <c:pt idx="2212">
                  <c:v>330.47300000000001</c:v>
                </c:pt>
                <c:pt idx="2213">
                  <c:v>334.31799999999998</c:v>
                </c:pt>
                <c:pt idx="2214">
                  <c:v>338.45800000000003</c:v>
                </c:pt>
                <c:pt idx="2215">
                  <c:v>349.678</c:v>
                </c:pt>
                <c:pt idx="2216">
                  <c:v>351.56799999999998</c:v>
                </c:pt>
                <c:pt idx="2217">
                  <c:v>332.76799999999997</c:v>
                </c:pt>
                <c:pt idx="2218">
                  <c:v>332.76799999999997</c:v>
                </c:pt>
                <c:pt idx="2219">
                  <c:v>331.66800000000001</c:v>
                </c:pt>
                <c:pt idx="2220">
                  <c:v>329.36799999999999</c:v>
                </c:pt>
                <c:pt idx="2221">
                  <c:v>362.05599999999998</c:v>
                </c:pt>
                <c:pt idx="2222">
                  <c:v>362.65600000000001</c:v>
                </c:pt>
                <c:pt idx="2223">
                  <c:v>359.75400000000002</c:v>
                </c:pt>
                <c:pt idx="2224">
                  <c:v>361.654</c:v>
                </c:pt>
                <c:pt idx="2225">
                  <c:v>369.69400000000002</c:v>
                </c:pt>
                <c:pt idx="2226">
                  <c:v>369.94799999999998</c:v>
                </c:pt>
                <c:pt idx="2227">
                  <c:v>371.44799999999998</c:v>
                </c:pt>
                <c:pt idx="2228">
                  <c:v>372.548</c:v>
                </c:pt>
                <c:pt idx="2229">
                  <c:v>369.50299999999999</c:v>
                </c:pt>
                <c:pt idx="2230">
                  <c:v>372.25700000000001</c:v>
                </c:pt>
                <c:pt idx="2231">
                  <c:v>372.74299999999999</c:v>
                </c:pt>
                <c:pt idx="2232">
                  <c:v>372.315</c:v>
                </c:pt>
                <c:pt idx="2233">
                  <c:v>367.839</c:v>
                </c:pt>
                <c:pt idx="2234">
                  <c:v>359.27100000000002</c:v>
                </c:pt>
                <c:pt idx="2235">
                  <c:v>365.75099999999998</c:v>
                </c:pt>
                <c:pt idx="2236">
                  <c:v>375.71699999999998</c:v>
                </c:pt>
                <c:pt idx="2237">
                  <c:v>376.005</c:v>
                </c:pt>
                <c:pt idx="2238">
                  <c:v>371.96499999999997</c:v>
                </c:pt>
                <c:pt idx="2239">
                  <c:v>345.90499999999997</c:v>
                </c:pt>
                <c:pt idx="2240">
                  <c:v>348.53699999999998</c:v>
                </c:pt>
                <c:pt idx="2241">
                  <c:v>346.59699999999998</c:v>
                </c:pt>
                <c:pt idx="2242">
                  <c:v>343.27699999999999</c:v>
                </c:pt>
                <c:pt idx="2243">
                  <c:v>344.36500000000001</c:v>
                </c:pt>
                <c:pt idx="2244">
                  <c:v>340.13099999999997</c:v>
                </c:pt>
                <c:pt idx="2245">
                  <c:v>336.08499999999998</c:v>
                </c:pt>
                <c:pt idx="2246">
                  <c:v>332.85</c:v>
                </c:pt>
                <c:pt idx="2247">
                  <c:v>328.25</c:v>
                </c:pt>
                <c:pt idx="2248">
                  <c:v>328.46199999999999</c:v>
                </c:pt>
                <c:pt idx="2249">
                  <c:v>331.12200000000001</c:v>
                </c:pt>
                <c:pt idx="2250">
                  <c:v>317.14</c:v>
                </c:pt>
                <c:pt idx="2251">
                  <c:v>317.04000000000002</c:v>
                </c:pt>
                <c:pt idx="2252">
                  <c:v>311.2</c:v>
                </c:pt>
                <c:pt idx="2253">
                  <c:v>305.45999999999998</c:v>
                </c:pt>
                <c:pt idx="2254">
                  <c:v>298.56</c:v>
                </c:pt>
                <c:pt idx="2255">
                  <c:v>297.904</c:v>
                </c:pt>
                <c:pt idx="2256">
                  <c:v>303.60399999999998</c:v>
                </c:pt>
                <c:pt idx="2257">
                  <c:v>313.45</c:v>
                </c:pt>
                <c:pt idx="2258">
                  <c:v>318.54500000000002</c:v>
                </c:pt>
                <c:pt idx="2259">
                  <c:v>320.84500000000003</c:v>
                </c:pt>
                <c:pt idx="2260">
                  <c:v>331.29700000000003</c:v>
                </c:pt>
                <c:pt idx="2261">
                  <c:v>333.37200000000001</c:v>
                </c:pt>
                <c:pt idx="2262">
                  <c:v>336.55200000000002</c:v>
                </c:pt>
                <c:pt idx="2263">
                  <c:v>358.49799999999999</c:v>
                </c:pt>
                <c:pt idx="2264">
                  <c:v>366.65</c:v>
                </c:pt>
                <c:pt idx="2265">
                  <c:v>374.596</c:v>
                </c:pt>
                <c:pt idx="2266">
                  <c:v>386.13200000000001</c:v>
                </c:pt>
                <c:pt idx="2267">
                  <c:v>393.88400000000001</c:v>
                </c:pt>
                <c:pt idx="2268">
                  <c:v>373.46</c:v>
                </c:pt>
                <c:pt idx="2269">
                  <c:v>368.56099999999998</c:v>
                </c:pt>
                <c:pt idx="2270">
                  <c:v>372.83699999999999</c:v>
                </c:pt>
                <c:pt idx="2271">
                  <c:v>402.57299999999998</c:v>
                </c:pt>
                <c:pt idx="2272">
                  <c:v>411.87299999999999</c:v>
                </c:pt>
                <c:pt idx="2273">
                  <c:v>416.82100000000003</c:v>
                </c:pt>
                <c:pt idx="2274">
                  <c:v>385.69400000000002</c:v>
                </c:pt>
                <c:pt idx="2275">
                  <c:v>361.74</c:v>
                </c:pt>
                <c:pt idx="2276">
                  <c:v>330.49</c:v>
                </c:pt>
                <c:pt idx="2277">
                  <c:v>233.137</c:v>
                </c:pt>
                <c:pt idx="2278">
                  <c:v>139.43700000000001</c:v>
                </c:pt>
                <c:pt idx="2279">
                  <c:v>131.78100000000001</c:v>
                </c:pt>
                <c:pt idx="2280">
                  <c:v>218.809</c:v>
                </c:pt>
                <c:pt idx="2281">
                  <c:v>263.03100000000001</c:v>
                </c:pt>
                <c:pt idx="2282">
                  <c:v>270.19099999999997</c:v>
                </c:pt>
                <c:pt idx="2283">
                  <c:v>272.82100000000003</c:v>
                </c:pt>
                <c:pt idx="2284">
                  <c:v>287.98899999999998</c:v>
                </c:pt>
                <c:pt idx="2285">
                  <c:v>302.649</c:v>
                </c:pt>
                <c:pt idx="2286">
                  <c:v>315.85199999999998</c:v>
                </c:pt>
                <c:pt idx="2287">
                  <c:v>318.40199999999999</c:v>
                </c:pt>
                <c:pt idx="2288">
                  <c:v>341.726</c:v>
                </c:pt>
                <c:pt idx="2289">
                  <c:v>357.37599999999998</c:v>
                </c:pt>
                <c:pt idx="2290">
                  <c:v>362.036</c:v>
                </c:pt>
                <c:pt idx="2291">
                  <c:v>404.38600000000002</c:v>
                </c:pt>
                <c:pt idx="2292">
                  <c:v>421.58</c:v>
                </c:pt>
                <c:pt idx="2293">
                  <c:v>449.58</c:v>
                </c:pt>
                <c:pt idx="2294">
                  <c:v>451.52800000000002</c:v>
                </c:pt>
                <c:pt idx="2295">
                  <c:v>460.73200000000003</c:v>
                </c:pt>
                <c:pt idx="2296">
                  <c:v>422.47399999999999</c:v>
                </c:pt>
                <c:pt idx="2297">
                  <c:v>401.28800000000001</c:v>
                </c:pt>
                <c:pt idx="2298">
                  <c:v>391.928</c:v>
                </c:pt>
                <c:pt idx="2299">
                  <c:v>399.928</c:v>
                </c:pt>
                <c:pt idx="2300">
                  <c:v>388.798</c:v>
                </c:pt>
                <c:pt idx="2301">
                  <c:v>390.798</c:v>
                </c:pt>
                <c:pt idx="2302">
                  <c:v>391.798</c:v>
                </c:pt>
                <c:pt idx="2303">
                  <c:v>402.68799999999999</c:v>
                </c:pt>
                <c:pt idx="2304">
                  <c:v>407.29</c:v>
                </c:pt>
                <c:pt idx="2305">
                  <c:v>412.13799999999998</c:v>
                </c:pt>
                <c:pt idx="2306">
                  <c:v>412.13799999999998</c:v>
                </c:pt>
                <c:pt idx="2307">
                  <c:v>413.91800000000001</c:v>
                </c:pt>
                <c:pt idx="2308">
                  <c:v>414.87599999999998</c:v>
                </c:pt>
                <c:pt idx="2309">
                  <c:v>444.75400000000002</c:v>
                </c:pt>
                <c:pt idx="2310">
                  <c:v>472.988</c:v>
                </c:pt>
                <c:pt idx="2311">
                  <c:v>479.32799999999997</c:v>
                </c:pt>
                <c:pt idx="2312">
                  <c:v>482.95600000000002</c:v>
                </c:pt>
                <c:pt idx="2313">
                  <c:v>482.95600000000002</c:v>
                </c:pt>
                <c:pt idx="2314">
                  <c:v>493.17</c:v>
                </c:pt>
                <c:pt idx="2315">
                  <c:v>497.16</c:v>
                </c:pt>
                <c:pt idx="2316">
                  <c:v>497.16</c:v>
                </c:pt>
                <c:pt idx="2317">
                  <c:v>504.70400000000001</c:v>
                </c:pt>
                <c:pt idx="2318">
                  <c:v>503.60399999999998</c:v>
                </c:pt>
                <c:pt idx="2319">
                  <c:v>498.94400000000002</c:v>
                </c:pt>
                <c:pt idx="2320">
                  <c:v>484.84</c:v>
                </c:pt>
                <c:pt idx="2321">
                  <c:v>466.108</c:v>
                </c:pt>
                <c:pt idx="2322">
                  <c:v>462.108</c:v>
                </c:pt>
                <c:pt idx="2323">
                  <c:v>483.42200000000003</c:v>
                </c:pt>
                <c:pt idx="2324">
                  <c:v>489.822</c:v>
                </c:pt>
                <c:pt idx="2325">
                  <c:v>504.87400000000002</c:v>
                </c:pt>
                <c:pt idx="2326">
                  <c:v>518.89400000000001</c:v>
                </c:pt>
                <c:pt idx="2327">
                  <c:v>517.23400000000004</c:v>
                </c:pt>
                <c:pt idx="2328">
                  <c:v>516.56899999999996</c:v>
                </c:pt>
                <c:pt idx="2329">
                  <c:v>515.59500000000003</c:v>
                </c:pt>
                <c:pt idx="2330">
                  <c:v>531.28499999999997</c:v>
                </c:pt>
                <c:pt idx="2331">
                  <c:v>538.11699999999996</c:v>
                </c:pt>
                <c:pt idx="2332">
                  <c:v>538.11699999999996</c:v>
                </c:pt>
                <c:pt idx="2333">
                  <c:v>545.55700000000002</c:v>
                </c:pt>
                <c:pt idx="2334">
                  <c:v>540.53</c:v>
                </c:pt>
                <c:pt idx="2335">
                  <c:v>534.53</c:v>
                </c:pt>
                <c:pt idx="2336">
                  <c:v>528.48800000000006</c:v>
                </c:pt>
                <c:pt idx="2337">
                  <c:v>540.61800000000005</c:v>
                </c:pt>
                <c:pt idx="2338">
                  <c:v>539.09400000000005</c:v>
                </c:pt>
                <c:pt idx="2339">
                  <c:v>548.30799999999999</c:v>
                </c:pt>
                <c:pt idx="2340">
                  <c:v>551.36</c:v>
                </c:pt>
                <c:pt idx="2341">
                  <c:v>545.36</c:v>
                </c:pt>
                <c:pt idx="2342">
                  <c:v>541.86199999999997</c:v>
                </c:pt>
                <c:pt idx="2343">
                  <c:v>554.12800000000004</c:v>
                </c:pt>
                <c:pt idx="2344">
                  <c:v>561.096</c:v>
                </c:pt>
                <c:pt idx="2345">
                  <c:v>572.13199999999995</c:v>
                </c:pt>
                <c:pt idx="2346">
                  <c:v>581.38800000000003</c:v>
                </c:pt>
                <c:pt idx="2347">
                  <c:v>559.91200000000003</c:v>
                </c:pt>
                <c:pt idx="2348">
                  <c:v>559.91200000000003</c:v>
                </c:pt>
                <c:pt idx="2349">
                  <c:v>562.91200000000003</c:v>
                </c:pt>
                <c:pt idx="2350">
                  <c:v>555.43600000000004</c:v>
                </c:pt>
                <c:pt idx="2351">
                  <c:v>559.54600000000005</c:v>
                </c:pt>
                <c:pt idx="2352">
                  <c:v>559.31600000000003</c:v>
                </c:pt>
                <c:pt idx="2353">
                  <c:v>551.84</c:v>
                </c:pt>
                <c:pt idx="2354">
                  <c:v>546.5</c:v>
                </c:pt>
                <c:pt idx="2355">
                  <c:v>544.53200000000004</c:v>
                </c:pt>
                <c:pt idx="2356">
                  <c:v>551.13199999999995</c:v>
                </c:pt>
                <c:pt idx="2357">
                  <c:v>570.13199999999995</c:v>
                </c:pt>
                <c:pt idx="2358">
                  <c:v>591.65599999999995</c:v>
                </c:pt>
                <c:pt idx="2359">
                  <c:v>605.65599999999995</c:v>
                </c:pt>
                <c:pt idx="2360">
                  <c:v>619.32600000000002</c:v>
                </c:pt>
                <c:pt idx="2361">
                  <c:v>622.32600000000002</c:v>
                </c:pt>
                <c:pt idx="2362">
                  <c:v>633.32600000000002</c:v>
                </c:pt>
                <c:pt idx="2363">
                  <c:v>648.29399999999998</c:v>
                </c:pt>
                <c:pt idx="2364">
                  <c:v>654.14200000000005</c:v>
                </c:pt>
                <c:pt idx="2365">
                  <c:v>661.77</c:v>
                </c:pt>
                <c:pt idx="2366">
                  <c:v>661.77</c:v>
                </c:pt>
                <c:pt idx="2367">
                  <c:v>672.98599999999999</c:v>
                </c:pt>
                <c:pt idx="2368">
                  <c:v>672.98599999999999</c:v>
                </c:pt>
                <c:pt idx="2369">
                  <c:v>666.4</c:v>
                </c:pt>
                <c:pt idx="2370">
                  <c:v>657.10599999999999</c:v>
                </c:pt>
                <c:pt idx="2371">
                  <c:v>660.10599999999999</c:v>
                </c:pt>
                <c:pt idx="2372">
                  <c:v>648.78800000000001</c:v>
                </c:pt>
                <c:pt idx="2373">
                  <c:v>653.81399999999996</c:v>
                </c:pt>
                <c:pt idx="2374">
                  <c:v>650.92399999999998</c:v>
                </c:pt>
                <c:pt idx="2375">
                  <c:v>652.92399999999998</c:v>
                </c:pt>
                <c:pt idx="2376">
                  <c:v>651.17600000000004</c:v>
                </c:pt>
                <c:pt idx="2377">
                  <c:v>644.38</c:v>
                </c:pt>
                <c:pt idx="2378">
                  <c:v>653.38</c:v>
                </c:pt>
                <c:pt idx="2379">
                  <c:v>632.55399999999997</c:v>
                </c:pt>
                <c:pt idx="2380">
                  <c:v>633.81600000000003</c:v>
                </c:pt>
                <c:pt idx="2381">
                  <c:v>636.81600000000003</c:v>
                </c:pt>
                <c:pt idx="2382">
                  <c:v>626.12</c:v>
                </c:pt>
                <c:pt idx="2383">
                  <c:v>623.60199999999998</c:v>
                </c:pt>
                <c:pt idx="2384">
                  <c:v>654.60199999999998</c:v>
                </c:pt>
                <c:pt idx="2385">
                  <c:v>649.11</c:v>
                </c:pt>
                <c:pt idx="2386">
                  <c:v>638.12599999999998</c:v>
                </c:pt>
                <c:pt idx="2387">
                  <c:v>645.39</c:v>
                </c:pt>
                <c:pt idx="2388">
                  <c:v>656.39</c:v>
                </c:pt>
                <c:pt idx="2389">
                  <c:v>662.39</c:v>
                </c:pt>
                <c:pt idx="2390">
                  <c:v>662.39</c:v>
                </c:pt>
                <c:pt idx="2391">
                  <c:v>637.10199999999998</c:v>
                </c:pt>
                <c:pt idx="2392">
                  <c:v>641.73</c:v>
                </c:pt>
                <c:pt idx="2393">
                  <c:v>636.73</c:v>
                </c:pt>
                <c:pt idx="2394">
                  <c:v>636.07000000000005</c:v>
                </c:pt>
                <c:pt idx="2395">
                  <c:v>633.24400000000003</c:v>
                </c:pt>
                <c:pt idx="2396">
                  <c:v>621.72</c:v>
                </c:pt>
                <c:pt idx="2397">
                  <c:v>621.72</c:v>
                </c:pt>
                <c:pt idx="2398">
                  <c:v>609.38599999999997</c:v>
                </c:pt>
                <c:pt idx="2399">
                  <c:v>587.11</c:v>
                </c:pt>
                <c:pt idx="2400">
                  <c:v>585.04600000000005</c:v>
                </c:pt>
                <c:pt idx="2401">
                  <c:v>570.57600000000002</c:v>
                </c:pt>
                <c:pt idx="2402">
                  <c:v>566.01</c:v>
                </c:pt>
                <c:pt idx="2403">
                  <c:v>552.01</c:v>
                </c:pt>
                <c:pt idx="2404">
                  <c:v>565.51800000000003</c:v>
                </c:pt>
                <c:pt idx="2405">
                  <c:v>570.46</c:v>
                </c:pt>
                <c:pt idx="2406">
                  <c:v>549.32799999999997</c:v>
                </c:pt>
                <c:pt idx="2407">
                  <c:v>527.03200000000004</c:v>
                </c:pt>
                <c:pt idx="2408">
                  <c:v>499.79599999999999</c:v>
                </c:pt>
                <c:pt idx="2409">
                  <c:v>520.85199999999998</c:v>
                </c:pt>
                <c:pt idx="2410">
                  <c:v>498.56</c:v>
                </c:pt>
                <c:pt idx="2411">
                  <c:v>498.66800000000001</c:v>
                </c:pt>
                <c:pt idx="2412">
                  <c:v>540.29999999999995</c:v>
                </c:pt>
                <c:pt idx="2413">
                  <c:v>549.38800000000003</c:v>
                </c:pt>
                <c:pt idx="2414">
                  <c:v>557.09400000000005</c:v>
                </c:pt>
                <c:pt idx="2415">
                  <c:v>579.86199999999997</c:v>
                </c:pt>
                <c:pt idx="2416">
                  <c:v>579.86199999999997</c:v>
                </c:pt>
                <c:pt idx="2417">
                  <c:v>561.29600000000005</c:v>
                </c:pt>
                <c:pt idx="2418">
                  <c:v>550.29600000000005</c:v>
                </c:pt>
                <c:pt idx="2419">
                  <c:v>574.49599999999998</c:v>
                </c:pt>
                <c:pt idx="2420">
                  <c:v>614.87199999999996</c:v>
                </c:pt>
                <c:pt idx="2421">
                  <c:v>607.83000000000004</c:v>
                </c:pt>
                <c:pt idx="2422">
                  <c:v>553.50599999999997</c:v>
                </c:pt>
                <c:pt idx="2423">
                  <c:v>508.83600000000001</c:v>
                </c:pt>
                <c:pt idx="2424">
                  <c:v>477.15800000000002</c:v>
                </c:pt>
                <c:pt idx="2425">
                  <c:v>456.33199999999999</c:v>
                </c:pt>
                <c:pt idx="2426">
                  <c:v>492.846</c:v>
                </c:pt>
                <c:pt idx="2427">
                  <c:v>486.40199999999999</c:v>
                </c:pt>
                <c:pt idx="2428">
                  <c:v>494.46600000000001</c:v>
                </c:pt>
                <c:pt idx="2429">
                  <c:v>488.78399999999999</c:v>
                </c:pt>
                <c:pt idx="2430">
                  <c:v>413.49799999999999</c:v>
                </c:pt>
                <c:pt idx="2431">
                  <c:v>438.298</c:v>
                </c:pt>
                <c:pt idx="2432">
                  <c:v>442.95400000000001</c:v>
                </c:pt>
                <c:pt idx="2433">
                  <c:v>450.34199999999998</c:v>
                </c:pt>
                <c:pt idx="2434">
                  <c:v>445.892</c:v>
                </c:pt>
                <c:pt idx="2435">
                  <c:v>398.31400000000002</c:v>
                </c:pt>
                <c:pt idx="2436">
                  <c:v>421.68599999999998</c:v>
                </c:pt>
                <c:pt idx="2437">
                  <c:v>411.53</c:v>
                </c:pt>
                <c:pt idx="2438">
                  <c:v>434.88600000000002</c:v>
                </c:pt>
                <c:pt idx="2439">
                  <c:v>425.32600000000002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7F-4962-84DC-3BEFFDD25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6111647"/>
        <c:axId val="1776107903"/>
      </c:lineChart>
      <c:dateAx>
        <c:axId val="1776111647"/>
        <c:scaling>
          <c:orientation val="minMax"/>
        </c:scaling>
        <c:delete val="0"/>
        <c:axPos val="b"/>
        <c:numFmt formatCode="yyyy\-m\-d" sourceLinked="1"/>
        <c:majorTickMark val="in"/>
        <c:minorTickMark val="in"/>
        <c:tickLblPos val="low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76107903"/>
        <c:crosses val="autoZero"/>
        <c:auto val="1"/>
        <c:lblOffset val="100"/>
        <c:baseTimeUnit val="days"/>
      </c:dateAx>
      <c:valAx>
        <c:axId val="1776107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76111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4340770991405"/>
          <c:y val="0.10579449101042657"/>
          <c:w val="0.80244981000516036"/>
          <c:h val="0.878987776068270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冷轧板卷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导出数据!$A$3:$A$8</c:f>
              <c:numCache>
                <c:formatCode>yyyy\-m\-d</c:formatCode>
                <c:ptCount val="6"/>
                <c:pt idx="0">
                  <c:v>44196</c:v>
                </c:pt>
                <c:pt idx="1">
                  <c:v>43830</c:v>
                </c:pt>
                <c:pt idx="2">
                  <c:v>43465</c:v>
                </c:pt>
                <c:pt idx="3">
                  <c:v>43100</c:v>
                </c:pt>
                <c:pt idx="4">
                  <c:v>42735</c:v>
                </c:pt>
                <c:pt idx="5">
                  <c:v>42369</c:v>
                </c:pt>
              </c:numCache>
            </c:numRef>
          </c:cat>
          <c:val>
            <c:numRef>
              <c:f>导出数据!$B$3:$B$8</c:f>
              <c:numCache>
                <c:formatCode>0_ </c:formatCode>
                <c:ptCount val="6"/>
                <c:pt idx="0">
                  <c:v>239.66</c:v>
                </c:pt>
                <c:pt idx="1">
                  <c:v>217.71</c:v>
                </c:pt>
                <c:pt idx="2">
                  <c:v>772.18</c:v>
                </c:pt>
                <c:pt idx="3">
                  <c:v>678.03</c:v>
                </c:pt>
                <c:pt idx="4">
                  <c:v>245.15</c:v>
                </c:pt>
                <c:pt idx="5">
                  <c:v>-16.64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7A-4F9E-9C32-FE2A2D6DCCCE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螺纹钢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导出数据!$A$3:$A$8</c:f>
              <c:numCache>
                <c:formatCode>yyyy\-m\-d</c:formatCode>
                <c:ptCount val="6"/>
                <c:pt idx="0">
                  <c:v>44196</c:v>
                </c:pt>
                <c:pt idx="1">
                  <c:v>43830</c:v>
                </c:pt>
                <c:pt idx="2">
                  <c:v>43465</c:v>
                </c:pt>
                <c:pt idx="3">
                  <c:v>43100</c:v>
                </c:pt>
                <c:pt idx="4">
                  <c:v>42735</c:v>
                </c:pt>
                <c:pt idx="5">
                  <c:v>42369</c:v>
                </c:pt>
              </c:numCache>
            </c:numRef>
          </c:cat>
          <c:val>
            <c:numRef>
              <c:f>导出数据!$C$3:$C$8</c:f>
              <c:numCache>
                <c:formatCode>0_ </c:formatCode>
                <c:ptCount val="6"/>
                <c:pt idx="0">
                  <c:v>218.71</c:v>
                </c:pt>
                <c:pt idx="1">
                  <c:v>475.08</c:v>
                </c:pt>
                <c:pt idx="2">
                  <c:v>997.6</c:v>
                </c:pt>
                <c:pt idx="3">
                  <c:v>819.39</c:v>
                </c:pt>
                <c:pt idx="4">
                  <c:v>551.88</c:v>
                </c:pt>
                <c:pt idx="5">
                  <c:v>574.59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7A-4F9E-9C32-FE2A2D6DCCCE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热轧板卷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导出数据!$A$3:$A$8</c:f>
              <c:numCache>
                <c:formatCode>yyyy\-m\-d</c:formatCode>
                <c:ptCount val="6"/>
                <c:pt idx="0">
                  <c:v>44196</c:v>
                </c:pt>
                <c:pt idx="1">
                  <c:v>43830</c:v>
                </c:pt>
                <c:pt idx="2">
                  <c:v>43465</c:v>
                </c:pt>
                <c:pt idx="3">
                  <c:v>43100</c:v>
                </c:pt>
                <c:pt idx="4">
                  <c:v>42735</c:v>
                </c:pt>
                <c:pt idx="5">
                  <c:v>42369</c:v>
                </c:pt>
              </c:numCache>
            </c:numRef>
          </c:cat>
          <c:val>
            <c:numRef>
              <c:f>导出数据!$D$3:$D$8</c:f>
              <c:numCache>
                <c:formatCode>0_ </c:formatCode>
                <c:ptCount val="6"/>
                <c:pt idx="0">
                  <c:v>177.07</c:v>
                </c:pt>
                <c:pt idx="1">
                  <c:v>263.36</c:v>
                </c:pt>
                <c:pt idx="2">
                  <c:v>862.2</c:v>
                </c:pt>
                <c:pt idx="3">
                  <c:v>679.48</c:v>
                </c:pt>
                <c:pt idx="4">
                  <c:v>348.42</c:v>
                </c:pt>
                <c:pt idx="5">
                  <c:v>86.19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7A-4F9E-9C32-FE2A2D6DC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5373967"/>
        <c:axId val="1644569231"/>
      </c:barChart>
      <c:dateAx>
        <c:axId val="2125373967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4569231"/>
        <c:crosses val="autoZero"/>
        <c:auto val="1"/>
        <c:lblOffset val="100"/>
        <c:baseTimeUnit val="years"/>
      </c:dateAx>
      <c:valAx>
        <c:axId val="1644569231"/>
        <c:scaling>
          <c:orientation val="minMax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25373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出口商品金额：累计值</c:v>
                </c:pt>
                <c:pt idx="1">
                  <c:v>万亿元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FE-4B70-B371-CCFE8B4B2D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导出数据!$A$4:$A$49</c:f>
              <c:numCache>
                <c:formatCode>yyyy\-m\-d</c:formatCode>
                <c:ptCount val="46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43496</c:v>
                </c:pt>
                <c:pt idx="22">
                  <c:v>43465</c:v>
                </c:pt>
                <c:pt idx="23">
                  <c:v>43434</c:v>
                </c:pt>
                <c:pt idx="24">
                  <c:v>43404</c:v>
                </c:pt>
                <c:pt idx="25">
                  <c:v>43373</c:v>
                </c:pt>
                <c:pt idx="26">
                  <c:v>43343</c:v>
                </c:pt>
                <c:pt idx="27">
                  <c:v>43312</c:v>
                </c:pt>
                <c:pt idx="28">
                  <c:v>43281</c:v>
                </c:pt>
                <c:pt idx="29">
                  <c:v>43251</c:v>
                </c:pt>
                <c:pt idx="30">
                  <c:v>43220</c:v>
                </c:pt>
                <c:pt idx="31">
                  <c:v>43190</c:v>
                </c:pt>
                <c:pt idx="32">
                  <c:v>43159</c:v>
                </c:pt>
                <c:pt idx="33">
                  <c:v>43131</c:v>
                </c:pt>
                <c:pt idx="34">
                  <c:v>43100</c:v>
                </c:pt>
                <c:pt idx="35">
                  <c:v>43069</c:v>
                </c:pt>
                <c:pt idx="36">
                  <c:v>43039</c:v>
                </c:pt>
                <c:pt idx="37">
                  <c:v>43008</c:v>
                </c:pt>
                <c:pt idx="38">
                  <c:v>42978</c:v>
                </c:pt>
                <c:pt idx="39">
                  <c:v>42947</c:v>
                </c:pt>
                <c:pt idx="40">
                  <c:v>42916</c:v>
                </c:pt>
                <c:pt idx="41">
                  <c:v>42886</c:v>
                </c:pt>
                <c:pt idx="42">
                  <c:v>42855</c:v>
                </c:pt>
                <c:pt idx="43">
                  <c:v>42825</c:v>
                </c:pt>
                <c:pt idx="44">
                  <c:v>42794</c:v>
                </c:pt>
                <c:pt idx="45">
                  <c:v>42766</c:v>
                </c:pt>
              </c:numCache>
            </c:numRef>
          </c:cat>
          <c:val>
            <c:numRef>
              <c:f>导出数据!$B$4:$B$49</c:f>
              <c:numCache>
                <c:formatCode>0.00_ </c:formatCode>
                <c:ptCount val="46"/>
                <c:pt idx="0">
                  <c:v>16.12909458</c:v>
                </c:pt>
                <c:pt idx="1">
                  <c:v>14.32961207</c:v>
                </c:pt>
                <c:pt idx="2">
                  <c:v>12.710254129999999</c:v>
                </c:pt>
                <c:pt idx="3">
                  <c:v>11.04828199</c:v>
                </c:pt>
                <c:pt idx="4">
                  <c:v>9.3980501899999993</c:v>
                </c:pt>
                <c:pt idx="5">
                  <c:v>7.7134119600000002</c:v>
                </c:pt>
                <c:pt idx="6">
                  <c:v>6.1989411199999997</c:v>
                </c:pt>
                <c:pt idx="7">
                  <c:v>4.7430560000000002</c:v>
                </c:pt>
                <c:pt idx="8">
                  <c:v>3.3362676200000001</c:v>
                </c:pt>
                <c:pt idx="9">
                  <c:v>2.0405846900000002</c:v>
                </c:pt>
                <c:pt idx="10">
                  <c:v>17.234234220000001</c:v>
                </c:pt>
                <c:pt idx="11">
                  <c:v>15.55473557</c:v>
                </c:pt>
                <c:pt idx="12">
                  <c:v>13.98376646</c:v>
                </c:pt>
                <c:pt idx="13">
                  <c:v>12.48033197</c:v>
                </c:pt>
                <c:pt idx="14">
                  <c:v>10.951811019999999</c:v>
                </c:pt>
                <c:pt idx="15">
                  <c:v>9.4759876599999995</c:v>
                </c:pt>
                <c:pt idx="16">
                  <c:v>7.9520594200000003</c:v>
                </c:pt>
                <c:pt idx="17">
                  <c:v>6.4987084199999998</c:v>
                </c:pt>
                <c:pt idx="18">
                  <c:v>5.0636284500000004</c:v>
                </c:pt>
                <c:pt idx="19">
                  <c:v>3.7672779099999998</c:v>
                </c:pt>
                <c:pt idx="20">
                  <c:v>2.42615721</c:v>
                </c:pt>
                <c:pt idx="21">
                  <c:v>1.5007910200000001</c:v>
                </c:pt>
                <c:pt idx="22">
                  <c:v>16.41766763</c:v>
                </c:pt>
                <c:pt idx="23">
                  <c:v>14.92526906</c:v>
                </c:pt>
                <c:pt idx="24">
                  <c:v>13.35514017</c:v>
                </c:pt>
                <c:pt idx="25">
                  <c:v>11.858415190000001</c:v>
                </c:pt>
                <c:pt idx="26">
                  <c:v>10.33705119</c:v>
                </c:pt>
                <c:pt idx="27">
                  <c:v>8.8944315500000002</c:v>
                </c:pt>
                <c:pt idx="28">
                  <c:v>7.5049811499999999</c:v>
                </c:pt>
                <c:pt idx="29">
                  <c:v>6.1408699100000002</c:v>
                </c:pt>
                <c:pt idx="30">
                  <c:v>4.8031108600000003</c:v>
                </c:pt>
                <c:pt idx="31">
                  <c:v>3.5388846100000002</c:v>
                </c:pt>
                <c:pt idx="32">
                  <c:v>2.4390015699999998</c:v>
                </c:pt>
                <c:pt idx="33">
                  <c:v>1.3244183300000001</c:v>
                </c:pt>
                <c:pt idx="34">
                  <c:v>15.33205774</c:v>
                </c:pt>
                <c:pt idx="35">
                  <c:v>13.85090894</c:v>
                </c:pt>
                <c:pt idx="36">
                  <c:v>12.408483739999999</c:v>
                </c:pt>
                <c:pt idx="37">
                  <c:v>11.16279774</c:v>
                </c:pt>
                <c:pt idx="38">
                  <c:v>9.8537412700000004</c:v>
                </c:pt>
                <c:pt idx="39">
                  <c:v>8.5285866899999991</c:v>
                </c:pt>
                <c:pt idx="40">
                  <c:v>7.2096783999999996</c:v>
                </c:pt>
                <c:pt idx="41">
                  <c:v>5.8786241800000001</c:v>
                </c:pt>
                <c:pt idx="42">
                  <c:v>4.5674942200000004</c:v>
                </c:pt>
                <c:pt idx="43">
                  <c:v>3.3265074700000001</c:v>
                </c:pt>
                <c:pt idx="44">
                  <c:v>2.0918462600000001</c:v>
                </c:pt>
                <c:pt idx="45">
                  <c:v>1.2656625100000001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FE-4B70-B371-CCFE8B4B2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6029248"/>
        <c:axId val="1406016352"/>
      </c:barChart>
      <c:lineChart>
        <c:grouping val="standard"/>
        <c:varyColors val="0"/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出口商品金额：累计同比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5"/>
              <c:layout>
                <c:manualLayout>
                  <c:x val="-3.1969134638145075E-2"/>
                  <c:y val="0.13874194220943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FE-4B70-B371-CCFE8B4B2D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导出数据!$A$4:$A$49</c:f>
              <c:numCache>
                <c:formatCode>yyyy\-m\-d</c:formatCode>
                <c:ptCount val="46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43496</c:v>
                </c:pt>
                <c:pt idx="22">
                  <c:v>43465</c:v>
                </c:pt>
                <c:pt idx="23">
                  <c:v>43434</c:v>
                </c:pt>
                <c:pt idx="24">
                  <c:v>43404</c:v>
                </c:pt>
                <c:pt idx="25">
                  <c:v>43373</c:v>
                </c:pt>
                <c:pt idx="26">
                  <c:v>43343</c:v>
                </c:pt>
                <c:pt idx="27">
                  <c:v>43312</c:v>
                </c:pt>
                <c:pt idx="28">
                  <c:v>43281</c:v>
                </c:pt>
                <c:pt idx="29">
                  <c:v>43251</c:v>
                </c:pt>
                <c:pt idx="30">
                  <c:v>43220</c:v>
                </c:pt>
                <c:pt idx="31">
                  <c:v>43190</c:v>
                </c:pt>
                <c:pt idx="32">
                  <c:v>43159</c:v>
                </c:pt>
                <c:pt idx="33">
                  <c:v>43131</c:v>
                </c:pt>
                <c:pt idx="34">
                  <c:v>43100</c:v>
                </c:pt>
                <c:pt idx="35">
                  <c:v>43069</c:v>
                </c:pt>
                <c:pt idx="36">
                  <c:v>43039</c:v>
                </c:pt>
                <c:pt idx="37">
                  <c:v>43008</c:v>
                </c:pt>
                <c:pt idx="38">
                  <c:v>42978</c:v>
                </c:pt>
                <c:pt idx="39">
                  <c:v>42947</c:v>
                </c:pt>
                <c:pt idx="40">
                  <c:v>42916</c:v>
                </c:pt>
                <c:pt idx="41">
                  <c:v>42886</c:v>
                </c:pt>
                <c:pt idx="42">
                  <c:v>42855</c:v>
                </c:pt>
                <c:pt idx="43">
                  <c:v>42825</c:v>
                </c:pt>
                <c:pt idx="44">
                  <c:v>42794</c:v>
                </c:pt>
                <c:pt idx="45">
                  <c:v>42766</c:v>
                </c:pt>
              </c:numCache>
            </c:numRef>
          </c:cat>
          <c:val>
            <c:numRef>
              <c:f>导出数据!$C$4:$C$49</c:f>
              <c:numCache>
                <c:formatCode>General</c:formatCode>
                <c:ptCount val="46"/>
                <c:pt idx="0">
                  <c:v>3.7</c:v>
                </c:pt>
                <c:pt idx="1">
                  <c:v>2.4</c:v>
                </c:pt>
                <c:pt idx="2">
                  <c:v>1.8</c:v>
                </c:pt>
                <c:pt idx="3">
                  <c:v>0.8</c:v>
                </c:pt>
                <c:pt idx="4">
                  <c:v>-0.9</c:v>
                </c:pt>
                <c:pt idx="5">
                  <c:v>-3</c:v>
                </c:pt>
                <c:pt idx="6">
                  <c:v>-4.7</c:v>
                </c:pt>
                <c:pt idx="7">
                  <c:v>-6.4</c:v>
                </c:pt>
                <c:pt idx="8">
                  <c:v>-11.4</c:v>
                </c:pt>
                <c:pt idx="9">
                  <c:v>-15.9</c:v>
                </c:pt>
                <c:pt idx="10">
                  <c:v>5</c:v>
                </c:pt>
                <c:pt idx="11">
                  <c:v>4.5</c:v>
                </c:pt>
                <c:pt idx="12">
                  <c:v>4.9000000000000004</c:v>
                </c:pt>
                <c:pt idx="13">
                  <c:v>5.2</c:v>
                </c:pt>
                <c:pt idx="14">
                  <c:v>6.1</c:v>
                </c:pt>
                <c:pt idx="15">
                  <c:v>6.7</c:v>
                </c:pt>
                <c:pt idx="16">
                  <c:v>6.1</c:v>
                </c:pt>
                <c:pt idx="17">
                  <c:v>6.1</c:v>
                </c:pt>
                <c:pt idx="18">
                  <c:v>5.7</c:v>
                </c:pt>
                <c:pt idx="19">
                  <c:v>6.7</c:v>
                </c:pt>
                <c:pt idx="20">
                  <c:v>0.1</c:v>
                </c:pt>
                <c:pt idx="21">
                  <c:v>13.9</c:v>
                </c:pt>
                <c:pt idx="22">
                  <c:v>7.1</c:v>
                </c:pt>
                <c:pt idx="23">
                  <c:v>8.1999999999999993</c:v>
                </c:pt>
                <c:pt idx="24">
                  <c:v>7.9</c:v>
                </c:pt>
                <c:pt idx="25">
                  <c:v>6.5</c:v>
                </c:pt>
                <c:pt idx="26">
                  <c:v>5.4</c:v>
                </c:pt>
                <c:pt idx="27">
                  <c:v>5</c:v>
                </c:pt>
                <c:pt idx="28">
                  <c:v>4.8</c:v>
                </c:pt>
                <c:pt idx="29">
                  <c:v>5.5</c:v>
                </c:pt>
                <c:pt idx="30">
                  <c:v>6.3</c:v>
                </c:pt>
                <c:pt idx="31">
                  <c:v>7.4</c:v>
                </c:pt>
                <c:pt idx="32">
                  <c:v>18</c:v>
                </c:pt>
                <c:pt idx="33">
                  <c:v>6</c:v>
                </c:pt>
                <c:pt idx="34">
                  <c:v>10.8</c:v>
                </c:pt>
                <c:pt idx="35">
                  <c:v>11.6</c:v>
                </c:pt>
                <c:pt idx="36">
                  <c:v>11.7</c:v>
                </c:pt>
                <c:pt idx="37">
                  <c:v>12.4</c:v>
                </c:pt>
                <c:pt idx="38">
                  <c:v>13</c:v>
                </c:pt>
                <c:pt idx="39">
                  <c:v>14.3</c:v>
                </c:pt>
                <c:pt idx="40">
                  <c:v>15</c:v>
                </c:pt>
                <c:pt idx="41">
                  <c:v>14.8</c:v>
                </c:pt>
                <c:pt idx="42">
                  <c:v>14.6</c:v>
                </c:pt>
                <c:pt idx="43">
                  <c:v>14.8</c:v>
                </c:pt>
                <c:pt idx="44">
                  <c:v>11</c:v>
                </c:pt>
                <c:pt idx="45">
                  <c:v>15.9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FE-4B70-B371-CCFE8B4B2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6029248"/>
        <c:axId val="1406016352"/>
      </c:lineChart>
      <c:dateAx>
        <c:axId val="1406029248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06016352"/>
        <c:crosses val="autoZero"/>
        <c:auto val="1"/>
        <c:lblOffset val="100"/>
        <c:baseTimeUnit val="months"/>
      </c:dateAx>
      <c:valAx>
        <c:axId val="140601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0602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/>
              <a:t>房地产</a:t>
            </a:r>
            <a:r>
              <a:rPr lang="zh-CN" altLang="zh-CN" sz="1600" b="0" i="0" u="none" strike="noStrike" baseline="0" dirty="0">
                <a:effectLst/>
              </a:rPr>
              <a:t>开发</a:t>
            </a:r>
            <a:r>
              <a:rPr lang="zh-CN" sz="1600" dirty="0"/>
              <a:t>投资完成额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土地购置费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导出数据!$A$3:$A$109</c:f>
              <c:numCache>
                <c:formatCode>yyyy\-m\-d</c:formatCode>
                <c:ptCount val="107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43100</c:v>
                </c:pt>
                <c:pt idx="33">
                  <c:v>43069</c:v>
                </c:pt>
                <c:pt idx="34">
                  <c:v>43039</c:v>
                </c:pt>
                <c:pt idx="35">
                  <c:v>43008</c:v>
                </c:pt>
                <c:pt idx="36">
                  <c:v>42978</c:v>
                </c:pt>
                <c:pt idx="37">
                  <c:v>42947</c:v>
                </c:pt>
                <c:pt idx="38">
                  <c:v>42916</c:v>
                </c:pt>
                <c:pt idx="39">
                  <c:v>42886</c:v>
                </c:pt>
                <c:pt idx="40">
                  <c:v>42855</c:v>
                </c:pt>
                <c:pt idx="41">
                  <c:v>42825</c:v>
                </c:pt>
                <c:pt idx="42">
                  <c:v>42735</c:v>
                </c:pt>
                <c:pt idx="43">
                  <c:v>42704</c:v>
                </c:pt>
                <c:pt idx="44">
                  <c:v>42674</c:v>
                </c:pt>
                <c:pt idx="45">
                  <c:v>42643</c:v>
                </c:pt>
                <c:pt idx="46">
                  <c:v>42613</c:v>
                </c:pt>
                <c:pt idx="47">
                  <c:v>42582</c:v>
                </c:pt>
                <c:pt idx="48">
                  <c:v>42551</c:v>
                </c:pt>
                <c:pt idx="49">
                  <c:v>42521</c:v>
                </c:pt>
                <c:pt idx="50">
                  <c:v>42490</c:v>
                </c:pt>
                <c:pt idx="51">
                  <c:v>42460</c:v>
                </c:pt>
                <c:pt idx="52">
                  <c:v>42429</c:v>
                </c:pt>
                <c:pt idx="53">
                  <c:v>42369</c:v>
                </c:pt>
                <c:pt idx="54">
                  <c:v>42338</c:v>
                </c:pt>
                <c:pt idx="55">
                  <c:v>42308</c:v>
                </c:pt>
                <c:pt idx="56">
                  <c:v>42277</c:v>
                </c:pt>
                <c:pt idx="57">
                  <c:v>42247</c:v>
                </c:pt>
                <c:pt idx="58">
                  <c:v>42216</c:v>
                </c:pt>
                <c:pt idx="59">
                  <c:v>42185</c:v>
                </c:pt>
                <c:pt idx="60">
                  <c:v>42155</c:v>
                </c:pt>
                <c:pt idx="61">
                  <c:v>42124</c:v>
                </c:pt>
                <c:pt idx="62">
                  <c:v>42094</c:v>
                </c:pt>
                <c:pt idx="63">
                  <c:v>42063</c:v>
                </c:pt>
                <c:pt idx="64">
                  <c:v>42004</c:v>
                </c:pt>
                <c:pt idx="65">
                  <c:v>41973</c:v>
                </c:pt>
                <c:pt idx="66">
                  <c:v>41943</c:v>
                </c:pt>
                <c:pt idx="67">
                  <c:v>41912</c:v>
                </c:pt>
                <c:pt idx="68">
                  <c:v>41882</c:v>
                </c:pt>
                <c:pt idx="69">
                  <c:v>41851</c:v>
                </c:pt>
                <c:pt idx="70">
                  <c:v>41820</c:v>
                </c:pt>
                <c:pt idx="71">
                  <c:v>41790</c:v>
                </c:pt>
                <c:pt idx="72">
                  <c:v>41759</c:v>
                </c:pt>
                <c:pt idx="73">
                  <c:v>41729</c:v>
                </c:pt>
                <c:pt idx="74">
                  <c:v>41698</c:v>
                </c:pt>
                <c:pt idx="75">
                  <c:v>41639</c:v>
                </c:pt>
                <c:pt idx="76">
                  <c:v>41608</c:v>
                </c:pt>
                <c:pt idx="77">
                  <c:v>41578</c:v>
                </c:pt>
                <c:pt idx="78">
                  <c:v>41547</c:v>
                </c:pt>
                <c:pt idx="79">
                  <c:v>41517</c:v>
                </c:pt>
                <c:pt idx="80">
                  <c:v>41486</c:v>
                </c:pt>
                <c:pt idx="81">
                  <c:v>41455</c:v>
                </c:pt>
                <c:pt idx="82">
                  <c:v>41425</c:v>
                </c:pt>
                <c:pt idx="83">
                  <c:v>41394</c:v>
                </c:pt>
                <c:pt idx="84">
                  <c:v>41364</c:v>
                </c:pt>
                <c:pt idx="85">
                  <c:v>41274</c:v>
                </c:pt>
                <c:pt idx="86">
                  <c:v>41243</c:v>
                </c:pt>
                <c:pt idx="87">
                  <c:v>41213</c:v>
                </c:pt>
                <c:pt idx="88">
                  <c:v>41182</c:v>
                </c:pt>
                <c:pt idx="89">
                  <c:v>41152</c:v>
                </c:pt>
                <c:pt idx="90">
                  <c:v>41121</c:v>
                </c:pt>
                <c:pt idx="91">
                  <c:v>41090</c:v>
                </c:pt>
                <c:pt idx="92">
                  <c:v>41060</c:v>
                </c:pt>
                <c:pt idx="93">
                  <c:v>41029</c:v>
                </c:pt>
                <c:pt idx="94">
                  <c:v>40999</c:v>
                </c:pt>
                <c:pt idx="95">
                  <c:v>40968</c:v>
                </c:pt>
                <c:pt idx="96">
                  <c:v>40908</c:v>
                </c:pt>
                <c:pt idx="97">
                  <c:v>40877</c:v>
                </c:pt>
                <c:pt idx="98">
                  <c:v>40847</c:v>
                </c:pt>
                <c:pt idx="99">
                  <c:v>40816</c:v>
                </c:pt>
                <c:pt idx="100">
                  <c:v>40786</c:v>
                </c:pt>
                <c:pt idx="101">
                  <c:v>40755</c:v>
                </c:pt>
                <c:pt idx="102">
                  <c:v>40724</c:v>
                </c:pt>
                <c:pt idx="103">
                  <c:v>40694</c:v>
                </c:pt>
                <c:pt idx="104">
                  <c:v>40663</c:v>
                </c:pt>
                <c:pt idx="105">
                  <c:v>40633</c:v>
                </c:pt>
                <c:pt idx="106">
                  <c:v>40602</c:v>
                </c:pt>
              </c:numCache>
            </c:numRef>
          </c:cat>
          <c:val>
            <c:numRef>
              <c:f>导出数据!$B$3:$B$109</c:f>
              <c:numCache>
                <c:formatCode>General</c:formatCode>
                <c:ptCount val="107"/>
                <c:pt idx="0">
                  <c:v>8.1199999999999992</c:v>
                </c:pt>
                <c:pt idx="1">
                  <c:v>8.6</c:v>
                </c:pt>
                <c:pt idx="2">
                  <c:v>8.44</c:v>
                </c:pt>
                <c:pt idx="3">
                  <c:v>8.18</c:v>
                </c:pt>
                <c:pt idx="4">
                  <c:v>8.4600000000000009</c:v>
                </c:pt>
                <c:pt idx="5">
                  <c:v>6.15</c:v>
                </c:pt>
                <c:pt idx="6">
                  <c:v>5.39</c:v>
                </c:pt>
                <c:pt idx="7">
                  <c:v>4.09</c:v>
                </c:pt>
                <c:pt idx="8">
                  <c:v>1.04</c:v>
                </c:pt>
                <c:pt idx="9">
                  <c:v>-9.33</c:v>
                </c:pt>
                <c:pt idx="10">
                  <c:v>14.53</c:v>
                </c:pt>
                <c:pt idx="11">
                  <c:v>17</c:v>
                </c:pt>
                <c:pt idx="12">
                  <c:v>18.38</c:v>
                </c:pt>
                <c:pt idx="13">
                  <c:v>19.64</c:v>
                </c:pt>
                <c:pt idx="14">
                  <c:v>21.87</c:v>
                </c:pt>
                <c:pt idx="15">
                  <c:v>21.96</c:v>
                </c:pt>
                <c:pt idx="16">
                  <c:v>24.19</c:v>
                </c:pt>
                <c:pt idx="17">
                  <c:v>27.23</c:v>
                </c:pt>
                <c:pt idx="18">
                  <c:v>29.66</c:v>
                </c:pt>
                <c:pt idx="19">
                  <c:v>32.65</c:v>
                </c:pt>
                <c:pt idx="20">
                  <c:v>34.479999999999997</c:v>
                </c:pt>
                <c:pt idx="21">
                  <c:v>57.05</c:v>
                </c:pt>
                <c:pt idx="22">
                  <c:v>60.51</c:v>
                </c:pt>
                <c:pt idx="23">
                  <c:v>63.43</c:v>
                </c:pt>
                <c:pt idx="24">
                  <c:v>65.95</c:v>
                </c:pt>
                <c:pt idx="25">
                  <c:v>66.89</c:v>
                </c:pt>
                <c:pt idx="26">
                  <c:v>72.3</c:v>
                </c:pt>
                <c:pt idx="27">
                  <c:v>74.42</c:v>
                </c:pt>
                <c:pt idx="28">
                  <c:v>69.319999999999993</c:v>
                </c:pt>
                <c:pt idx="29">
                  <c:v>66.87</c:v>
                </c:pt>
                <c:pt idx="30">
                  <c:v>67.83</c:v>
                </c:pt>
                <c:pt idx="31">
                  <c:v>47.9</c:v>
                </c:pt>
                <c:pt idx="32">
                  <c:v>23.38</c:v>
                </c:pt>
                <c:pt idx="33">
                  <c:v>21.91</c:v>
                </c:pt>
                <c:pt idx="34">
                  <c:v>20.149999999999999</c:v>
                </c:pt>
                <c:pt idx="35">
                  <c:v>20.13</c:v>
                </c:pt>
                <c:pt idx="36">
                  <c:v>17.98</c:v>
                </c:pt>
                <c:pt idx="37">
                  <c:v>16.079999999999998</c:v>
                </c:pt>
                <c:pt idx="38">
                  <c:v>17.53</c:v>
                </c:pt>
                <c:pt idx="39">
                  <c:v>18.86</c:v>
                </c:pt>
                <c:pt idx="40">
                  <c:v>21.06</c:v>
                </c:pt>
                <c:pt idx="41">
                  <c:v>16.559999999999999</c:v>
                </c:pt>
                <c:pt idx="42">
                  <c:v>6.24</c:v>
                </c:pt>
                <c:pt idx="43">
                  <c:v>4.22</c:v>
                </c:pt>
                <c:pt idx="44">
                  <c:v>3.86</c:v>
                </c:pt>
                <c:pt idx="45">
                  <c:v>1.4</c:v>
                </c:pt>
                <c:pt idx="46">
                  <c:v>-0.11</c:v>
                </c:pt>
                <c:pt idx="47">
                  <c:v>-1.71</c:v>
                </c:pt>
                <c:pt idx="48">
                  <c:v>-1.1000000000000001</c:v>
                </c:pt>
                <c:pt idx="49">
                  <c:v>-0.28999999999999998</c:v>
                </c:pt>
                <c:pt idx="50">
                  <c:v>0.17</c:v>
                </c:pt>
                <c:pt idx="51">
                  <c:v>1.1599999999999999</c:v>
                </c:pt>
                <c:pt idx="52">
                  <c:v>11.72</c:v>
                </c:pt>
                <c:pt idx="53">
                  <c:v>1.24</c:v>
                </c:pt>
                <c:pt idx="54">
                  <c:v>2.4500000000000002</c:v>
                </c:pt>
                <c:pt idx="55">
                  <c:v>6.4</c:v>
                </c:pt>
                <c:pt idx="56">
                  <c:v>7</c:v>
                </c:pt>
                <c:pt idx="57">
                  <c:v>10</c:v>
                </c:pt>
                <c:pt idx="58">
                  <c:v>14.03</c:v>
                </c:pt>
                <c:pt idx="59">
                  <c:v>15.13</c:v>
                </c:pt>
                <c:pt idx="60">
                  <c:v>18.440000000000001</c:v>
                </c:pt>
                <c:pt idx="61">
                  <c:v>22.42</c:v>
                </c:pt>
                <c:pt idx="62">
                  <c:v>28.69</c:v>
                </c:pt>
                <c:pt idx="63">
                  <c:v>33.270000000000003</c:v>
                </c:pt>
                <c:pt idx="64">
                  <c:v>29.31</c:v>
                </c:pt>
                <c:pt idx="65">
                  <c:v>34.380000000000003</c:v>
                </c:pt>
                <c:pt idx="66">
                  <c:v>31.98</c:v>
                </c:pt>
                <c:pt idx="67">
                  <c:v>30.52</c:v>
                </c:pt>
                <c:pt idx="68">
                  <c:v>30.93</c:v>
                </c:pt>
                <c:pt idx="69">
                  <c:v>28.92</c:v>
                </c:pt>
                <c:pt idx="70">
                  <c:v>25.99</c:v>
                </c:pt>
                <c:pt idx="71">
                  <c:v>24.78</c:v>
                </c:pt>
                <c:pt idx="72">
                  <c:v>26.98</c:v>
                </c:pt>
                <c:pt idx="73">
                  <c:v>28.53</c:v>
                </c:pt>
                <c:pt idx="74">
                  <c:v>35.79</c:v>
                </c:pt>
                <c:pt idx="75">
                  <c:v>11.58</c:v>
                </c:pt>
                <c:pt idx="76">
                  <c:v>6.79</c:v>
                </c:pt>
                <c:pt idx="77">
                  <c:v>5.22</c:v>
                </c:pt>
                <c:pt idx="78">
                  <c:v>5.31</c:v>
                </c:pt>
                <c:pt idx="79">
                  <c:v>2.7</c:v>
                </c:pt>
                <c:pt idx="80">
                  <c:v>2.0099999999999998</c:v>
                </c:pt>
                <c:pt idx="81">
                  <c:v>0.85</c:v>
                </c:pt>
                <c:pt idx="82">
                  <c:v>0.93</c:v>
                </c:pt>
                <c:pt idx="83">
                  <c:v>-1.4</c:v>
                </c:pt>
                <c:pt idx="84">
                  <c:v>-13.44</c:v>
                </c:pt>
                <c:pt idx="85">
                  <c:v>6.02</c:v>
                </c:pt>
                <c:pt idx="86">
                  <c:v>6.92</c:v>
                </c:pt>
                <c:pt idx="87">
                  <c:v>6.06</c:v>
                </c:pt>
                <c:pt idx="88">
                  <c:v>6.61</c:v>
                </c:pt>
                <c:pt idx="89">
                  <c:v>7.52</c:v>
                </c:pt>
                <c:pt idx="90">
                  <c:v>8.61</c:v>
                </c:pt>
                <c:pt idx="91">
                  <c:v>9.14</c:v>
                </c:pt>
                <c:pt idx="92">
                  <c:v>6.66</c:v>
                </c:pt>
                <c:pt idx="93">
                  <c:v>3.73</c:v>
                </c:pt>
                <c:pt idx="94">
                  <c:v>18.579999999999998</c:v>
                </c:pt>
                <c:pt idx="95">
                  <c:v>59.37</c:v>
                </c:pt>
                <c:pt idx="96">
                  <c:v>14.22</c:v>
                </c:pt>
                <c:pt idx="97">
                  <c:v>17.32</c:v>
                </c:pt>
                <c:pt idx="98">
                  <c:v>17.7</c:v>
                </c:pt>
                <c:pt idx="99">
                  <c:v>18.73</c:v>
                </c:pt>
                <c:pt idx="100">
                  <c:v>20.2</c:v>
                </c:pt>
                <c:pt idx="101">
                  <c:v>19.59</c:v>
                </c:pt>
                <c:pt idx="102">
                  <c:v>18.84</c:v>
                </c:pt>
                <c:pt idx="103">
                  <c:v>21.83</c:v>
                </c:pt>
                <c:pt idx="104">
                  <c:v>30.45</c:v>
                </c:pt>
                <c:pt idx="105">
                  <c:v>29.29</c:v>
                </c:pt>
                <c:pt idx="106">
                  <c:v>16.670000000000002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5-49EB-84BC-8FB03BC81463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安装工程</c:v>
                </c:pt>
              </c:strCache>
            </c:strRef>
          </c:tx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导出数据!$A$3:$A$109</c:f>
              <c:numCache>
                <c:formatCode>yyyy\-m\-d</c:formatCode>
                <c:ptCount val="107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43100</c:v>
                </c:pt>
                <c:pt idx="33">
                  <c:v>43069</c:v>
                </c:pt>
                <c:pt idx="34">
                  <c:v>43039</c:v>
                </c:pt>
                <c:pt idx="35">
                  <c:v>43008</c:v>
                </c:pt>
                <c:pt idx="36">
                  <c:v>42978</c:v>
                </c:pt>
                <c:pt idx="37">
                  <c:v>42947</c:v>
                </c:pt>
                <c:pt idx="38">
                  <c:v>42916</c:v>
                </c:pt>
                <c:pt idx="39">
                  <c:v>42886</c:v>
                </c:pt>
                <c:pt idx="40">
                  <c:v>42855</c:v>
                </c:pt>
                <c:pt idx="41">
                  <c:v>42825</c:v>
                </c:pt>
                <c:pt idx="42">
                  <c:v>42735</c:v>
                </c:pt>
                <c:pt idx="43">
                  <c:v>42704</c:v>
                </c:pt>
                <c:pt idx="44">
                  <c:v>42674</c:v>
                </c:pt>
                <c:pt idx="45">
                  <c:v>42643</c:v>
                </c:pt>
                <c:pt idx="46">
                  <c:v>42613</c:v>
                </c:pt>
                <c:pt idx="47">
                  <c:v>42582</c:v>
                </c:pt>
                <c:pt idx="48">
                  <c:v>42551</c:v>
                </c:pt>
                <c:pt idx="49">
                  <c:v>42521</c:v>
                </c:pt>
                <c:pt idx="50">
                  <c:v>42490</c:v>
                </c:pt>
                <c:pt idx="51">
                  <c:v>42460</c:v>
                </c:pt>
                <c:pt idx="52">
                  <c:v>42429</c:v>
                </c:pt>
                <c:pt idx="53">
                  <c:v>42369</c:v>
                </c:pt>
                <c:pt idx="54">
                  <c:v>42338</c:v>
                </c:pt>
                <c:pt idx="55">
                  <c:v>42308</c:v>
                </c:pt>
                <c:pt idx="56">
                  <c:v>42277</c:v>
                </c:pt>
                <c:pt idx="57">
                  <c:v>42247</c:v>
                </c:pt>
                <c:pt idx="58">
                  <c:v>42216</c:v>
                </c:pt>
                <c:pt idx="59">
                  <c:v>42185</c:v>
                </c:pt>
                <c:pt idx="60">
                  <c:v>42155</c:v>
                </c:pt>
                <c:pt idx="61">
                  <c:v>42124</c:v>
                </c:pt>
                <c:pt idx="62">
                  <c:v>42094</c:v>
                </c:pt>
                <c:pt idx="63">
                  <c:v>42063</c:v>
                </c:pt>
                <c:pt idx="64">
                  <c:v>42004</c:v>
                </c:pt>
                <c:pt idx="65">
                  <c:v>41973</c:v>
                </c:pt>
                <c:pt idx="66">
                  <c:v>41943</c:v>
                </c:pt>
                <c:pt idx="67">
                  <c:v>41912</c:v>
                </c:pt>
                <c:pt idx="68">
                  <c:v>41882</c:v>
                </c:pt>
                <c:pt idx="69">
                  <c:v>41851</c:v>
                </c:pt>
                <c:pt idx="70">
                  <c:v>41820</c:v>
                </c:pt>
                <c:pt idx="71">
                  <c:v>41790</c:v>
                </c:pt>
                <c:pt idx="72">
                  <c:v>41759</c:v>
                </c:pt>
                <c:pt idx="73">
                  <c:v>41729</c:v>
                </c:pt>
                <c:pt idx="74">
                  <c:v>41698</c:v>
                </c:pt>
                <c:pt idx="75">
                  <c:v>41639</c:v>
                </c:pt>
                <c:pt idx="76">
                  <c:v>41608</c:v>
                </c:pt>
                <c:pt idx="77">
                  <c:v>41578</c:v>
                </c:pt>
                <c:pt idx="78">
                  <c:v>41547</c:v>
                </c:pt>
                <c:pt idx="79">
                  <c:v>41517</c:v>
                </c:pt>
                <c:pt idx="80">
                  <c:v>41486</c:v>
                </c:pt>
                <c:pt idx="81">
                  <c:v>41455</c:v>
                </c:pt>
                <c:pt idx="82">
                  <c:v>41425</c:v>
                </c:pt>
                <c:pt idx="83">
                  <c:v>41394</c:v>
                </c:pt>
                <c:pt idx="84">
                  <c:v>41364</c:v>
                </c:pt>
                <c:pt idx="85">
                  <c:v>41274</c:v>
                </c:pt>
                <c:pt idx="86">
                  <c:v>41243</c:v>
                </c:pt>
                <c:pt idx="87">
                  <c:v>41213</c:v>
                </c:pt>
                <c:pt idx="88">
                  <c:v>41182</c:v>
                </c:pt>
                <c:pt idx="89">
                  <c:v>41152</c:v>
                </c:pt>
                <c:pt idx="90">
                  <c:v>41121</c:v>
                </c:pt>
                <c:pt idx="91">
                  <c:v>41090</c:v>
                </c:pt>
                <c:pt idx="92">
                  <c:v>41060</c:v>
                </c:pt>
                <c:pt idx="93">
                  <c:v>41029</c:v>
                </c:pt>
                <c:pt idx="94">
                  <c:v>40999</c:v>
                </c:pt>
                <c:pt idx="95">
                  <c:v>40968</c:v>
                </c:pt>
                <c:pt idx="96">
                  <c:v>40908</c:v>
                </c:pt>
                <c:pt idx="97">
                  <c:v>40877</c:v>
                </c:pt>
                <c:pt idx="98">
                  <c:v>40847</c:v>
                </c:pt>
                <c:pt idx="99">
                  <c:v>40816</c:v>
                </c:pt>
                <c:pt idx="100">
                  <c:v>40786</c:v>
                </c:pt>
                <c:pt idx="101">
                  <c:v>40755</c:v>
                </c:pt>
                <c:pt idx="102">
                  <c:v>40724</c:v>
                </c:pt>
                <c:pt idx="103">
                  <c:v>40694</c:v>
                </c:pt>
                <c:pt idx="104">
                  <c:v>40663</c:v>
                </c:pt>
                <c:pt idx="105">
                  <c:v>40633</c:v>
                </c:pt>
                <c:pt idx="106">
                  <c:v>40602</c:v>
                </c:pt>
              </c:numCache>
            </c:numRef>
          </c:cat>
          <c:val>
            <c:numRef>
              <c:f>导出数据!$C$3:$C$109</c:f>
              <c:numCache>
                <c:formatCode>General</c:formatCode>
                <c:ptCount val="107"/>
                <c:pt idx="0">
                  <c:v>-13.92</c:v>
                </c:pt>
                <c:pt idx="1">
                  <c:v>-14.3</c:v>
                </c:pt>
                <c:pt idx="2">
                  <c:v>-15.6</c:v>
                </c:pt>
                <c:pt idx="3">
                  <c:v>-16.559999999999999</c:v>
                </c:pt>
                <c:pt idx="4">
                  <c:v>-18.34</c:v>
                </c:pt>
                <c:pt idx="5">
                  <c:v>-19.95</c:v>
                </c:pt>
                <c:pt idx="6">
                  <c:v>-22.16</c:v>
                </c:pt>
                <c:pt idx="7">
                  <c:v>-25.37</c:v>
                </c:pt>
                <c:pt idx="8">
                  <c:v>-30.98</c:v>
                </c:pt>
                <c:pt idx="9">
                  <c:v>-37.659999999999997</c:v>
                </c:pt>
                <c:pt idx="10">
                  <c:v>-22.58</c:v>
                </c:pt>
                <c:pt idx="11">
                  <c:v>-24.51</c:v>
                </c:pt>
                <c:pt idx="12">
                  <c:v>-25.02</c:v>
                </c:pt>
                <c:pt idx="13">
                  <c:v>-24.63</c:v>
                </c:pt>
                <c:pt idx="14">
                  <c:v>-24.92</c:v>
                </c:pt>
                <c:pt idx="15">
                  <c:v>-24.32</c:v>
                </c:pt>
                <c:pt idx="16">
                  <c:v>-24.15</c:v>
                </c:pt>
                <c:pt idx="17">
                  <c:v>-22.89</c:v>
                </c:pt>
                <c:pt idx="18">
                  <c:v>-22.97</c:v>
                </c:pt>
                <c:pt idx="19">
                  <c:v>-22.88</c:v>
                </c:pt>
                <c:pt idx="20">
                  <c:v>-18.809999999999999</c:v>
                </c:pt>
                <c:pt idx="21">
                  <c:v>-10.47</c:v>
                </c:pt>
                <c:pt idx="22">
                  <c:v>-8.69</c:v>
                </c:pt>
                <c:pt idx="23">
                  <c:v>-8.3000000000000007</c:v>
                </c:pt>
                <c:pt idx="24">
                  <c:v>-7.97</c:v>
                </c:pt>
                <c:pt idx="25">
                  <c:v>-7.28</c:v>
                </c:pt>
                <c:pt idx="26">
                  <c:v>-8.02</c:v>
                </c:pt>
                <c:pt idx="27">
                  <c:v>-8.5399999999999991</c:v>
                </c:pt>
                <c:pt idx="28">
                  <c:v>-6.98</c:v>
                </c:pt>
                <c:pt idx="29">
                  <c:v>-4.0599999999999996</c:v>
                </c:pt>
                <c:pt idx="30">
                  <c:v>-3.06</c:v>
                </c:pt>
                <c:pt idx="31">
                  <c:v>-1.29</c:v>
                </c:pt>
                <c:pt idx="32">
                  <c:v>1.88</c:v>
                </c:pt>
                <c:pt idx="33">
                  <c:v>2.75</c:v>
                </c:pt>
                <c:pt idx="34">
                  <c:v>4.05</c:v>
                </c:pt>
                <c:pt idx="35">
                  <c:v>4.6399999999999997</c:v>
                </c:pt>
                <c:pt idx="36">
                  <c:v>5.0599999999999996</c:v>
                </c:pt>
                <c:pt idx="37">
                  <c:v>6.53</c:v>
                </c:pt>
                <c:pt idx="38">
                  <c:v>8.48</c:v>
                </c:pt>
                <c:pt idx="39">
                  <c:v>8.9700000000000006</c:v>
                </c:pt>
                <c:pt idx="40">
                  <c:v>8.76</c:v>
                </c:pt>
                <c:pt idx="41">
                  <c:v>9.74</c:v>
                </c:pt>
                <c:pt idx="42">
                  <c:v>18.53</c:v>
                </c:pt>
                <c:pt idx="43">
                  <c:v>18.940000000000001</c:v>
                </c:pt>
                <c:pt idx="44">
                  <c:v>19.48</c:v>
                </c:pt>
                <c:pt idx="45">
                  <c:v>19.53</c:v>
                </c:pt>
                <c:pt idx="46">
                  <c:v>20.52</c:v>
                </c:pt>
                <c:pt idx="47">
                  <c:v>20.85</c:v>
                </c:pt>
                <c:pt idx="48">
                  <c:v>21.57</c:v>
                </c:pt>
                <c:pt idx="49">
                  <c:v>23.45</c:v>
                </c:pt>
                <c:pt idx="50">
                  <c:v>22.99</c:v>
                </c:pt>
                <c:pt idx="51">
                  <c:v>21.58</c:v>
                </c:pt>
                <c:pt idx="52">
                  <c:v>15.65</c:v>
                </c:pt>
                <c:pt idx="53">
                  <c:v>7.74</c:v>
                </c:pt>
                <c:pt idx="54">
                  <c:v>7.61</c:v>
                </c:pt>
                <c:pt idx="55">
                  <c:v>7.36</c:v>
                </c:pt>
                <c:pt idx="56">
                  <c:v>7.45</c:v>
                </c:pt>
                <c:pt idx="57">
                  <c:v>7.34</c:v>
                </c:pt>
                <c:pt idx="58">
                  <c:v>7.13</c:v>
                </c:pt>
                <c:pt idx="59">
                  <c:v>6.85</c:v>
                </c:pt>
                <c:pt idx="60">
                  <c:v>7.62</c:v>
                </c:pt>
                <c:pt idx="61">
                  <c:v>8.2200000000000006</c:v>
                </c:pt>
                <c:pt idx="62">
                  <c:v>11.86</c:v>
                </c:pt>
                <c:pt idx="63">
                  <c:v>16.25</c:v>
                </c:pt>
                <c:pt idx="64">
                  <c:v>20.97</c:v>
                </c:pt>
                <c:pt idx="65">
                  <c:v>21.83</c:v>
                </c:pt>
                <c:pt idx="66">
                  <c:v>22.26</c:v>
                </c:pt>
                <c:pt idx="67">
                  <c:v>22.88</c:v>
                </c:pt>
                <c:pt idx="68">
                  <c:v>23.11</c:v>
                </c:pt>
                <c:pt idx="69">
                  <c:v>23.83</c:v>
                </c:pt>
                <c:pt idx="70">
                  <c:v>23.55</c:v>
                </c:pt>
                <c:pt idx="71">
                  <c:v>20.5</c:v>
                </c:pt>
                <c:pt idx="72">
                  <c:v>20.58</c:v>
                </c:pt>
                <c:pt idx="73">
                  <c:v>18.59</c:v>
                </c:pt>
                <c:pt idx="74">
                  <c:v>17.739999999999998</c:v>
                </c:pt>
                <c:pt idx="75">
                  <c:v>23.87</c:v>
                </c:pt>
                <c:pt idx="76">
                  <c:v>24.55</c:v>
                </c:pt>
                <c:pt idx="77">
                  <c:v>25.5</c:v>
                </c:pt>
                <c:pt idx="78">
                  <c:v>26.51</c:v>
                </c:pt>
                <c:pt idx="79">
                  <c:v>26.52</c:v>
                </c:pt>
                <c:pt idx="80">
                  <c:v>27.39</c:v>
                </c:pt>
                <c:pt idx="81">
                  <c:v>27.73</c:v>
                </c:pt>
                <c:pt idx="82">
                  <c:v>28.56</c:v>
                </c:pt>
                <c:pt idx="83">
                  <c:v>31.52</c:v>
                </c:pt>
                <c:pt idx="84">
                  <c:v>29.9</c:v>
                </c:pt>
                <c:pt idx="85">
                  <c:v>48.72</c:v>
                </c:pt>
                <c:pt idx="86">
                  <c:v>53.62</c:v>
                </c:pt>
                <c:pt idx="87">
                  <c:v>52.88</c:v>
                </c:pt>
                <c:pt idx="88">
                  <c:v>52.04</c:v>
                </c:pt>
                <c:pt idx="89">
                  <c:v>48.4</c:v>
                </c:pt>
                <c:pt idx="90">
                  <c:v>48.99</c:v>
                </c:pt>
                <c:pt idx="91">
                  <c:v>51.67</c:v>
                </c:pt>
                <c:pt idx="92">
                  <c:v>51.01</c:v>
                </c:pt>
                <c:pt idx="93">
                  <c:v>47.59</c:v>
                </c:pt>
                <c:pt idx="94">
                  <c:v>50.91</c:v>
                </c:pt>
                <c:pt idx="95">
                  <c:v>40.85</c:v>
                </c:pt>
                <c:pt idx="96">
                  <c:v>32.65</c:v>
                </c:pt>
                <c:pt idx="97">
                  <c:v>33.6</c:v>
                </c:pt>
                <c:pt idx="98">
                  <c:v>33.799999999999997</c:v>
                </c:pt>
                <c:pt idx="99">
                  <c:v>33.58</c:v>
                </c:pt>
                <c:pt idx="100">
                  <c:v>37.65</c:v>
                </c:pt>
                <c:pt idx="101">
                  <c:v>37.36</c:v>
                </c:pt>
                <c:pt idx="102">
                  <c:v>36.99</c:v>
                </c:pt>
                <c:pt idx="103">
                  <c:v>40.130000000000003</c:v>
                </c:pt>
                <c:pt idx="104">
                  <c:v>38.74</c:v>
                </c:pt>
                <c:pt idx="105">
                  <c:v>39.049999999999997</c:v>
                </c:pt>
                <c:pt idx="106">
                  <c:v>40.69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55-49EB-84BC-8FB03BC81463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建筑工程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导出数据!$A$3:$A$109</c:f>
              <c:numCache>
                <c:formatCode>yyyy\-m\-d</c:formatCode>
                <c:ptCount val="107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43100</c:v>
                </c:pt>
                <c:pt idx="33">
                  <c:v>43069</c:v>
                </c:pt>
                <c:pt idx="34">
                  <c:v>43039</c:v>
                </c:pt>
                <c:pt idx="35">
                  <c:v>43008</c:v>
                </c:pt>
                <c:pt idx="36">
                  <c:v>42978</c:v>
                </c:pt>
                <c:pt idx="37">
                  <c:v>42947</c:v>
                </c:pt>
                <c:pt idx="38">
                  <c:v>42916</c:v>
                </c:pt>
                <c:pt idx="39">
                  <c:v>42886</c:v>
                </c:pt>
                <c:pt idx="40">
                  <c:v>42855</c:v>
                </c:pt>
                <c:pt idx="41">
                  <c:v>42825</c:v>
                </c:pt>
                <c:pt idx="42">
                  <c:v>42735</c:v>
                </c:pt>
                <c:pt idx="43">
                  <c:v>42704</c:v>
                </c:pt>
                <c:pt idx="44">
                  <c:v>42674</c:v>
                </c:pt>
                <c:pt idx="45">
                  <c:v>42643</c:v>
                </c:pt>
                <c:pt idx="46">
                  <c:v>42613</c:v>
                </c:pt>
                <c:pt idx="47">
                  <c:v>42582</c:v>
                </c:pt>
                <c:pt idx="48">
                  <c:v>42551</c:v>
                </c:pt>
                <c:pt idx="49">
                  <c:v>42521</c:v>
                </c:pt>
                <c:pt idx="50">
                  <c:v>42490</c:v>
                </c:pt>
                <c:pt idx="51">
                  <c:v>42460</c:v>
                </c:pt>
                <c:pt idx="52">
                  <c:v>42429</c:v>
                </c:pt>
                <c:pt idx="53">
                  <c:v>42369</c:v>
                </c:pt>
                <c:pt idx="54">
                  <c:v>42338</c:v>
                </c:pt>
                <c:pt idx="55">
                  <c:v>42308</c:v>
                </c:pt>
                <c:pt idx="56">
                  <c:v>42277</c:v>
                </c:pt>
                <c:pt idx="57">
                  <c:v>42247</c:v>
                </c:pt>
                <c:pt idx="58">
                  <c:v>42216</c:v>
                </c:pt>
                <c:pt idx="59">
                  <c:v>42185</c:v>
                </c:pt>
                <c:pt idx="60">
                  <c:v>42155</c:v>
                </c:pt>
                <c:pt idx="61">
                  <c:v>42124</c:v>
                </c:pt>
                <c:pt idx="62">
                  <c:v>42094</c:v>
                </c:pt>
                <c:pt idx="63">
                  <c:v>42063</c:v>
                </c:pt>
                <c:pt idx="64">
                  <c:v>42004</c:v>
                </c:pt>
                <c:pt idx="65">
                  <c:v>41973</c:v>
                </c:pt>
                <c:pt idx="66">
                  <c:v>41943</c:v>
                </c:pt>
                <c:pt idx="67">
                  <c:v>41912</c:v>
                </c:pt>
                <c:pt idx="68">
                  <c:v>41882</c:v>
                </c:pt>
                <c:pt idx="69">
                  <c:v>41851</c:v>
                </c:pt>
                <c:pt idx="70">
                  <c:v>41820</c:v>
                </c:pt>
                <c:pt idx="71">
                  <c:v>41790</c:v>
                </c:pt>
                <c:pt idx="72">
                  <c:v>41759</c:v>
                </c:pt>
                <c:pt idx="73">
                  <c:v>41729</c:v>
                </c:pt>
                <c:pt idx="74">
                  <c:v>41698</c:v>
                </c:pt>
                <c:pt idx="75">
                  <c:v>41639</c:v>
                </c:pt>
                <c:pt idx="76">
                  <c:v>41608</c:v>
                </c:pt>
                <c:pt idx="77">
                  <c:v>41578</c:v>
                </c:pt>
                <c:pt idx="78">
                  <c:v>41547</c:v>
                </c:pt>
                <c:pt idx="79">
                  <c:v>41517</c:v>
                </c:pt>
                <c:pt idx="80">
                  <c:v>41486</c:v>
                </c:pt>
                <c:pt idx="81">
                  <c:v>41455</c:v>
                </c:pt>
                <c:pt idx="82">
                  <c:v>41425</c:v>
                </c:pt>
                <c:pt idx="83">
                  <c:v>41394</c:v>
                </c:pt>
                <c:pt idx="84">
                  <c:v>41364</c:v>
                </c:pt>
                <c:pt idx="85">
                  <c:v>41274</c:v>
                </c:pt>
                <c:pt idx="86">
                  <c:v>41243</c:v>
                </c:pt>
                <c:pt idx="87">
                  <c:v>41213</c:v>
                </c:pt>
                <c:pt idx="88">
                  <c:v>41182</c:v>
                </c:pt>
                <c:pt idx="89">
                  <c:v>41152</c:v>
                </c:pt>
                <c:pt idx="90">
                  <c:v>41121</c:v>
                </c:pt>
                <c:pt idx="91">
                  <c:v>41090</c:v>
                </c:pt>
                <c:pt idx="92">
                  <c:v>41060</c:v>
                </c:pt>
                <c:pt idx="93">
                  <c:v>41029</c:v>
                </c:pt>
                <c:pt idx="94">
                  <c:v>40999</c:v>
                </c:pt>
                <c:pt idx="95">
                  <c:v>40968</c:v>
                </c:pt>
                <c:pt idx="96">
                  <c:v>40908</c:v>
                </c:pt>
                <c:pt idx="97">
                  <c:v>40877</c:v>
                </c:pt>
                <c:pt idx="98">
                  <c:v>40847</c:v>
                </c:pt>
                <c:pt idx="99">
                  <c:v>40816</c:v>
                </c:pt>
                <c:pt idx="100">
                  <c:v>40786</c:v>
                </c:pt>
                <c:pt idx="101">
                  <c:v>40755</c:v>
                </c:pt>
                <c:pt idx="102">
                  <c:v>40724</c:v>
                </c:pt>
                <c:pt idx="103">
                  <c:v>40694</c:v>
                </c:pt>
                <c:pt idx="104">
                  <c:v>40663</c:v>
                </c:pt>
                <c:pt idx="105">
                  <c:v>40633</c:v>
                </c:pt>
                <c:pt idx="106">
                  <c:v>40602</c:v>
                </c:pt>
              </c:numCache>
            </c:numRef>
          </c:cat>
          <c:val>
            <c:numRef>
              <c:f>导出数据!$D$3:$D$109</c:f>
              <c:numCache>
                <c:formatCode>General</c:formatCode>
                <c:ptCount val="107"/>
                <c:pt idx="0">
                  <c:v>7.88</c:v>
                </c:pt>
                <c:pt idx="1">
                  <c:v>7.05</c:v>
                </c:pt>
                <c:pt idx="2">
                  <c:v>6.14</c:v>
                </c:pt>
                <c:pt idx="3">
                  <c:v>4.8600000000000003</c:v>
                </c:pt>
                <c:pt idx="4">
                  <c:v>2.99</c:v>
                </c:pt>
                <c:pt idx="5">
                  <c:v>1.8</c:v>
                </c:pt>
                <c:pt idx="6">
                  <c:v>-1.0900000000000001</c:v>
                </c:pt>
                <c:pt idx="7">
                  <c:v>-4.51</c:v>
                </c:pt>
                <c:pt idx="8">
                  <c:v>-9.4600000000000009</c:v>
                </c:pt>
                <c:pt idx="9">
                  <c:v>-16.32</c:v>
                </c:pt>
                <c:pt idx="10">
                  <c:v>11.78</c:v>
                </c:pt>
                <c:pt idx="11">
                  <c:v>11.1</c:v>
                </c:pt>
                <c:pt idx="12">
                  <c:v>10.87</c:v>
                </c:pt>
                <c:pt idx="13">
                  <c:v>10.58</c:v>
                </c:pt>
                <c:pt idx="14">
                  <c:v>9.9</c:v>
                </c:pt>
                <c:pt idx="15">
                  <c:v>9.73</c:v>
                </c:pt>
                <c:pt idx="16">
                  <c:v>9.41</c:v>
                </c:pt>
                <c:pt idx="17">
                  <c:v>8.9499999999999993</c:v>
                </c:pt>
                <c:pt idx="18">
                  <c:v>9.1</c:v>
                </c:pt>
                <c:pt idx="19">
                  <c:v>8.5399999999999991</c:v>
                </c:pt>
                <c:pt idx="20">
                  <c:v>9.3699999999999992</c:v>
                </c:pt>
                <c:pt idx="21">
                  <c:v>-2.2799999999999998</c:v>
                </c:pt>
                <c:pt idx="22">
                  <c:v>-2.98</c:v>
                </c:pt>
                <c:pt idx="23">
                  <c:v>-3.37</c:v>
                </c:pt>
                <c:pt idx="24">
                  <c:v>-3.45</c:v>
                </c:pt>
                <c:pt idx="25">
                  <c:v>-3.24</c:v>
                </c:pt>
                <c:pt idx="26">
                  <c:v>-3.53</c:v>
                </c:pt>
                <c:pt idx="27">
                  <c:v>-4.5999999999999996</c:v>
                </c:pt>
                <c:pt idx="28">
                  <c:v>-2.4500000000000002</c:v>
                </c:pt>
                <c:pt idx="29">
                  <c:v>-1.37</c:v>
                </c:pt>
                <c:pt idx="30">
                  <c:v>-0.54</c:v>
                </c:pt>
                <c:pt idx="31">
                  <c:v>3.44</c:v>
                </c:pt>
                <c:pt idx="32">
                  <c:v>3.14</c:v>
                </c:pt>
                <c:pt idx="33">
                  <c:v>4.2</c:v>
                </c:pt>
                <c:pt idx="34">
                  <c:v>4.9800000000000004</c:v>
                </c:pt>
                <c:pt idx="35">
                  <c:v>5.41</c:v>
                </c:pt>
                <c:pt idx="36">
                  <c:v>5.81</c:v>
                </c:pt>
                <c:pt idx="37">
                  <c:v>6.13</c:v>
                </c:pt>
                <c:pt idx="38">
                  <c:v>6.58</c:v>
                </c:pt>
                <c:pt idx="39">
                  <c:v>6.61</c:v>
                </c:pt>
                <c:pt idx="40">
                  <c:v>7.15</c:v>
                </c:pt>
                <c:pt idx="41">
                  <c:v>7.92</c:v>
                </c:pt>
                <c:pt idx="42">
                  <c:v>5.73</c:v>
                </c:pt>
                <c:pt idx="43">
                  <c:v>5.56</c:v>
                </c:pt>
                <c:pt idx="44">
                  <c:v>5.64</c:v>
                </c:pt>
                <c:pt idx="45">
                  <c:v>5.0599999999999996</c:v>
                </c:pt>
                <c:pt idx="46">
                  <c:v>4.8</c:v>
                </c:pt>
                <c:pt idx="47">
                  <c:v>4.97</c:v>
                </c:pt>
                <c:pt idx="48">
                  <c:v>5.9</c:v>
                </c:pt>
                <c:pt idx="49">
                  <c:v>7.12</c:v>
                </c:pt>
                <c:pt idx="50">
                  <c:v>7.31</c:v>
                </c:pt>
                <c:pt idx="51">
                  <c:v>5.58</c:v>
                </c:pt>
                <c:pt idx="52">
                  <c:v>0.24</c:v>
                </c:pt>
                <c:pt idx="53">
                  <c:v>0.09</c:v>
                </c:pt>
                <c:pt idx="54">
                  <c:v>0.25</c:v>
                </c:pt>
                <c:pt idx="55">
                  <c:v>0.38</c:v>
                </c:pt>
                <c:pt idx="56">
                  <c:v>0.99</c:v>
                </c:pt>
                <c:pt idx="57">
                  <c:v>1.57</c:v>
                </c:pt>
                <c:pt idx="58">
                  <c:v>1.83</c:v>
                </c:pt>
                <c:pt idx="59">
                  <c:v>2.15</c:v>
                </c:pt>
                <c:pt idx="60">
                  <c:v>2.1800000000000002</c:v>
                </c:pt>
                <c:pt idx="61">
                  <c:v>3.17</c:v>
                </c:pt>
                <c:pt idx="62">
                  <c:v>5.41</c:v>
                </c:pt>
                <c:pt idx="63">
                  <c:v>8.76</c:v>
                </c:pt>
                <c:pt idx="64">
                  <c:v>9.26</c:v>
                </c:pt>
                <c:pt idx="65">
                  <c:v>10.07</c:v>
                </c:pt>
                <c:pt idx="66">
                  <c:v>11.18</c:v>
                </c:pt>
                <c:pt idx="67">
                  <c:v>11.78</c:v>
                </c:pt>
                <c:pt idx="68">
                  <c:v>12.8</c:v>
                </c:pt>
                <c:pt idx="69">
                  <c:v>14.12</c:v>
                </c:pt>
                <c:pt idx="70">
                  <c:v>15.26</c:v>
                </c:pt>
                <c:pt idx="71">
                  <c:v>16.53</c:v>
                </c:pt>
                <c:pt idx="72">
                  <c:v>18.100000000000001</c:v>
                </c:pt>
                <c:pt idx="73">
                  <c:v>18.7</c:v>
                </c:pt>
                <c:pt idx="74">
                  <c:v>19.579999999999998</c:v>
                </c:pt>
                <c:pt idx="75">
                  <c:v>22.73</c:v>
                </c:pt>
                <c:pt idx="76">
                  <c:v>23.51</c:v>
                </c:pt>
                <c:pt idx="77">
                  <c:v>23.63</c:v>
                </c:pt>
                <c:pt idx="78">
                  <c:v>24.1</c:v>
                </c:pt>
                <c:pt idx="79">
                  <c:v>24.27</c:v>
                </c:pt>
                <c:pt idx="80">
                  <c:v>25.88</c:v>
                </c:pt>
                <c:pt idx="81">
                  <c:v>26.27</c:v>
                </c:pt>
                <c:pt idx="82">
                  <c:v>26.77</c:v>
                </c:pt>
                <c:pt idx="83">
                  <c:v>26.95</c:v>
                </c:pt>
                <c:pt idx="84">
                  <c:v>28.79</c:v>
                </c:pt>
                <c:pt idx="85">
                  <c:v>14.37</c:v>
                </c:pt>
                <c:pt idx="86">
                  <c:v>14.65</c:v>
                </c:pt>
                <c:pt idx="87">
                  <c:v>13.55</c:v>
                </c:pt>
                <c:pt idx="88">
                  <c:v>13.64</c:v>
                </c:pt>
                <c:pt idx="89">
                  <c:v>13.47</c:v>
                </c:pt>
                <c:pt idx="90">
                  <c:v>12.88</c:v>
                </c:pt>
                <c:pt idx="91">
                  <c:v>14.09</c:v>
                </c:pt>
                <c:pt idx="92">
                  <c:v>16.78</c:v>
                </c:pt>
                <c:pt idx="93">
                  <c:v>18.02</c:v>
                </c:pt>
                <c:pt idx="94">
                  <c:v>20.22</c:v>
                </c:pt>
                <c:pt idx="95">
                  <c:v>21.87</c:v>
                </c:pt>
                <c:pt idx="96">
                  <c:v>34.630000000000003</c:v>
                </c:pt>
                <c:pt idx="97">
                  <c:v>36.69</c:v>
                </c:pt>
                <c:pt idx="98">
                  <c:v>37.94</c:v>
                </c:pt>
                <c:pt idx="99">
                  <c:v>38.270000000000003</c:v>
                </c:pt>
                <c:pt idx="100">
                  <c:v>39.28</c:v>
                </c:pt>
                <c:pt idx="101">
                  <c:v>39.74</c:v>
                </c:pt>
                <c:pt idx="102">
                  <c:v>38.99</c:v>
                </c:pt>
                <c:pt idx="103">
                  <c:v>39.51</c:v>
                </c:pt>
                <c:pt idx="104">
                  <c:v>37.15</c:v>
                </c:pt>
                <c:pt idx="105">
                  <c:v>37.22</c:v>
                </c:pt>
                <c:pt idx="106">
                  <c:v>37.700000000000003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55-49EB-84BC-8FB03BC81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72902896"/>
        <c:axId val="1979960720"/>
      </c:lineChart>
      <c:dateAx>
        <c:axId val="1972902896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9960720"/>
        <c:crosses val="autoZero"/>
        <c:auto val="1"/>
        <c:lblOffset val="100"/>
        <c:baseTimeUnit val="months"/>
      </c:dateAx>
      <c:valAx>
        <c:axId val="1979960720"/>
        <c:scaling>
          <c:orientation val="minMax"/>
          <c:max val="80"/>
          <c:min val="-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290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 dirty="0"/>
              <a:t>本年购置土地面积：累计同比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全国房地产：开发建设：本年购置土地面积：累计同比（月）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08"/>
              <c:layout>
                <c:manualLayout>
                  <c:x val="-2.6020964291861078E-2"/>
                  <c:y val="-8.2730392471751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A1-43DD-8465-D9F39DFAD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导出数据!$A$3:$A$111</c:f>
              <c:numCache>
                <c:formatCode>yyyy\-m\-d</c:formatCode>
                <c:ptCount val="109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43830</c:v>
                </c:pt>
                <c:pt idx="11">
                  <c:v>43799</c:v>
                </c:pt>
                <c:pt idx="12">
                  <c:v>43769</c:v>
                </c:pt>
                <c:pt idx="13">
                  <c:v>43738</c:v>
                </c:pt>
                <c:pt idx="14">
                  <c:v>43708</c:v>
                </c:pt>
                <c:pt idx="15">
                  <c:v>43677</c:v>
                </c:pt>
                <c:pt idx="16">
                  <c:v>43646</c:v>
                </c:pt>
                <c:pt idx="17">
                  <c:v>43616</c:v>
                </c:pt>
                <c:pt idx="18">
                  <c:v>43585</c:v>
                </c:pt>
                <c:pt idx="19">
                  <c:v>43555</c:v>
                </c:pt>
                <c:pt idx="20">
                  <c:v>43524</c:v>
                </c:pt>
                <c:pt idx="21">
                  <c:v>43465</c:v>
                </c:pt>
                <c:pt idx="22">
                  <c:v>43434</c:v>
                </c:pt>
                <c:pt idx="23">
                  <c:v>43404</c:v>
                </c:pt>
                <c:pt idx="24">
                  <c:v>43373</c:v>
                </c:pt>
                <c:pt idx="25">
                  <c:v>43343</c:v>
                </c:pt>
                <c:pt idx="26">
                  <c:v>43312</c:v>
                </c:pt>
                <c:pt idx="27">
                  <c:v>43281</c:v>
                </c:pt>
                <c:pt idx="28">
                  <c:v>43251</c:v>
                </c:pt>
                <c:pt idx="29">
                  <c:v>43220</c:v>
                </c:pt>
                <c:pt idx="30">
                  <c:v>43190</c:v>
                </c:pt>
                <c:pt idx="31">
                  <c:v>43159</c:v>
                </c:pt>
                <c:pt idx="32">
                  <c:v>43100</c:v>
                </c:pt>
                <c:pt idx="33">
                  <c:v>43069</c:v>
                </c:pt>
                <c:pt idx="34">
                  <c:v>43039</c:v>
                </c:pt>
                <c:pt idx="35">
                  <c:v>43008</c:v>
                </c:pt>
                <c:pt idx="36">
                  <c:v>42978</c:v>
                </c:pt>
                <c:pt idx="37">
                  <c:v>42947</c:v>
                </c:pt>
                <c:pt idx="38">
                  <c:v>42916</c:v>
                </c:pt>
                <c:pt idx="39">
                  <c:v>42886</c:v>
                </c:pt>
                <c:pt idx="40">
                  <c:v>42855</c:v>
                </c:pt>
                <c:pt idx="41">
                  <c:v>42825</c:v>
                </c:pt>
                <c:pt idx="42">
                  <c:v>42794</c:v>
                </c:pt>
                <c:pt idx="43">
                  <c:v>42735</c:v>
                </c:pt>
                <c:pt idx="44">
                  <c:v>42704</c:v>
                </c:pt>
                <c:pt idx="45">
                  <c:v>42674</c:v>
                </c:pt>
                <c:pt idx="46">
                  <c:v>42643</c:v>
                </c:pt>
                <c:pt idx="47">
                  <c:v>42613</c:v>
                </c:pt>
                <c:pt idx="48">
                  <c:v>42582</c:v>
                </c:pt>
                <c:pt idx="49">
                  <c:v>42551</c:v>
                </c:pt>
                <c:pt idx="50">
                  <c:v>42521</c:v>
                </c:pt>
                <c:pt idx="51">
                  <c:v>42490</c:v>
                </c:pt>
                <c:pt idx="52">
                  <c:v>42460</c:v>
                </c:pt>
                <c:pt idx="53">
                  <c:v>42429</c:v>
                </c:pt>
                <c:pt idx="54">
                  <c:v>42369</c:v>
                </c:pt>
                <c:pt idx="55">
                  <c:v>42338</c:v>
                </c:pt>
                <c:pt idx="56">
                  <c:v>42308</c:v>
                </c:pt>
                <c:pt idx="57">
                  <c:v>42277</c:v>
                </c:pt>
                <c:pt idx="58">
                  <c:v>42247</c:v>
                </c:pt>
                <c:pt idx="59">
                  <c:v>42216</c:v>
                </c:pt>
                <c:pt idx="60">
                  <c:v>42185</c:v>
                </c:pt>
                <c:pt idx="61">
                  <c:v>42155</c:v>
                </c:pt>
                <c:pt idx="62">
                  <c:v>42124</c:v>
                </c:pt>
                <c:pt idx="63">
                  <c:v>42094</c:v>
                </c:pt>
                <c:pt idx="64">
                  <c:v>42063</c:v>
                </c:pt>
                <c:pt idx="65">
                  <c:v>42004</c:v>
                </c:pt>
                <c:pt idx="66">
                  <c:v>41973</c:v>
                </c:pt>
                <c:pt idx="67">
                  <c:v>41943</c:v>
                </c:pt>
                <c:pt idx="68">
                  <c:v>41912</c:v>
                </c:pt>
                <c:pt idx="69">
                  <c:v>41882</c:v>
                </c:pt>
                <c:pt idx="70">
                  <c:v>41851</c:v>
                </c:pt>
                <c:pt idx="71">
                  <c:v>41820</c:v>
                </c:pt>
                <c:pt idx="72">
                  <c:v>41790</c:v>
                </c:pt>
                <c:pt idx="73">
                  <c:v>41759</c:v>
                </c:pt>
                <c:pt idx="74">
                  <c:v>41729</c:v>
                </c:pt>
                <c:pt idx="75">
                  <c:v>41698</c:v>
                </c:pt>
                <c:pt idx="76">
                  <c:v>41639</c:v>
                </c:pt>
                <c:pt idx="77">
                  <c:v>41608</c:v>
                </c:pt>
                <c:pt idx="78">
                  <c:v>41578</c:v>
                </c:pt>
                <c:pt idx="79">
                  <c:v>41547</c:v>
                </c:pt>
                <c:pt idx="80">
                  <c:v>41517</c:v>
                </c:pt>
                <c:pt idx="81">
                  <c:v>41486</c:v>
                </c:pt>
                <c:pt idx="82">
                  <c:v>41455</c:v>
                </c:pt>
                <c:pt idx="83">
                  <c:v>41425</c:v>
                </c:pt>
                <c:pt idx="84">
                  <c:v>41394</c:v>
                </c:pt>
                <c:pt idx="85">
                  <c:v>41364</c:v>
                </c:pt>
                <c:pt idx="86">
                  <c:v>41333</c:v>
                </c:pt>
                <c:pt idx="87">
                  <c:v>41274</c:v>
                </c:pt>
                <c:pt idx="88">
                  <c:v>41243</c:v>
                </c:pt>
                <c:pt idx="89">
                  <c:v>41213</c:v>
                </c:pt>
                <c:pt idx="90">
                  <c:v>41182</c:v>
                </c:pt>
                <c:pt idx="91">
                  <c:v>41152</c:v>
                </c:pt>
                <c:pt idx="92">
                  <c:v>41121</c:v>
                </c:pt>
                <c:pt idx="93">
                  <c:v>41090</c:v>
                </c:pt>
                <c:pt idx="94">
                  <c:v>41060</c:v>
                </c:pt>
                <c:pt idx="95">
                  <c:v>41029</c:v>
                </c:pt>
                <c:pt idx="96">
                  <c:v>40999</c:v>
                </c:pt>
                <c:pt idx="97">
                  <c:v>40968</c:v>
                </c:pt>
                <c:pt idx="98">
                  <c:v>40908</c:v>
                </c:pt>
                <c:pt idx="99">
                  <c:v>40877</c:v>
                </c:pt>
                <c:pt idx="100">
                  <c:v>40847</c:v>
                </c:pt>
                <c:pt idx="101">
                  <c:v>40816</c:v>
                </c:pt>
                <c:pt idx="102">
                  <c:v>40786</c:v>
                </c:pt>
                <c:pt idx="103">
                  <c:v>40755</c:v>
                </c:pt>
                <c:pt idx="104">
                  <c:v>40724</c:v>
                </c:pt>
                <c:pt idx="105">
                  <c:v>40694</c:v>
                </c:pt>
                <c:pt idx="106">
                  <c:v>40663</c:v>
                </c:pt>
                <c:pt idx="107">
                  <c:v>40633</c:v>
                </c:pt>
                <c:pt idx="108">
                  <c:v>40602</c:v>
                </c:pt>
              </c:numCache>
            </c:numRef>
          </c:cat>
          <c:val>
            <c:numRef>
              <c:f>导出数据!$B$3:$B$111</c:f>
              <c:numCache>
                <c:formatCode>General</c:formatCode>
                <c:ptCount val="109"/>
                <c:pt idx="0">
                  <c:v>-5.2</c:v>
                </c:pt>
                <c:pt idx="1">
                  <c:v>-3.31</c:v>
                </c:pt>
                <c:pt idx="2">
                  <c:v>-2.87</c:v>
                </c:pt>
                <c:pt idx="3">
                  <c:v>-2.36</c:v>
                </c:pt>
                <c:pt idx="4">
                  <c:v>-1.04</c:v>
                </c:pt>
                <c:pt idx="5">
                  <c:v>-0.88</c:v>
                </c:pt>
                <c:pt idx="6">
                  <c:v>-8.08</c:v>
                </c:pt>
                <c:pt idx="7">
                  <c:v>-12.04</c:v>
                </c:pt>
                <c:pt idx="8">
                  <c:v>-22.6</c:v>
                </c:pt>
                <c:pt idx="9">
                  <c:v>-29.33</c:v>
                </c:pt>
                <c:pt idx="10">
                  <c:v>-11.39</c:v>
                </c:pt>
                <c:pt idx="11">
                  <c:v>-14.24</c:v>
                </c:pt>
                <c:pt idx="12">
                  <c:v>-16.3</c:v>
                </c:pt>
                <c:pt idx="13">
                  <c:v>-20.2</c:v>
                </c:pt>
                <c:pt idx="14">
                  <c:v>-25.62</c:v>
                </c:pt>
                <c:pt idx="15">
                  <c:v>-29.36</c:v>
                </c:pt>
                <c:pt idx="16">
                  <c:v>-27.51</c:v>
                </c:pt>
                <c:pt idx="17">
                  <c:v>-33.22</c:v>
                </c:pt>
                <c:pt idx="18">
                  <c:v>-33.799999999999997</c:v>
                </c:pt>
                <c:pt idx="19">
                  <c:v>-33.11</c:v>
                </c:pt>
                <c:pt idx="20">
                  <c:v>-34.090000000000003</c:v>
                </c:pt>
                <c:pt idx="21">
                  <c:v>14.24</c:v>
                </c:pt>
                <c:pt idx="22">
                  <c:v>14.29</c:v>
                </c:pt>
                <c:pt idx="23">
                  <c:v>15.3</c:v>
                </c:pt>
                <c:pt idx="24">
                  <c:v>15.74</c:v>
                </c:pt>
                <c:pt idx="25">
                  <c:v>15.62</c:v>
                </c:pt>
                <c:pt idx="26">
                  <c:v>11.35</c:v>
                </c:pt>
                <c:pt idx="27">
                  <c:v>7.2</c:v>
                </c:pt>
                <c:pt idx="28">
                  <c:v>2.13</c:v>
                </c:pt>
                <c:pt idx="29">
                  <c:v>-2.11</c:v>
                </c:pt>
                <c:pt idx="30">
                  <c:v>0.53</c:v>
                </c:pt>
                <c:pt idx="31">
                  <c:v>-1.23</c:v>
                </c:pt>
                <c:pt idx="32">
                  <c:v>15.82</c:v>
                </c:pt>
                <c:pt idx="33">
                  <c:v>16.34</c:v>
                </c:pt>
                <c:pt idx="34">
                  <c:v>12.89</c:v>
                </c:pt>
                <c:pt idx="35">
                  <c:v>12.18</c:v>
                </c:pt>
                <c:pt idx="36">
                  <c:v>10.11</c:v>
                </c:pt>
                <c:pt idx="37">
                  <c:v>11.13</c:v>
                </c:pt>
                <c:pt idx="38">
                  <c:v>8.83</c:v>
                </c:pt>
                <c:pt idx="39">
                  <c:v>5.34</c:v>
                </c:pt>
                <c:pt idx="40">
                  <c:v>8.1</c:v>
                </c:pt>
                <c:pt idx="41">
                  <c:v>5.74</c:v>
                </c:pt>
                <c:pt idx="42">
                  <c:v>6.18</c:v>
                </c:pt>
                <c:pt idx="43">
                  <c:v>-3.44</c:v>
                </c:pt>
                <c:pt idx="44">
                  <c:v>-4.26</c:v>
                </c:pt>
                <c:pt idx="45">
                  <c:v>-5.46</c:v>
                </c:pt>
                <c:pt idx="46">
                  <c:v>-6.13</c:v>
                </c:pt>
                <c:pt idx="47">
                  <c:v>-8.4600000000000009</c:v>
                </c:pt>
                <c:pt idx="48">
                  <c:v>-7.81</c:v>
                </c:pt>
                <c:pt idx="49">
                  <c:v>-3.04</c:v>
                </c:pt>
                <c:pt idx="50">
                  <c:v>-5.94</c:v>
                </c:pt>
                <c:pt idx="51">
                  <c:v>-6.51</c:v>
                </c:pt>
                <c:pt idx="52">
                  <c:v>-11.72</c:v>
                </c:pt>
                <c:pt idx="53">
                  <c:v>-19.37</c:v>
                </c:pt>
                <c:pt idx="54">
                  <c:v>-31.67</c:v>
                </c:pt>
                <c:pt idx="55">
                  <c:v>-33.1</c:v>
                </c:pt>
                <c:pt idx="56">
                  <c:v>-33.83</c:v>
                </c:pt>
                <c:pt idx="57">
                  <c:v>-33.83</c:v>
                </c:pt>
                <c:pt idx="58">
                  <c:v>-32.090000000000003</c:v>
                </c:pt>
                <c:pt idx="59">
                  <c:v>-32.04</c:v>
                </c:pt>
                <c:pt idx="60">
                  <c:v>-33.82</c:v>
                </c:pt>
                <c:pt idx="61">
                  <c:v>-31.01</c:v>
                </c:pt>
                <c:pt idx="62">
                  <c:v>-32.729999999999997</c:v>
                </c:pt>
                <c:pt idx="63">
                  <c:v>-32.36</c:v>
                </c:pt>
                <c:pt idx="64">
                  <c:v>-31.74</c:v>
                </c:pt>
                <c:pt idx="65">
                  <c:v>-13.99</c:v>
                </c:pt>
                <c:pt idx="66">
                  <c:v>-14.48</c:v>
                </c:pt>
                <c:pt idx="67">
                  <c:v>1.18</c:v>
                </c:pt>
                <c:pt idx="68">
                  <c:v>-4.58</c:v>
                </c:pt>
                <c:pt idx="69">
                  <c:v>-3.23</c:v>
                </c:pt>
                <c:pt idx="70">
                  <c:v>-4.7699999999999996</c:v>
                </c:pt>
                <c:pt idx="71">
                  <c:v>-5.81</c:v>
                </c:pt>
                <c:pt idx="72">
                  <c:v>-5.67</c:v>
                </c:pt>
                <c:pt idx="73">
                  <c:v>-7.87</c:v>
                </c:pt>
                <c:pt idx="74">
                  <c:v>-2.35</c:v>
                </c:pt>
                <c:pt idx="75">
                  <c:v>6.54</c:v>
                </c:pt>
                <c:pt idx="76">
                  <c:v>8.82</c:v>
                </c:pt>
                <c:pt idx="77">
                  <c:v>9.91</c:v>
                </c:pt>
                <c:pt idx="78">
                  <c:v>-3.62</c:v>
                </c:pt>
                <c:pt idx="79">
                  <c:v>-3.33</c:v>
                </c:pt>
                <c:pt idx="80">
                  <c:v>-9.06</c:v>
                </c:pt>
                <c:pt idx="81">
                  <c:v>-1.4</c:v>
                </c:pt>
                <c:pt idx="82">
                  <c:v>-10.38</c:v>
                </c:pt>
                <c:pt idx="83">
                  <c:v>-13.13</c:v>
                </c:pt>
                <c:pt idx="84">
                  <c:v>-8.6199999999999992</c:v>
                </c:pt>
                <c:pt idx="85">
                  <c:v>-21.95</c:v>
                </c:pt>
                <c:pt idx="86">
                  <c:v>-18.600000000000001</c:v>
                </c:pt>
                <c:pt idx="87">
                  <c:v>-12.95</c:v>
                </c:pt>
                <c:pt idx="88">
                  <c:v>-14.84</c:v>
                </c:pt>
                <c:pt idx="89">
                  <c:v>-18.04</c:v>
                </c:pt>
                <c:pt idx="90">
                  <c:v>-16.52</c:v>
                </c:pt>
                <c:pt idx="91">
                  <c:v>-16.16</c:v>
                </c:pt>
                <c:pt idx="92">
                  <c:v>-24.34</c:v>
                </c:pt>
                <c:pt idx="93">
                  <c:v>-19.93</c:v>
                </c:pt>
                <c:pt idx="94">
                  <c:v>-18.670000000000002</c:v>
                </c:pt>
                <c:pt idx="95">
                  <c:v>-19.32</c:v>
                </c:pt>
                <c:pt idx="96">
                  <c:v>-3.93</c:v>
                </c:pt>
                <c:pt idx="97">
                  <c:v>23.9</c:v>
                </c:pt>
                <c:pt idx="98">
                  <c:v>0.01</c:v>
                </c:pt>
                <c:pt idx="99">
                  <c:v>2.97</c:v>
                </c:pt>
                <c:pt idx="100">
                  <c:v>2.96</c:v>
                </c:pt>
                <c:pt idx="101">
                  <c:v>7.22</c:v>
                </c:pt>
                <c:pt idx="102">
                  <c:v>9.68</c:v>
                </c:pt>
                <c:pt idx="103">
                  <c:v>15.37</c:v>
                </c:pt>
                <c:pt idx="104">
                  <c:v>18.420000000000002</c:v>
                </c:pt>
                <c:pt idx="105">
                  <c:v>28.55</c:v>
                </c:pt>
                <c:pt idx="106">
                  <c:v>30.36</c:v>
                </c:pt>
                <c:pt idx="107">
                  <c:v>32.68</c:v>
                </c:pt>
                <c:pt idx="108">
                  <c:v>57.08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A1-43DD-8465-D9F39DFAD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3339360"/>
        <c:axId val="1943346848"/>
      </c:lineChart>
      <c:dateAx>
        <c:axId val="1943339360"/>
        <c:scaling>
          <c:orientation val="minMax"/>
        </c:scaling>
        <c:delete val="0"/>
        <c:axPos val="b"/>
        <c:numFmt formatCode="yyyy\-mm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3346848"/>
        <c:crosses val="autoZero"/>
        <c:auto val="1"/>
        <c:lblOffset val="100"/>
        <c:baseTimeUnit val="months"/>
      </c:dateAx>
      <c:valAx>
        <c:axId val="194334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4333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家用空调销量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6"/>
              <c:layout>
                <c:manualLayout>
                  <c:x val="-4.3572984749455342E-3"/>
                  <c:y val="0.124632569077013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55-4FF7-A80D-A7BB0EE100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导出数据!$A$3:$A$119</c:f>
              <c:numCache>
                <c:formatCode>yyyy\-m\-d</c:formatCode>
                <c:ptCount val="117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43861</c:v>
                </c:pt>
                <c:pt idx="11">
                  <c:v>43830</c:v>
                </c:pt>
                <c:pt idx="12">
                  <c:v>43799</c:v>
                </c:pt>
                <c:pt idx="13">
                  <c:v>43769</c:v>
                </c:pt>
                <c:pt idx="14">
                  <c:v>43738</c:v>
                </c:pt>
                <c:pt idx="15">
                  <c:v>43708</c:v>
                </c:pt>
                <c:pt idx="16">
                  <c:v>43677</c:v>
                </c:pt>
                <c:pt idx="17">
                  <c:v>43646</c:v>
                </c:pt>
                <c:pt idx="18">
                  <c:v>43616</c:v>
                </c:pt>
                <c:pt idx="19">
                  <c:v>43585</c:v>
                </c:pt>
                <c:pt idx="20">
                  <c:v>43555</c:v>
                </c:pt>
                <c:pt idx="21">
                  <c:v>43524</c:v>
                </c:pt>
                <c:pt idx="22">
                  <c:v>43496</c:v>
                </c:pt>
                <c:pt idx="23">
                  <c:v>43465</c:v>
                </c:pt>
                <c:pt idx="24">
                  <c:v>43434</c:v>
                </c:pt>
                <c:pt idx="25">
                  <c:v>43404</c:v>
                </c:pt>
                <c:pt idx="26">
                  <c:v>43373</c:v>
                </c:pt>
                <c:pt idx="27">
                  <c:v>43343</c:v>
                </c:pt>
                <c:pt idx="28">
                  <c:v>43312</c:v>
                </c:pt>
                <c:pt idx="29">
                  <c:v>43281</c:v>
                </c:pt>
                <c:pt idx="30">
                  <c:v>43251</c:v>
                </c:pt>
                <c:pt idx="31">
                  <c:v>43220</c:v>
                </c:pt>
                <c:pt idx="32">
                  <c:v>43190</c:v>
                </c:pt>
                <c:pt idx="33">
                  <c:v>43159</c:v>
                </c:pt>
                <c:pt idx="34">
                  <c:v>43131</c:v>
                </c:pt>
                <c:pt idx="35">
                  <c:v>43100</c:v>
                </c:pt>
                <c:pt idx="36">
                  <c:v>43069</c:v>
                </c:pt>
                <c:pt idx="37">
                  <c:v>43039</c:v>
                </c:pt>
                <c:pt idx="38">
                  <c:v>43008</c:v>
                </c:pt>
                <c:pt idx="39">
                  <c:v>42978</c:v>
                </c:pt>
                <c:pt idx="40">
                  <c:v>42947</c:v>
                </c:pt>
                <c:pt idx="41">
                  <c:v>42916</c:v>
                </c:pt>
                <c:pt idx="42">
                  <c:v>42886</c:v>
                </c:pt>
                <c:pt idx="43">
                  <c:v>42855</c:v>
                </c:pt>
                <c:pt idx="44">
                  <c:v>42825</c:v>
                </c:pt>
                <c:pt idx="45">
                  <c:v>42766</c:v>
                </c:pt>
                <c:pt idx="46">
                  <c:v>42735</c:v>
                </c:pt>
                <c:pt idx="47">
                  <c:v>42704</c:v>
                </c:pt>
                <c:pt idx="48">
                  <c:v>42674</c:v>
                </c:pt>
                <c:pt idx="49">
                  <c:v>42643</c:v>
                </c:pt>
                <c:pt idx="50">
                  <c:v>42613</c:v>
                </c:pt>
                <c:pt idx="51">
                  <c:v>42582</c:v>
                </c:pt>
                <c:pt idx="52">
                  <c:v>42551</c:v>
                </c:pt>
                <c:pt idx="53">
                  <c:v>42521</c:v>
                </c:pt>
                <c:pt idx="54">
                  <c:v>42490</c:v>
                </c:pt>
                <c:pt idx="55">
                  <c:v>42460</c:v>
                </c:pt>
                <c:pt idx="56">
                  <c:v>42429</c:v>
                </c:pt>
                <c:pt idx="57">
                  <c:v>42400</c:v>
                </c:pt>
                <c:pt idx="58">
                  <c:v>42369</c:v>
                </c:pt>
                <c:pt idx="59">
                  <c:v>42338</c:v>
                </c:pt>
                <c:pt idx="60">
                  <c:v>42308</c:v>
                </c:pt>
                <c:pt idx="61">
                  <c:v>42277</c:v>
                </c:pt>
                <c:pt idx="62">
                  <c:v>42247</c:v>
                </c:pt>
                <c:pt idx="63">
                  <c:v>42216</c:v>
                </c:pt>
                <c:pt idx="64">
                  <c:v>42185</c:v>
                </c:pt>
                <c:pt idx="65">
                  <c:v>42155</c:v>
                </c:pt>
                <c:pt idx="66">
                  <c:v>42124</c:v>
                </c:pt>
                <c:pt idx="67">
                  <c:v>42094</c:v>
                </c:pt>
                <c:pt idx="68">
                  <c:v>42063</c:v>
                </c:pt>
                <c:pt idx="69">
                  <c:v>42035</c:v>
                </c:pt>
                <c:pt idx="70">
                  <c:v>42004</c:v>
                </c:pt>
                <c:pt idx="71">
                  <c:v>41973</c:v>
                </c:pt>
                <c:pt idx="72">
                  <c:v>41943</c:v>
                </c:pt>
                <c:pt idx="73">
                  <c:v>41912</c:v>
                </c:pt>
                <c:pt idx="74">
                  <c:v>41882</c:v>
                </c:pt>
                <c:pt idx="75">
                  <c:v>41851</c:v>
                </c:pt>
                <c:pt idx="76">
                  <c:v>41820</c:v>
                </c:pt>
                <c:pt idx="77">
                  <c:v>41790</c:v>
                </c:pt>
                <c:pt idx="78">
                  <c:v>41759</c:v>
                </c:pt>
                <c:pt idx="79">
                  <c:v>41729</c:v>
                </c:pt>
                <c:pt idx="80">
                  <c:v>41698</c:v>
                </c:pt>
                <c:pt idx="81">
                  <c:v>41670</c:v>
                </c:pt>
                <c:pt idx="82">
                  <c:v>41639</c:v>
                </c:pt>
                <c:pt idx="83">
                  <c:v>41608</c:v>
                </c:pt>
                <c:pt idx="84">
                  <c:v>41578</c:v>
                </c:pt>
                <c:pt idx="85">
                  <c:v>41547</c:v>
                </c:pt>
                <c:pt idx="86">
                  <c:v>41517</c:v>
                </c:pt>
                <c:pt idx="87">
                  <c:v>41486</c:v>
                </c:pt>
                <c:pt idx="88">
                  <c:v>41455</c:v>
                </c:pt>
                <c:pt idx="89">
                  <c:v>41425</c:v>
                </c:pt>
                <c:pt idx="90">
                  <c:v>41394</c:v>
                </c:pt>
                <c:pt idx="91">
                  <c:v>41364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</c:numCache>
            </c:numRef>
          </c:cat>
          <c:val>
            <c:numRef>
              <c:f>导出数据!$B$3:$B$119</c:f>
              <c:numCache>
                <c:formatCode>General</c:formatCode>
                <c:ptCount val="117"/>
                <c:pt idx="0">
                  <c:v>8.89</c:v>
                </c:pt>
                <c:pt idx="1">
                  <c:v>12.4</c:v>
                </c:pt>
                <c:pt idx="2">
                  <c:v>5.04</c:v>
                </c:pt>
                <c:pt idx="3">
                  <c:v>2.78</c:v>
                </c:pt>
                <c:pt idx="4">
                  <c:v>15.22</c:v>
                </c:pt>
                <c:pt idx="5">
                  <c:v>13.08</c:v>
                </c:pt>
                <c:pt idx="6">
                  <c:v>-0.76</c:v>
                </c:pt>
                <c:pt idx="7">
                  <c:v>-18.93</c:v>
                </c:pt>
                <c:pt idx="8">
                  <c:v>-26.71</c:v>
                </c:pt>
                <c:pt idx="9">
                  <c:v>-41.51</c:v>
                </c:pt>
                <c:pt idx="10">
                  <c:v>-30.89</c:v>
                </c:pt>
                <c:pt idx="11">
                  <c:v>-0.01</c:v>
                </c:pt>
                <c:pt idx="12">
                  <c:v>1.58</c:v>
                </c:pt>
                <c:pt idx="13">
                  <c:v>3.06</c:v>
                </c:pt>
                <c:pt idx="14">
                  <c:v>8.1</c:v>
                </c:pt>
                <c:pt idx="15">
                  <c:v>3.54</c:v>
                </c:pt>
                <c:pt idx="16">
                  <c:v>-8.8000000000000007</c:v>
                </c:pt>
                <c:pt idx="17">
                  <c:v>-5.09</c:v>
                </c:pt>
                <c:pt idx="18">
                  <c:v>-6.95</c:v>
                </c:pt>
                <c:pt idx="19">
                  <c:v>1.34</c:v>
                </c:pt>
                <c:pt idx="20">
                  <c:v>-2.2999999999999998</c:v>
                </c:pt>
                <c:pt idx="21">
                  <c:v>-2.68</c:v>
                </c:pt>
                <c:pt idx="22">
                  <c:v>8.39</c:v>
                </c:pt>
                <c:pt idx="23">
                  <c:v>12.12</c:v>
                </c:pt>
                <c:pt idx="24">
                  <c:v>11.1</c:v>
                </c:pt>
                <c:pt idx="25">
                  <c:v>-13.49</c:v>
                </c:pt>
                <c:pt idx="26">
                  <c:v>-7.67</c:v>
                </c:pt>
                <c:pt idx="27">
                  <c:v>-17.12</c:v>
                </c:pt>
                <c:pt idx="28">
                  <c:v>-2.65</c:v>
                </c:pt>
                <c:pt idx="29">
                  <c:v>12.93</c:v>
                </c:pt>
                <c:pt idx="30">
                  <c:v>14.05</c:v>
                </c:pt>
                <c:pt idx="31">
                  <c:v>16.98</c:v>
                </c:pt>
                <c:pt idx="32">
                  <c:v>15.75</c:v>
                </c:pt>
                <c:pt idx="33">
                  <c:v>-6.22</c:v>
                </c:pt>
                <c:pt idx="34">
                  <c:v>31.92</c:v>
                </c:pt>
                <c:pt idx="35">
                  <c:v>11.96</c:v>
                </c:pt>
                <c:pt idx="36">
                  <c:v>8.35</c:v>
                </c:pt>
                <c:pt idx="37">
                  <c:v>20.41</c:v>
                </c:pt>
                <c:pt idx="38">
                  <c:v>13.4</c:v>
                </c:pt>
                <c:pt idx="39">
                  <c:v>29.58</c:v>
                </c:pt>
                <c:pt idx="40">
                  <c:v>53.57</c:v>
                </c:pt>
                <c:pt idx="41">
                  <c:v>41.64</c:v>
                </c:pt>
                <c:pt idx="42">
                  <c:v>47.9</c:v>
                </c:pt>
                <c:pt idx="43">
                  <c:v>35.03</c:v>
                </c:pt>
                <c:pt idx="44">
                  <c:v>28.36</c:v>
                </c:pt>
                <c:pt idx="45">
                  <c:v>18.64</c:v>
                </c:pt>
                <c:pt idx="46">
                  <c:v>42.47</c:v>
                </c:pt>
                <c:pt idx="47">
                  <c:v>31.85</c:v>
                </c:pt>
                <c:pt idx="48">
                  <c:v>38.909999999999997</c:v>
                </c:pt>
                <c:pt idx="49">
                  <c:v>30.15</c:v>
                </c:pt>
                <c:pt idx="50">
                  <c:v>26.97</c:v>
                </c:pt>
                <c:pt idx="51">
                  <c:v>15.14</c:v>
                </c:pt>
                <c:pt idx="52">
                  <c:v>-4.67</c:v>
                </c:pt>
                <c:pt idx="53">
                  <c:v>-11.74</c:v>
                </c:pt>
                <c:pt idx="54">
                  <c:v>-20.85</c:v>
                </c:pt>
                <c:pt idx="55">
                  <c:v>-21.03</c:v>
                </c:pt>
                <c:pt idx="56">
                  <c:v>-19.54</c:v>
                </c:pt>
                <c:pt idx="57">
                  <c:v>-4.8</c:v>
                </c:pt>
                <c:pt idx="58">
                  <c:v>-26.47</c:v>
                </c:pt>
                <c:pt idx="59">
                  <c:v>-16.03</c:v>
                </c:pt>
                <c:pt idx="60">
                  <c:v>-24.94</c:v>
                </c:pt>
                <c:pt idx="61">
                  <c:v>-19.25</c:v>
                </c:pt>
                <c:pt idx="62">
                  <c:v>-14.98</c:v>
                </c:pt>
                <c:pt idx="63">
                  <c:v>-13.35</c:v>
                </c:pt>
                <c:pt idx="64">
                  <c:v>-8.57</c:v>
                </c:pt>
                <c:pt idx="65">
                  <c:v>-4.8600000000000003</c:v>
                </c:pt>
                <c:pt idx="66">
                  <c:v>2.27</c:v>
                </c:pt>
                <c:pt idx="67">
                  <c:v>3.51</c:v>
                </c:pt>
                <c:pt idx="68">
                  <c:v>-11.65</c:v>
                </c:pt>
                <c:pt idx="69">
                  <c:v>4.46</c:v>
                </c:pt>
                <c:pt idx="70">
                  <c:v>5.13</c:v>
                </c:pt>
                <c:pt idx="71">
                  <c:v>6.81</c:v>
                </c:pt>
                <c:pt idx="72">
                  <c:v>3.53</c:v>
                </c:pt>
                <c:pt idx="73">
                  <c:v>-0.09</c:v>
                </c:pt>
                <c:pt idx="74">
                  <c:v>4.53</c:v>
                </c:pt>
                <c:pt idx="75">
                  <c:v>1.89</c:v>
                </c:pt>
                <c:pt idx="76">
                  <c:v>9.9</c:v>
                </c:pt>
                <c:pt idx="77">
                  <c:v>0.54</c:v>
                </c:pt>
                <c:pt idx="78">
                  <c:v>4.71</c:v>
                </c:pt>
                <c:pt idx="79">
                  <c:v>10.86</c:v>
                </c:pt>
                <c:pt idx="80">
                  <c:v>17.93</c:v>
                </c:pt>
                <c:pt idx="81">
                  <c:v>-4.8600000000000003</c:v>
                </c:pt>
                <c:pt idx="82">
                  <c:v>10.44</c:v>
                </c:pt>
                <c:pt idx="83">
                  <c:v>5.01</c:v>
                </c:pt>
                <c:pt idx="84">
                  <c:v>10.14</c:v>
                </c:pt>
                <c:pt idx="85">
                  <c:v>16</c:v>
                </c:pt>
                <c:pt idx="86">
                  <c:v>16.29</c:v>
                </c:pt>
                <c:pt idx="87">
                  <c:v>8.26</c:v>
                </c:pt>
                <c:pt idx="88">
                  <c:v>0.18</c:v>
                </c:pt>
                <c:pt idx="89">
                  <c:v>-0.05</c:v>
                </c:pt>
                <c:pt idx="90">
                  <c:v>9.26</c:v>
                </c:pt>
                <c:pt idx="91">
                  <c:v>6.29</c:v>
                </c:pt>
                <c:pt idx="92">
                  <c:v>29.17</c:v>
                </c:pt>
                <c:pt idx="93">
                  <c:v>14.76</c:v>
                </c:pt>
                <c:pt idx="94">
                  <c:v>11.12</c:v>
                </c:pt>
                <c:pt idx="95">
                  <c:v>1.96</c:v>
                </c:pt>
                <c:pt idx="96">
                  <c:v>0.15</c:v>
                </c:pt>
                <c:pt idx="97">
                  <c:v>-8.65</c:v>
                </c:pt>
                <c:pt idx="98">
                  <c:v>-11.55</c:v>
                </c:pt>
                <c:pt idx="99">
                  <c:v>-8.9</c:v>
                </c:pt>
                <c:pt idx="100">
                  <c:v>-1.79</c:v>
                </c:pt>
                <c:pt idx="101">
                  <c:v>-11.7</c:v>
                </c:pt>
                <c:pt idx="102">
                  <c:v>-3.41</c:v>
                </c:pt>
                <c:pt idx="103">
                  <c:v>14.69</c:v>
                </c:pt>
                <c:pt idx="104">
                  <c:v>-27.36</c:v>
                </c:pt>
                <c:pt idx="105">
                  <c:v>-19.690000000000001</c:v>
                </c:pt>
                <c:pt idx="106">
                  <c:v>-15.43</c:v>
                </c:pt>
                <c:pt idx="107">
                  <c:v>-18.96</c:v>
                </c:pt>
                <c:pt idx="108">
                  <c:v>2.99</c:v>
                </c:pt>
                <c:pt idx="109">
                  <c:v>4.6399999999999997</c:v>
                </c:pt>
                <c:pt idx="110">
                  <c:v>20.9</c:v>
                </c:pt>
                <c:pt idx="111">
                  <c:v>26.41</c:v>
                </c:pt>
                <c:pt idx="112">
                  <c:v>19.670000000000002</c:v>
                </c:pt>
                <c:pt idx="113">
                  <c:v>31.43</c:v>
                </c:pt>
                <c:pt idx="114">
                  <c:v>26.99</c:v>
                </c:pt>
                <c:pt idx="115">
                  <c:v>38.32</c:v>
                </c:pt>
                <c:pt idx="116">
                  <c:v>62.35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55-4FF7-A80D-A7BB0EE1005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冰箱销量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6"/>
              <c:layout>
                <c:manualLayout>
                  <c:x val="-4.357298474945534E-2"/>
                  <c:y val="-2.1164021164021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55-4FF7-A80D-A7BB0EE100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导出数据!$A$3:$A$119</c:f>
              <c:numCache>
                <c:formatCode>yyyy\-m\-d</c:formatCode>
                <c:ptCount val="117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43861</c:v>
                </c:pt>
                <c:pt idx="11">
                  <c:v>43830</c:v>
                </c:pt>
                <c:pt idx="12">
                  <c:v>43799</c:v>
                </c:pt>
                <c:pt idx="13">
                  <c:v>43769</c:v>
                </c:pt>
                <c:pt idx="14">
                  <c:v>43738</c:v>
                </c:pt>
                <c:pt idx="15">
                  <c:v>43708</c:v>
                </c:pt>
                <c:pt idx="16">
                  <c:v>43677</c:v>
                </c:pt>
                <c:pt idx="17">
                  <c:v>43646</c:v>
                </c:pt>
                <c:pt idx="18">
                  <c:v>43616</c:v>
                </c:pt>
                <c:pt idx="19">
                  <c:v>43585</c:v>
                </c:pt>
                <c:pt idx="20">
                  <c:v>43555</c:v>
                </c:pt>
                <c:pt idx="21">
                  <c:v>43524</c:v>
                </c:pt>
                <c:pt idx="22">
                  <c:v>43496</c:v>
                </c:pt>
                <c:pt idx="23">
                  <c:v>43465</c:v>
                </c:pt>
                <c:pt idx="24">
                  <c:v>43434</c:v>
                </c:pt>
                <c:pt idx="25">
                  <c:v>43404</c:v>
                </c:pt>
                <c:pt idx="26">
                  <c:v>43373</c:v>
                </c:pt>
                <c:pt idx="27">
                  <c:v>43343</c:v>
                </c:pt>
                <c:pt idx="28">
                  <c:v>43312</c:v>
                </c:pt>
                <c:pt idx="29">
                  <c:v>43281</c:v>
                </c:pt>
                <c:pt idx="30">
                  <c:v>43251</c:v>
                </c:pt>
                <c:pt idx="31">
                  <c:v>43220</c:v>
                </c:pt>
                <c:pt idx="32">
                  <c:v>43190</c:v>
                </c:pt>
                <c:pt idx="33">
                  <c:v>43159</c:v>
                </c:pt>
                <c:pt idx="34">
                  <c:v>43131</c:v>
                </c:pt>
                <c:pt idx="35">
                  <c:v>43100</c:v>
                </c:pt>
                <c:pt idx="36">
                  <c:v>43069</c:v>
                </c:pt>
                <c:pt idx="37">
                  <c:v>43039</c:v>
                </c:pt>
                <c:pt idx="38">
                  <c:v>43008</c:v>
                </c:pt>
                <c:pt idx="39">
                  <c:v>42978</c:v>
                </c:pt>
                <c:pt idx="40">
                  <c:v>42947</c:v>
                </c:pt>
                <c:pt idx="41">
                  <c:v>42916</c:v>
                </c:pt>
                <c:pt idx="42">
                  <c:v>42886</c:v>
                </c:pt>
                <c:pt idx="43">
                  <c:v>42855</c:v>
                </c:pt>
                <c:pt idx="44">
                  <c:v>42825</c:v>
                </c:pt>
                <c:pt idx="45">
                  <c:v>42766</c:v>
                </c:pt>
                <c:pt idx="46">
                  <c:v>42735</c:v>
                </c:pt>
                <c:pt idx="47">
                  <c:v>42704</c:v>
                </c:pt>
                <c:pt idx="48">
                  <c:v>42674</c:v>
                </c:pt>
                <c:pt idx="49">
                  <c:v>42643</c:v>
                </c:pt>
                <c:pt idx="50">
                  <c:v>42613</c:v>
                </c:pt>
                <c:pt idx="51">
                  <c:v>42582</c:v>
                </c:pt>
                <c:pt idx="52">
                  <c:v>42551</c:v>
                </c:pt>
                <c:pt idx="53">
                  <c:v>42521</c:v>
                </c:pt>
                <c:pt idx="54">
                  <c:v>42490</c:v>
                </c:pt>
                <c:pt idx="55">
                  <c:v>42460</c:v>
                </c:pt>
                <c:pt idx="56">
                  <c:v>42429</c:v>
                </c:pt>
                <c:pt idx="57">
                  <c:v>42400</c:v>
                </c:pt>
                <c:pt idx="58">
                  <c:v>42369</c:v>
                </c:pt>
                <c:pt idx="59">
                  <c:v>42338</c:v>
                </c:pt>
                <c:pt idx="60">
                  <c:v>42308</c:v>
                </c:pt>
                <c:pt idx="61">
                  <c:v>42277</c:v>
                </c:pt>
                <c:pt idx="62">
                  <c:v>42247</c:v>
                </c:pt>
                <c:pt idx="63">
                  <c:v>42216</c:v>
                </c:pt>
                <c:pt idx="64">
                  <c:v>42185</c:v>
                </c:pt>
                <c:pt idx="65">
                  <c:v>42155</c:v>
                </c:pt>
                <c:pt idx="66">
                  <c:v>42124</c:v>
                </c:pt>
                <c:pt idx="67">
                  <c:v>42094</c:v>
                </c:pt>
                <c:pt idx="68">
                  <c:v>42063</c:v>
                </c:pt>
                <c:pt idx="69">
                  <c:v>42035</c:v>
                </c:pt>
                <c:pt idx="70">
                  <c:v>42004</c:v>
                </c:pt>
                <c:pt idx="71">
                  <c:v>41973</c:v>
                </c:pt>
                <c:pt idx="72">
                  <c:v>41943</c:v>
                </c:pt>
                <c:pt idx="73">
                  <c:v>41912</c:v>
                </c:pt>
                <c:pt idx="74">
                  <c:v>41882</c:v>
                </c:pt>
                <c:pt idx="75">
                  <c:v>41851</c:v>
                </c:pt>
                <c:pt idx="76">
                  <c:v>41820</c:v>
                </c:pt>
                <c:pt idx="77">
                  <c:v>41790</c:v>
                </c:pt>
                <c:pt idx="78">
                  <c:v>41759</c:v>
                </c:pt>
                <c:pt idx="79">
                  <c:v>41729</c:v>
                </c:pt>
                <c:pt idx="80">
                  <c:v>41698</c:v>
                </c:pt>
                <c:pt idx="81">
                  <c:v>41670</c:v>
                </c:pt>
                <c:pt idx="82">
                  <c:v>41639</c:v>
                </c:pt>
                <c:pt idx="83">
                  <c:v>41608</c:v>
                </c:pt>
                <c:pt idx="84">
                  <c:v>41578</c:v>
                </c:pt>
                <c:pt idx="85">
                  <c:v>41547</c:v>
                </c:pt>
                <c:pt idx="86">
                  <c:v>41517</c:v>
                </c:pt>
                <c:pt idx="87">
                  <c:v>41486</c:v>
                </c:pt>
                <c:pt idx="88">
                  <c:v>41455</c:v>
                </c:pt>
                <c:pt idx="89">
                  <c:v>41425</c:v>
                </c:pt>
                <c:pt idx="90">
                  <c:v>41394</c:v>
                </c:pt>
                <c:pt idx="91">
                  <c:v>41364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</c:numCache>
            </c:numRef>
          </c:cat>
          <c:val>
            <c:numRef>
              <c:f>导出数据!$C$3:$C$119</c:f>
              <c:numCache>
                <c:formatCode>General</c:formatCode>
                <c:ptCount val="117"/>
                <c:pt idx="0">
                  <c:v>30.46</c:v>
                </c:pt>
                <c:pt idx="1">
                  <c:v>19.57</c:v>
                </c:pt>
                <c:pt idx="2">
                  <c:v>23.79</c:v>
                </c:pt>
                <c:pt idx="3">
                  <c:v>23.18</c:v>
                </c:pt>
                <c:pt idx="4">
                  <c:v>16.62</c:v>
                </c:pt>
                <c:pt idx="5">
                  <c:v>11.42</c:v>
                </c:pt>
                <c:pt idx="6">
                  <c:v>2.25</c:v>
                </c:pt>
                <c:pt idx="7">
                  <c:v>-1.05</c:v>
                </c:pt>
                <c:pt idx="8">
                  <c:v>-11.21</c:v>
                </c:pt>
                <c:pt idx="9">
                  <c:v>-35.43</c:v>
                </c:pt>
                <c:pt idx="10">
                  <c:v>-11.68</c:v>
                </c:pt>
                <c:pt idx="11">
                  <c:v>14.2</c:v>
                </c:pt>
                <c:pt idx="12">
                  <c:v>-2.54</c:v>
                </c:pt>
                <c:pt idx="13">
                  <c:v>4.4400000000000004</c:v>
                </c:pt>
                <c:pt idx="14">
                  <c:v>-0.27</c:v>
                </c:pt>
                <c:pt idx="15">
                  <c:v>2.2000000000000002</c:v>
                </c:pt>
                <c:pt idx="16">
                  <c:v>2.2200000000000002</c:v>
                </c:pt>
                <c:pt idx="17">
                  <c:v>-2.59</c:v>
                </c:pt>
                <c:pt idx="18">
                  <c:v>8.19</c:v>
                </c:pt>
                <c:pt idx="19">
                  <c:v>0.25</c:v>
                </c:pt>
                <c:pt idx="20">
                  <c:v>4.62</c:v>
                </c:pt>
                <c:pt idx="21">
                  <c:v>-7.48</c:v>
                </c:pt>
                <c:pt idx="22">
                  <c:v>11.63</c:v>
                </c:pt>
                <c:pt idx="23">
                  <c:v>0.86</c:v>
                </c:pt>
                <c:pt idx="24">
                  <c:v>12.02</c:v>
                </c:pt>
                <c:pt idx="25">
                  <c:v>7.94</c:v>
                </c:pt>
                <c:pt idx="26">
                  <c:v>4.87</c:v>
                </c:pt>
                <c:pt idx="27">
                  <c:v>1.82</c:v>
                </c:pt>
                <c:pt idx="28">
                  <c:v>-1.1100000000000001</c:v>
                </c:pt>
                <c:pt idx="29">
                  <c:v>0.31</c:v>
                </c:pt>
                <c:pt idx="30">
                  <c:v>-0.69</c:v>
                </c:pt>
                <c:pt idx="31">
                  <c:v>-6.68</c:v>
                </c:pt>
                <c:pt idx="32">
                  <c:v>-8.35</c:v>
                </c:pt>
                <c:pt idx="33">
                  <c:v>-6.21</c:v>
                </c:pt>
                <c:pt idx="34">
                  <c:v>0.19</c:v>
                </c:pt>
                <c:pt idx="35">
                  <c:v>-4.92</c:v>
                </c:pt>
                <c:pt idx="36">
                  <c:v>-0.04</c:v>
                </c:pt>
                <c:pt idx="37">
                  <c:v>6.94</c:v>
                </c:pt>
                <c:pt idx="38">
                  <c:v>4.67</c:v>
                </c:pt>
                <c:pt idx="39">
                  <c:v>0.56000000000000005</c:v>
                </c:pt>
                <c:pt idx="40">
                  <c:v>0.62</c:v>
                </c:pt>
                <c:pt idx="41">
                  <c:v>4.04</c:v>
                </c:pt>
                <c:pt idx="42">
                  <c:v>1.46</c:v>
                </c:pt>
                <c:pt idx="43">
                  <c:v>-2.0299999999999998</c:v>
                </c:pt>
                <c:pt idx="44">
                  <c:v>-3.18</c:v>
                </c:pt>
                <c:pt idx="45">
                  <c:v>1.03</c:v>
                </c:pt>
                <c:pt idx="46">
                  <c:v>9.33</c:v>
                </c:pt>
                <c:pt idx="47">
                  <c:v>17.07</c:v>
                </c:pt>
                <c:pt idx="48">
                  <c:v>6.38</c:v>
                </c:pt>
                <c:pt idx="49">
                  <c:v>3.57</c:v>
                </c:pt>
                <c:pt idx="50">
                  <c:v>2.52</c:v>
                </c:pt>
                <c:pt idx="51">
                  <c:v>-2.14</c:v>
                </c:pt>
                <c:pt idx="52">
                  <c:v>-2.33</c:v>
                </c:pt>
                <c:pt idx="53">
                  <c:v>-5.09</c:v>
                </c:pt>
                <c:pt idx="54">
                  <c:v>-1.05</c:v>
                </c:pt>
                <c:pt idx="55">
                  <c:v>2.23</c:v>
                </c:pt>
                <c:pt idx="56">
                  <c:v>-6.06</c:v>
                </c:pt>
                <c:pt idx="57">
                  <c:v>1.48</c:v>
                </c:pt>
                <c:pt idx="58">
                  <c:v>2.52</c:v>
                </c:pt>
                <c:pt idx="59">
                  <c:v>0.47</c:v>
                </c:pt>
                <c:pt idx="60">
                  <c:v>0.68</c:v>
                </c:pt>
                <c:pt idx="61">
                  <c:v>-3.65</c:v>
                </c:pt>
                <c:pt idx="62">
                  <c:v>-8.67</c:v>
                </c:pt>
                <c:pt idx="63">
                  <c:v>-7.04</c:v>
                </c:pt>
                <c:pt idx="64">
                  <c:v>-4.71</c:v>
                </c:pt>
                <c:pt idx="65">
                  <c:v>-2.78</c:v>
                </c:pt>
                <c:pt idx="66">
                  <c:v>-4.34</c:v>
                </c:pt>
                <c:pt idx="67">
                  <c:v>-4.3099999999999996</c:v>
                </c:pt>
                <c:pt idx="68">
                  <c:v>-5.89</c:v>
                </c:pt>
                <c:pt idx="69">
                  <c:v>-2.79</c:v>
                </c:pt>
                <c:pt idx="70">
                  <c:v>-1.54</c:v>
                </c:pt>
                <c:pt idx="71">
                  <c:v>-4.97</c:v>
                </c:pt>
                <c:pt idx="72">
                  <c:v>-0.57999999999999996</c:v>
                </c:pt>
                <c:pt idx="73">
                  <c:v>-4.29</c:v>
                </c:pt>
                <c:pt idx="74">
                  <c:v>-4.03</c:v>
                </c:pt>
                <c:pt idx="75">
                  <c:v>0.56999999999999995</c:v>
                </c:pt>
                <c:pt idx="76">
                  <c:v>0.98</c:v>
                </c:pt>
                <c:pt idx="77">
                  <c:v>-1.2</c:v>
                </c:pt>
                <c:pt idx="78">
                  <c:v>-0.76</c:v>
                </c:pt>
                <c:pt idx="79">
                  <c:v>2.3199999999999998</c:v>
                </c:pt>
                <c:pt idx="80">
                  <c:v>-7.17</c:v>
                </c:pt>
                <c:pt idx="81">
                  <c:v>2.78</c:v>
                </c:pt>
                <c:pt idx="82">
                  <c:v>1.1100000000000001</c:v>
                </c:pt>
                <c:pt idx="83">
                  <c:v>10.36</c:v>
                </c:pt>
                <c:pt idx="84">
                  <c:v>-2.96</c:v>
                </c:pt>
                <c:pt idx="85">
                  <c:v>-5.36</c:v>
                </c:pt>
                <c:pt idx="86">
                  <c:v>4.2300000000000004</c:v>
                </c:pt>
                <c:pt idx="87">
                  <c:v>-4.83</c:v>
                </c:pt>
                <c:pt idx="88">
                  <c:v>-9</c:v>
                </c:pt>
                <c:pt idx="89">
                  <c:v>2.4500000000000002</c:v>
                </c:pt>
                <c:pt idx="90">
                  <c:v>7.55</c:v>
                </c:pt>
                <c:pt idx="91">
                  <c:v>10.029999999999999</c:v>
                </c:pt>
                <c:pt idx="92">
                  <c:v>8.74</c:v>
                </c:pt>
                <c:pt idx="93">
                  <c:v>-4.4800000000000004</c:v>
                </c:pt>
                <c:pt idx="94">
                  <c:v>2.4</c:v>
                </c:pt>
                <c:pt idx="95">
                  <c:v>25.63</c:v>
                </c:pt>
                <c:pt idx="96">
                  <c:v>8.94</c:v>
                </c:pt>
                <c:pt idx="97">
                  <c:v>-0.28999999999999998</c:v>
                </c:pt>
                <c:pt idx="98">
                  <c:v>-5.95</c:v>
                </c:pt>
                <c:pt idx="99">
                  <c:v>-7.52</c:v>
                </c:pt>
                <c:pt idx="100">
                  <c:v>-7.74</c:v>
                </c:pt>
                <c:pt idx="101">
                  <c:v>-10.6</c:v>
                </c:pt>
                <c:pt idx="102">
                  <c:v>-4.63</c:v>
                </c:pt>
                <c:pt idx="103">
                  <c:v>4.3600000000000003</c:v>
                </c:pt>
                <c:pt idx="104">
                  <c:v>-19.54</c:v>
                </c:pt>
                <c:pt idx="105">
                  <c:v>13.7</c:v>
                </c:pt>
                <c:pt idx="106">
                  <c:v>-3.26</c:v>
                </c:pt>
                <c:pt idx="107">
                  <c:v>-12.17</c:v>
                </c:pt>
                <c:pt idx="108">
                  <c:v>-4.24</c:v>
                </c:pt>
                <c:pt idx="109">
                  <c:v>6.44</c:v>
                </c:pt>
                <c:pt idx="110">
                  <c:v>23.5</c:v>
                </c:pt>
                <c:pt idx="111">
                  <c:v>35.79</c:v>
                </c:pt>
                <c:pt idx="112">
                  <c:v>32.08</c:v>
                </c:pt>
                <c:pt idx="113">
                  <c:v>13.62</c:v>
                </c:pt>
                <c:pt idx="114">
                  <c:v>16.579999999999998</c:v>
                </c:pt>
                <c:pt idx="115">
                  <c:v>10.050000000000001</c:v>
                </c:pt>
                <c:pt idx="116">
                  <c:v>10.3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55-4FF7-A80D-A7BB0EE1005A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洗衣机销量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16"/>
              <c:layout>
                <c:manualLayout>
                  <c:x val="-0.11764705882352941"/>
                  <c:y val="-3.5273368606701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855-4FF7-A80D-A7BB0EE100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导出数据!$A$3:$A$119</c:f>
              <c:numCache>
                <c:formatCode>yyyy\-m\-d</c:formatCode>
                <c:ptCount val="117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43861</c:v>
                </c:pt>
                <c:pt idx="11">
                  <c:v>43830</c:v>
                </c:pt>
                <c:pt idx="12">
                  <c:v>43799</c:v>
                </c:pt>
                <c:pt idx="13">
                  <c:v>43769</c:v>
                </c:pt>
                <c:pt idx="14">
                  <c:v>43738</c:v>
                </c:pt>
                <c:pt idx="15">
                  <c:v>43708</c:v>
                </c:pt>
                <c:pt idx="16">
                  <c:v>43677</c:v>
                </c:pt>
                <c:pt idx="17">
                  <c:v>43646</c:v>
                </c:pt>
                <c:pt idx="18">
                  <c:v>43616</c:v>
                </c:pt>
                <c:pt idx="19">
                  <c:v>43585</c:v>
                </c:pt>
                <c:pt idx="20">
                  <c:v>43555</c:v>
                </c:pt>
                <c:pt idx="21">
                  <c:v>43524</c:v>
                </c:pt>
                <c:pt idx="22">
                  <c:v>43496</c:v>
                </c:pt>
                <c:pt idx="23">
                  <c:v>43465</c:v>
                </c:pt>
                <c:pt idx="24">
                  <c:v>43434</c:v>
                </c:pt>
                <c:pt idx="25">
                  <c:v>43404</c:v>
                </c:pt>
                <c:pt idx="26">
                  <c:v>43373</c:v>
                </c:pt>
                <c:pt idx="27">
                  <c:v>43343</c:v>
                </c:pt>
                <c:pt idx="28">
                  <c:v>43312</c:v>
                </c:pt>
                <c:pt idx="29">
                  <c:v>43281</c:v>
                </c:pt>
                <c:pt idx="30">
                  <c:v>43251</c:v>
                </c:pt>
                <c:pt idx="31">
                  <c:v>43220</c:v>
                </c:pt>
                <c:pt idx="32">
                  <c:v>43190</c:v>
                </c:pt>
                <c:pt idx="33">
                  <c:v>43159</c:v>
                </c:pt>
                <c:pt idx="34">
                  <c:v>43131</c:v>
                </c:pt>
                <c:pt idx="35">
                  <c:v>43100</c:v>
                </c:pt>
                <c:pt idx="36">
                  <c:v>43069</c:v>
                </c:pt>
                <c:pt idx="37">
                  <c:v>43039</c:v>
                </c:pt>
                <c:pt idx="38">
                  <c:v>43008</c:v>
                </c:pt>
                <c:pt idx="39">
                  <c:v>42978</c:v>
                </c:pt>
                <c:pt idx="40">
                  <c:v>42947</c:v>
                </c:pt>
                <c:pt idx="41">
                  <c:v>42916</c:v>
                </c:pt>
                <c:pt idx="42">
                  <c:v>42886</c:v>
                </c:pt>
                <c:pt idx="43">
                  <c:v>42855</c:v>
                </c:pt>
                <c:pt idx="44">
                  <c:v>42825</c:v>
                </c:pt>
                <c:pt idx="45">
                  <c:v>42766</c:v>
                </c:pt>
                <c:pt idx="46">
                  <c:v>42735</c:v>
                </c:pt>
                <c:pt idx="47">
                  <c:v>42704</c:v>
                </c:pt>
                <c:pt idx="48">
                  <c:v>42674</c:v>
                </c:pt>
                <c:pt idx="49">
                  <c:v>42643</c:v>
                </c:pt>
                <c:pt idx="50">
                  <c:v>42613</c:v>
                </c:pt>
                <c:pt idx="51">
                  <c:v>42582</c:v>
                </c:pt>
                <c:pt idx="52">
                  <c:v>42551</c:v>
                </c:pt>
                <c:pt idx="53">
                  <c:v>42521</c:v>
                </c:pt>
                <c:pt idx="54">
                  <c:v>42490</c:v>
                </c:pt>
                <c:pt idx="55">
                  <c:v>42460</c:v>
                </c:pt>
                <c:pt idx="56">
                  <c:v>42429</c:v>
                </c:pt>
                <c:pt idx="57">
                  <c:v>42400</c:v>
                </c:pt>
                <c:pt idx="58">
                  <c:v>42369</c:v>
                </c:pt>
                <c:pt idx="59">
                  <c:v>42338</c:v>
                </c:pt>
                <c:pt idx="60">
                  <c:v>42308</c:v>
                </c:pt>
                <c:pt idx="61">
                  <c:v>42277</c:v>
                </c:pt>
                <c:pt idx="62">
                  <c:v>42247</c:v>
                </c:pt>
                <c:pt idx="63">
                  <c:v>42216</c:v>
                </c:pt>
                <c:pt idx="64">
                  <c:v>42185</c:v>
                </c:pt>
                <c:pt idx="65">
                  <c:v>42155</c:v>
                </c:pt>
                <c:pt idx="66">
                  <c:v>42124</c:v>
                </c:pt>
                <c:pt idx="67">
                  <c:v>42094</c:v>
                </c:pt>
                <c:pt idx="68">
                  <c:v>42063</c:v>
                </c:pt>
                <c:pt idx="69">
                  <c:v>42035</c:v>
                </c:pt>
                <c:pt idx="70">
                  <c:v>42004</c:v>
                </c:pt>
                <c:pt idx="71">
                  <c:v>41973</c:v>
                </c:pt>
                <c:pt idx="72">
                  <c:v>41943</c:v>
                </c:pt>
                <c:pt idx="73">
                  <c:v>41912</c:v>
                </c:pt>
                <c:pt idx="74">
                  <c:v>41882</c:v>
                </c:pt>
                <c:pt idx="75">
                  <c:v>41851</c:v>
                </c:pt>
                <c:pt idx="76">
                  <c:v>41820</c:v>
                </c:pt>
                <c:pt idx="77">
                  <c:v>41790</c:v>
                </c:pt>
                <c:pt idx="78">
                  <c:v>41759</c:v>
                </c:pt>
                <c:pt idx="79">
                  <c:v>41729</c:v>
                </c:pt>
                <c:pt idx="80">
                  <c:v>41698</c:v>
                </c:pt>
                <c:pt idx="81">
                  <c:v>41670</c:v>
                </c:pt>
                <c:pt idx="82">
                  <c:v>41639</c:v>
                </c:pt>
                <c:pt idx="83">
                  <c:v>41608</c:v>
                </c:pt>
                <c:pt idx="84">
                  <c:v>41578</c:v>
                </c:pt>
                <c:pt idx="85">
                  <c:v>41547</c:v>
                </c:pt>
                <c:pt idx="86">
                  <c:v>41517</c:v>
                </c:pt>
                <c:pt idx="87">
                  <c:v>41486</c:v>
                </c:pt>
                <c:pt idx="88">
                  <c:v>41455</c:v>
                </c:pt>
                <c:pt idx="89">
                  <c:v>41425</c:v>
                </c:pt>
                <c:pt idx="90">
                  <c:v>41394</c:v>
                </c:pt>
                <c:pt idx="91">
                  <c:v>41364</c:v>
                </c:pt>
                <c:pt idx="92">
                  <c:v>41305</c:v>
                </c:pt>
                <c:pt idx="93">
                  <c:v>41274</c:v>
                </c:pt>
                <c:pt idx="94">
                  <c:v>41243</c:v>
                </c:pt>
                <c:pt idx="95">
                  <c:v>41213</c:v>
                </c:pt>
                <c:pt idx="96">
                  <c:v>41182</c:v>
                </c:pt>
                <c:pt idx="97">
                  <c:v>41152</c:v>
                </c:pt>
                <c:pt idx="98">
                  <c:v>41121</c:v>
                </c:pt>
                <c:pt idx="99">
                  <c:v>41090</c:v>
                </c:pt>
                <c:pt idx="100">
                  <c:v>41060</c:v>
                </c:pt>
                <c:pt idx="101">
                  <c:v>41029</c:v>
                </c:pt>
                <c:pt idx="102">
                  <c:v>40999</c:v>
                </c:pt>
                <c:pt idx="103">
                  <c:v>40968</c:v>
                </c:pt>
                <c:pt idx="104">
                  <c:v>40939</c:v>
                </c:pt>
                <c:pt idx="105">
                  <c:v>40908</c:v>
                </c:pt>
                <c:pt idx="106">
                  <c:v>40877</c:v>
                </c:pt>
                <c:pt idx="107">
                  <c:v>40847</c:v>
                </c:pt>
                <c:pt idx="108">
                  <c:v>40816</c:v>
                </c:pt>
                <c:pt idx="109">
                  <c:v>40786</c:v>
                </c:pt>
                <c:pt idx="110">
                  <c:v>40755</c:v>
                </c:pt>
                <c:pt idx="111">
                  <c:v>40724</c:v>
                </c:pt>
                <c:pt idx="112">
                  <c:v>40694</c:v>
                </c:pt>
                <c:pt idx="113">
                  <c:v>40663</c:v>
                </c:pt>
                <c:pt idx="114">
                  <c:v>40633</c:v>
                </c:pt>
                <c:pt idx="115">
                  <c:v>40602</c:v>
                </c:pt>
                <c:pt idx="116">
                  <c:v>40574</c:v>
                </c:pt>
              </c:numCache>
            </c:numRef>
          </c:cat>
          <c:val>
            <c:numRef>
              <c:f>导出数据!$D$3:$D$119</c:f>
              <c:numCache>
                <c:formatCode>General</c:formatCode>
                <c:ptCount val="117"/>
                <c:pt idx="0">
                  <c:v>11.99</c:v>
                </c:pt>
                <c:pt idx="1">
                  <c:v>13.12</c:v>
                </c:pt>
                <c:pt idx="2">
                  <c:v>7.64</c:v>
                </c:pt>
                <c:pt idx="3">
                  <c:v>-2.67</c:v>
                </c:pt>
                <c:pt idx="4">
                  <c:v>-8.26</c:v>
                </c:pt>
                <c:pt idx="5">
                  <c:v>-3.47</c:v>
                </c:pt>
                <c:pt idx="6">
                  <c:v>-10.7</c:v>
                </c:pt>
                <c:pt idx="7">
                  <c:v>-12.95</c:v>
                </c:pt>
                <c:pt idx="8">
                  <c:v>-12.78</c:v>
                </c:pt>
                <c:pt idx="9">
                  <c:v>-48.66</c:v>
                </c:pt>
                <c:pt idx="10">
                  <c:v>-9.73</c:v>
                </c:pt>
                <c:pt idx="11">
                  <c:v>-2.4300000000000002</c:v>
                </c:pt>
                <c:pt idx="12">
                  <c:v>0.44</c:v>
                </c:pt>
                <c:pt idx="13">
                  <c:v>1.02</c:v>
                </c:pt>
                <c:pt idx="14">
                  <c:v>-3.78</c:v>
                </c:pt>
                <c:pt idx="15">
                  <c:v>1.78</c:v>
                </c:pt>
                <c:pt idx="16">
                  <c:v>7.23</c:v>
                </c:pt>
                <c:pt idx="17">
                  <c:v>5.86</c:v>
                </c:pt>
                <c:pt idx="18">
                  <c:v>10.23</c:v>
                </c:pt>
                <c:pt idx="19">
                  <c:v>-0.87</c:v>
                </c:pt>
                <c:pt idx="20">
                  <c:v>1.5</c:v>
                </c:pt>
                <c:pt idx="21">
                  <c:v>-10.92</c:v>
                </c:pt>
                <c:pt idx="22">
                  <c:v>4.2300000000000004</c:v>
                </c:pt>
                <c:pt idx="23">
                  <c:v>3.6</c:v>
                </c:pt>
                <c:pt idx="24">
                  <c:v>-0.13</c:v>
                </c:pt>
                <c:pt idx="25">
                  <c:v>2.12</c:v>
                </c:pt>
                <c:pt idx="26">
                  <c:v>2.15</c:v>
                </c:pt>
                <c:pt idx="27">
                  <c:v>1.62</c:v>
                </c:pt>
                <c:pt idx="28">
                  <c:v>-0.7</c:v>
                </c:pt>
                <c:pt idx="29">
                  <c:v>2.34</c:v>
                </c:pt>
                <c:pt idx="30">
                  <c:v>-2.17</c:v>
                </c:pt>
                <c:pt idx="31">
                  <c:v>8.85</c:v>
                </c:pt>
                <c:pt idx="32">
                  <c:v>-1.59</c:v>
                </c:pt>
                <c:pt idx="33">
                  <c:v>2.65</c:v>
                </c:pt>
                <c:pt idx="34">
                  <c:v>9.3800000000000008</c:v>
                </c:pt>
                <c:pt idx="35">
                  <c:v>7.8</c:v>
                </c:pt>
                <c:pt idx="36">
                  <c:v>9.67</c:v>
                </c:pt>
                <c:pt idx="37">
                  <c:v>2.4300000000000002</c:v>
                </c:pt>
                <c:pt idx="38">
                  <c:v>5.78</c:v>
                </c:pt>
                <c:pt idx="39">
                  <c:v>3.08</c:v>
                </c:pt>
                <c:pt idx="40">
                  <c:v>10.89</c:v>
                </c:pt>
                <c:pt idx="41">
                  <c:v>14.8</c:v>
                </c:pt>
                <c:pt idx="42">
                  <c:v>9.5399999999999991</c:v>
                </c:pt>
                <c:pt idx="43">
                  <c:v>3.79</c:v>
                </c:pt>
                <c:pt idx="44">
                  <c:v>11.64</c:v>
                </c:pt>
                <c:pt idx="45">
                  <c:v>7.74</c:v>
                </c:pt>
                <c:pt idx="46">
                  <c:v>9.1199999999999992</c:v>
                </c:pt>
                <c:pt idx="47">
                  <c:v>10.65</c:v>
                </c:pt>
                <c:pt idx="48">
                  <c:v>12.17</c:v>
                </c:pt>
                <c:pt idx="49">
                  <c:v>4.3</c:v>
                </c:pt>
                <c:pt idx="50">
                  <c:v>5.86</c:v>
                </c:pt>
                <c:pt idx="51">
                  <c:v>5.55</c:v>
                </c:pt>
                <c:pt idx="52">
                  <c:v>4.78</c:v>
                </c:pt>
                <c:pt idx="53">
                  <c:v>8.0399999999999991</c:v>
                </c:pt>
                <c:pt idx="54">
                  <c:v>1.87</c:v>
                </c:pt>
                <c:pt idx="55">
                  <c:v>11.48</c:v>
                </c:pt>
                <c:pt idx="56">
                  <c:v>-2.82</c:v>
                </c:pt>
                <c:pt idx="57">
                  <c:v>0.08</c:v>
                </c:pt>
                <c:pt idx="58">
                  <c:v>3.16</c:v>
                </c:pt>
                <c:pt idx="59">
                  <c:v>-1.71</c:v>
                </c:pt>
                <c:pt idx="60">
                  <c:v>0.28000000000000003</c:v>
                </c:pt>
                <c:pt idx="61">
                  <c:v>0.73</c:v>
                </c:pt>
                <c:pt idx="62">
                  <c:v>4.42</c:v>
                </c:pt>
                <c:pt idx="63">
                  <c:v>-2.34</c:v>
                </c:pt>
                <c:pt idx="64">
                  <c:v>-1.06</c:v>
                </c:pt>
                <c:pt idx="65">
                  <c:v>-3.1</c:v>
                </c:pt>
                <c:pt idx="66">
                  <c:v>-1.79</c:v>
                </c:pt>
                <c:pt idx="67">
                  <c:v>-6.48</c:v>
                </c:pt>
                <c:pt idx="68">
                  <c:v>3.65</c:v>
                </c:pt>
                <c:pt idx="69">
                  <c:v>-0.91</c:v>
                </c:pt>
                <c:pt idx="70">
                  <c:v>1.3</c:v>
                </c:pt>
                <c:pt idx="71">
                  <c:v>-1.86</c:v>
                </c:pt>
                <c:pt idx="72">
                  <c:v>-2.21</c:v>
                </c:pt>
                <c:pt idx="73">
                  <c:v>0.46</c:v>
                </c:pt>
                <c:pt idx="74">
                  <c:v>-2.0699999999999998</c:v>
                </c:pt>
                <c:pt idx="75">
                  <c:v>4.75</c:v>
                </c:pt>
                <c:pt idx="76">
                  <c:v>3.54</c:v>
                </c:pt>
                <c:pt idx="77">
                  <c:v>2.16</c:v>
                </c:pt>
                <c:pt idx="78">
                  <c:v>2.2599999999999998</c:v>
                </c:pt>
                <c:pt idx="79">
                  <c:v>1.75</c:v>
                </c:pt>
                <c:pt idx="80">
                  <c:v>-1.62</c:v>
                </c:pt>
                <c:pt idx="81">
                  <c:v>2.23</c:v>
                </c:pt>
                <c:pt idx="82">
                  <c:v>5.91</c:v>
                </c:pt>
                <c:pt idx="83">
                  <c:v>5.41</c:v>
                </c:pt>
                <c:pt idx="84">
                  <c:v>2.5099999999999998</c:v>
                </c:pt>
                <c:pt idx="85">
                  <c:v>-3.32</c:v>
                </c:pt>
                <c:pt idx="86">
                  <c:v>8.4499999999999993</c:v>
                </c:pt>
                <c:pt idx="87">
                  <c:v>-1.19</c:v>
                </c:pt>
                <c:pt idx="88">
                  <c:v>-8.6300000000000008</c:v>
                </c:pt>
                <c:pt idx="89">
                  <c:v>-4.6500000000000004</c:v>
                </c:pt>
                <c:pt idx="90">
                  <c:v>-0.4</c:v>
                </c:pt>
                <c:pt idx="91">
                  <c:v>2.5099999999999998</c:v>
                </c:pt>
                <c:pt idx="92">
                  <c:v>-1.94</c:v>
                </c:pt>
                <c:pt idx="93">
                  <c:v>-12.25</c:v>
                </c:pt>
                <c:pt idx="94">
                  <c:v>-1.08</c:v>
                </c:pt>
                <c:pt idx="95">
                  <c:v>-1.02</c:v>
                </c:pt>
                <c:pt idx="96">
                  <c:v>6.64</c:v>
                </c:pt>
                <c:pt idx="97">
                  <c:v>-3.68</c:v>
                </c:pt>
                <c:pt idx="98">
                  <c:v>-2.77</c:v>
                </c:pt>
                <c:pt idx="99">
                  <c:v>3.79</c:v>
                </c:pt>
                <c:pt idx="100">
                  <c:v>8.27</c:v>
                </c:pt>
                <c:pt idx="101">
                  <c:v>0.63</c:v>
                </c:pt>
                <c:pt idx="102">
                  <c:v>2.4</c:v>
                </c:pt>
                <c:pt idx="103">
                  <c:v>5.04</c:v>
                </c:pt>
                <c:pt idx="104">
                  <c:v>-3.33</c:v>
                </c:pt>
                <c:pt idx="105">
                  <c:v>1.19</c:v>
                </c:pt>
                <c:pt idx="106">
                  <c:v>-1.95</c:v>
                </c:pt>
                <c:pt idx="107">
                  <c:v>4.74</c:v>
                </c:pt>
                <c:pt idx="108">
                  <c:v>6.24</c:v>
                </c:pt>
                <c:pt idx="109">
                  <c:v>12.75</c:v>
                </c:pt>
                <c:pt idx="110">
                  <c:v>7.81</c:v>
                </c:pt>
                <c:pt idx="111">
                  <c:v>4</c:v>
                </c:pt>
                <c:pt idx="112">
                  <c:v>6.79</c:v>
                </c:pt>
                <c:pt idx="113">
                  <c:v>17.510000000000002</c:v>
                </c:pt>
                <c:pt idx="114">
                  <c:v>15.89</c:v>
                </c:pt>
                <c:pt idx="115">
                  <c:v>14.32</c:v>
                </c:pt>
                <c:pt idx="116">
                  <c:v>30.48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55-4FF7-A80D-A7BB0EE10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8722031"/>
        <c:axId val="1578710383"/>
      </c:lineChart>
      <c:dateAx>
        <c:axId val="157872203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8710383"/>
        <c:crosses val="autoZero"/>
        <c:auto val="1"/>
        <c:lblOffset val="100"/>
        <c:baseTimeUnit val="months"/>
      </c:dateAx>
      <c:valAx>
        <c:axId val="1578710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87220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中国汽车销量：汽车（月）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导出数据!$A$3:$A$121</c:f>
              <c:numCache>
                <c:formatCode>yyyy\-m\-d</c:formatCode>
                <c:ptCount val="119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43861</c:v>
                </c:pt>
                <c:pt idx="11">
                  <c:v>43830</c:v>
                </c:pt>
                <c:pt idx="12">
                  <c:v>43799</c:v>
                </c:pt>
                <c:pt idx="13">
                  <c:v>43769</c:v>
                </c:pt>
                <c:pt idx="14">
                  <c:v>43738</c:v>
                </c:pt>
                <c:pt idx="15">
                  <c:v>43708</c:v>
                </c:pt>
                <c:pt idx="16">
                  <c:v>43677</c:v>
                </c:pt>
                <c:pt idx="17">
                  <c:v>43646</c:v>
                </c:pt>
                <c:pt idx="18">
                  <c:v>43616</c:v>
                </c:pt>
                <c:pt idx="19">
                  <c:v>43585</c:v>
                </c:pt>
                <c:pt idx="20">
                  <c:v>43555</c:v>
                </c:pt>
                <c:pt idx="21">
                  <c:v>43524</c:v>
                </c:pt>
                <c:pt idx="22">
                  <c:v>43496</c:v>
                </c:pt>
                <c:pt idx="23">
                  <c:v>43465</c:v>
                </c:pt>
                <c:pt idx="24">
                  <c:v>43434</c:v>
                </c:pt>
                <c:pt idx="25">
                  <c:v>43404</c:v>
                </c:pt>
                <c:pt idx="26">
                  <c:v>43373</c:v>
                </c:pt>
                <c:pt idx="27">
                  <c:v>43343</c:v>
                </c:pt>
                <c:pt idx="28">
                  <c:v>43312</c:v>
                </c:pt>
                <c:pt idx="29">
                  <c:v>43281</c:v>
                </c:pt>
                <c:pt idx="30">
                  <c:v>43251</c:v>
                </c:pt>
                <c:pt idx="31">
                  <c:v>43220</c:v>
                </c:pt>
                <c:pt idx="32">
                  <c:v>43190</c:v>
                </c:pt>
                <c:pt idx="33">
                  <c:v>43159</c:v>
                </c:pt>
                <c:pt idx="34">
                  <c:v>43131</c:v>
                </c:pt>
                <c:pt idx="35">
                  <c:v>43100</c:v>
                </c:pt>
                <c:pt idx="36">
                  <c:v>43069</c:v>
                </c:pt>
                <c:pt idx="37">
                  <c:v>43039</c:v>
                </c:pt>
                <c:pt idx="38">
                  <c:v>43008</c:v>
                </c:pt>
                <c:pt idx="39">
                  <c:v>42978</c:v>
                </c:pt>
                <c:pt idx="40">
                  <c:v>42947</c:v>
                </c:pt>
                <c:pt idx="41">
                  <c:v>42916</c:v>
                </c:pt>
                <c:pt idx="42">
                  <c:v>42886</c:v>
                </c:pt>
                <c:pt idx="43">
                  <c:v>42855</c:v>
                </c:pt>
                <c:pt idx="44">
                  <c:v>42825</c:v>
                </c:pt>
                <c:pt idx="45">
                  <c:v>42794</c:v>
                </c:pt>
                <c:pt idx="46">
                  <c:v>42766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  <c:pt idx="57">
                  <c:v>42429</c:v>
                </c:pt>
                <c:pt idx="58">
                  <c:v>42400</c:v>
                </c:pt>
                <c:pt idx="59">
                  <c:v>42369</c:v>
                </c:pt>
                <c:pt idx="60">
                  <c:v>42338</c:v>
                </c:pt>
                <c:pt idx="61">
                  <c:v>42308</c:v>
                </c:pt>
                <c:pt idx="62">
                  <c:v>42277</c:v>
                </c:pt>
                <c:pt idx="63">
                  <c:v>42247</c:v>
                </c:pt>
                <c:pt idx="64">
                  <c:v>42216</c:v>
                </c:pt>
                <c:pt idx="65">
                  <c:v>42185</c:v>
                </c:pt>
                <c:pt idx="66">
                  <c:v>42155</c:v>
                </c:pt>
                <c:pt idx="67">
                  <c:v>42124</c:v>
                </c:pt>
                <c:pt idx="68">
                  <c:v>42094</c:v>
                </c:pt>
                <c:pt idx="69">
                  <c:v>42063</c:v>
                </c:pt>
                <c:pt idx="70">
                  <c:v>42035</c:v>
                </c:pt>
                <c:pt idx="71">
                  <c:v>42004</c:v>
                </c:pt>
                <c:pt idx="72">
                  <c:v>41973</c:v>
                </c:pt>
                <c:pt idx="73">
                  <c:v>41943</c:v>
                </c:pt>
                <c:pt idx="74">
                  <c:v>41912</c:v>
                </c:pt>
                <c:pt idx="75">
                  <c:v>41882</c:v>
                </c:pt>
                <c:pt idx="76">
                  <c:v>41851</c:v>
                </c:pt>
                <c:pt idx="77">
                  <c:v>41820</c:v>
                </c:pt>
                <c:pt idx="78">
                  <c:v>41790</c:v>
                </c:pt>
                <c:pt idx="79">
                  <c:v>41759</c:v>
                </c:pt>
                <c:pt idx="80">
                  <c:v>41729</c:v>
                </c:pt>
                <c:pt idx="81">
                  <c:v>41698</c:v>
                </c:pt>
                <c:pt idx="82">
                  <c:v>41670</c:v>
                </c:pt>
                <c:pt idx="83">
                  <c:v>41639</c:v>
                </c:pt>
                <c:pt idx="84">
                  <c:v>41608</c:v>
                </c:pt>
                <c:pt idx="85">
                  <c:v>41578</c:v>
                </c:pt>
                <c:pt idx="86">
                  <c:v>41547</c:v>
                </c:pt>
                <c:pt idx="87">
                  <c:v>41517</c:v>
                </c:pt>
                <c:pt idx="88">
                  <c:v>41486</c:v>
                </c:pt>
                <c:pt idx="89">
                  <c:v>41455</c:v>
                </c:pt>
                <c:pt idx="90">
                  <c:v>41425</c:v>
                </c:pt>
                <c:pt idx="91">
                  <c:v>41394</c:v>
                </c:pt>
                <c:pt idx="92">
                  <c:v>41364</c:v>
                </c:pt>
                <c:pt idx="93">
                  <c:v>41333</c:v>
                </c:pt>
                <c:pt idx="94">
                  <c:v>41305</c:v>
                </c:pt>
                <c:pt idx="95">
                  <c:v>41274</c:v>
                </c:pt>
                <c:pt idx="96">
                  <c:v>41243</c:v>
                </c:pt>
                <c:pt idx="97">
                  <c:v>41213</c:v>
                </c:pt>
                <c:pt idx="98">
                  <c:v>41182</c:v>
                </c:pt>
                <c:pt idx="99">
                  <c:v>41152</c:v>
                </c:pt>
                <c:pt idx="100">
                  <c:v>41121</c:v>
                </c:pt>
                <c:pt idx="101">
                  <c:v>41090</c:v>
                </c:pt>
                <c:pt idx="102">
                  <c:v>41060</c:v>
                </c:pt>
                <c:pt idx="103">
                  <c:v>41029</c:v>
                </c:pt>
                <c:pt idx="104">
                  <c:v>40999</c:v>
                </c:pt>
                <c:pt idx="105">
                  <c:v>40968</c:v>
                </c:pt>
                <c:pt idx="106">
                  <c:v>40939</c:v>
                </c:pt>
                <c:pt idx="107">
                  <c:v>40908</c:v>
                </c:pt>
                <c:pt idx="108">
                  <c:v>40877</c:v>
                </c:pt>
                <c:pt idx="109">
                  <c:v>40847</c:v>
                </c:pt>
                <c:pt idx="110">
                  <c:v>40816</c:v>
                </c:pt>
                <c:pt idx="111">
                  <c:v>40786</c:v>
                </c:pt>
                <c:pt idx="112">
                  <c:v>40755</c:v>
                </c:pt>
                <c:pt idx="113">
                  <c:v>40724</c:v>
                </c:pt>
                <c:pt idx="114">
                  <c:v>40694</c:v>
                </c:pt>
                <c:pt idx="115">
                  <c:v>40663</c:v>
                </c:pt>
                <c:pt idx="116">
                  <c:v>40633</c:v>
                </c:pt>
                <c:pt idx="117">
                  <c:v>40602</c:v>
                </c:pt>
                <c:pt idx="118">
                  <c:v>40574</c:v>
                </c:pt>
              </c:numCache>
            </c:numRef>
          </c:cat>
          <c:val>
            <c:numRef>
              <c:f>导出数据!$B$3:$B$121</c:f>
              <c:numCache>
                <c:formatCode>0_ </c:formatCode>
                <c:ptCount val="119"/>
                <c:pt idx="0">
                  <c:v>277</c:v>
                </c:pt>
                <c:pt idx="1">
                  <c:v>257.32279999999997</c:v>
                </c:pt>
                <c:pt idx="2">
                  <c:v>256.52010000000001</c:v>
                </c:pt>
                <c:pt idx="3">
                  <c:v>218.5812</c:v>
                </c:pt>
                <c:pt idx="4">
                  <c:v>211.18029999999999</c:v>
                </c:pt>
                <c:pt idx="5">
                  <c:v>229.96960000000001</c:v>
                </c:pt>
                <c:pt idx="6">
                  <c:v>219.358</c:v>
                </c:pt>
                <c:pt idx="7">
                  <c:v>206.99619999999999</c:v>
                </c:pt>
                <c:pt idx="8">
                  <c:v>143.02170000000001</c:v>
                </c:pt>
                <c:pt idx="9">
                  <c:v>30.994199999999999</c:v>
                </c:pt>
                <c:pt idx="10">
                  <c:v>192.7201</c:v>
                </c:pt>
                <c:pt idx="11">
                  <c:v>265.8306</c:v>
                </c:pt>
                <c:pt idx="12">
                  <c:v>245.68790000000001</c:v>
                </c:pt>
                <c:pt idx="13">
                  <c:v>228.417</c:v>
                </c:pt>
                <c:pt idx="14">
                  <c:v>227.06819999999999</c:v>
                </c:pt>
                <c:pt idx="15">
                  <c:v>195.75720000000001</c:v>
                </c:pt>
                <c:pt idx="16">
                  <c:v>180.84719999999999</c:v>
                </c:pt>
                <c:pt idx="17">
                  <c:v>205.6446</c:v>
                </c:pt>
                <c:pt idx="18">
                  <c:v>191.25649999999999</c:v>
                </c:pt>
                <c:pt idx="19">
                  <c:v>198.0497</c:v>
                </c:pt>
                <c:pt idx="20">
                  <c:v>252.00129999999999</c:v>
                </c:pt>
                <c:pt idx="21">
                  <c:v>148.1602</c:v>
                </c:pt>
                <c:pt idx="22">
                  <c:v>236.7278</c:v>
                </c:pt>
                <c:pt idx="23">
                  <c:v>266.1465</c:v>
                </c:pt>
                <c:pt idx="24">
                  <c:v>254.78190000000001</c:v>
                </c:pt>
                <c:pt idx="25">
                  <c:v>238.0127</c:v>
                </c:pt>
                <c:pt idx="26">
                  <c:v>239.40620000000001</c:v>
                </c:pt>
                <c:pt idx="27">
                  <c:v>210.33590000000001</c:v>
                </c:pt>
                <c:pt idx="28">
                  <c:v>188.91149999999999</c:v>
                </c:pt>
                <c:pt idx="29">
                  <c:v>227.36689999999999</c:v>
                </c:pt>
                <c:pt idx="30">
                  <c:v>228.7706</c:v>
                </c:pt>
                <c:pt idx="31">
                  <c:v>231.8552</c:v>
                </c:pt>
                <c:pt idx="32">
                  <c:v>265.6259</c:v>
                </c:pt>
                <c:pt idx="33">
                  <c:v>171.7603</c:v>
                </c:pt>
                <c:pt idx="34">
                  <c:v>280.92110000000002</c:v>
                </c:pt>
                <c:pt idx="35">
                  <c:v>306.02710000000002</c:v>
                </c:pt>
                <c:pt idx="36">
                  <c:v>295.76139999999998</c:v>
                </c:pt>
                <c:pt idx="37">
                  <c:v>270.35309999999998</c:v>
                </c:pt>
                <c:pt idx="38">
                  <c:v>270.91289999999998</c:v>
                </c:pt>
                <c:pt idx="39">
                  <c:v>218.60079999999999</c:v>
                </c:pt>
                <c:pt idx="40">
                  <c:v>197.12450000000001</c:v>
                </c:pt>
                <c:pt idx="41">
                  <c:v>217.1917</c:v>
                </c:pt>
                <c:pt idx="42">
                  <c:v>209.6019</c:v>
                </c:pt>
                <c:pt idx="43">
                  <c:v>208.39570000000001</c:v>
                </c:pt>
                <c:pt idx="44">
                  <c:v>254.29140000000001</c:v>
                </c:pt>
                <c:pt idx="45">
                  <c:v>193.9248</c:v>
                </c:pt>
                <c:pt idx="46">
                  <c:v>251.95</c:v>
                </c:pt>
                <c:pt idx="47">
                  <c:v>305.73399999999998</c:v>
                </c:pt>
                <c:pt idx="48">
                  <c:v>293.86529999999999</c:v>
                </c:pt>
                <c:pt idx="49">
                  <c:v>264.988</c:v>
                </c:pt>
                <c:pt idx="50">
                  <c:v>256.40980000000002</c:v>
                </c:pt>
                <c:pt idx="51">
                  <c:v>207.10429999999999</c:v>
                </c:pt>
                <c:pt idx="52">
                  <c:v>185.1917</c:v>
                </c:pt>
                <c:pt idx="53">
                  <c:v>207.0667</c:v>
                </c:pt>
                <c:pt idx="54">
                  <c:v>209.16720000000001</c:v>
                </c:pt>
                <c:pt idx="55">
                  <c:v>212.24279999999999</c:v>
                </c:pt>
                <c:pt idx="56">
                  <c:v>243.9744</c:v>
                </c:pt>
                <c:pt idx="57">
                  <c:v>158.09190000000001</c:v>
                </c:pt>
                <c:pt idx="58">
                  <c:v>250.05699999999999</c:v>
                </c:pt>
                <c:pt idx="59">
                  <c:v>278.55130000000003</c:v>
                </c:pt>
                <c:pt idx="60">
                  <c:v>250.87639999999999</c:v>
                </c:pt>
                <c:pt idx="61">
                  <c:v>222.15649999999999</c:v>
                </c:pt>
                <c:pt idx="62">
                  <c:v>202.47880000000001</c:v>
                </c:pt>
                <c:pt idx="63">
                  <c:v>166.44890000000001</c:v>
                </c:pt>
                <c:pt idx="64">
                  <c:v>150.30170000000001</c:v>
                </c:pt>
                <c:pt idx="65">
                  <c:v>180.309</c:v>
                </c:pt>
                <c:pt idx="66">
                  <c:v>190.37739999999999</c:v>
                </c:pt>
                <c:pt idx="67">
                  <c:v>199.45070000000001</c:v>
                </c:pt>
                <c:pt idx="68">
                  <c:v>224.0556</c:v>
                </c:pt>
                <c:pt idx="69">
                  <c:v>159.33009999999999</c:v>
                </c:pt>
                <c:pt idx="70">
                  <c:v>231.96109999999999</c:v>
                </c:pt>
                <c:pt idx="71">
                  <c:v>241.00890000000001</c:v>
                </c:pt>
                <c:pt idx="72">
                  <c:v>209.0883</c:v>
                </c:pt>
                <c:pt idx="73">
                  <c:v>198.71780000000001</c:v>
                </c:pt>
                <c:pt idx="74">
                  <c:v>198.35890000000001</c:v>
                </c:pt>
                <c:pt idx="75">
                  <c:v>171.55629999999999</c:v>
                </c:pt>
                <c:pt idx="76">
                  <c:v>161.81440000000001</c:v>
                </c:pt>
                <c:pt idx="77">
                  <c:v>184.5847</c:v>
                </c:pt>
                <c:pt idx="78">
                  <c:v>191.12029999999999</c:v>
                </c:pt>
                <c:pt idx="79">
                  <c:v>200.42529999999999</c:v>
                </c:pt>
                <c:pt idx="80">
                  <c:v>216.9085</c:v>
                </c:pt>
                <c:pt idx="81">
                  <c:v>159.6414</c:v>
                </c:pt>
                <c:pt idx="82">
                  <c:v>215.63550000000001</c:v>
                </c:pt>
                <c:pt idx="83">
                  <c:v>213.41820000000001</c:v>
                </c:pt>
                <c:pt idx="84">
                  <c:v>204.38919999999999</c:v>
                </c:pt>
                <c:pt idx="85">
                  <c:v>193.26840000000001</c:v>
                </c:pt>
                <c:pt idx="86">
                  <c:v>193.58199999999999</c:v>
                </c:pt>
                <c:pt idx="87">
                  <c:v>164.89019999999999</c:v>
                </c:pt>
                <c:pt idx="88">
                  <c:v>151.62899999999999</c:v>
                </c:pt>
                <c:pt idx="89">
                  <c:v>175.4084</c:v>
                </c:pt>
                <c:pt idx="90">
                  <c:v>176.1523</c:v>
                </c:pt>
                <c:pt idx="91">
                  <c:v>184.17359999999999</c:v>
                </c:pt>
                <c:pt idx="92">
                  <c:v>203.51230000000001</c:v>
                </c:pt>
                <c:pt idx="93">
                  <c:v>135.46190000000001</c:v>
                </c:pt>
                <c:pt idx="94">
                  <c:v>203.44880000000001</c:v>
                </c:pt>
                <c:pt idx="95">
                  <c:v>180.99039999999999</c:v>
                </c:pt>
                <c:pt idx="96">
                  <c:v>179.10390000000001</c:v>
                </c:pt>
                <c:pt idx="97">
                  <c:v>160.59800000000001</c:v>
                </c:pt>
                <c:pt idx="98">
                  <c:v>161.73580000000001</c:v>
                </c:pt>
                <c:pt idx="99">
                  <c:v>149.52269999999999</c:v>
                </c:pt>
                <c:pt idx="100">
                  <c:v>137.9366</c:v>
                </c:pt>
                <c:pt idx="101">
                  <c:v>157.7508</c:v>
                </c:pt>
                <c:pt idx="102">
                  <c:v>160.71950000000001</c:v>
                </c:pt>
                <c:pt idx="103">
                  <c:v>162.44120000000001</c:v>
                </c:pt>
                <c:pt idx="104">
                  <c:v>183.85720000000001</c:v>
                </c:pt>
                <c:pt idx="105">
                  <c:v>156.70609999999999</c:v>
                </c:pt>
                <c:pt idx="106">
                  <c:v>138.97880000000001</c:v>
                </c:pt>
                <c:pt idx="107">
                  <c:v>168.9614</c:v>
                </c:pt>
                <c:pt idx="108">
                  <c:v>165.5958</c:v>
                </c:pt>
                <c:pt idx="109">
                  <c:v>152.48220000000001</c:v>
                </c:pt>
                <c:pt idx="110">
                  <c:v>164.6086</c:v>
                </c:pt>
                <c:pt idx="111">
                  <c:v>138.10810000000001</c:v>
                </c:pt>
                <c:pt idx="112">
                  <c:v>127.53019999999999</c:v>
                </c:pt>
                <c:pt idx="113">
                  <c:v>143.59350000000001</c:v>
                </c:pt>
                <c:pt idx="114">
                  <c:v>138.27789999999999</c:v>
                </c:pt>
                <c:pt idx="115">
                  <c:v>155.20160000000001</c:v>
                </c:pt>
                <c:pt idx="116">
                  <c:v>182.84790000000001</c:v>
                </c:pt>
                <c:pt idx="117">
                  <c:v>126.6998</c:v>
                </c:pt>
                <c:pt idx="118">
                  <c:v>189.43360000000001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E7-4FF0-B590-103F7C0FB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658847"/>
        <c:axId val="181655935"/>
      </c:bar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同比（右轴）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8"/>
              <c:layout>
                <c:manualLayout>
                  <c:x val="-0.10363836824696819"/>
                  <c:y val="-7.9953131688992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E7-4FF0-B590-103F7C0FB0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导出数据!$A$3:$A$121</c:f>
              <c:numCache>
                <c:formatCode>yyyy\-m\-d</c:formatCode>
                <c:ptCount val="119"/>
                <c:pt idx="0">
                  <c:v>44165</c:v>
                </c:pt>
                <c:pt idx="1">
                  <c:v>44135</c:v>
                </c:pt>
                <c:pt idx="2">
                  <c:v>44104</c:v>
                </c:pt>
                <c:pt idx="3">
                  <c:v>44074</c:v>
                </c:pt>
                <c:pt idx="4">
                  <c:v>44043</c:v>
                </c:pt>
                <c:pt idx="5">
                  <c:v>44012</c:v>
                </c:pt>
                <c:pt idx="6">
                  <c:v>43982</c:v>
                </c:pt>
                <c:pt idx="7">
                  <c:v>43951</c:v>
                </c:pt>
                <c:pt idx="8">
                  <c:v>43921</c:v>
                </c:pt>
                <c:pt idx="9">
                  <c:v>43890</c:v>
                </c:pt>
                <c:pt idx="10">
                  <c:v>43861</c:v>
                </c:pt>
                <c:pt idx="11">
                  <c:v>43830</c:v>
                </c:pt>
                <c:pt idx="12">
                  <c:v>43799</c:v>
                </c:pt>
                <c:pt idx="13">
                  <c:v>43769</c:v>
                </c:pt>
                <c:pt idx="14">
                  <c:v>43738</c:v>
                </c:pt>
                <c:pt idx="15">
                  <c:v>43708</c:v>
                </c:pt>
                <c:pt idx="16">
                  <c:v>43677</c:v>
                </c:pt>
                <c:pt idx="17">
                  <c:v>43646</c:v>
                </c:pt>
                <c:pt idx="18">
                  <c:v>43616</c:v>
                </c:pt>
                <c:pt idx="19">
                  <c:v>43585</c:v>
                </c:pt>
                <c:pt idx="20">
                  <c:v>43555</c:v>
                </c:pt>
                <c:pt idx="21">
                  <c:v>43524</c:v>
                </c:pt>
                <c:pt idx="22">
                  <c:v>43496</c:v>
                </c:pt>
                <c:pt idx="23">
                  <c:v>43465</c:v>
                </c:pt>
                <c:pt idx="24">
                  <c:v>43434</c:v>
                </c:pt>
                <c:pt idx="25">
                  <c:v>43404</c:v>
                </c:pt>
                <c:pt idx="26">
                  <c:v>43373</c:v>
                </c:pt>
                <c:pt idx="27">
                  <c:v>43343</c:v>
                </c:pt>
                <c:pt idx="28">
                  <c:v>43312</c:v>
                </c:pt>
                <c:pt idx="29">
                  <c:v>43281</c:v>
                </c:pt>
                <c:pt idx="30">
                  <c:v>43251</c:v>
                </c:pt>
                <c:pt idx="31">
                  <c:v>43220</c:v>
                </c:pt>
                <c:pt idx="32">
                  <c:v>43190</c:v>
                </c:pt>
                <c:pt idx="33">
                  <c:v>43159</c:v>
                </c:pt>
                <c:pt idx="34">
                  <c:v>43131</c:v>
                </c:pt>
                <c:pt idx="35">
                  <c:v>43100</c:v>
                </c:pt>
                <c:pt idx="36">
                  <c:v>43069</c:v>
                </c:pt>
                <c:pt idx="37">
                  <c:v>43039</c:v>
                </c:pt>
                <c:pt idx="38">
                  <c:v>43008</c:v>
                </c:pt>
                <c:pt idx="39">
                  <c:v>42978</c:v>
                </c:pt>
                <c:pt idx="40">
                  <c:v>42947</c:v>
                </c:pt>
                <c:pt idx="41">
                  <c:v>42916</c:v>
                </c:pt>
                <c:pt idx="42">
                  <c:v>42886</c:v>
                </c:pt>
                <c:pt idx="43">
                  <c:v>42855</c:v>
                </c:pt>
                <c:pt idx="44">
                  <c:v>42825</c:v>
                </c:pt>
                <c:pt idx="45">
                  <c:v>42794</c:v>
                </c:pt>
                <c:pt idx="46">
                  <c:v>42766</c:v>
                </c:pt>
                <c:pt idx="47">
                  <c:v>42735</c:v>
                </c:pt>
                <c:pt idx="48">
                  <c:v>42704</c:v>
                </c:pt>
                <c:pt idx="49">
                  <c:v>42674</c:v>
                </c:pt>
                <c:pt idx="50">
                  <c:v>42643</c:v>
                </c:pt>
                <c:pt idx="51">
                  <c:v>42613</c:v>
                </c:pt>
                <c:pt idx="52">
                  <c:v>42582</c:v>
                </c:pt>
                <c:pt idx="53">
                  <c:v>42551</c:v>
                </c:pt>
                <c:pt idx="54">
                  <c:v>42521</c:v>
                </c:pt>
                <c:pt idx="55">
                  <c:v>42490</c:v>
                </c:pt>
                <c:pt idx="56">
                  <c:v>42460</c:v>
                </c:pt>
                <c:pt idx="57">
                  <c:v>42429</c:v>
                </c:pt>
                <c:pt idx="58">
                  <c:v>42400</c:v>
                </c:pt>
                <c:pt idx="59">
                  <c:v>42369</c:v>
                </c:pt>
                <c:pt idx="60">
                  <c:v>42338</c:v>
                </c:pt>
                <c:pt idx="61">
                  <c:v>42308</c:v>
                </c:pt>
                <c:pt idx="62">
                  <c:v>42277</c:v>
                </c:pt>
                <c:pt idx="63">
                  <c:v>42247</c:v>
                </c:pt>
                <c:pt idx="64">
                  <c:v>42216</c:v>
                </c:pt>
                <c:pt idx="65">
                  <c:v>42185</c:v>
                </c:pt>
                <c:pt idx="66">
                  <c:v>42155</c:v>
                </c:pt>
                <c:pt idx="67">
                  <c:v>42124</c:v>
                </c:pt>
                <c:pt idx="68">
                  <c:v>42094</c:v>
                </c:pt>
                <c:pt idx="69">
                  <c:v>42063</c:v>
                </c:pt>
                <c:pt idx="70">
                  <c:v>42035</c:v>
                </c:pt>
                <c:pt idx="71">
                  <c:v>42004</c:v>
                </c:pt>
                <c:pt idx="72">
                  <c:v>41973</c:v>
                </c:pt>
                <c:pt idx="73">
                  <c:v>41943</c:v>
                </c:pt>
                <c:pt idx="74">
                  <c:v>41912</c:v>
                </c:pt>
                <c:pt idx="75">
                  <c:v>41882</c:v>
                </c:pt>
                <c:pt idx="76">
                  <c:v>41851</c:v>
                </c:pt>
                <c:pt idx="77">
                  <c:v>41820</c:v>
                </c:pt>
                <c:pt idx="78">
                  <c:v>41790</c:v>
                </c:pt>
                <c:pt idx="79">
                  <c:v>41759</c:v>
                </c:pt>
                <c:pt idx="80">
                  <c:v>41729</c:v>
                </c:pt>
                <c:pt idx="81">
                  <c:v>41698</c:v>
                </c:pt>
                <c:pt idx="82">
                  <c:v>41670</c:v>
                </c:pt>
                <c:pt idx="83">
                  <c:v>41639</c:v>
                </c:pt>
                <c:pt idx="84">
                  <c:v>41608</c:v>
                </c:pt>
                <c:pt idx="85">
                  <c:v>41578</c:v>
                </c:pt>
                <c:pt idx="86">
                  <c:v>41547</c:v>
                </c:pt>
                <c:pt idx="87">
                  <c:v>41517</c:v>
                </c:pt>
                <c:pt idx="88">
                  <c:v>41486</c:v>
                </c:pt>
                <c:pt idx="89">
                  <c:v>41455</c:v>
                </c:pt>
                <c:pt idx="90">
                  <c:v>41425</c:v>
                </c:pt>
                <c:pt idx="91">
                  <c:v>41394</c:v>
                </c:pt>
                <c:pt idx="92">
                  <c:v>41364</c:v>
                </c:pt>
                <c:pt idx="93">
                  <c:v>41333</c:v>
                </c:pt>
                <c:pt idx="94">
                  <c:v>41305</c:v>
                </c:pt>
                <c:pt idx="95">
                  <c:v>41274</c:v>
                </c:pt>
                <c:pt idx="96">
                  <c:v>41243</c:v>
                </c:pt>
                <c:pt idx="97">
                  <c:v>41213</c:v>
                </c:pt>
                <c:pt idx="98">
                  <c:v>41182</c:v>
                </c:pt>
                <c:pt idx="99">
                  <c:v>41152</c:v>
                </c:pt>
                <c:pt idx="100">
                  <c:v>41121</c:v>
                </c:pt>
                <c:pt idx="101">
                  <c:v>41090</c:v>
                </c:pt>
                <c:pt idx="102">
                  <c:v>41060</c:v>
                </c:pt>
                <c:pt idx="103">
                  <c:v>41029</c:v>
                </c:pt>
                <c:pt idx="104">
                  <c:v>40999</c:v>
                </c:pt>
                <c:pt idx="105">
                  <c:v>40968</c:v>
                </c:pt>
                <c:pt idx="106">
                  <c:v>40939</c:v>
                </c:pt>
                <c:pt idx="107">
                  <c:v>40908</c:v>
                </c:pt>
                <c:pt idx="108">
                  <c:v>40877</c:v>
                </c:pt>
                <c:pt idx="109">
                  <c:v>40847</c:v>
                </c:pt>
                <c:pt idx="110">
                  <c:v>40816</c:v>
                </c:pt>
                <c:pt idx="111">
                  <c:v>40786</c:v>
                </c:pt>
                <c:pt idx="112">
                  <c:v>40755</c:v>
                </c:pt>
                <c:pt idx="113">
                  <c:v>40724</c:v>
                </c:pt>
                <c:pt idx="114">
                  <c:v>40694</c:v>
                </c:pt>
                <c:pt idx="115">
                  <c:v>40663</c:v>
                </c:pt>
                <c:pt idx="116">
                  <c:v>40633</c:v>
                </c:pt>
                <c:pt idx="117">
                  <c:v>40602</c:v>
                </c:pt>
                <c:pt idx="118">
                  <c:v>40574</c:v>
                </c:pt>
              </c:numCache>
            </c:numRef>
          </c:cat>
          <c:val>
            <c:numRef>
              <c:f>导出数据!$C$3:$C$121</c:f>
              <c:numCache>
                <c:formatCode>General</c:formatCode>
                <c:ptCount val="119"/>
                <c:pt idx="0">
                  <c:v>12.74</c:v>
                </c:pt>
                <c:pt idx="1">
                  <c:v>12.65</c:v>
                </c:pt>
                <c:pt idx="2">
                  <c:v>12.97</c:v>
                </c:pt>
                <c:pt idx="3">
                  <c:v>11.66</c:v>
                </c:pt>
                <c:pt idx="4">
                  <c:v>16.77</c:v>
                </c:pt>
                <c:pt idx="5">
                  <c:v>11.83</c:v>
                </c:pt>
                <c:pt idx="6">
                  <c:v>14.69</c:v>
                </c:pt>
                <c:pt idx="7">
                  <c:v>4.5199999999999996</c:v>
                </c:pt>
                <c:pt idx="8">
                  <c:v>-43.25</c:v>
                </c:pt>
                <c:pt idx="9">
                  <c:v>-79.08</c:v>
                </c:pt>
                <c:pt idx="10">
                  <c:v>-18.59</c:v>
                </c:pt>
                <c:pt idx="11">
                  <c:v>-0.12</c:v>
                </c:pt>
                <c:pt idx="12">
                  <c:v>-3.57</c:v>
                </c:pt>
                <c:pt idx="13">
                  <c:v>-4.03</c:v>
                </c:pt>
                <c:pt idx="14">
                  <c:v>-5.15</c:v>
                </c:pt>
                <c:pt idx="15">
                  <c:v>-6.93</c:v>
                </c:pt>
                <c:pt idx="16">
                  <c:v>-4.2699999999999996</c:v>
                </c:pt>
                <c:pt idx="17">
                  <c:v>-9.5500000000000007</c:v>
                </c:pt>
                <c:pt idx="18">
                  <c:v>-16.399999999999999</c:v>
                </c:pt>
                <c:pt idx="19">
                  <c:v>-14.58</c:v>
                </c:pt>
                <c:pt idx="20">
                  <c:v>-5.13</c:v>
                </c:pt>
                <c:pt idx="21">
                  <c:v>-13.74</c:v>
                </c:pt>
                <c:pt idx="22">
                  <c:v>-15.73</c:v>
                </c:pt>
                <c:pt idx="23">
                  <c:v>-13.03</c:v>
                </c:pt>
                <c:pt idx="24">
                  <c:v>-13.86</c:v>
                </c:pt>
                <c:pt idx="25">
                  <c:v>-11.96</c:v>
                </c:pt>
                <c:pt idx="26">
                  <c:v>-11.63</c:v>
                </c:pt>
                <c:pt idx="27">
                  <c:v>-3.78</c:v>
                </c:pt>
                <c:pt idx="28">
                  <c:v>-4.17</c:v>
                </c:pt>
                <c:pt idx="29">
                  <c:v>4.68</c:v>
                </c:pt>
                <c:pt idx="30">
                  <c:v>9.15</c:v>
                </c:pt>
                <c:pt idx="31">
                  <c:v>11.26</c:v>
                </c:pt>
                <c:pt idx="32">
                  <c:v>4.46</c:v>
                </c:pt>
                <c:pt idx="33">
                  <c:v>-11.43</c:v>
                </c:pt>
                <c:pt idx="34">
                  <c:v>11.5</c:v>
                </c:pt>
                <c:pt idx="35">
                  <c:v>0.1</c:v>
                </c:pt>
                <c:pt idx="36">
                  <c:v>0.65</c:v>
                </c:pt>
                <c:pt idx="37">
                  <c:v>2.02</c:v>
                </c:pt>
                <c:pt idx="38">
                  <c:v>5.66</c:v>
                </c:pt>
                <c:pt idx="39">
                  <c:v>5.55</c:v>
                </c:pt>
                <c:pt idx="40">
                  <c:v>6.44</c:v>
                </c:pt>
                <c:pt idx="41">
                  <c:v>4.8899999999999997</c:v>
                </c:pt>
                <c:pt idx="42">
                  <c:v>0.21</c:v>
                </c:pt>
                <c:pt idx="43">
                  <c:v>-1.81</c:v>
                </c:pt>
                <c:pt idx="44">
                  <c:v>4.2300000000000004</c:v>
                </c:pt>
                <c:pt idx="45">
                  <c:v>0</c:v>
                </c:pt>
                <c:pt idx="46">
                  <c:v>0.76</c:v>
                </c:pt>
                <c:pt idx="47">
                  <c:v>9.76</c:v>
                </c:pt>
                <c:pt idx="48">
                  <c:v>17.14</c:v>
                </c:pt>
                <c:pt idx="49">
                  <c:v>19.28</c:v>
                </c:pt>
                <c:pt idx="50">
                  <c:v>26.64</c:v>
                </c:pt>
                <c:pt idx="51">
                  <c:v>24.43</c:v>
                </c:pt>
                <c:pt idx="52">
                  <c:v>23.21</c:v>
                </c:pt>
                <c:pt idx="53">
                  <c:v>14.84</c:v>
                </c:pt>
                <c:pt idx="54">
                  <c:v>9.8699999999999992</c:v>
                </c:pt>
                <c:pt idx="55">
                  <c:v>6.41</c:v>
                </c:pt>
                <c:pt idx="56">
                  <c:v>8.89</c:v>
                </c:pt>
                <c:pt idx="57">
                  <c:v>-0.78</c:v>
                </c:pt>
                <c:pt idx="58">
                  <c:v>7.8</c:v>
                </c:pt>
                <c:pt idx="59">
                  <c:v>15.58</c:v>
                </c:pt>
                <c:pt idx="60">
                  <c:v>19.989999999999998</c:v>
                </c:pt>
                <c:pt idx="61">
                  <c:v>11.79</c:v>
                </c:pt>
                <c:pt idx="62">
                  <c:v>2.08</c:v>
                </c:pt>
                <c:pt idx="63">
                  <c:v>-2.98</c:v>
                </c:pt>
                <c:pt idx="64">
                  <c:v>-7.11</c:v>
                </c:pt>
                <c:pt idx="65">
                  <c:v>-2.3199999999999998</c:v>
                </c:pt>
                <c:pt idx="66">
                  <c:v>-0.39</c:v>
                </c:pt>
                <c:pt idx="67">
                  <c:v>-0.49</c:v>
                </c:pt>
                <c:pt idx="68">
                  <c:v>3.29</c:v>
                </c:pt>
                <c:pt idx="69">
                  <c:v>-0.19</c:v>
                </c:pt>
                <c:pt idx="70">
                  <c:v>7.57</c:v>
                </c:pt>
                <c:pt idx="71">
                  <c:v>12.93</c:v>
                </c:pt>
                <c:pt idx="72">
                  <c:v>2.2999999999999998</c:v>
                </c:pt>
                <c:pt idx="73">
                  <c:v>2.82</c:v>
                </c:pt>
                <c:pt idx="74">
                  <c:v>2.4700000000000002</c:v>
                </c:pt>
                <c:pt idx="75">
                  <c:v>4.04</c:v>
                </c:pt>
                <c:pt idx="76">
                  <c:v>6.72</c:v>
                </c:pt>
                <c:pt idx="77">
                  <c:v>5.23</c:v>
                </c:pt>
                <c:pt idx="78">
                  <c:v>8.5</c:v>
                </c:pt>
                <c:pt idx="79">
                  <c:v>8.82</c:v>
                </c:pt>
                <c:pt idx="80">
                  <c:v>6.58</c:v>
                </c:pt>
                <c:pt idx="81">
                  <c:v>17.850000000000001</c:v>
                </c:pt>
                <c:pt idx="82">
                  <c:v>5.99</c:v>
                </c:pt>
                <c:pt idx="83">
                  <c:v>17.920000000000002</c:v>
                </c:pt>
                <c:pt idx="84">
                  <c:v>14.12</c:v>
                </c:pt>
                <c:pt idx="85">
                  <c:v>20.34</c:v>
                </c:pt>
                <c:pt idx="86">
                  <c:v>19.690000000000001</c:v>
                </c:pt>
                <c:pt idx="87">
                  <c:v>10.28</c:v>
                </c:pt>
                <c:pt idx="88">
                  <c:v>9.93</c:v>
                </c:pt>
                <c:pt idx="89">
                  <c:v>11.19</c:v>
                </c:pt>
                <c:pt idx="90">
                  <c:v>9.6</c:v>
                </c:pt>
                <c:pt idx="91">
                  <c:v>13.38</c:v>
                </c:pt>
                <c:pt idx="92">
                  <c:v>10.69</c:v>
                </c:pt>
                <c:pt idx="93">
                  <c:v>0</c:v>
                </c:pt>
                <c:pt idx="94">
                  <c:v>46.39</c:v>
                </c:pt>
                <c:pt idx="95">
                  <c:v>7.12</c:v>
                </c:pt>
                <c:pt idx="96">
                  <c:v>8.16</c:v>
                </c:pt>
                <c:pt idx="97">
                  <c:v>5.32</c:v>
                </c:pt>
                <c:pt idx="98">
                  <c:v>-1.75</c:v>
                </c:pt>
                <c:pt idx="99">
                  <c:v>8.26</c:v>
                </c:pt>
                <c:pt idx="100">
                  <c:v>8.16</c:v>
                </c:pt>
                <c:pt idx="101">
                  <c:v>9.86</c:v>
                </c:pt>
                <c:pt idx="102">
                  <c:v>16.23</c:v>
                </c:pt>
                <c:pt idx="103">
                  <c:v>4.66</c:v>
                </c:pt>
                <c:pt idx="104">
                  <c:v>0.55000000000000004</c:v>
                </c:pt>
                <c:pt idx="105">
                  <c:v>23.68</c:v>
                </c:pt>
                <c:pt idx="106">
                  <c:v>-26.63</c:v>
                </c:pt>
                <c:pt idx="107">
                  <c:v>1.38</c:v>
                </c:pt>
                <c:pt idx="108">
                  <c:v>-2.42</c:v>
                </c:pt>
                <c:pt idx="109">
                  <c:v>-0.9</c:v>
                </c:pt>
                <c:pt idx="110">
                  <c:v>5.74</c:v>
                </c:pt>
                <c:pt idx="111">
                  <c:v>4.45</c:v>
                </c:pt>
                <c:pt idx="112">
                  <c:v>2.5099999999999998</c:v>
                </c:pt>
                <c:pt idx="113">
                  <c:v>1.69</c:v>
                </c:pt>
                <c:pt idx="114">
                  <c:v>-3.86</c:v>
                </c:pt>
                <c:pt idx="115">
                  <c:v>-0.2</c:v>
                </c:pt>
                <c:pt idx="116">
                  <c:v>5.38</c:v>
                </c:pt>
                <c:pt idx="117">
                  <c:v>4.58</c:v>
                </c:pt>
                <c:pt idx="118">
                  <c:v>13.83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E7-4FF0-B590-103F7C0FB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8171167"/>
        <c:axId val="808170335"/>
      </c:lineChart>
      <c:dateAx>
        <c:axId val="18165884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655935"/>
        <c:crosses val="autoZero"/>
        <c:auto val="1"/>
        <c:lblOffset val="100"/>
        <c:baseTimeUnit val="months"/>
      </c:dateAx>
      <c:valAx>
        <c:axId val="181655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658847"/>
        <c:crosses val="autoZero"/>
        <c:crossBetween val="between"/>
      </c:valAx>
      <c:valAx>
        <c:axId val="808170335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08171167"/>
        <c:crosses val="max"/>
        <c:crossBetween val="between"/>
      </c:valAx>
      <c:dateAx>
        <c:axId val="808171167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808170335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不变价GDP：同比（季）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导出数据!$A$3:$A$23</c:f>
              <c:numCache>
                <c:formatCode>yyyy\-m\-d</c:formatCode>
                <c:ptCount val="21"/>
                <c:pt idx="0">
                  <c:v>44104</c:v>
                </c:pt>
                <c:pt idx="1">
                  <c:v>44012</c:v>
                </c:pt>
                <c:pt idx="2">
                  <c:v>43921</c:v>
                </c:pt>
                <c:pt idx="3">
                  <c:v>43830</c:v>
                </c:pt>
                <c:pt idx="4">
                  <c:v>43738</c:v>
                </c:pt>
                <c:pt idx="5">
                  <c:v>43646</c:v>
                </c:pt>
                <c:pt idx="6">
                  <c:v>43555</c:v>
                </c:pt>
                <c:pt idx="7">
                  <c:v>43465</c:v>
                </c:pt>
                <c:pt idx="8">
                  <c:v>43373</c:v>
                </c:pt>
                <c:pt idx="9">
                  <c:v>43281</c:v>
                </c:pt>
                <c:pt idx="10">
                  <c:v>43190</c:v>
                </c:pt>
                <c:pt idx="11">
                  <c:v>43100</c:v>
                </c:pt>
                <c:pt idx="12">
                  <c:v>43008</c:v>
                </c:pt>
                <c:pt idx="13">
                  <c:v>42916</c:v>
                </c:pt>
                <c:pt idx="14">
                  <c:v>42825</c:v>
                </c:pt>
                <c:pt idx="15">
                  <c:v>42735</c:v>
                </c:pt>
                <c:pt idx="16">
                  <c:v>42643</c:v>
                </c:pt>
                <c:pt idx="17">
                  <c:v>42551</c:v>
                </c:pt>
                <c:pt idx="18">
                  <c:v>42460</c:v>
                </c:pt>
                <c:pt idx="19">
                  <c:v>42369</c:v>
                </c:pt>
                <c:pt idx="20">
                  <c:v>42277</c:v>
                </c:pt>
              </c:numCache>
            </c:numRef>
          </c:cat>
          <c:val>
            <c:numRef>
              <c:f>导出数据!$B$3:$B$23</c:f>
              <c:numCache>
                <c:formatCode>General</c:formatCode>
                <c:ptCount val="21"/>
                <c:pt idx="0">
                  <c:v>4.9000000000000004</c:v>
                </c:pt>
                <c:pt idx="1">
                  <c:v>3.2</c:v>
                </c:pt>
                <c:pt idx="2">
                  <c:v>-6.8</c:v>
                </c:pt>
                <c:pt idx="3">
                  <c:v>6</c:v>
                </c:pt>
                <c:pt idx="4">
                  <c:v>6</c:v>
                </c:pt>
                <c:pt idx="5">
                  <c:v>6.2</c:v>
                </c:pt>
                <c:pt idx="6">
                  <c:v>6.4</c:v>
                </c:pt>
                <c:pt idx="7">
                  <c:v>6.5</c:v>
                </c:pt>
                <c:pt idx="8">
                  <c:v>6.5</c:v>
                </c:pt>
                <c:pt idx="9">
                  <c:v>6.7</c:v>
                </c:pt>
                <c:pt idx="10">
                  <c:v>6.8</c:v>
                </c:pt>
                <c:pt idx="11">
                  <c:v>6.7</c:v>
                </c:pt>
                <c:pt idx="12">
                  <c:v>6.7</c:v>
                </c:pt>
                <c:pt idx="13">
                  <c:v>6.8</c:v>
                </c:pt>
                <c:pt idx="14">
                  <c:v>6.8</c:v>
                </c:pt>
                <c:pt idx="15">
                  <c:v>6.8</c:v>
                </c:pt>
                <c:pt idx="16">
                  <c:v>6.7</c:v>
                </c:pt>
                <c:pt idx="17">
                  <c:v>6.7</c:v>
                </c:pt>
                <c:pt idx="18">
                  <c:v>6.7</c:v>
                </c:pt>
                <c:pt idx="19">
                  <c:v>6.8</c:v>
                </c:pt>
                <c:pt idx="20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42-4448-9FA9-7D8CDEF0D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6664704"/>
        <c:axId val="1316671776"/>
      </c:lineChart>
      <c:dateAx>
        <c:axId val="131666470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16671776"/>
        <c:crosses val="autoZero"/>
        <c:auto val="1"/>
        <c:lblOffset val="100"/>
        <c:baseTimeUnit val="months"/>
      </c:dateAx>
      <c:valAx>
        <c:axId val="131667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1666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'导出数据 (2)'!$B$2</c:f>
              <c:strCache>
                <c:ptCount val="1"/>
                <c:pt idx="0">
                  <c:v>焦煤指数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93"/>
              <c:layout>
                <c:manualLayout>
                  <c:x val="-2.0766129723980741E-2"/>
                  <c:y val="0.1089079507837476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1081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B02-404A-AB80-4906DBB78A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(2)'!$A$3:$A$496</c:f>
              <c:numCache>
                <c:formatCode>yyyy\-m\-d</c:formatCode>
                <c:ptCount val="494"/>
                <c:pt idx="0" formatCode="m/d/yyyy">
                  <c:v>44194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44033</c:v>
                </c:pt>
                <c:pt idx="111">
                  <c:v>44032</c:v>
                </c:pt>
                <c:pt idx="112">
                  <c:v>44029</c:v>
                </c:pt>
                <c:pt idx="113">
                  <c:v>44028</c:v>
                </c:pt>
                <c:pt idx="114">
                  <c:v>44027</c:v>
                </c:pt>
                <c:pt idx="115">
                  <c:v>44026</c:v>
                </c:pt>
                <c:pt idx="116">
                  <c:v>44025</c:v>
                </c:pt>
                <c:pt idx="117">
                  <c:v>44022</c:v>
                </c:pt>
                <c:pt idx="118">
                  <c:v>44021</c:v>
                </c:pt>
                <c:pt idx="119">
                  <c:v>44020</c:v>
                </c:pt>
                <c:pt idx="120">
                  <c:v>44019</c:v>
                </c:pt>
                <c:pt idx="121">
                  <c:v>44018</c:v>
                </c:pt>
                <c:pt idx="122">
                  <c:v>44015</c:v>
                </c:pt>
                <c:pt idx="123">
                  <c:v>44014</c:v>
                </c:pt>
                <c:pt idx="124">
                  <c:v>44013</c:v>
                </c:pt>
                <c:pt idx="125">
                  <c:v>44012</c:v>
                </c:pt>
                <c:pt idx="126">
                  <c:v>44011</c:v>
                </c:pt>
                <c:pt idx="127">
                  <c:v>44010</c:v>
                </c:pt>
                <c:pt idx="128">
                  <c:v>44006</c:v>
                </c:pt>
                <c:pt idx="129">
                  <c:v>44005</c:v>
                </c:pt>
                <c:pt idx="130">
                  <c:v>44004</c:v>
                </c:pt>
                <c:pt idx="131">
                  <c:v>44001</c:v>
                </c:pt>
                <c:pt idx="132">
                  <c:v>44000</c:v>
                </c:pt>
                <c:pt idx="133">
                  <c:v>43999</c:v>
                </c:pt>
                <c:pt idx="134">
                  <c:v>43998</c:v>
                </c:pt>
                <c:pt idx="135">
                  <c:v>43997</c:v>
                </c:pt>
                <c:pt idx="136">
                  <c:v>43994</c:v>
                </c:pt>
                <c:pt idx="137">
                  <c:v>43993</c:v>
                </c:pt>
                <c:pt idx="138">
                  <c:v>43992</c:v>
                </c:pt>
                <c:pt idx="139">
                  <c:v>43991</c:v>
                </c:pt>
                <c:pt idx="140">
                  <c:v>43990</c:v>
                </c:pt>
                <c:pt idx="141">
                  <c:v>43987</c:v>
                </c:pt>
                <c:pt idx="142">
                  <c:v>43986</c:v>
                </c:pt>
                <c:pt idx="143">
                  <c:v>43985</c:v>
                </c:pt>
                <c:pt idx="144">
                  <c:v>43984</c:v>
                </c:pt>
                <c:pt idx="145">
                  <c:v>43983</c:v>
                </c:pt>
                <c:pt idx="146">
                  <c:v>43980</c:v>
                </c:pt>
                <c:pt idx="147">
                  <c:v>43979</c:v>
                </c:pt>
                <c:pt idx="148">
                  <c:v>43978</c:v>
                </c:pt>
                <c:pt idx="149">
                  <c:v>43977</c:v>
                </c:pt>
                <c:pt idx="150">
                  <c:v>43976</c:v>
                </c:pt>
                <c:pt idx="151">
                  <c:v>43973</c:v>
                </c:pt>
                <c:pt idx="152">
                  <c:v>43972</c:v>
                </c:pt>
                <c:pt idx="153">
                  <c:v>43971</c:v>
                </c:pt>
                <c:pt idx="154">
                  <c:v>43970</c:v>
                </c:pt>
                <c:pt idx="155">
                  <c:v>43969</c:v>
                </c:pt>
                <c:pt idx="156">
                  <c:v>43966</c:v>
                </c:pt>
                <c:pt idx="157">
                  <c:v>43965</c:v>
                </c:pt>
                <c:pt idx="158">
                  <c:v>43964</c:v>
                </c:pt>
                <c:pt idx="159">
                  <c:v>43963</c:v>
                </c:pt>
                <c:pt idx="160">
                  <c:v>43962</c:v>
                </c:pt>
                <c:pt idx="161">
                  <c:v>43960</c:v>
                </c:pt>
                <c:pt idx="162">
                  <c:v>43959</c:v>
                </c:pt>
                <c:pt idx="163">
                  <c:v>43958</c:v>
                </c:pt>
                <c:pt idx="164">
                  <c:v>43957</c:v>
                </c:pt>
                <c:pt idx="165">
                  <c:v>43951</c:v>
                </c:pt>
                <c:pt idx="166">
                  <c:v>43950</c:v>
                </c:pt>
                <c:pt idx="167">
                  <c:v>43949</c:v>
                </c:pt>
                <c:pt idx="168">
                  <c:v>43948</c:v>
                </c:pt>
                <c:pt idx="169">
                  <c:v>43947</c:v>
                </c:pt>
                <c:pt idx="170">
                  <c:v>43945</c:v>
                </c:pt>
                <c:pt idx="171">
                  <c:v>43944</c:v>
                </c:pt>
                <c:pt idx="172">
                  <c:v>43943</c:v>
                </c:pt>
                <c:pt idx="173">
                  <c:v>43942</c:v>
                </c:pt>
                <c:pt idx="174">
                  <c:v>43941</c:v>
                </c:pt>
                <c:pt idx="175">
                  <c:v>43938</c:v>
                </c:pt>
                <c:pt idx="176">
                  <c:v>43937</c:v>
                </c:pt>
                <c:pt idx="177">
                  <c:v>43936</c:v>
                </c:pt>
                <c:pt idx="178">
                  <c:v>43935</c:v>
                </c:pt>
                <c:pt idx="179">
                  <c:v>43934</c:v>
                </c:pt>
                <c:pt idx="180">
                  <c:v>43931</c:v>
                </c:pt>
                <c:pt idx="181">
                  <c:v>43930</c:v>
                </c:pt>
                <c:pt idx="182">
                  <c:v>43929</c:v>
                </c:pt>
                <c:pt idx="183">
                  <c:v>43928</c:v>
                </c:pt>
                <c:pt idx="184">
                  <c:v>43924</c:v>
                </c:pt>
                <c:pt idx="185">
                  <c:v>43923</c:v>
                </c:pt>
                <c:pt idx="186">
                  <c:v>43922</c:v>
                </c:pt>
                <c:pt idx="187">
                  <c:v>43921</c:v>
                </c:pt>
                <c:pt idx="188">
                  <c:v>43920</c:v>
                </c:pt>
                <c:pt idx="189">
                  <c:v>43917</c:v>
                </c:pt>
                <c:pt idx="190">
                  <c:v>43916</c:v>
                </c:pt>
                <c:pt idx="191">
                  <c:v>43915</c:v>
                </c:pt>
                <c:pt idx="192">
                  <c:v>43914</c:v>
                </c:pt>
                <c:pt idx="193">
                  <c:v>43913</c:v>
                </c:pt>
                <c:pt idx="194">
                  <c:v>43910</c:v>
                </c:pt>
                <c:pt idx="195">
                  <c:v>43909</c:v>
                </c:pt>
                <c:pt idx="196">
                  <c:v>43908</c:v>
                </c:pt>
                <c:pt idx="197">
                  <c:v>43907</c:v>
                </c:pt>
                <c:pt idx="198">
                  <c:v>43906</c:v>
                </c:pt>
                <c:pt idx="199">
                  <c:v>43903</c:v>
                </c:pt>
                <c:pt idx="200">
                  <c:v>43902</c:v>
                </c:pt>
                <c:pt idx="201">
                  <c:v>43901</c:v>
                </c:pt>
                <c:pt idx="202">
                  <c:v>43900</c:v>
                </c:pt>
                <c:pt idx="203">
                  <c:v>43899</c:v>
                </c:pt>
                <c:pt idx="204">
                  <c:v>43896</c:v>
                </c:pt>
                <c:pt idx="205">
                  <c:v>43895</c:v>
                </c:pt>
                <c:pt idx="206">
                  <c:v>43894</c:v>
                </c:pt>
                <c:pt idx="207">
                  <c:v>43893</c:v>
                </c:pt>
                <c:pt idx="208">
                  <c:v>43892</c:v>
                </c:pt>
                <c:pt idx="209">
                  <c:v>43889</c:v>
                </c:pt>
                <c:pt idx="210">
                  <c:v>43888</c:v>
                </c:pt>
                <c:pt idx="211">
                  <c:v>43887</c:v>
                </c:pt>
                <c:pt idx="212">
                  <c:v>43886</c:v>
                </c:pt>
                <c:pt idx="213">
                  <c:v>43885</c:v>
                </c:pt>
                <c:pt idx="214">
                  <c:v>43882</c:v>
                </c:pt>
                <c:pt idx="215">
                  <c:v>43881</c:v>
                </c:pt>
                <c:pt idx="216">
                  <c:v>43880</c:v>
                </c:pt>
                <c:pt idx="217">
                  <c:v>43879</c:v>
                </c:pt>
                <c:pt idx="218">
                  <c:v>43878</c:v>
                </c:pt>
                <c:pt idx="219">
                  <c:v>43875</c:v>
                </c:pt>
                <c:pt idx="220">
                  <c:v>43874</c:v>
                </c:pt>
                <c:pt idx="221">
                  <c:v>43873</c:v>
                </c:pt>
                <c:pt idx="222">
                  <c:v>43872</c:v>
                </c:pt>
                <c:pt idx="223">
                  <c:v>43871</c:v>
                </c:pt>
                <c:pt idx="224">
                  <c:v>43868</c:v>
                </c:pt>
                <c:pt idx="225">
                  <c:v>43867</c:v>
                </c:pt>
                <c:pt idx="226">
                  <c:v>43866</c:v>
                </c:pt>
                <c:pt idx="227">
                  <c:v>43865</c:v>
                </c:pt>
                <c:pt idx="228">
                  <c:v>43864</c:v>
                </c:pt>
                <c:pt idx="229">
                  <c:v>43853</c:v>
                </c:pt>
                <c:pt idx="230">
                  <c:v>43852</c:v>
                </c:pt>
                <c:pt idx="231">
                  <c:v>43851</c:v>
                </c:pt>
                <c:pt idx="232">
                  <c:v>43850</c:v>
                </c:pt>
                <c:pt idx="233">
                  <c:v>43849</c:v>
                </c:pt>
                <c:pt idx="234">
                  <c:v>43847</c:v>
                </c:pt>
                <c:pt idx="235">
                  <c:v>43846</c:v>
                </c:pt>
                <c:pt idx="236">
                  <c:v>43845</c:v>
                </c:pt>
                <c:pt idx="237">
                  <c:v>43844</c:v>
                </c:pt>
                <c:pt idx="238">
                  <c:v>43843</c:v>
                </c:pt>
                <c:pt idx="239">
                  <c:v>43840</c:v>
                </c:pt>
                <c:pt idx="240">
                  <c:v>43839</c:v>
                </c:pt>
                <c:pt idx="241">
                  <c:v>43838</c:v>
                </c:pt>
                <c:pt idx="242">
                  <c:v>43837</c:v>
                </c:pt>
                <c:pt idx="243">
                  <c:v>43836</c:v>
                </c:pt>
                <c:pt idx="244">
                  <c:v>43833</c:v>
                </c:pt>
                <c:pt idx="245">
                  <c:v>43832</c:v>
                </c:pt>
                <c:pt idx="246">
                  <c:v>43830</c:v>
                </c:pt>
                <c:pt idx="247">
                  <c:v>43829</c:v>
                </c:pt>
                <c:pt idx="248">
                  <c:v>43826</c:v>
                </c:pt>
                <c:pt idx="249">
                  <c:v>43825</c:v>
                </c:pt>
                <c:pt idx="250">
                  <c:v>43824</c:v>
                </c:pt>
                <c:pt idx="251">
                  <c:v>43823</c:v>
                </c:pt>
                <c:pt idx="252">
                  <c:v>43822</c:v>
                </c:pt>
                <c:pt idx="253">
                  <c:v>43819</c:v>
                </c:pt>
                <c:pt idx="254">
                  <c:v>43818</c:v>
                </c:pt>
                <c:pt idx="255">
                  <c:v>43817</c:v>
                </c:pt>
                <c:pt idx="256">
                  <c:v>43816</c:v>
                </c:pt>
                <c:pt idx="257">
                  <c:v>43815</c:v>
                </c:pt>
                <c:pt idx="258">
                  <c:v>43812</c:v>
                </c:pt>
                <c:pt idx="259">
                  <c:v>43811</c:v>
                </c:pt>
                <c:pt idx="260">
                  <c:v>43810</c:v>
                </c:pt>
                <c:pt idx="261">
                  <c:v>43809</c:v>
                </c:pt>
                <c:pt idx="262">
                  <c:v>43808</c:v>
                </c:pt>
                <c:pt idx="263">
                  <c:v>43805</c:v>
                </c:pt>
                <c:pt idx="264">
                  <c:v>43804</c:v>
                </c:pt>
                <c:pt idx="265">
                  <c:v>43803</c:v>
                </c:pt>
                <c:pt idx="266">
                  <c:v>43802</c:v>
                </c:pt>
                <c:pt idx="267">
                  <c:v>43801</c:v>
                </c:pt>
                <c:pt idx="268">
                  <c:v>43798</c:v>
                </c:pt>
                <c:pt idx="269">
                  <c:v>43797</c:v>
                </c:pt>
                <c:pt idx="270">
                  <c:v>43796</c:v>
                </c:pt>
                <c:pt idx="271">
                  <c:v>43795</c:v>
                </c:pt>
                <c:pt idx="272">
                  <c:v>43794</c:v>
                </c:pt>
                <c:pt idx="273">
                  <c:v>43791</c:v>
                </c:pt>
                <c:pt idx="274">
                  <c:v>43790</c:v>
                </c:pt>
                <c:pt idx="275">
                  <c:v>43789</c:v>
                </c:pt>
                <c:pt idx="276">
                  <c:v>43788</c:v>
                </c:pt>
                <c:pt idx="277">
                  <c:v>43787</c:v>
                </c:pt>
                <c:pt idx="278">
                  <c:v>43784</c:v>
                </c:pt>
                <c:pt idx="279">
                  <c:v>43783</c:v>
                </c:pt>
                <c:pt idx="280">
                  <c:v>43782</c:v>
                </c:pt>
                <c:pt idx="281">
                  <c:v>43781</c:v>
                </c:pt>
                <c:pt idx="282">
                  <c:v>43780</c:v>
                </c:pt>
                <c:pt idx="283">
                  <c:v>43777</c:v>
                </c:pt>
                <c:pt idx="284">
                  <c:v>43776</c:v>
                </c:pt>
                <c:pt idx="285">
                  <c:v>43775</c:v>
                </c:pt>
                <c:pt idx="286">
                  <c:v>43774</c:v>
                </c:pt>
                <c:pt idx="287">
                  <c:v>43773</c:v>
                </c:pt>
                <c:pt idx="288">
                  <c:v>43770</c:v>
                </c:pt>
                <c:pt idx="289">
                  <c:v>43769</c:v>
                </c:pt>
                <c:pt idx="290">
                  <c:v>43768</c:v>
                </c:pt>
                <c:pt idx="291">
                  <c:v>43767</c:v>
                </c:pt>
                <c:pt idx="292">
                  <c:v>43766</c:v>
                </c:pt>
                <c:pt idx="293">
                  <c:v>43763</c:v>
                </c:pt>
                <c:pt idx="294">
                  <c:v>43762</c:v>
                </c:pt>
                <c:pt idx="295">
                  <c:v>43761</c:v>
                </c:pt>
                <c:pt idx="296">
                  <c:v>43760</c:v>
                </c:pt>
                <c:pt idx="297">
                  <c:v>43759</c:v>
                </c:pt>
                <c:pt idx="298">
                  <c:v>43756</c:v>
                </c:pt>
                <c:pt idx="299">
                  <c:v>43755</c:v>
                </c:pt>
                <c:pt idx="300">
                  <c:v>43754</c:v>
                </c:pt>
                <c:pt idx="301">
                  <c:v>43753</c:v>
                </c:pt>
                <c:pt idx="302">
                  <c:v>43752</c:v>
                </c:pt>
                <c:pt idx="303">
                  <c:v>43750</c:v>
                </c:pt>
                <c:pt idx="304">
                  <c:v>43749</c:v>
                </c:pt>
                <c:pt idx="305">
                  <c:v>43748</c:v>
                </c:pt>
                <c:pt idx="306">
                  <c:v>43747</c:v>
                </c:pt>
                <c:pt idx="307">
                  <c:v>43746</c:v>
                </c:pt>
                <c:pt idx="308">
                  <c:v>43738</c:v>
                </c:pt>
                <c:pt idx="309">
                  <c:v>43737</c:v>
                </c:pt>
                <c:pt idx="310">
                  <c:v>43735</c:v>
                </c:pt>
                <c:pt idx="311">
                  <c:v>43734</c:v>
                </c:pt>
                <c:pt idx="312">
                  <c:v>43733</c:v>
                </c:pt>
                <c:pt idx="313">
                  <c:v>43732</c:v>
                </c:pt>
                <c:pt idx="314">
                  <c:v>43731</c:v>
                </c:pt>
                <c:pt idx="315">
                  <c:v>43728</c:v>
                </c:pt>
                <c:pt idx="316">
                  <c:v>43727</c:v>
                </c:pt>
                <c:pt idx="317">
                  <c:v>43726</c:v>
                </c:pt>
                <c:pt idx="318">
                  <c:v>43725</c:v>
                </c:pt>
                <c:pt idx="319">
                  <c:v>43724</c:v>
                </c:pt>
                <c:pt idx="320">
                  <c:v>43720</c:v>
                </c:pt>
                <c:pt idx="321">
                  <c:v>43719</c:v>
                </c:pt>
                <c:pt idx="322">
                  <c:v>43718</c:v>
                </c:pt>
                <c:pt idx="323">
                  <c:v>43717</c:v>
                </c:pt>
                <c:pt idx="324">
                  <c:v>43714</c:v>
                </c:pt>
                <c:pt idx="325">
                  <c:v>43713</c:v>
                </c:pt>
                <c:pt idx="326">
                  <c:v>43712</c:v>
                </c:pt>
                <c:pt idx="327">
                  <c:v>43711</c:v>
                </c:pt>
                <c:pt idx="328">
                  <c:v>43710</c:v>
                </c:pt>
                <c:pt idx="329">
                  <c:v>43707</c:v>
                </c:pt>
                <c:pt idx="330">
                  <c:v>43706</c:v>
                </c:pt>
                <c:pt idx="331">
                  <c:v>43705</c:v>
                </c:pt>
                <c:pt idx="332">
                  <c:v>43704</c:v>
                </c:pt>
                <c:pt idx="333">
                  <c:v>43703</c:v>
                </c:pt>
                <c:pt idx="334">
                  <c:v>43700</c:v>
                </c:pt>
                <c:pt idx="335">
                  <c:v>43699</c:v>
                </c:pt>
                <c:pt idx="336">
                  <c:v>43698</c:v>
                </c:pt>
                <c:pt idx="337">
                  <c:v>43697</c:v>
                </c:pt>
                <c:pt idx="338">
                  <c:v>43696</c:v>
                </c:pt>
                <c:pt idx="339">
                  <c:v>43693</c:v>
                </c:pt>
                <c:pt idx="340">
                  <c:v>43692</c:v>
                </c:pt>
                <c:pt idx="341">
                  <c:v>43691</c:v>
                </c:pt>
                <c:pt idx="342">
                  <c:v>43690</c:v>
                </c:pt>
                <c:pt idx="343">
                  <c:v>43689</c:v>
                </c:pt>
                <c:pt idx="344">
                  <c:v>43686</c:v>
                </c:pt>
                <c:pt idx="345">
                  <c:v>43685</c:v>
                </c:pt>
                <c:pt idx="346">
                  <c:v>43684</c:v>
                </c:pt>
                <c:pt idx="347">
                  <c:v>43683</c:v>
                </c:pt>
                <c:pt idx="348">
                  <c:v>43682</c:v>
                </c:pt>
                <c:pt idx="349">
                  <c:v>43679</c:v>
                </c:pt>
                <c:pt idx="350">
                  <c:v>43678</c:v>
                </c:pt>
                <c:pt idx="351">
                  <c:v>43677</c:v>
                </c:pt>
                <c:pt idx="352">
                  <c:v>43676</c:v>
                </c:pt>
                <c:pt idx="353">
                  <c:v>43675</c:v>
                </c:pt>
                <c:pt idx="354">
                  <c:v>43672</c:v>
                </c:pt>
                <c:pt idx="355">
                  <c:v>43671</c:v>
                </c:pt>
                <c:pt idx="356">
                  <c:v>43670</c:v>
                </c:pt>
                <c:pt idx="357">
                  <c:v>43669</c:v>
                </c:pt>
                <c:pt idx="358">
                  <c:v>43668</c:v>
                </c:pt>
                <c:pt idx="359">
                  <c:v>43665</c:v>
                </c:pt>
                <c:pt idx="360">
                  <c:v>43664</c:v>
                </c:pt>
                <c:pt idx="361">
                  <c:v>43663</c:v>
                </c:pt>
                <c:pt idx="362">
                  <c:v>43662</c:v>
                </c:pt>
                <c:pt idx="363">
                  <c:v>43661</c:v>
                </c:pt>
                <c:pt idx="364">
                  <c:v>43658</c:v>
                </c:pt>
                <c:pt idx="365">
                  <c:v>43657</c:v>
                </c:pt>
                <c:pt idx="366">
                  <c:v>43656</c:v>
                </c:pt>
                <c:pt idx="367">
                  <c:v>43655</c:v>
                </c:pt>
                <c:pt idx="368">
                  <c:v>43654</c:v>
                </c:pt>
                <c:pt idx="369">
                  <c:v>43651</c:v>
                </c:pt>
                <c:pt idx="370">
                  <c:v>43650</c:v>
                </c:pt>
                <c:pt idx="371">
                  <c:v>43649</c:v>
                </c:pt>
                <c:pt idx="372">
                  <c:v>43648</c:v>
                </c:pt>
                <c:pt idx="373">
                  <c:v>43647</c:v>
                </c:pt>
                <c:pt idx="374">
                  <c:v>43644</c:v>
                </c:pt>
                <c:pt idx="375">
                  <c:v>43643</c:v>
                </c:pt>
                <c:pt idx="376">
                  <c:v>43642</c:v>
                </c:pt>
                <c:pt idx="377">
                  <c:v>43641</c:v>
                </c:pt>
                <c:pt idx="378">
                  <c:v>43640</c:v>
                </c:pt>
                <c:pt idx="379">
                  <c:v>43637</c:v>
                </c:pt>
                <c:pt idx="380">
                  <c:v>43636</c:v>
                </c:pt>
                <c:pt idx="381">
                  <c:v>43635</c:v>
                </c:pt>
                <c:pt idx="382">
                  <c:v>43634</c:v>
                </c:pt>
                <c:pt idx="383">
                  <c:v>43633</c:v>
                </c:pt>
                <c:pt idx="384">
                  <c:v>43630</c:v>
                </c:pt>
                <c:pt idx="385">
                  <c:v>43629</c:v>
                </c:pt>
                <c:pt idx="386">
                  <c:v>43628</c:v>
                </c:pt>
                <c:pt idx="387">
                  <c:v>43627</c:v>
                </c:pt>
                <c:pt idx="388">
                  <c:v>43626</c:v>
                </c:pt>
                <c:pt idx="389">
                  <c:v>43622</c:v>
                </c:pt>
                <c:pt idx="390">
                  <c:v>43621</c:v>
                </c:pt>
                <c:pt idx="391">
                  <c:v>43620</c:v>
                </c:pt>
                <c:pt idx="392">
                  <c:v>43619</c:v>
                </c:pt>
                <c:pt idx="393">
                  <c:v>43616</c:v>
                </c:pt>
                <c:pt idx="394">
                  <c:v>43615</c:v>
                </c:pt>
                <c:pt idx="395">
                  <c:v>43614</c:v>
                </c:pt>
                <c:pt idx="396">
                  <c:v>43613</c:v>
                </c:pt>
                <c:pt idx="397">
                  <c:v>43612</c:v>
                </c:pt>
                <c:pt idx="398">
                  <c:v>43609</c:v>
                </c:pt>
                <c:pt idx="399">
                  <c:v>43608</c:v>
                </c:pt>
                <c:pt idx="400">
                  <c:v>43607</c:v>
                </c:pt>
                <c:pt idx="401">
                  <c:v>43606</c:v>
                </c:pt>
                <c:pt idx="402">
                  <c:v>43605</c:v>
                </c:pt>
                <c:pt idx="403">
                  <c:v>43602</c:v>
                </c:pt>
                <c:pt idx="404">
                  <c:v>43601</c:v>
                </c:pt>
                <c:pt idx="405">
                  <c:v>43600</c:v>
                </c:pt>
                <c:pt idx="406">
                  <c:v>43599</c:v>
                </c:pt>
                <c:pt idx="407">
                  <c:v>43598</c:v>
                </c:pt>
                <c:pt idx="408">
                  <c:v>43595</c:v>
                </c:pt>
                <c:pt idx="409">
                  <c:v>43594</c:v>
                </c:pt>
                <c:pt idx="410">
                  <c:v>43593</c:v>
                </c:pt>
                <c:pt idx="411">
                  <c:v>43592</c:v>
                </c:pt>
                <c:pt idx="412">
                  <c:v>43591</c:v>
                </c:pt>
                <c:pt idx="413">
                  <c:v>43590</c:v>
                </c:pt>
                <c:pt idx="414">
                  <c:v>43585</c:v>
                </c:pt>
                <c:pt idx="415">
                  <c:v>43584</c:v>
                </c:pt>
                <c:pt idx="416">
                  <c:v>43583</c:v>
                </c:pt>
                <c:pt idx="417">
                  <c:v>43581</c:v>
                </c:pt>
                <c:pt idx="418">
                  <c:v>43580</c:v>
                </c:pt>
                <c:pt idx="419">
                  <c:v>43579</c:v>
                </c:pt>
                <c:pt idx="420">
                  <c:v>43578</c:v>
                </c:pt>
                <c:pt idx="421">
                  <c:v>43577</c:v>
                </c:pt>
                <c:pt idx="422">
                  <c:v>43574</c:v>
                </c:pt>
                <c:pt idx="423">
                  <c:v>43573</c:v>
                </c:pt>
                <c:pt idx="424">
                  <c:v>43572</c:v>
                </c:pt>
                <c:pt idx="425">
                  <c:v>43571</c:v>
                </c:pt>
                <c:pt idx="426">
                  <c:v>43570</c:v>
                </c:pt>
                <c:pt idx="427">
                  <c:v>43567</c:v>
                </c:pt>
                <c:pt idx="428">
                  <c:v>43566</c:v>
                </c:pt>
                <c:pt idx="429">
                  <c:v>43565</c:v>
                </c:pt>
                <c:pt idx="430">
                  <c:v>43564</c:v>
                </c:pt>
                <c:pt idx="431">
                  <c:v>43563</c:v>
                </c:pt>
                <c:pt idx="432">
                  <c:v>43559</c:v>
                </c:pt>
                <c:pt idx="433">
                  <c:v>43558</c:v>
                </c:pt>
                <c:pt idx="434">
                  <c:v>43557</c:v>
                </c:pt>
                <c:pt idx="435">
                  <c:v>43556</c:v>
                </c:pt>
                <c:pt idx="436">
                  <c:v>43553</c:v>
                </c:pt>
                <c:pt idx="437">
                  <c:v>43552</c:v>
                </c:pt>
                <c:pt idx="438">
                  <c:v>43551</c:v>
                </c:pt>
                <c:pt idx="439">
                  <c:v>43550</c:v>
                </c:pt>
                <c:pt idx="440">
                  <c:v>43549</c:v>
                </c:pt>
                <c:pt idx="441">
                  <c:v>43546</c:v>
                </c:pt>
                <c:pt idx="442">
                  <c:v>43545</c:v>
                </c:pt>
                <c:pt idx="443">
                  <c:v>43544</c:v>
                </c:pt>
                <c:pt idx="444">
                  <c:v>43543</c:v>
                </c:pt>
                <c:pt idx="445">
                  <c:v>43542</c:v>
                </c:pt>
                <c:pt idx="446">
                  <c:v>43539</c:v>
                </c:pt>
                <c:pt idx="447">
                  <c:v>43538</c:v>
                </c:pt>
                <c:pt idx="448">
                  <c:v>43537</c:v>
                </c:pt>
                <c:pt idx="449">
                  <c:v>43536</c:v>
                </c:pt>
                <c:pt idx="450">
                  <c:v>43535</c:v>
                </c:pt>
                <c:pt idx="451">
                  <c:v>43532</c:v>
                </c:pt>
                <c:pt idx="452">
                  <c:v>43531</c:v>
                </c:pt>
                <c:pt idx="453">
                  <c:v>43530</c:v>
                </c:pt>
                <c:pt idx="454">
                  <c:v>43529</c:v>
                </c:pt>
                <c:pt idx="455">
                  <c:v>43528</c:v>
                </c:pt>
                <c:pt idx="456">
                  <c:v>43525</c:v>
                </c:pt>
                <c:pt idx="457">
                  <c:v>43524</c:v>
                </c:pt>
                <c:pt idx="458">
                  <c:v>43523</c:v>
                </c:pt>
                <c:pt idx="459">
                  <c:v>43522</c:v>
                </c:pt>
                <c:pt idx="460">
                  <c:v>43521</c:v>
                </c:pt>
                <c:pt idx="461">
                  <c:v>43518</c:v>
                </c:pt>
                <c:pt idx="462">
                  <c:v>43517</c:v>
                </c:pt>
                <c:pt idx="463">
                  <c:v>43516</c:v>
                </c:pt>
                <c:pt idx="464">
                  <c:v>43515</c:v>
                </c:pt>
                <c:pt idx="465">
                  <c:v>43514</c:v>
                </c:pt>
                <c:pt idx="466">
                  <c:v>43511</c:v>
                </c:pt>
                <c:pt idx="467">
                  <c:v>43510</c:v>
                </c:pt>
                <c:pt idx="468">
                  <c:v>43509</c:v>
                </c:pt>
                <c:pt idx="469">
                  <c:v>43508</c:v>
                </c:pt>
                <c:pt idx="470">
                  <c:v>43507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</c:numCache>
            </c:numRef>
          </c:cat>
          <c:val>
            <c:numRef>
              <c:f>'导出数据 (2)'!$B$3:$B$496</c:f>
              <c:numCache>
                <c:formatCode>General</c:formatCode>
                <c:ptCount val="494"/>
                <c:pt idx="0">
                  <c:v>1080.9000000000001</c:v>
                </c:pt>
                <c:pt idx="1">
                  <c:v>1080.9000000000001</c:v>
                </c:pt>
                <c:pt idx="2">
                  <c:v>1075.9000000000001</c:v>
                </c:pt>
                <c:pt idx="3">
                  <c:v>1069.5999999999999</c:v>
                </c:pt>
                <c:pt idx="4">
                  <c:v>1065.8</c:v>
                </c:pt>
                <c:pt idx="5">
                  <c:v>1061.5999999999999</c:v>
                </c:pt>
                <c:pt idx="6">
                  <c:v>1061.5999999999999</c:v>
                </c:pt>
                <c:pt idx="7">
                  <c:v>1061.5999999999999</c:v>
                </c:pt>
                <c:pt idx="8">
                  <c:v>1061.5999999999999</c:v>
                </c:pt>
                <c:pt idx="9">
                  <c:v>1061.5999999999999</c:v>
                </c:pt>
                <c:pt idx="10">
                  <c:v>1060.5999999999999</c:v>
                </c:pt>
                <c:pt idx="11">
                  <c:v>1052.4000000000001</c:v>
                </c:pt>
                <c:pt idx="12">
                  <c:v>1052.4000000000001</c:v>
                </c:pt>
                <c:pt idx="13">
                  <c:v>1052.4000000000001</c:v>
                </c:pt>
                <c:pt idx="14">
                  <c:v>1052.4000000000001</c:v>
                </c:pt>
                <c:pt idx="15">
                  <c:v>1052.4000000000001</c:v>
                </c:pt>
                <c:pt idx="16">
                  <c:v>1052.4000000000001</c:v>
                </c:pt>
                <c:pt idx="17">
                  <c:v>1052.4000000000001</c:v>
                </c:pt>
                <c:pt idx="18">
                  <c:v>1048.5</c:v>
                </c:pt>
                <c:pt idx="19">
                  <c:v>1046.2</c:v>
                </c:pt>
                <c:pt idx="20">
                  <c:v>1039.5999999999999</c:v>
                </c:pt>
                <c:pt idx="21">
                  <c:v>1039.5999999999999</c:v>
                </c:pt>
                <c:pt idx="22">
                  <c:v>1039.5999999999999</c:v>
                </c:pt>
                <c:pt idx="23">
                  <c:v>1039.5999999999999</c:v>
                </c:pt>
                <c:pt idx="24">
                  <c:v>1037.4000000000001</c:v>
                </c:pt>
                <c:pt idx="25">
                  <c:v>1037.4000000000001</c:v>
                </c:pt>
                <c:pt idx="26">
                  <c:v>1033.9000000000001</c:v>
                </c:pt>
                <c:pt idx="27">
                  <c:v>1033.9000000000001</c:v>
                </c:pt>
                <c:pt idx="28">
                  <c:v>1030.4000000000001</c:v>
                </c:pt>
                <c:pt idx="29">
                  <c:v>1029.2</c:v>
                </c:pt>
                <c:pt idx="30">
                  <c:v>1029.2</c:v>
                </c:pt>
                <c:pt idx="31">
                  <c:v>1020.1</c:v>
                </c:pt>
                <c:pt idx="32">
                  <c:v>1020.1</c:v>
                </c:pt>
                <c:pt idx="33">
                  <c:v>1020.1</c:v>
                </c:pt>
                <c:pt idx="34">
                  <c:v>1019.2</c:v>
                </c:pt>
                <c:pt idx="35">
                  <c:v>1019.2</c:v>
                </c:pt>
                <c:pt idx="36">
                  <c:v>1016.2</c:v>
                </c:pt>
                <c:pt idx="37">
                  <c:v>1013.8</c:v>
                </c:pt>
                <c:pt idx="38">
                  <c:v>1012.6</c:v>
                </c:pt>
                <c:pt idx="39">
                  <c:v>1009.1</c:v>
                </c:pt>
                <c:pt idx="40">
                  <c:v>1003.3</c:v>
                </c:pt>
                <c:pt idx="41">
                  <c:v>1002.9</c:v>
                </c:pt>
                <c:pt idx="42">
                  <c:v>1001.2</c:v>
                </c:pt>
                <c:pt idx="43">
                  <c:v>997.7</c:v>
                </c:pt>
                <c:pt idx="44">
                  <c:v>992.9</c:v>
                </c:pt>
                <c:pt idx="45">
                  <c:v>992.9</c:v>
                </c:pt>
                <c:pt idx="46">
                  <c:v>991.8</c:v>
                </c:pt>
                <c:pt idx="47">
                  <c:v>991.8</c:v>
                </c:pt>
                <c:pt idx="48">
                  <c:v>991.8</c:v>
                </c:pt>
                <c:pt idx="49">
                  <c:v>990.2</c:v>
                </c:pt>
                <c:pt idx="50">
                  <c:v>987.7</c:v>
                </c:pt>
                <c:pt idx="51">
                  <c:v>983.7</c:v>
                </c:pt>
                <c:pt idx="52">
                  <c:v>983.7</c:v>
                </c:pt>
                <c:pt idx="53">
                  <c:v>983.7</c:v>
                </c:pt>
                <c:pt idx="54">
                  <c:v>982.5</c:v>
                </c:pt>
                <c:pt idx="55">
                  <c:v>981.6</c:v>
                </c:pt>
                <c:pt idx="56">
                  <c:v>981</c:v>
                </c:pt>
                <c:pt idx="57">
                  <c:v>981</c:v>
                </c:pt>
                <c:pt idx="58">
                  <c:v>978.9</c:v>
                </c:pt>
                <c:pt idx="59">
                  <c:v>978.6</c:v>
                </c:pt>
                <c:pt idx="60">
                  <c:v>978.6</c:v>
                </c:pt>
                <c:pt idx="61">
                  <c:v>978.2</c:v>
                </c:pt>
                <c:pt idx="62">
                  <c:v>978.2</c:v>
                </c:pt>
                <c:pt idx="63">
                  <c:v>978.2</c:v>
                </c:pt>
                <c:pt idx="64">
                  <c:v>978.2</c:v>
                </c:pt>
                <c:pt idx="65">
                  <c:v>978.2</c:v>
                </c:pt>
                <c:pt idx="66">
                  <c:v>977.6</c:v>
                </c:pt>
                <c:pt idx="67">
                  <c:v>977.6</c:v>
                </c:pt>
                <c:pt idx="68">
                  <c:v>977.6</c:v>
                </c:pt>
                <c:pt idx="69">
                  <c:v>977.6</c:v>
                </c:pt>
                <c:pt idx="70">
                  <c:v>976.4</c:v>
                </c:pt>
                <c:pt idx="71">
                  <c:v>976</c:v>
                </c:pt>
                <c:pt idx="72">
                  <c:v>975.8</c:v>
                </c:pt>
                <c:pt idx="73">
                  <c:v>975.3</c:v>
                </c:pt>
                <c:pt idx="74">
                  <c:v>975.3</c:v>
                </c:pt>
                <c:pt idx="75">
                  <c:v>975.3</c:v>
                </c:pt>
                <c:pt idx="76">
                  <c:v>975.3</c:v>
                </c:pt>
                <c:pt idx="77">
                  <c:v>975.3</c:v>
                </c:pt>
                <c:pt idx="78">
                  <c:v>975.3</c:v>
                </c:pt>
                <c:pt idx="79">
                  <c:v>975.3</c:v>
                </c:pt>
                <c:pt idx="80">
                  <c:v>973.6</c:v>
                </c:pt>
                <c:pt idx="81">
                  <c:v>971.9</c:v>
                </c:pt>
                <c:pt idx="82">
                  <c:v>971.5</c:v>
                </c:pt>
                <c:pt idx="83">
                  <c:v>971.5</c:v>
                </c:pt>
                <c:pt idx="84">
                  <c:v>971.5</c:v>
                </c:pt>
                <c:pt idx="85">
                  <c:v>973.4</c:v>
                </c:pt>
                <c:pt idx="86">
                  <c:v>973.4</c:v>
                </c:pt>
                <c:pt idx="87">
                  <c:v>973.4</c:v>
                </c:pt>
                <c:pt idx="88">
                  <c:v>973.4</c:v>
                </c:pt>
                <c:pt idx="89">
                  <c:v>973.4</c:v>
                </c:pt>
                <c:pt idx="90">
                  <c:v>973.4</c:v>
                </c:pt>
                <c:pt idx="91">
                  <c:v>979</c:v>
                </c:pt>
                <c:pt idx="92">
                  <c:v>991.3</c:v>
                </c:pt>
                <c:pt idx="93">
                  <c:v>998.8</c:v>
                </c:pt>
                <c:pt idx="94">
                  <c:v>1003.1</c:v>
                </c:pt>
                <c:pt idx="95">
                  <c:v>1004.4</c:v>
                </c:pt>
                <c:pt idx="96">
                  <c:v>1006.8</c:v>
                </c:pt>
                <c:pt idx="97">
                  <c:v>1007.2</c:v>
                </c:pt>
                <c:pt idx="98">
                  <c:v>1007.4</c:v>
                </c:pt>
                <c:pt idx="99">
                  <c:v>1007.4</c:v>
                </c:pt>
                <c:pt idx="100">
                  <c:v>1007.4</c:v>
                </c:pt>
                <c:pt idx="101">
                  <c:v>1007.4</c:v>
                </c:pt>
                <c:pt idx="102">
                  <c:v>1011.3</c:v>
                </c:pt>
                <c:pt idx="103">
                  <c:v>1011.9</c:v>
                </c:pt>
                <c:pt idx="104">
                  <c:v>1013.8</c:v>
                </c:pt>
                <c:pt idx="105">
                  <c:v>1017.7</c:v>
                </c:pt>
                <c:pt idx="106">
                  <c:v>1017.7</c:v>
                </c:pt>
                <c:pt idx="107">
                  <c:v>1025.5999999999999</c:v>
                </c:pt>
                <c:pt idx="108">
                  <c:v>1025.5999999999999</c:v>
                </c:pt>
                <c:pt idx="109">
                  <c:v>1025.5999999999999</c:v>
                </c:pt>
                <c:pt idx="110">
                  <c:v>1025.5999999999999</c:v>
                </c:pt>
                <c:pt idx="111">
                  <c:v>1026.0999999999999</c:v>
                </c:pt>
                <c:pt idx="112">
                  <c:v>1026.0999999999999</c:v>
                </c:pt>
                <c:pt idx="113">
                  <c:v>1026.0999999999999</c:v>
                </c:pt>
                <c:pt idx="114">
                  <c:v>1026.0999999999999</c:v>
                </c:pt>
                <c:pt idx="115">
                  <c:v>1026.0999999999999</c:v>
                </c:pt>
                <c:pt idx="116">
                  <c:v>1026.0999999999999</c:v>
                </c:pt>
                <c:pt idx="117">
                  <c:v>1026.0999999999999</c:v>
                </c:pt>
                <c:pt idx="118">
                  <c:v>1026.0999999999999</c:v>
                </c:pt>
                <c:pt idx="119">
                  <c:v>1026.0999999999999</c:v>
                </c:pt>
                <c:pt idx="120">
                  <c:v>1026.0999999999999</c:v>
                </c:pt>
                <c:pt idx="121">
                  <c:v>1026.0999999999999</c:v>
                </c:pt>
                <c:pt idx="122">
                  <c:v>1026.0999999999999</c:v>
                </c:pt>
                <c:pt idx="123">
                  <c:v>1026.0999999999999</c:v>
                </c:pt>
                <c:pt idx="124">
                  <c:v>1026.0999999999999</c:v>
                </c:pt>
                <c:pt idx="125">
                  <c:v>1024</c:v>
                </c:pt>
                <c:pt idx="126">
                  <c:v>1024</c:v>
                </c:pt>
                <c:pt idx="127">
                  <c:v>1024</c:v>
                </c:pt>
                <c:pt idx="128">
                  <c:v>1023.5</c:v>
                </c:pt>
                <c:pt idx="129">
                  <c:v>1023.5</c:v>
                </c:pt>
                <c:pt idx="130">
                  <c:v>1023.5</c:v>
                </c:pt>
                <c:pt idx="131">
                  <c:v>1023.5</c:v>
                </c:pt>
                <c:pt idx="132">
                  <c:v>1023.5</c:v>
                </c:pt>
                <c:pt idx="133">
                  <c:v>1023.5</c:v>
                </c:pt>
                <c:pt idx="134">
                  <c:v>1023.5</c:v>
                </c:pt>
                <c:pt idx="135">
                  <c:v>1023.5</c:v>
                </c:pt>
                <c:pt idx="136">
                  <c:v>1023.5</c:v>
                </c:pt>
                <c:pt idx="137">
                  <c:v>1023.5</c:v>
                </c:pt>
                <c:pt idx="138">
                  <c:v>1020.8</c:v>
                </c:pt>
                <c:pt idx="139">
                  <c:v>1020.8</c:v>
                </c:pt>
                <c:pt idx="140">
                  <c:v>1020.6</c:v>
                </c:pt>
                <c:pt idx="141">
                  <c:v>1020.9</c:v>
                </c:pt>
                <c:pt idx="142">
                  <c:v>1020.9</c:v>
                </c:pt>
                <c:pt idx="143">
                  <c:v>1020.9</c:v>
                </c:pt>
                <c:pt idx="144">
                  <c:v>1020.9</c:v>
                </c:pt>
                <c:pt idx="145">
                  <c:v>1020.9</c:v>
                </c:pt>
                <c:pt idx="146">
                  <c:v>1019.6</c:v>
                </c:pt>
                <c:pt idx="147">
                  <c:v>1019.6</c:v>
                </c:pt>
                <c:pt idx="148">
                  <c:v>1019.6</c:v>
                </c:pt>
                <c:pt idx="149">
                  <c:v>1019.6</c:v>
                </c:pt>
                <c:pt idx="150">
                  <c:v>1019.6</c:v>
                </c:pt>
                <c:pt idx="151">
                  <c:v>1019.6</c:v>
                </c:pt>
                <c:pt idx="152">
                  <c:v>1019.6</c:v>
                </c:pt>
                <c:pt idx="153">
                  <c:v>1019.6</c:v>
                </c:pt>
                <c:pt idx="154">
                  <c:v>1019.6</c:v>
                </c:pt>
                <c:pt idx="155">
                  <c:v>1019.6</c:v>
                </c:pt>
                <c:pt idx="156">
                  <c:v>1021.3</c:v>
                </c:pt>
                <c:pt idx="157">
                  <c:v>1027.2</c:v>
                </c:pt>
                <c:pt idx="158">
                  <c:v>1028.5999999999999</c:v>
                </c:pt>
                <c:pt idx="159">
                  <c:v>1028.5999999999999</c:v>
                </c:pt>
                <c:pt idx="160">
                  <c:v>1031.7</c:v>
                </c:pt>
                <c:pt idx="161">
                  <c:v>1031.7</c:v>
                </c:pt>
                <c:pt idx="162">
                  <c:v>1041.7</c:v>
                </c:pt>
                <c:pt idx="163">
                  <c:v>1041.7</c:v>
                </c:pt>
                <c:pt idx="164">
                  <c:v>1050.0999999999999</c:v>
                </c:pt>
                <c:pt idx="165">
                  <c:v>1051.3</c:v>
                </c:pt>
                <c:pt idx="166">
                  <c:v>1051.3</c:v>
                </c:pt>
                <c:pt idx="167">
                  <c:v>1073</c:v>
                </c:pt>
                <c:pt idx="168">
                  <c:v>1076.5</c:v>
                </c:pt>
                <c:pt idx="169">
                  <c:v>1079</c:v>
                </c:pt>
                <c:pt idx="170">
                  <c:v>1079.2</c:v>
                </c:pt>
                <c:pt idx="171">
                  <c:v>1079.2</c:v>
                </c:pt>
                <c:pt idx="172">
                  <c:v>1079.2</c:v>
                </c:pt>
                <c:pt idx="173">
                  <c:v>1079.2</c:v>
                </c:pt>
                <c:pt idx="174">
                  <c:v>1079.2</c:v>
                </c:pt>
                <c:pt idx="175">
                  <c:v>1083.9000000000001</c:v>
                </c:pt>
                <c:pt idx="176">
                  <c:v>1083.9000000000001</c:v>
                </c:pt>
                <c:pt idx="177">
                  <c:v>1083.9000000000001</c:v>
                </c:pt>
                <c:pt idx="178">
                  <c:v>1085</c:v>
                </c:pt>
                <c:pt idx="179">
                  <c:v>1085</c:v>
                </c:pt>
                <c:pt idx="180">
                  <c:v>1100.2</c:v>
                </c:pt>
                <c:pt idx="181">
                  <c:v>1100.2</c:v>
                </c:pt>
                <c:pt idx="182">
                  <c:v>1100.2</c:v>
                </c:pt>
                <c:pt idx="183">
                  <c:v>1100.2</c:v>
                </c:pt>
                <c:pt idx="184">
                  <c:v>1101.7</c:v>
                </c:pt>
                <c:pt idx="185">
                  <c:v>1104.7</c:v>
                </c:pt>
                <c:pt idx="186">
                  <c:v>1120.5</c:v>
                </c:pt>
                <c:pt idx="187">
                  <c:v>1121.3</c:v>
                </c:pt>
                <c:pt idx="188">
                  <c:v>1123</c:v>
                </c:pt>
                <c:pt idx="189">
                  <c:v>1123</c:v>
                </c:pt>
                <c:pt idx="190">
                  <c:v>1123</c:v>
                </c:pt>
                <c:pt idx="191">
                  <c:v>1123</c:v>
                </c:pt>
                <c:pt idx="192">
                  <c:v>1123.5</c:v>
                </c:pt>
                <c:pt idx="193">
                  <c:v>1126.3</c:v>
                </c:pt>
                <c:pt idx="194">
                  <c:v>1126.5</c:v>
                </c:pt>
                <c:pt idx="195">
                  <c:v>1126.5</c:v>
                </c:pt>
                <c:pt idx="196">
                  <c:v>1126.5</c:v>
                </c:pt>
                <c:pt idx="197">
                  <c:v>1126.5</c:v>
                </c:pt>
                <c:pt idx="198">
                  <c:v>1132.8</c:v>
                </c:pt>
                <c:pt idx="199">
                  <c:v>1134.7</c:v>
                </c:pt>
                <c:pt idx="200">
                  <c:v>1135.3</c:v>
                </c:pt>
                <c:pt idx="201">
                  <c:v>1135.3</c:v>
                </c:pt>
                <c:pt idx="202">
                  <c:v>1135.3</c:v>
                </c:pt>
                <c:pt idx="203">
                  <c:v>1140.5</c:v>
                </c:pt>
                <c:pt idx="204">
                  <c:v>1142.9000000000001</c:v>
                </c:pt>
                <c:pt idx="205">
                  <c:v>1145.0999999999999</c:v>
                </c:pt>
                <c:pt idx="206">
                  <c:v>1145.7</c:v>
                </c:pt>
                <c:pt idx="207">
                  <c:v>1145.7</c:v>
                </c:pt>
                <c:pt idx="208">
                  <c:v>1144</c:v>
                </c:pt>
                <c:pt idx="209">
                  <c:v>1144.5</c:v>
                </c:pt>
                <c:pt idx="210">
                  <c:v>1144.5</c:v>
                </c:pt>
                <c:pt idx="211">
                  <c:v>1144.5</c:v>
                </c:pt>
                <c:pt idx="212">
                  <c:v>1144.5</c:v>
                </c:pt>
                <c:pt idx="213">
                  <c:v>1142.7</c:v>
                </c:pt>
                <c:pt idx="214">
                  <c:v>1139.9000000000001</c:v>
                </c:pt>
                <c:pt idx="215">
                  <c:v>1139.9000000000001</c:v>
                </c:pt>
                <c:pt idx="216">
                  <c:v>1139.9000000000001</c:v>
                </c:pt>
                <c:pt idx="217">
                  <c:v>1139.9000000000001</c:v>
                </c:pt>
                <c:pt idx="218">
                  <c:v>1126.5</c:v>
                </c:pt>
                <c:pt idx="219">
                  <c:v>1126.5</c:v>
                </c:pt>
                <c:pt idx="220">
                  <c:v>1126.5</c:v>
                </c:pt>
                <c:pt idx="221">
                  <c:v>1126.5</c:v>
                </c:pt>
                <c:pt idx="222">
                  <c:v>1126.5</c:v>
                </c:pt>
                <c:pt idx="223">
                  <c:v>1126.5</c:v>
                </c:pt>
                <c:pt idx="224">
                  <c:v>1126.5</c:v>
                </c:pt>
                <c:pt idx="225">
                  <c:v>1126.5</c:v>
                </c:pt>
                <c:pt idx="226">
                  <c:v>1126.5</c:v>
                </c:pt>
                <c:pt idx="227">
                  <c:v>1126.5</c:v>
                </c:pt>
                <c:pt idx="228">
                  <c:v>1126.5</c:v>
                </c:pt>
                <c:pt idx="229">
                  <c:v>1126.5</c:v>
                </c:pt>
                <c:pt idx="230">
                  <c:v>1126.5</c:v>
                </c:pt>
                <c:pt idx="231">
                  <c:v>1126.5</c:v>
                </c:pt>
                <c:pt idx="232">
                  <c:v>1126.5</c:v>
                </c:pt>
                <c:pt idx="233">
                  <c:v>1126.5</c:v>
                </c:pt>
                <c:pt idx="234">
                  <c:v>1126.5</c:v>
                </c:pt>
                <c:pt idx="235">
                  <c:v>1126.5</c:v>
                </c:pt>
                <c:pt idx="236">
                  <c:v>1126.5</c:v>
                </c:pt>
                <c:pt idx="237">
                  <c:v>1126.5</c:v>
                </c:pt>
                <c:pt idx="238">
                  <c:v>1126.5</c:v>
                </c:pt>
                <c:pt idx="239">
                  <c:v>1126.5</c:v>
                </c:pt>
                <c:pt idx="240">
                  <c:v>1126.5</c:v>
                </c:pt>
                <c:pt idx="241">
                  <c:v>1126.5</c:v>
                </c:pt>
                <c:pt idx="242">
                  <c:v>1126.5</c:v>
                </c:pt>
                <c:pt idx="243">
                  <c:v>1126.5</c:v>
                </c:pt>
                <c:pt idx="244">
                  <c:v>1126.5</c:v>
                </c:pt>
                <c:pt idx="245">
                  <c:v>1126.5</c:v>
                </c:pt>
                <c:pt idx="246">
                  <c:v>1123.8</c:v>
                </c:pt>
                <c:pt idx="247">
                  <c:v>1123.8</c:v>
                </c:pt>
                <c:pt idx="248">
                  <c:v>1123.8</c:v>
                </c:pt>
                <c:pt idx="249">
                  <c:v>1123.5</c:v>
                </c:pt>
                <c:pt idx="250">
                  <c:v>1123.5</c:v>
                </c:pt>
                <c:pt idx="251">
                  <c:v>1123.5</c:v>
                </c:pt>
                <c:pt idx="252">
                  <c:v>1123.5</c:v>
                </c:pt>
                <c:pt idx="253">
                  <c:v>1122.9000000000001</c:v>
                </c:pt>
                <c:pt idx="254">
                  <c:v>1122.9000000000001</c:v>
                </c:pt>
                <c:pt idx="255">
                  <c:v>1122.9000000000001</c:v>
                </c:pt>
                <c:pt idx="256">
                  <c:v>1122.3</c:v>
                </c:pt>
                <c:pt idx="257">
                  <c:v>1122.3</c:v>
                </c:pt>
                <c:pt idx="258">
                  <c:v>1121.5999999999999</c:v>
                </c:pt>
                <c:pt idx="259">
                  <c:v>1121.5999999999999</c:v>
                </c:pt>
                <c:pt idx="260">
                  <c:v>1121.4000000000001</c:v>
                </c:pt>
                <c:pt idx="261">
                  <c:v>1121.4000000000001</c:v>
                </c:pt>
                <c:pt idx="262">
                  <c:v>1121.4000000000001</c:v>
                </c:pt>
                <c:pt idx="263">
                  <c:v>1120.0999999999999</c:v>
                </c:pt>
                <c:pt idx="264">
                  <c:v>1120.0999999999999</c:v>
                </c:pt>
                <c:pt idx="265">
                  <c:v>1120.0999999999999</c:v>
                </c:pt>
                <c:pt idx="266">
                  <c:v>1119.5999999999999</c:v>
                </c:pt>
                <c:pt idx="267">
                  <c:v>1119.2</c:v>
                </c:pt>
                <c:pt idx="268">
                  <c:v>1119.2</c:v>
                </c:pt>
                <c:pt idx="269">
                  <c:v>1118.9000000000001</c:v>
                </c:pt>
                <c:pt idx="270">
                  <c:v>1118.9000000000001</c:v>
                </c:pt>
                <c:pt idx="271">
                  <c:v>1118.9000000000001</c:v>
                </c:pt>
                <c:pt idx="272">
                  <c:v>1118.7</c:v>
                </c:pt>
                <c:pt idx="273">
                  <c:v>1118.7</c:v>
                </c:pt>
                <c:pt idx="274">
                  <c:v>1118.7</c:v>
                </c:pt>
                <c:pt idx="275">
                  <c:v>1119.7</c:v>
                </c:pt>
                <c:pt idx="276">
                  <c:v>1121</c:v>
                </c:pt>
                <c:pt idx="277">
                  <c:v>1121.4000000000001</c:v>
                </c:pt>
                <c:pt idx="278">
                  <c:v>1129.3</c:v>
                </c:pt>
                <c:pt idx="279">
                  <c:v>1129.3</c:v>
                </c:pt>
                <c:pt idx="280">
                  <c:v>1129.3</c:v>
                </c:pt>
                <c:pt idx="281">
                  <c:v>1129.3</c:v>
                </c:pt>
                <c:pt idx="282">
                  <c:v>1129.3</c:v>
                </c:pt>
                <c:pt idx="283">
                  <c:v>1129.3</c:v>
                </c:pt>
                <c:pt idx="284">
                  <c:v>1129.3</c:v>
                </c:pt>
                <c:pt idx="285">
                  <c:v>1129.3</c:v>
                </c:pt>
                <c:pt idx="286">
                  <c:v>1132.3</c:v>
                </c:pt>
                <c:pt idx="287">
                  <c:v>1138.5999999999999</c:v>
                </c:pt>
                <c:pt idx="288">
                  <c:v>1144</c:v>
                </c:pt>
                <c:pt idx="289">
                  <c:v>1144</c:v>
                </c:pt>
                <c:pt idx="290">
                  <c:v>1144</c:v>
                </c:pt>
                <c:pt idx="291">
                  <c:v>1144</c:v>
                </c:pt>
                <c:pt idx="292">
                  <c:v>1148.2</c:v>
                </c:pt>
                <c:pt idx="293">
                  <c:v>1148.2</c:v>
                </c:pt>
                <c:pt idx="294">
                  <c:v>1148.2</c:v>
                </c:pt>
                <c:pt idx="295">
                  <c:v>1154.5999999999999</c:v>
                </c:pt>
                <c:pt idx="296">
                  <c:v>1154.5999999999999</c:v>
                </c:pt>
                <c:pt idx="297">
                  <c:v>1154.5999999999999</c:v>
                </c:pt>
                <c:pt idx="298">
                  <c:v>1154.5999999999999</c:v>
                </c:pt>
                <c:pt idx="299">
                  <c:v>1154.5999999999999</c:v>
                </c:pt>
                <c:pt idx="300">
                  <c:v>1155</c:v>
                </c:pt>
                <c:pt idx="301">
                  <c:v>1155</c:v>
                </c:pt>
                <c:pt idx="302">
                  <c:v>1158.9000000000001</c:v>
                </c:pt>
                <c:pt idx="303">
                  <c:v>1158.9000000000001</c:v>
                </c:pt>
                <c:pt idx="304">
                  <c:v>1161.9000000000001</c:v>
                </c:pt>
                <c:pt idx="305">
                  <c:v>1161.9000000000001</c:v>
                </c:pt>
                <c:pt idx="306">
                  <c:v>1161.9000000000001</c:v>
                </c:pt>
                <c:pt idx="307">
                  <c:v>1164.8</c:v>
                </c:pt>
                <c:pt idx="308">
                  <c:v>1164.8</c:v>
                </c:pt>
                <c:pt idx="309">
                  <c:v>1164.8</c:v>
                </c:pt>
                <c:pt idx="310">
                  <c:v>1164.8</c:v>
                </c:pt>
                <c:pt idx="311">
                  <c:v>1164.8</c:v>
                </c:pt>
                <c:pt idx="312">
                  <c:v>1164.8</c:v>
                </c:pt>
                <c:pt idx="313">
                  <c:v>1164.8</c:v>
                </c:pt>
                <c:pt idx="314">
                  <c:v>1164.8</c:v>
                </c:pt>
                <c:pt idx="315">
                  <c:v>1166.8</c:v>
                </c:pt>
                <c:pt idx="316">
                  <c:v>1166.8</c:v>
                </c:pt>
                <c:pt idx="317">
                  <c:v>1166.8</c:v>
                </c:pt>
                <c:pt idx="318">
                  <c:v>1167.8</c:v>
                </c:pt>
                <c:pt idx="319">
                  <c:v>1167.8</c:v>
                </c:pt>
                <c:pt idx="320">
                  <c:v>1167.8</c:v>
                </c:pt>
                <c:pt idx="321">
                  <c:v>1167.8</c:v>
                </c:pt>
                <c:pt idx="322">
                  <c:v>1167.8</c:v>
                </c:pt>
                <c:pt idx="323">
                  <c:v>1180</c:v>
                </c:pt>
                <c:pt idx="324">
                  <c:v>1181.0999999999999</c:v>
                </c:pt>
                <c:pt idx="325">
                  <c:v>1189</c:v>
                </c:pt>
                <c:pt idx="326">
                  <c:v>1189</c:v>
                </c:pt>
                <c:pt idx="327">
                  <c:v>1189</c:v>
                </c:pt>
                <c:pt idx="328">
                  <c:v>1195.5999999999999</c:v>
                </c:pt>
                <c:pt idx="329">
                  <c:v>1205.3</c:v>
                </c:pt>
                <c:pt idx="330">
                  <c:v>1205.3</c:v>
                </c:pt>
                <c:pt idx="331">
                  <c:v>1205.5</c:v>
                </c:pt>
                <c:pt idx="332">
                  <c:v>1205.5</c:v>
                </c:pt>
                <c:pt idx="333">
                  <c:v>1205.5</c:v>
                </c:pt>
                <c:pt idx="334">
                  <c:v>1205.5</c:v>
                </c:pt>
                <c:pt idx="335">
                  <c:v>1208</c:v>
                </c:pt>
                <c:pt idx="336">
                  <c:v>1208</c:v>
                </c:pt>
                <c:pt idx="337">
                  <c:v>1208</c:v>
                </c:pt>
                <c:pt idx="338">
                  <c:v>1208</c:v>
                </c:pt>
                <c:pt idx="339">
                  <c:v>1208</c:v>
                </c:pt>
                <c:pt idx="340">
                  <c:v>1208</c:v>
                </c:pt>
                <c:pt idx="341">
                  <c:v>1208</c:v>
                </c:pt>
                <c:pt idx="342">
                  <c:v>1207.8</c:v>
                </c:pt>
                <c:pt idx="343">
                  <c:v>1207.8</c:v>
                </c:pt>
                <c:pt idx="344">
                  <c:v>1207.8</c:v>
                </c:pt>
                <c:pt idx="345">
                  <c:v>1207.8</c:v>
                </c:pt>
                <c:pt idx="346">
                  <c:v>1207.8</c:v>
                </c:pt>
                <c:pt idx="347">
                  <c:v>1207.8</c:v>
                </c:pt>
                <c:pt idx="348">
                  <c:v>1207.8</c:v>
                </c:pt>
                <c:pt idx="349">
                  <c:v>1217</c:v>
                </c:pt>
                <c:pt idx="350">
                  <c:v>1217</c:v>
                </c:pt>
                <c:pt idx="351">
                  <c:v>1216.9000000000001</c:v>
                </c:pt>
                <c:pt idx="352">
                  <c:v>1216.9000000000001</c:v>
                </c:pt>
                <c:pt idx="353">
                  <c:v>1216.9000000000001</c:v>
                </c:pt>
                <c:pt idx="354">
                  <c:v>1215.9000000000001</c:v>
                </c:pt>
                <c:pt idx="355">
                  <c:v>1215.9000000000001</c:v>
                </c:pt>
                <c:pt idx="356">
                  <c:v>1215.9000000000001</c:v>
                </c:pt>
                <c:pt idx="357">
                  <c:v>1215.9000000000001</c:v>
                </c:pt>
                <c:pt idx="358">
                  <c:v>1221.4000000000001</c:v>
                </c:pt>
                <c:pt idx="359">
                  <c:v>1221.2</c:v>
                </c:pt>
                <c:pt idx="360">
                  <c:v>1221.2</c:v>
                </c:pt>
                <c:pt idx="361">
                  <c:v>1221.2</c:v>
                </c:pt>
                <c:pt idx="362">
                  <c:v>1221.2</c:v>
                </c:pt>
                <c:pt idx="363">
                  <c:v>1221.2</c:v>
                </c:pt>
                <c:pt idx="364">
                  <c:v>1221.2</c:v>
                </c:pt>
                <c:pt idx="365">
                  <c:v>1221.2</c:v>
                </c:pt>
                <c:pt idx="366">
                  <c:v>1221.2</c:v>
                </c:pt>
                <c:pt idx="367">
                  <c:v>1221.2</c:v>
                </c:pt>
                <c:pt idx="368">
                  <c:v>1222.2</c:v>
                </c:pt>
                <c:pt idx="369">
                  <c:v>1222.2</c:v>
                </c:pt>
                <c:pt idx="370">
                  <c:v>1222.2</c:v>
                </c:pt>
                <c:pt idx="371">
                  <c:v>1223.2</c:v>
                </c:pt>
                <c:pt idx="372">
                  <c:v>1231.2</c:v>
                </c:pt>
                <c:pt idx="373">
                  <c:v>1235.8</c:v>
                </c:pt>
                <c:pt idx="374">
                  <c:v>1235.8</c:v>
                </c:pt>
                <c:pt idx="375">
                  <c:v>1235.8</c:v>
                </c:pt>
                <c:pt idx="376">
                  <c:v>1237.0999999999999</c:v>
                </c:pt>
                <c:pt idx="377">
                  <c:v>1237.0999999999999</c:v>
                </c:pt>
                <c:pt idx="378">
                  <c:v>1237.0999999999999</c:v>
                </c:pt>
                <c:pt idx="379">
                  <c:v>1241.4000000000001</c:v>
                </c:pt>
                <c:pt idx="380">
                  <c:v>1241.4000000000001</c:v>
                </c:pt>
                <c:pt idx="381">
                  <c:v>1241.4000000000001</c:v>
                </c:pt>
                <c:pt idx="382">
                  <c:v>1241.7</c:v>
                </c:pt>
                <c:pt idx="383">
                  <c:v>1241.7</c:v>
                </c:pt>
                <c:pt idx="384">
                  <c:v>1241.7</c:v>
                </c:pt>
                <c:pt idx="385">
                  <c:v>1241.7</c:v>
                </c:pt>
                <c:pt idx="386">
                  <c:v>1241.7</c:v>
                </c:pt>
                <c:pt idx="387">
                  <c:v>1240.7</c:v>
                </c:pt>
                <c:pt idx="388">
                  <c:v>1240.7</c:v>
                </c:pt>
                <c:pt idx="389">
                  <c:v>1240.7</c:v>
                </c:pt>
                <c:pt idx="390">
                  <c:v>1240.7</c:v>
                </c:pt>
                <c:pt idx="391">
                  <c:v>1240.7</c:v>
                </c:pt>
                <c:pt idx="392">
                  <c:v>1240.7</c:v>
                </c:pt>
                <c:pt idx="393">
                  <c:v>1237.3</c:v>
                </c:pt>
                <c:pt idx="394">
                  <c:v>1237.3</c:v>
                </c:pt>
                <c:pt idx="395">
                  <c:v>1237.3</c:v>
                </c:pt>
                <c:pt idx="396">
                  <c:v>1237.3</c:v>
                </c:pt>
                <c:pt idx="397">
                  <c:v>1236.5999999999999</c:v>
                </c:pt>
                <c:pt idx="398">
                  <c:v>1236.5999999999999</c:v>
                </c:pt>
                <c:pt idx="399">
                  <c:v>1236.5999999999999</c:v>
                </c:pt>
                <c:pt idx="400">
                  <c:v>1234.9000000000001</c:v>
                </c:pt>
                <c:pt idx="401">
                  <c:v>1234.9000000000001</c:v>
                </c:pt>
                <c:pt idx="402">
                  <c:v>1234.4000000000001</c:v>
                </c:pt>
                <c:pt idx="403">
                  <c:v>1227.5999999999999</c:v>
                </c:pt>
                <c:pt idx="404">
                  <c:v>1227.5999999999999</c:v>
                </c:pt>
                <c:pt idx="405">
                  <c:v>1227.4000000000001</c:v>
                </c:pt>
                <c:pt idx="406">
                  <c:v>1227.4000000000001</c:v>
                </c:pt>
                <c:pt idx="407">
                  <c:v>1224.5</c:v>
                </c:pt>
                <c:pt idx="408">
                  <c:v>1219.7</c:v>
                </c:pt>
                <c:pt idx="409">
                  <c:v>1219.5999999999999</c:v>
                </c:pt>
                <c:pt idx="410">
                  <c:v>1219.5</c:v>
                </c:pt>
                <c:pt idx="411">
                  <c:v>1219.5</c:v>
                </c:pt>
                <c:pt idx="412">
                  <c:v>1219.5</c:v>
                </c:pt>
                <c:pt idx="413">
                  <c:v>1219.5</c:v>
                </c:pt>
                <c:pt idx="414">
                  <c:v>1215.0999999999999</c:v>
                </c:pt>
                <c:pt idx="415">
                  <c:v>1215.0999999999999</c:v>
                </c:pt>
                <c:pt idx="416">
                  <c:v>1215.0999999999999</c:v>
                </c:pt>
                <c:pt idx="417">
                  <c:v>1214.9000000000001</c:v>
                </c:pt>
                <c:pt idx="418">
                  <c:v>1214.9000000000001</c:v>
                </c:pt>
                <c:pt idx="419">
                  <c:v>1214.9000000000001</c:v>
                </c:pt>
                <c:pt idx="420">
                  <c:v>1214.9000000000001</c:v>
                </c:pt>
                <c:pt idx="421">
                  <c:v>1214.9000000000001</c:v>
                </c:pt>
                <c:pt idx="422">
                  <c:v>1214.9000000000001</c:v>
                </c:pt>
                <c:pt idx="423">
                  <c:v>1214.9000000000001</c:v>
                </c:pt>
                <c:pt idx="424">
                  <c:v>1215.3</c:v>
                </c:pt>
                <c:pt idx="425">
                  <c:v>1218.9000000000001</c:v>
                </c:pt>
                <c:pt idx="426">
                  <c:v>1219.8</c:v>
                </c:pt>
                <c:pt idx="427">
                  <c:v>1222.2</c:v>
                </c:pt>
                <c:pt idx="428">
                  <c:v>1224.7</c:v>
                </c:pt>
                <c:pt idx="429">
                  <c:v>1224.7</c:v>
                </c:pt>
                <c:pt idx="430">
                  <c:v>1224.7</c:v>
                </c:pt>
                <c:pt idx="431">
                  <c:v>1224.7</c:v>
                </c:pt>
                <c:pt idx="432">
                  <c:v>1225.5999999999999</c:v>
                </c:pt>
                <c:pt idx="433">
                  <c:v>1225.5999999999999</c:v>
                </c:pt>
                <c:pt idx="434">
                  <c:v>1226.5</c:v>
                </c:pt>
                <c:pt idx="435">
                  <c:v>1232.5999999999999</c:v>
                </c:pt>
                <c:pt idx="436">
                  <c:v>1239.2</c:v>
                </c:pt>
                <c:pt idx="437">
                  <c:v>1240</c:v>
                </c:pt>
                <c:pt idx="438">
                  <c:v>1240.7</c:v>
                </c:pt>
                <c:pt idx="439">
                  <c:v>1240.7</c:v>
                </c:pt>
                <c:pt idx="440">
                  <c:v>1240.7</c:v>
                </c:pt>
                <c:pt idx="441">
                  <c:v>1241.2</c:v>
                </c:pt>
                <c:pt idx="442">
                  <c:v>1242.5</c:v>
                </c:pt>
                <c:pt idx="443">
                  <c:v>1242.9000000000001</c:v>
                </c:pt>
                <c:pt idx="444">
                  <c:v>1243.3</c:v>
                </c:pt>
                <c:pt idx="445">
                  <c:v>1243.3</c:v>
                </c:pt>
                <c:pt idx="446">
                  <c:v>1243.3</c:v>
                </c:pt>
                <c:pt idx="447">
                  <c:v>1243.3</c:v>
                </c:pt>
                <c:pt idx="448">
                  <c:v>1243.3</c:v>
                </c:pt>
                <c:pt idx="449">
                  <c:v>1243.3</c:v>
                </c:pt>
                <c:pt idx="450">
                  <c:v>1243.3</c:v>
                </c:pt>
                <c:pt idx="451">
                  <c:v>1243.3</c:v>
                </c:pt>
                <c:pt idx="452">
                  <c:v>1241</c:v>
                </c:pt>
                <c:pt idx="453">
                  <c:v>1241</c:v>
                </c:pt>
                <c:pt idx="454">
                  <c:v>1240.3</c:v>
                </c:pt>
                <c:pt idx="455">
                  <c:v>1239.5</c:v>
                </c:pt>
                <c:pt idx="456">
                  <c:v>1239.5</c:v>
                </c:pt>
                <c:pt idx="457">
                  <c:v>1239.5</c:v>
                </c:pt>
                <c:pt idx="458">
                  <c:v>1239.5</c:v>
                </c:pt>
                <c:pt idx="459">
                  <c:v>1239.3</c:v>
                </c:pt>
                <c:pt idx="460">
                  <c:v>1237.5</c:v>
                </c:pt>
                <c:pt idx="461">
                  <c:v>1237.5</c:v>
                </c:pt>
                <c:pt idx="462">
                  <c:v>1237.5</c:v>
                </c:pt>
                <c:pt idx="463">
                  <c:v>1236.2</c:v>
                </c:pt>
                <c:pt idx="464">
                  <c:v>1236.2</c:v>
                </c:pt>
                <c:pt idx="465">
                  <c:v>1236.2</c:v>
                </c:pt>
                <c:pt idx="466">
                  <c:v>1231.7</c:v>
                </c:pt>
                <c:pt idx="467">
                  <c:v>1231.7</c:v>
                </c:pt>
                <c:pt idx="468">
                  <c:v>1231.7</c:v>
                </c:pt>
                <c:pt idx="469">
                  <c:v>1231.7</c:v>
                </c:pt>
                <c:pt idx="470">
                  <c:v>1231.7</c:v>
                </c:pt>
                <c:pt idx="471">
                  <c:v>1231.7</c:v>
                </c:pt>
                <c:pt idx="472">
                  <c:v>1231.7</c:v>
                </c:pt>
                <c:pt idx="473">
                  <c:v>1231.7</c:v>
                </c:pt>
                <c:pt idx="474">
                  <c:v>1231.7</c:v>
                </c:pt>
                <c:pt idx="475">
                  <c:v>1231.7</c:v>
                </c:pt>
                <c:pt idx="476">
                  <c:v>1231.7</c:v>
                </c:pt>
                <c:pt idx="477">
                  <c:v>1231.7</c:v>
                </c:pt>
                <c:pt idx="478">
                  <c:v>1231.7</c:v>
                </c:pt>
                <c:pt idx="479">
                  <c:v>1231.7</c:v>
                </c:pt>
                <c:pt idx="480">
                  <c:v>1231.7</c:v>
                </c:pt>
                <c:pt idx="481">
                  <c:v>1231.7</c:v>
                </c:pt>
                <c:pt idx="482">
                  <c:v>1237</c:v>
                </c:pt>
                <c:pt idx="483">
                  <c:v>1237</c:v>
                </c:pt>
                <c:pt idx="484">
                  <c:v>1237</c:v>
                </c:pt>
                <c:pt idx="485">
                  <c:v>1237</c:v>
                </c:pt>
                <c:pt idx="486">
                  <c:v>1237</c:v>
                </c:pt>
                <c:pt idx="487">
                  <c:v>1237</c:v>
                </c:pt>
                <c:pt idx="488">
                  <c:v>1237</c:v>
                </c:pt>
                <c:pt idx="489">
                  <c:v>1237</c:v>
                </c:pt>
                <c:pt idx="490">
                  <c:v>1237</c:v>
                </c:pt>
                <c:pt idx="491">
                  <c:v>1237</c:v>
                </c:pt>
                <c:pt idx="492">
                  <c:v>1237</c:v>
                </c:pt>
                <c:pt idx="493">
                  <c:v>1237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02-404A-AB80-4906DBB78A16}"/>
            </c:ext>
          </c:extLst>
        </c:ser>
        <c:ser>
          <c:idx val="1"/>
          <c:order val="1"/>
          <c:tx>
            <c:strRef>
              <c:f>'导出数据 (2)'!$C$2</c:f>
              <c:strCache>
                <c:ptCount val="1"/>
                <c:pt idx="0">
                  <c:v>焦炭指数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93"/>
              <c:layout>
                <c:manualLayout>
                  <c:x val="-2.8317122124440326E-2"/>
                  <c:y val="-4.498371880198271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2342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B02-404A-AB80-4906DBB78A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(2)'!$A$3:$A$496</c:f>
              <c:numCache>
                <c:formatCode>yyyy\-m\-d</c:formatCode>
                <c:ptCount val="494"/>
                <c:pt idx="0" formatCode="m/d/yyyy">
                  <c:v>44194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44033</c:v>
                </c:pt>
                <c:pt idx="111">
                  <c:v>44032</c:v>
                </c:pt>
                <c:pt idx="112">
                  <c:v>44029</c:v>
                </c:pt>
                <c:pt idx="113">
                  <c:v>44028</c:v>
                </c:pt>
                <c:pt idx="114">
                  <c:v>44027</c:v>
                </c:pt>
                <c:pt idx="115">
                  <c:v>44026</c:v>
                </c:pt>
                <c:pt idx="116">
                  <c:v>44025</c:v>
                </c:pt>
                <c:pt idx="117">
                  <c:v>44022</c:v>
                </c:pt>
                <c:pt idx="118">
                  <c:v>44021</c:v>
                </c:pt>
                <c:pt idx="119">
                  <c:v>44020</c:v>
                </c:pt>
                <c:pt idx="120">
                  <c:v>44019</c:v>
                </c:pt>
                <c:pt idx="121">
                  <c:v>44018</c:v>
                </c:pt>
                <c:pt idx="122">
                  <c:v>44015</c:v>
                </c:pt>
                <c:pt idx="123">
                  <c:v>44014</c:v>
                </c:pt>
                <c:pt idx="124">
                  <c:v>44013</c:v>
                </c:pt>
                <c:pt idx="125">
                  <c:v>44012</c:v>
                </c:pt>
                <c:pt idx="126">
                  <c:v>44011</c:v>
                </c:pt>
                <c:pt idx="127">
                  <c:v>44010</c:v>
                </c:pt>
                <c:pt idx="128">
                  <c:v>44006</c:v>
                </c:pt>
                <c:pt idx="129">
                  <c:v>44005</c:v>
                </c:pt>
                <c:pt idx="130">
                  <c:v>44004</c:v>
                </c:pt>
                <c:pt idx="131">
                  <c:v>44001</c:v>
                </c:pt>
                <c:pt idx="132">
                  <c:v>44000</c:v>
                </c:pt>
                <c:pt idx="133">
                  <c:v>43999</c:v>
                </c:pt>
                <c:pt idx="134">
                  <c:v>43998</c:v>
                </c:pt>
                <c:pt idx="135">
                  <c:v>43997</c:v>
                </c:pt>
                <c:pt idx="136">
                  <c:v>43994</c:v>
                </c:pt>
                <c:pt idx="137">
                  <c:v>43993</c:v>
                </c:pt>
                <c:pt idx="138">
                  <c:v>43992</c:v>
                </c:pt>
                <c:pt idx="139">
                  <c:v>43991</c:v>
                </c:pt>
                <c:pt idx="140">
                  <c:v>43990</c:v>
                </c:pt>
                <c:pt idx="141">
                  <c:v>43987</c:v>
                </c:pt>
                <c:pt idx="142">
                  <c:v>43986</c:v>
                </c:pt>
                <c:pt idx="143">
                  <c:v>43985</c:v>
                </c:pt>
                <c:pt idx="144">
                  <c:v>43984</c:v>
                </c:pt>
                <c:pt idx="145">
                  <c:v>43983</c:v>
                </c:pt>
                <c:pt idx="146">
                  <c:v>43980</c:v>
                </c:pt>
                <c:pt idx="147">
                  <c:v>43979</c:v>
                </c:pt>
                <c:pt idx="148">
                  <c:v>43978</c:v>
                </c:pt>
                <c:pt idx="149">
                  <c:v>43977</c:v>
                </c:pt>
                <c:pt idx="150">
                  <c:v>43976</c:v>
                </c:pt>
                <c:pt idx="151">
                  <c:v>43973</c:v>
                </c:pt>
                <c:pt idx="152">
                  <c:v>43972</c:v>
                </c:pt>
                <c:pt idx="153">
                  <c:v>43971</c:v>
                </c:pt>
                <c:pt idx="154">
                  <c:v>43970</c:v>
                </c:pt>
                <c:pt idx="155">
                  <c:v>43969</c:v>
                </c:pt>
                <c:pt idx="156">
                  <c:v>43966</c:v>
                </c:pt>
                <c:pt idx="157">
                  <c:v>43965</c:v>
                </c:pt>
                <c:pt idx="158">
                  <c:v>43964</c:v>
                </c:pt>
                <c:pt idx="159">
                  <c:v>43963</c:v>
                </c:pt>
                <c:pt idx="160">
                  <c:v>43962</c:v>
                </c:pt>
                <c:pt idx="161">
                  <c:v>43960</c:v>
                </c:pt>
                <c:pt idx="162">
                  <c:v>43959</c:v>
                </c:pt>
                <c:pt idx="163">
                  <c:v>43958</c:v>
                </c:pt>
                <c:pt idx="164">
                  <c:v>43957</c:v>
                </c:pt>
                <c:pt idx="165">
                  <c:v>43951</c:v>
                </c:pt>
                <c:pt idx="166">
                  <c:v>43950</c:v>
                </c:pt>
                <c:pt idx="167">
                  <c:v>43949</c:v>
                </c:pt>
                <c:pt idx="168">
                  <c:v>43948</c:v>
                </c:pt>
                <c:pt idx="169">
                  <c:v>43947</c:v>
                </c:pt>
                <c:pt idx="170">
                  <c:v>43945</c:v>
                </c:pt>
                <c:pt idx="171">
                  <c:v>43944</c:v>
                </c:pt>
                <c:pt idx="172">
                  <c:v>43943</c:v>
                </c:pt>
                <c:pt idx="173">
                  <c:v>43942</c:v>
                </c:pt>
                <c:pt idx="174">
                  <c:v>43941</c:v>
                </c:pt>
                <c:pt idx="175">
                  <c:v>43938</c:v>
                </c:pt>
                <c:pt idx="176">
                  <c:v>43937</c:v>
                </c:pt>
                <c:pt idx="177">
                  <c:v>43936</c:v>
                </c:pt>
                <c:pt idx="178">
                  <c:v>43935</c:v>
                </c:pt>
                <c:pt idx="179">
                  <c:v>43934</c:v>
                </c:pt>
                <c:pt idx="180">
                  <c:v>43931</c:v>
                </c:pt>
                <c:pt idx="181">
                  <c:v>43930</c:v>
                </c:pt>
                <c:pt idx="182">
                  <c:v>43929</c:v>
                </c:pt>
                <c:pt idx="183">
                  <c:v>43928</c:v>
                </c:pt>
                <c:pt idx="184">
                  <c:v>43924</c:v>
                </c:pt>
                <c:pt idx="185">
                  <c:v>43923</c:v>
                </c:pt>
                <c:pt idx="186">
                  <c:v>43922</c:v>
                </c:pt>
                <c:pt idx="187">
                  <c:v>43921</c:v>
                </c:pt>
                <c:pt idx="188">
                  <c:v>43920</c:v>
                </c:pt>
                <c:pt idx="189">
                  <c:v>43917</c:v>
                </c:pt>
                <c:pt idx="190">
                  <c:v>43916</c:v>
                </c:pt>
                <c:pt idx="191">
                  <c:v>43915</c:v>
                </c:pt>
                <c:pt idx="192">
                  <c:v>43914</c:v>
                </c:pt>
                <c:pt idx="193">
                  <c:v>43913</c:v>
                </c:pt>
                <c:pt idx="194">
                  <c:v>43910</c:v>
                </c:pt>
                <c:pt idx="195">
                  <c:v>43909</c:v>
                </c:pt>
                <c:pt idx="196">
                  <c:v>43908</c:v>
                </c:pt>
                <c:pt idx="197">
                  <c:v>43907</c:v>
                </c:pt>
                <c:pt idx="198">
                  <c:v>43906</c:v>
                </c:pt>
                <c:pt idx="199">
                  <c:v>43903</c:v>
                </c:pt>
                <c:pt idx="200">
                  <c:v>43902</c:v>
                </c:pt>
                <c:pt idx="201">
                  <c:v>43901</c:v>
                </c:pt>
                <c:pt idx="202">
                  <c:v>43900</c:v>
                </c:pt>
                <c:pt idx="203">
                  <c:v>43899</c:v>
                </c:pt>
                <c:pt idx="204">
                  <c:v>43896</c:v>
                </c:pt>
                <c:pt idx="205">
                  <c:v>43895</c:v>
                </c:pt>
                <c:pt idx="206">
                  <c:v>43894</c:v>
                </c:pt>
                <c:pt idx="207">
                  <c:v>43893</c:v>
                </c:pt>
                <c:pt idx="208">
                  <c:v>43892</c:v>
                </c:pt>
                <c:pt idx="209">
                  <c:v>43889</c:v>
                </c:pt>
                <c:pt idx="210">
                  <c:v>43888</c:v>
                </c:pt>
                <c:pt idx="211">
                  <c:v>43887</c:v>
                </c:pt>
                <c:pt idx="212">
                  <c:v>43886</c:v>
                </c:pt>
                <c:pt idx="213">
                  <c:v>43885</c:v>
                </c:pt>
                <c:pt idx="214">
                  <c:v>43882</c:v>
                </c:pt>
                <c:pt idx="215">
                  <c:v>43881</c:v>
                </c:pt>
                <c:pt idx="216">
                  <c:v>43880</c:v>
                </c:pt>
                <c:pt idx="217">
                  <c:v>43879</c:v>
                </c:pt>
                <c:pt idx="218">
                  <c:v>43878</c:v>
                </c:pt>
                <c:pt idx="219">
                  <c:v>43875</c:v>
                </c:pt>
                <c:pt idx="220">
                  <c:v>43874</c:v>
                </c:pt>
                <c:pt idx="221">
                  <c:v>43873</c:v>
                </c:pt>
                <c:pt idx="222">
                  <c:v>43872</c:v>
                </c:pt>
                <c:pt idx="223">
                  <c:v>43871</c:v>
                </c:pt>
                <c:pt idx="224">
                  <c:v>43868</c:v>
                </c:pt>
                <c:pt idx="225">
                  <c:v>43867</c:v>
                </c:pt>
                <c:pt idx="226">
                  <c:v>43866</c:v>
                </c:pt>
                <c:pt idx="227">
                  <c:v>43865</c:v>
                </c:pt>
                <c:pt idx="228">
                  <c:v>43864</c:v>
                </c:pt>
                <c:pt idx="229">
                  <c:v>43853</c:v>
                </c:pt>
                <c:pt idx="230">
                  <c:v>43852</c:v>
                </c:pt>
                <c:pt idx="231">
                  <c:v>43851</c:v>
                </c:pt>
                <c:pt idx="232">
                  <c:v>43850</c:v>
                </c:pt>
                <c:pt idx="233">
                  <c:v>43849</c:v>
                </c:pt>
                <c:pt idx="234">
                  <c:v>43847</c:v>
                </c:pt>
                <c:pt idx="235">
                  <c:v>43846</c:v>
                </c:pt>
                <c:pt idx="236">
                  <c:v>43845</c:v>
                </c:pt>
                <c:pt idx="237">
                  <c:v>43844</c:v>
                </c:pt>
                <c:pt idx="238">
                  <c:v>43843</c:v>
                </c:pt>
                <c:pt idx="239">
                  <c:v>43840</c:v>
                </c:pt>
                <c:pt idx="240">
                  <c:v>43839</c:v>
                </c:pt>
                <c:pt idx="241">
                  <c:v>43838</c:v>
                </c:pt>
                <c:pt idx="242">
                  <c:v>43837</c:v>
                </c:pt>
                <c:pt idx="243">
                  <c:v>43836</c:v>
                </c:pt>
                <c:pt idx="244">
                  <c:v>43833</c:v>
                </c:pt>
                <c:pt idx="245">
                  <c:v>43832</c:v>
                </c:pt>
                <c:pt idx="246">
                  <c:v>43830</c:v>
                </c:pt>
                <c:pt idx="247">
                  <c:v>43829</c:v>
                </c:pt>
                <c:pt idx="248">
                  <c:v>43826</c:v>
                </c:pt>
                <c:pt idx="249">
                  <c:v>43825</c:v>
                </c:pt>
                <c:pt idx="250">
                  <c:v>43824</c:v>
                </c:pt>
                <c:pt idx="251">
                  <c:v>43823</c:v>
                </c:pt>
                <c:pt idx="252">
                  <c:v>43822</c:v>
                </c:pt>
                <c:pt idx="253">
                  <c:v>43819</c:v>
                </c:pt>
                <c:pt idx="254">
                  <c:v>43818</c:v>
                </c:pt>
                <c:pt idx="255">
                  <c:v>43817</c:v>
                </c:pt>
                <c:pt idx="256">
                  <c:v>43816</c:v>
                </c:pt>
                <c:pt idx="257">
                  <c:v>43815</c:v>
                </c:pt>
                <c:pt idx="258">
                  <c:v>43812</c:v>
                </c:pt>
                <c:pt idx="259">
                  <c:v>43811</c:v>
                </c:pt>
                <c:pt idx="260">
                  <c:v>43810</c:v>
                </c:pt>
                <c:pt idx="261">
                  <c:v>43809</c:v>
                </c:pt>
                <c:pt idx="262">
                  <c:v>43808</c:v>
                </c:pt>
                <c:pt idx="263">
                  <c:v>43805</c:v>
                </c:pt>
                <c:pt idx="264">
                  <c:v>43804</c:v>
                </c:pt>
                <c:pt idx="265">
                  <c:v>43803</c:v>
                </c:pt>
                <c:pt idx="266">
                  <c:v>43802</c:v>
                </c:pt>
                <c:pt idx="267">
                  <c:v>43801</c:v>
                </c:pt>
                <c:pt idx="268">
                  <c:v>43798</c:v>
                </c:pt>
                <c:pt idx="269">
                  <c:v>43797</c:v>
                </c:pt>
                <c:pt idx="270">
                  <c:v>43796</c:v>
                </c:pt>
                <c:pt idx="271">
                  <c:v>43795</c:v>
                </c:pt>
                <c:pt idx="272">
                  <c:v>43794</c:v>
                </c:pt>
                <c:pt idx="273">
                  <c:v>43791</c:v>
                </c:pt>
                <c:pt idx="274">
                  <c:v>43790</c:v>
                </c:pt>
                <c:pt idx="275">
                  <c:v>43789</c:v>
                </c:pt>
                <c:pt idx="276">
                  <c:v>43788</c:v>
                </c:pt>
                <c:pt idx="277">
                  <c:v>43787</c:v>
                </c:pt>
                <c:pt idx="278">
                  <c:v>43784</c:v>
                </c:pt>
                <c:pt idx="279">
                  <c:v>43783</c:v>
                </c:pt>
                <c:pt idx="280">
                  <c:v>43782</c:v>
                </c:pt>
                <c:pt idx="281">
                  <c:v>43781</c:v>
                </c:pt>
                <c:pt idx="282">
                  <c:v>43780</c:v>
                </c:pt>
                <c:pt idx="283">
                  <c:v>43777</c:v>
                </c:pt>
                <c:pt idx="284">
                  <c:v>43776</c:v>
                </c:pt>
                <c:pt idx="285">
                  <c:v>43775</c:v>
                </c:pt>
                <c:pt idx="286">
                  <c:v>43774</c:v>
                </c:pt>
                <c:pt idx="287">
                  <c:v>43773</c:v>
                </c:pt>
                <c:pt idx="288">
                  <c:v>43770</c:v>
                </c:pt>
                <c:pt idx="289">
                  <c:v>43769</c:v>
                </c:pt>
                <c:pt idx="290">
                  <c:v>43768</c:v>
                </c:pt>
                <c:pt idx="291">
                  <c:v>43767</c:v>
                </c:pt>
                <c:pt idx="292">
                  <c:v>43766</c:v>
                </c:pt>
                <c:pt idx="293">
                  <c:v>43763</c:v>
                </c:pt>
                <c:pt idx="294">
                  <c:v>43762</c:v>
                </c:pt>
                <c:pt idx="295">
                  <c:v>43761</c:v>
                </c:pt>
                <c:pt idx="296">
                  <c:v>43760</c:v>
                </c:pt>
                <c:pt idx="297">
                  <c:v>43759</c:v>
                </c:pt>
                <c:pt idx="298">
                  <c:v>43756</c:v>
                </c:pt>
                <c:pt idx="299">
                  <c:v>43755</c:v>
                </c:pt>
                <c:pt idx="300">
                  <c:v>43754</c:v>
                </c:pt>
                <c:pt idx="301">
                  <c:v>43753</c:v>
                </c:pt>
                <c:pt idx="302">
                  <c:v>43752</c:v>
                </c:pt>
                <c:pt idx="303">
                  <c:v>43750</c:v>
                </c:pt>
                <c:pt idx="304">
                  <c:v>43749</c:v>
                </c:pt>
                <c:pt idx="305">
                  <c:v>43748</c:v>
                </c:pt>
                <c:pt idx="306">
                  <c:v>43747</c:v>
                </c:pt>
                <c:pt idx="307">
                  <c:v>43746</c:v>
                </c:pt>
                <c:pt idx="308">
                  <c:v>43738</c:v>
                </c:pt>
                <c:pt idx="309">
                  <c:v>43737</c:v>
                </c:pt>
                <c:pt idx="310">
                  <c:v>43735</c:v>
                </c:pt>
                <c:pt idx="311">
                  <c:v>43734</c:v>
                </c:pt>
                <c:pt idx="312">
                  <c:v>43733</c:v>
                </c:pt>
                <c:pt idx="313">
                  <c:v>43732</c:v>
                </c:pt>
                <c:pt idx="314">
                  <c:v>43731</c:v>
                </c:pt>
                <c:pt idx="315">
                  <c:v>43728</c:v>
                </c:pt>
                <c:pt idx="316">
                  <c:v>43727</c:v>
                </c:pt>
                <c:pt idx="317">
                  <c:v>43726</c:v>
                </c:pt>
                <c:pt idx="318">
                  <c:v>43725</c:v>
                </c:pt>
                <c:pt idx="319">
                  <c:v>43724</c:v>
                </c:pt>
                <c:pt idx="320">
                  <c:v>43720</c:v>
                </c:pt>
                <c:pt idx="321">
                  <c:v>43719</c:v>
                </c:pt>
                <c:pt idx="322">
                  <c:v>43718</c:v>
                </c:pt>
                <c:pt idx="323">
                  <c:v>43717</c:v>
                </c:pt>
                <c:pt idx="324">
                  <c:v>43714</c:v>
                </c:pt>
                <c:pt idx="325">
                  <c:v>43713</c:v>
                </c:pt>
                <c:pt idx="326">
                  <c:v>43712</c:v>
                </c:pt>
                <c:pt idx="327">
                  <c:v>43711</c:v>
                </c:pt>
                <c:pt idx="328">
                  <c:v>43710</c:v>
                </c:pt>
                <c:pt idx="329">
                  <c:v>43707</c:v>
                </c:pt>
                <c:pt idx="330">
                  <c:v>43706</c:v>
                </c:pt>
                <c:pt idx="331">
                  <c:v>43705</c:v>
                </c:pt>
                <c:pt idx="332">
                  <c:v>43704</c:v>
                </c:pt>
                <c:pt idx="333">
                  <c:v>43703</c:v>
                </c:pt>
                <c:pt idx="334">
                  <c:v>43700</c:v>
                </c:pt>
                <c:pt idx="335">
                  <c:v>43699</c:v>
                </c:pt>
                <c:pt idx="336">
                  <c:v>43698</c:v>
                </c:pt>
                <c:pt idx="337">
                  <c:v>43697</c:v>
                </c:pt>
                <c:pt idx="338">
                  <c:v>43696</c:v>
                </c:pt>
                <c:pt idx="339">
                  <c:v>43693</c:v>
                </c:pt>
                <c:pt idx="340">
                  <c:v>43692</c:v>
                </c:pt>
                <c:pt idx="341">
                  <c:v>43691</c:v>
                </c:pt>
                <c:pt idx="342">
                  <c:v>43690</c:v>
                </c:pt>
                <c:pt idx="343">
                  <c:v>43689</c:v>
                </c:pt>
                <c:pt idx="344">
                  <c:v>43686</c:v>
                </c:pt>
                <c:pt idx="345">
                  <c:v>43685</c:v>
                </c:pt>
                <c:pt idx="346">
                  <c:v>43684</c:v>
                </c:pt>
                <c:pt idx="347">
                  <c:v>43683</c:v>
                </c:pt>
                <c:pt idx="348">
                  <c:v>43682</c:v>
                </c:pt>
                <c:pt idx="349">
                  <c:v>43679</c:v>
                </c:pt>
                <c:pt idx="350">
                  <c:v>43678</c:v>
                </c:pt>
                <c:pt idx="351">
                  <c:v>43677</c:v>
                </c:pt>
                <c:pt idx="352">
                  <c:v>43676</c:v>
                </c:pt>
                <c:pt idx="353">
                  <c:v>43675</c:v>
                </c:pt>
                <c:pt idx="354">
                  <c:v>43672</c:v>
                </c:pt>
                <c:pt idx="355">
                  <c:v>43671</c:v>
                </c:pt>
                <c:pt idx="356">
                  <c:v>43670</c:v>
                </c:pt>
                <c:pt idx="357">
                  <c:v>43669</c:v>
                </c:pt>
                <c:pt idx="358">
                  <c:v>43668</c:v>
                </c:pt>
                <c:pt idx="359">
                  <c:v>43665</c:v>
                </c:pt>
                <c:pt idx="360">
                  <c:v>43664</c:v>
                </c:pt>
                <c:pt idx="361">
                  <c:v>43663</c:v>
                </c:pt>
                <c:pt idx="362">
                  <c:v>43662</c:v>
                </c:pt>
                <c:pt idx="363">
                  <c:v>43661</c:v>
                </c:pt>
                <c:pt idx="364">
                  <c:v>43658</c:v>
                </c:pt>
                <c:pt idx="365">
                  <c:v>43657</c:v>
                </c:pt>
                <c:pt idx="366">
                  <c:v>43656</c:v>
                </c:pt>
                <c:pt idx="367">
                  <c:v>43655</c:v>
                </c:pt>
                <c:pt idx="368">
                  <c:v>43654</c:v>
                </c:pt>
                <c:pt idx="369">
                  <c:v>43651</c:v>
                </c:pt>
                <c:pt idx="370">
                  <c:v>43650</c:v>
                </c:pt>
                <c:pt idx="371">
                  <c:v>43649</c:v>
                </c:pt>
                <c:pt idx="372">
                  <c:v>43648</c:v>
                </c:pt>
                <c:pt idx="373">
                  <c:v>43647</c:v>
                </c:pt>
                <c:pt idx="374">
                  <c:v>43644</c:v>
                </c:pt>
                <c:pt idx="375">
                  <c:v>43643</c:v>
                </c:pt>
                <c:pt idx="376">
                  <c:v>43642</c:v>
                </c:pt>
                <c:pt idx="377">
                  <c:v>43641</c:v>
                </c:pt>
                <c:pt idx="378">
                  <c:v>43640</c:v>
                </c:pt>
                <c:pt idx="379">
                  <c:v>43637</c:v>
                </c:pt>
                <c:pt idx="380">
                  <c:v>43636</c:v>
                </c:pt>
                <c:pt idx="381">
                  <c:v>43635</c:v>
                </c:pt>
                <c:pt idx="382">
                  <c:v>43634</c:v>
                </c:pt>
                <c:pt idx="383">
                  <c:v>43633</c:v>
                </c:pt>
                <c:pt idx="384">
                  <c:v>43630</c:v>
                </c:pt>
                <c:pt idx="385">
                  <c:v>43629</c:v>
                </c:pt>
                <c:pt idx="386">
                  <c:v>43628</c:v>
                </c:pt>
                <c:pt idx="387">
                  <c:v>43627</c:v>
                </c:pt>
                <c:pt idx="388">
                  <c:v>43626</c:v>
                </c:pt>
                <c:pt idx="389">
                  <c:v>43622</c:v>
                </c:pt>
                <c:pt idx="390">
                  <c:v>43621</c:v>
                </c:pt>
                <c:pt idx="391">
                  <c:v>43620</c:v>
                </c:pt>
                <c:pt idx="392">
                  <c:v>43619</c:v>
                </c:pt>
                <c:pt idx="393">
                  <c:v>43616</c:v>
                </c:pt>
                <c:pt idx="394">
                  <c:v>43615</c:v>
                </c:pt>
                <c:pt idx="395">
                  <c:v>43614</c:v>
                </c:pt>
                <c:pt idx="396">
                  <c:v>43613</c:v>
                </c:pt>
                <c:pt idx="397">
                  <c:v>43612</c:v>
                </c:pt>
                <c:pt idx="398">
                  <c:v>43609</c:v>
                </c:pt>
                <c:pt idx="399">
                  <c:v>43608</c:v>
                </c:pt>
                <c:pt idx="400">
                  <c:v>43607</c:v>
                </c:pt>
                <c:pt idx="401">
                  <c:v>43606</c:v>
                </c:pt>
                <c:pt idx="402">
                  <c:v>43605</c:v>
                </c:pt>
                <c:pt idx="403">
                  <c:v>43602</c:v>
                </c:pt>
                <c:pt idx="404">
                  <c:v>43601</c:v>
                </c:pt>
                <c:pt idx="405">
                  <c:v>43600</c:v>
                </c:pt>
                <c:pt idx="406">
                  <c:v>43599</c:v>
                </c:pt>
                <c:pt idx="407">
                  <c:v>43598</c:v>
                </c:pt>
                <c:pt idx="408">
                  <c:v>43595</c:v>
                </c:pt>
                <c:pt idx="409">
                  <c:v>43594</c:v>
                </c:pt>
                <c:pt idx="410">
                  <c:v>43593</c:v>
                </c:pt>
                <c:pt idx="411">
                  <c:v>43592</c:v>
                </c:pt>
                <c:pt idx="412">
                  <c:v>43591</c:v>
                </c:pt>
                <c:pt idx="413">
                  <c:v>43590</c:v>
                </c:pt>
                <c:pt idx="414">
                  <c:v>43585</c:v>
                </c:pt>
                <c:pt idx="415">
                  <c:v>43584</c:v>
                </c:pt>
                <c:pt idx="416">
                  <c:v>43583</c:v>
                </c:pt>
                <c:pt idx="417">
                  <c:v>43581</c:v>
                </c:pt>
                <c:pt idx="418">
                  <c:v>43580</c:v>
                </c:pt>
                <c:pt idx="419">
                  <c:v>43579</c:v>
                </c:pt>
                <c:pt idx="420">
                  <c:v>43578</c:v>
                </c:pt>
                <c:pt idx="421">
                  <c:v>43577</c:v>
                </c:pt>
                <c:pt idx="422">
                  <c:v>43574</c:v>
                </c:pt>
                <c:pt idx="423">
                  <c:v>43573</c:v>
                </c:pt>
                <c:pt idx="424">
                  <c:v>43572</c:v>
                </c:pt>
                <c:pt idx="425">
                  <c:v>43571</c:v>
                </c:pt>
                <c:pt idx="426">
                  <c:v>43570</c:v>
                </c:pt>
                <c:pt idx="427">
                  <c:v>43567</c:v>
                </c:pt>
                <c:pt idx="428">
                  <c:v>43566</c:v>
                </c:pt>
                <c:pt idx="429">
                  <c:v>43565</c:v>
                </c:pt>
                <c:pt idx="430">
                  <c:v>43564</c:v>
                </c:pt>
                <c:pt idx="431">
                  <c:v>43563</c:v>
                </c:pt>
                <c:pt idx="432">
                  <c:v>43559</c:v>
                </c:pt>
                <c:pt idx="433">
                  <c:v>43558</c:v>
                </c:pt>
                <c:pt idx="434">
                  <c:v>43557</c:v>
                </c:pt>
                <c:pt idx="435">
                  <c:v>43556</c:v>
                </c:pt>
                <c:pt idx="436">
                  <c:v>43553</c:v>
                </c:pt>
                <c:pt idx="437">
                  <c:v>43552</c:v>
                </c:pt>
                <c:pt idx="438">
                  <c:v>43551</c:v>
                </c:pt>
                <c:pt idx="439">
                  <c:v>43550</c:v>
                </c:pt>
                <c:pt idx="440">
                  <c:v>43549</c:v>
                </c:pt>
                <c:pt idx="441">
                  <c:v>43546</c:v>
                </c:pt>
                <c:pt idx="442">
                  <c:v>43545</c:v>
                </c:pt>
                <c:pt idx="443">
                  <c:v>43544</c:v>
                </c:pt>
                <c:pt idx="444">
                  <c:v>43543</c:v>
                </c:pt>
                <c:pt idx="445">
                  <c:v>43542</c:v>
                </c:pt>
                <c:pt idx="446">
                  <c:v>43539</c:v>
                </c:pt>
                <c:pt idx="447">
                  <c:v>43538</c:v>
                </c:pt>
                <c:pt idx="448">
                  <c:v>43537</c:v>
                </c:pt>
                <c:pt idx="449">
                  <c:v>43536</c:v>
                </c:pt>
                <c:pt idx="450">
                  <c:v>43535</c:v>
                </c:pt>
                <c:pt idx="451">
                  <c:v>43532</c:v>
                </c:pt>
                <c:pt idx="452">
                  <c:v>43531</c:v>
                </c:pt>
                <c:pt idx="453">
                  <c:v>43530</c:v>
                </c:pt>
                <c:pt idx="454">
                  <c:v>43529</c:v>
                </c:pt>
                <c:pt idx="455">
                  <c:v>43528</c:v>
                </c:pt>
                <c:pt idx="456">
                  <c:v>43525</c:v>
                </c:pt>
                <c:pt idx="457">
                  <c:v>43524</c:v>
                </c:pt>
                <c:pt idx="458">
                  <c:v>43523</c:v>
                </c:pt>
                <c:pt idx="459">
                  <c:v>43522</c:v>
                </c:pt>
                <c:pt idx="460">
                  <c:v>43521</c:v>
                </c:pt>
                <c:pt idx="461">
                  <c:v>43518</c:v>
                </c:pt>
                <c:pt idx="462">
                  <c:v>43517</c:v>
                </c:pt>
                <c:pt idx="463">
                  <c:v>43516</c:v>
                </c:pt>
                <c:pt idx="464">
                  <c:v>43515</c:v>
                </c:pt>
                <c:pt idx="465">
                  <c:v>43514</c:v>
                </c:pt>
                <c:pt idx="466">
                  <c:v>43511</c:v>
                </c:pt>
                <c:pt idx="467">
                  <c:v>43510</c:v>
                </c:pt>
                <c:pt idx="468">
                  <c:v>43509</c:v>
                </c:pt>
                <c:pt idx="469">
                  <c:v>43508</c:v>
                </c:pt>
                <c:pt idx="470">
                  <c:v>43507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</c:numCache>
            </c:numRef>
          </c:cat>
          <c:val>
            <c:numRef>
              <c:f>'导出数据 (2)'!$C$3:$C$496</c:f>
              <c:numCache>
                <c:formatCode>General</c:formatCode>
                <c:ptCount val="494"/>
                <c:pt idx="0">
                  <c:v>2342</c:v>
                </c:pt>
                <c:pt idx="1">
                  <c:v>2242.3000000000002</c:v>
                </c:pt>
                <c:pt idx="2">
                  <c:v>2242.3000000000002</c:v>
                </c:pt>
                <c:pt idx="3">
                  <c:v>2241.1</c:v>
                </c:pt>
                <c:pt idx="4">
                  <c:v>2229.1999999999998</c:v>
                </c:pt>
                <c:pt idx="5">
                  <c:v>2194.3000000000002</c:v>
                </c:pt>
                <c:pt idx="6">
                  <c:v>2194.3000000000002</c:v>
                </c:pt>
                <c:pt idx="7">
                  <c:v>2194.3000000000002</c:v>
                </c:pt>
                <c:pt idx="8">
                  <c:v>2190</c:v>
                </c:pt>
                <c:pt idx="9">
                  <c:v>2171.4</c:v>
                </c:pt>
                <c:pt idx="10">
                  <c:v>2154.6999999999998</c:v>
                </c:pt>
                <c:pt idx="11">
                  <c:v>2154.6999999999998</c:v>
                </c:pt>
                <c:pt idx="12">
                  <c:v>2154.6999999999998</c:v>
                </c:pt>
                <c:pt idx="13">
                  <c:v>2153.6</c:v>
                </c:pt>
                <c:pt idx="14">
                  <c:v>2153.6</c:v>
                </c:pt>
                <c:pt idx="15">
                  <c:v>2150.6999999999998</c:v>
                </c:pt>
                <c:pt idx="16">
                  <c:v>2137</c:v>
                </c:pt>
                <c:pt idx="17">
                  <c:v>2114.1999999999998</c:v>
                </c:pt>
                <c:pt idx="18">
                  <c:v>2114.1999999999998</c:v>
                </c:pt>
                <c:pt idx="19">
                  <c:v>2114.1999999999998</c:v>
                </c:pt>
                <c:pt idx="20">
                  <c:v>2108.1999999999998</c:v>
                </c:pt>
                <c:pt idx="21">
                  <c:v>2106.6</c:v>
                </c:pt>
                <c:pt idx="22">
                  <c:v>2106.6</c:v>
                </c:pt>
                <c:pt idx="23">
                  <c:v>2106.6</c:v>
                </c:pt>
                <c:pt idx="24">
                  <c:v>2106.6</c:v>
                </c:pt>
                <c:pt idx="25">
                  <c:v>2106.6</c:v>
                </c:pt>
                <c:pt idx="26">
                  <c:v>2106.6</c:v>
                </c:pt>
                <c:pt idx="27">
                  <c:v>2106.1999999999998</c:v>
                </c:pt>
                <c:pt idx="28">
                  <c:v>2082.3000000000002</c:v>
                </c:pt>
                <c:pt idx="29">
                  <c:v>2062.8000000000002</c:v>
                </c:pt>
                <c:pt idx="30">
                  <c:v>2062.8000000000002</c:v>
                </c:pt>
                <c:pt idx="31">
                  <c:v>2062.8000000000002</c:v>
                </c:pt>
                <c:pt idx="32">
                  <c:v>2062.8000000000002</c:v>
                </c:pt>
                <c:pt idx="33">
                  <c:v>2062.8000000000002</c:v>
                </c:pt>
                <c:pt idx="34">
                  <c:v>2062.8000000000002</c:v>
                </c:pt>
                <c:pt idx="35">
                  <c:v>2061.9</c:v>
                </c:pt>
                <c:pt idx="36">
                  <c:v>2061.9</c:v>
                </c:pt>
                <c:pt idx="37">
                  <c:v>2061.9</c:v>
                </c:pt>
                <c:pt idx="38">
                  <c:v>2058.6999999999998</c:v>
                </c:pt>
                <c:pt idx="39">
                  <c:v>2020.4</c:v>
                </c:pt>
                <c:pt idx="40">
                  <c:v>2020.4</c:v>
                </c:pt>
                <c:pt idx="41">
                  <c:v>2016.2</c:v>
                </c:pt>
                <c:pt idx="42">
                  <c:v>2014.5</c:v>
                </c:pt>
                <c:pt idx="43">
                  <c:v>2014.5</c:v>
                </c:pt>
                <c:pt idx="44">
                  <c:v>2013.5</c:v>
                </c:pt>
                <c:pt idx="45">
                  <c:v>2013.5</c:v>
                </c:pt>
                <c:pt idx="46">
                  <c:v>2013.5</c:v>
                </c:pt>
                <c:pt idx="47">
                  <c:v>2011.4</c:v>
                </c:pt>
                <c:pt idx="48">
                  <c:v>2007.2</c:v>
                </c:pt>
                <c:pt idx="49">
                  <c:v>1971.5</c:v>
                </c:pt>
                <c:pt idx="50">
                  <c:v>1971.5</c:v>
                </c:pt>
                <c:pt idx="51">
                  <c:v>1971.5</c:v>
                </c:pt>
                <c:pt idx="52">
                  <c:v>1971.5</c:v>
                </c:pt>
                <c:pt idx="53">
                  <c:v>1971.5</c:v>
                </c:pt>
                <c:pt idx="54">
                  <c:v>1971.5</c:v>
                </c:pt>
                <c:pt idx="55">
                  <c:v>1970.2</c:v>
                </c:pt>
                <c:pt idx="56">
                  <c:v>1929.7</c:v>
                </c:pt>
                <c:pt idx="57">
                  <c:v>1929.7</c:v>
                </c:pt>
                <c:pt idx="58">
                  <c:v>1923.8</c:v>
                </c:pt>
                <c:pt idx="59">
                  <c:v>1923.8</c:v>
                </c:pt>
                <c:pt idx="60">
                  <c:v>1923.8</c:v>
                </c:pt>
                <c:pt idx="61">
                  <c:v>1923.8</c:v>
                </c:pt>
                <c:pt idx="62">
                  <c:v>1923.8</c:v>
                </c:pt>
                <c:pt idx="63">
                  <c:v>1920.8</c:v>
                </c:pt>
                <c:pt idx="64">
                  <c:v>1915.5</c:v>
                </c:pt>
                <c:pt idx="65">
                  <c:v>1884.2</c:v>
                </c:pt>
                <c:pt idx="66">
                  <c:v>1884.2</c:v>
                </c:pt>
                <c:pt idx="67">
                  <c:v>1884.2</c:v>
                </c:pt>
                <c:pt idx="68">
                  <c:v>1884.2</c:v>
                </c:pt>
                <c:pt idx="69">
                  <c:v>1884.2</c:v>
                </c:pt>
                <c:pt idx="70">
                  <c:v>1884.2</c:v>
                </c:pt>
                <c:pt idx="71">
                  <c:v>1884.2</c:v>
                </c:pt>
                <c:pt idx="72">
                  <c:v>1884.2</c:v>
                </c:pt>
                <c:pt idx="73">
                  <c:v>1884.2</c:v>
                </c:pt>
                <c:pt idx="74">
                  <c:v>1884.2</c:v>
                </c:pt>
                <c:pt idx="75">
                  <c:v>1882.1</c:v>
                </c:pt>
                <c:pt idx="76">
                  <c:v>1880.6</c:v>
                </c:pt>
                <c:pt idx="77">
                  <c:v>1841</c:v>
                </c:pt>
                <c:pt idx="78">
                  <c:v>1841</c:v>
                </c:pt>
                <c:pt idx="79">
                  <c:v>1841</c:v>
                </c:pt>
                <c:pt idx="80">
                  <c:v>1840.1</c:v>
                </c:pt>
                <c:pt idx="81">
                  <c:v>1834.9</c:v>
                </c:pt>
                <c:pt idx="82">
                  <c:v>1835.7</c:v>
                </c:pt>
                <c:pt idx="83">
                  <c:v>1835.7</c:v>
                </c:pt>
                <c:pt idx="84">
                  <c:v>1835.7</c:v>
                </c:pt>
                <c:pt idx="85">
                  <c:v>1835.7</c:v>
                </c:pt>
                <c:pt idx="86">
                  <c:v>1835.7</c:v>
                </c:pt>
                <c:pt idx="87">
                  <c:v>1835.7</c:v>
                </c:pt>
                <c:pt idx="88">
                  <c:v>1835.7</c:v>
                </c:pt>
                <c:pt idx="89">
                  <c:v>1831.1</c:v>
                </c:pt>
                <c:pt idx="90">
                  <c:v>1795.3</c:v>
                </c:pt>
                <c:pt idx="91">
                  <c:v>1795.3</c:v>
                </c:pt>
                <c:pt idx="92">
                  <c:v>1795.3</c:v>
                </c:pt>
                <c:pt idx="93">
                  <c:v>1795.3</c:v>
                </c:pt>
                <c:pt idx="94">
                  <c:v>1795.3</c:v>
                </c:pt>
                <c:pt idx="95">
                  <c:v>1795.3</c:v>
                </c:pt>
                <c:pt idx="96">
                  <c:v>1798.2</c:v>
                </c:pt>
                <c:pt idx="97">
                  <c:v>1798.2</c:v>
                </c:pt>
                <c:pt idx="98">
                  <c:v>1798.2</c:v>
                </c:pt>
                <c:pt idx="99">
                  <c:v>1798.2</c:v>
                </c:pt>
                <c:pt idx="100">
                  <c:v>1798.2</c:v>
                </c:pt>
                <c:pt idx="101">
                  <c:v>1798.2</c:v>
                </c:pt>
                <c:pt idx="102">
                  <c:v>1804.1</c:v>
                </c:pt>
                <c:pt idx="103">
                  <c:v>1804.1</c:v>
                </c:pt>
                <c:pt idx="104">
                  <c:v>1804.1</c:v>
                </c:pt>
                <c:pt idx="105">
                  <c:v>1804.1</c:v>
                </c:pt>
                <c:pt idx="106">
                  <c:v>1804.1</c:v>
                </c:pt>
                <c:pt idx="107">
                  <c:v>1804.1</c:v>
                </c:pt>
                <c:pt idx="108">
                  <c:v>1804.1</c:v>
                </c:pt>
                <c:pt idx="109">
                  <c:v>1818.3</c:v>
                </c:pt>
                <c:pt idx="110">
                  <c:v>1824.1</c:v>
                </c:pt>
                <c:pt idx="111">
                  <c:v>1843.1</c:v>
                </c:pt>
                <c:pt idx="112">
                  <c:v>1843.1</c:v>
                </c:pt>
                <c:pt idx="113">
                  <c:v>1844.3</c:v>
                </c:pt>
                <c:pt idx="114">
                  <c:v>1844.3</c:v>
                </c:pt>
                <c:pt idx="115">
                  <c:v>1849.6</c:v>
                </c:pt>
                <c:pt idx="116">
                  <c:v>1884.2</c:v>
                </c:pt>
                <c:pt idx="117">
                  <c:v>1885.4</c:v>
                </c:pt>
                <c:pt idx="118">
                  <c:v>1887.7</c:v>
                </c:pt>
                <c:pt idx="119">
                  <c:v>1894.2</c:v>
                </c:pt>
                <c:pt idx="120">
                  <c:v>1904</c:v>
                </c:pt>
                <c:pt idx="121">
                  <c:v>1917.6</c:v>
                </c:pt>
                <c:pt idx="122">
                  <c:v>1917.6</c:v>
                </c:pt>
                <c:pt idx="123">
                  <c:v>1917.6</c:v>
                </c:pt>
                <c:pt idx="124">
                  <c:v>1916.2</c:v>
                </c:pt>
                <c:pt idx="125">
                  <c:v>1908.2</c:v>
                </c:pt>
                <c:pt idx="126">
                  <c:v>1908.2</c:v>
                </c:pt>
                <c:pt idx="127">
                  <c:v>1905.9</c:v>
                </c:pt>
                <c:pt idx="128">
                  <c:v>1872.5</c:v>
                </c:pt>
                <c:pt idx="129">
                  <c:v>1870.2</c:v>
                </c:pt>
                <c:pt idx="130">
                  <c:v>1870.2</c:v>
                </c:pt>
                <c:pt idx="131">
                  <c:v>1870.2</c:v>
                </c:pt>
                <c:pt idx="132">
                  <c:v>1870.2</c:v>
                </c:pt>
                <c:pt idx="133">
                  <c:v>1865.6</c:v>
                </c:pt>
                <c:pt idx="134">
                  <c:v>1865.6</c:v>
                </c:pt>
                <c:pt idx="135">
                  <c:v>1863.3</c:v>
                </c:pt>
                <c:pt idx="136">
                  <c:v>1826.6</c:v>
                </c:pt>
                <c:pt idx="137">
                  <c:v>1826.6</c:v>
                </c:pt>
                <c:pt idx="138">
                  <c:v>1826.6</c:v>
                </c:pt>
                <c:pt idx="139">
                  <c:v>1823.9</c:v>
                </c:pt>
                <c:pt idx="140">
                  <c:v>1823.9</c:v>
                </c:pt>
                <c:pt idx="141">
                  <c:v>1783.2</c:v>
                </c:pt>
                <c:pt idx="142">
                  <c:v>1778.5</c:v>
                </c:pt>
                <c:pt idx="143">
                  <c:v>1778.5</c:v>
                </c:pt>
                <c:pt idx="144">
                  <c:v>1778.5</c:v>
                </c:pt>
                <c:pt idx="145">
                  <c:v>1770.8</c:v>
                </c:pt>
                <c:pt idx="146">
                  <c:v>1766.8</c:v>
                </c:pt>
                <c:pt idx="147">
                  <c:v>1757.1</c:v>
                </c:pt>
                <c:pt idx="148">
                  <c:v>1727.9</c:v>
                </c:pt>
                <c:pt idx="149">
                  <c:v>1727.9</c:v>
                </c:pt>
                <c:pt idx="150">
                  <c:v>1727.9</c:v>
                </c:pt>
                <c:pt idx="151">
                  <c:v>1727.9</c:v>
                </c:pt>
                <c:pt idx="152">
                  <c:v>1727.9</c:v>
                </c:pt>
                <c:pt idx="153">
                  <c:v>1724.2</c:v>
                </c:pt>
                <c:pt idx="154">
                  <c:v>1713.8</c:v>
                </c:pt>
                <c:pt idx="155">
                  <c:v>1688.5</c:v>
                </c:pt>
                <c:pt idx="156">
                  <c:v>1688</c:v>
                </c:pt>
                <c:pt idx="157">
                  <c:v>1687.6</c:v>
                </c:pt>
                <c:pt idx="158">
                  <c:v>1687.6</c:v>
                </c:pt>
                <c:pt idx="159">
                  <c:v>1687.6</c:v>
                </c:pt>
                <c:pt idx="160">
                  <c:v>1687.6</c:v>
                </c:pt>
                <c:pt idx="161">
                  <c:v>1687.6</c:v>
                </c:pt>
                <c:pt idx="162">
                  <c:v>1687.6</c:v>
                </c:pt>
                <c:pt idx="163">
                  <c:v>1679.5</c:v>
                </c:pt>
                <c:pt idx="164">
                  <c:v>1659.4</c:v>
                </c:pt>
                <c:pt idx="165">
                  <c:v>1656.4</c:v>
                </c:pt>
                <c:pt idx="166">
                  <c:v>1656.4</c:v>
                </c:pt>
                <c:pt idx="167">
                  <c:v>1658</c:v>
                </c:pt>
                <c:pt idx="168">
                  <c:v>1658</c:v>
                </c:pt>
                <c:pt idx="169">
                  <c:v>1658</c:v>
                </c:pt>
                <c:pt idx="170">
                  <c:v>1659.2</c:v>
                </c:pt>
                <c:pt idx="171">
                  <c:v>1659.2</c:v>
                </c:pt>
                <c:pt idx="172">
                  <c:v>1659.2</c:v>
                </c:pt>
                <c:pt idx="173">
                  <c:v>1659.2</c:v>
                </c:pt>
                <c:pt idx="174">
                  <c:v>1659.2</c:v>
                </c:pt>
                <c:pt idx="175">
                  <c:v>1659.2</c:v>
                </c:pt>
                <c:pt idx="176">
                  <c:v>1659.2</c:v>
                </c:pt>
                <c:pt idx="177">
                  <c:v>1659.2</c:v>
                </c:pt>
                <c:pt idx="178">
                  <c:v>1659.2</c:v>
                </c:pt>
                <c:pt idx="179">
                  <c:v>1659.2</c:v>
                </c:pt>
                <c:pt idx="180">
                  <c:v>1659.2</c:v>
                </c:pt>
                <c:pt idx="181">
                  <c:v>1659.2</c:v>
                </c:pt>
                <c:pt idx="182">
                  <c:v>1659.2</c:v>
                </c:pt>
                <c:pt idx="183">
                  <c:v>1659.2</c:v>
                </c:pt>
                <c:pt idx="184">
                  <c:v>1663</c:v>
                </c:pt>
                <c:pt idx="185">
                  <c:v>1686.4</c:v>
                </c:pt>
                <c:pt idx="186">
                  <c:v>1700.6</c:v>
                </c:pt>
                <c:pt idx="187">
                  <c:v>1709.6</c:v>
                </c:pt>
                <c:pt idx="188">
                  <c:v>1709.6</c:v>
                </c:pt>
                <c:pt idx="189">
                  <c:v>1709.6</c:v>
                </c:pt>
                <c:pt idx="190">
                  <c:v>1709.6</c:v>
                </c:pt>
                <c:pt idx="191">
                  <c:v>1709.6</c:v>
                </c:pt>
                <c:pt idx="192">
                  <c:v>1709.6</c:v>
                </c:pt>
                <c:pt idx="193">
                  <c:v>1709.6</c:v>
                </c:pt>
                <c:pt idx="194">
                  <c:v>1712.1</c:v>
                </c:pt>
                <c:pt idx="195">
                  <c:v>1718.5</c:v>
                </c:pt>
                <c:pt idx="196">
                  <c:v>1718.5</c:v>
                </c:pt>
                <c:pt idx="197">
                  <c:v>1725</c:v>
                </c:pt>
                <c:pt idx="198">
                  <c:v>1739.3</c:v>
                </c:pt>
                <c:pt idx="199">
                  <c:v>1756.5</c:v>
                </c:pt>
                <c:pt idx="200">
                  <c:v>1758.5</c:v>
                </c:pt>
                <c:pt idx="201">
                  <c:v>1758.5</c:v>
                </c:pt>
                <c:pt idx="202">
                  <c:v>1771.9</c:v>
                </c:pt>
                <c:pt idx="203">
                  <c:v>1791.3</c:v>
                </c:pt>
                <c:pt idx="204">
                  <c:v>1791.3</c:v>
                </c:pt>
                <c:pt idx="205">
                  <c:v>1791.3</c:v>
                </c:pt>
                <c:pt idx="206">
                  <c:v>1791.3</c:v>
                </c:pt>
                <c:pt idx="207">
                  <c:v>1814.4</c:v>
                </c:pt>
                <c:pt idx="208">
                  <c:v>1836.2</c:v>
                </c:pt>
                <c:pt idx="209">
                  <c:v>1836.2</c:v>
                </c:pt>
                <c:pt idx="210">
                  <c:v>1855.5</c:v>
                </c:pt>
                <c:pt idx="211">
                  <c:v>1863.6</c:v>
                </c:pt>
                <c:pt idx="212">
                  <c:v>1875.4</c:v>
                </c:pt>
                <c:pt idx="213">
                  <c:v>1875.4</c:v>
                </c:pt>
                <c:pt idx="214">
                  <c:v>1878.3</c:v>
                </c:pt>
                <c:pt idx="215">
                  <c:v>1878.3</c:v>
                </c:pt>
                <c:pt idx="216">
                  <c:v>1878.3</c:v>
                </c:pt>
                <c:pt idx="217">
                  <c:v>1878.3</c:v>
                </c:pt>
                <c:pt idx="218">
                  <c:v>1878.3</c:v>
                </c:pt>
                <c:pt idx="219">
                  <c:v>1878.3</c:v>
                </c:pt>
                <c:pt idx="220">
                  <c:v>1878.3</c:v>
                </c:pt>
                <c:pt idx="221">
                  <c:v>1878.3</c:v>
                </c:pt>
                <c:pt idx="222">
                  <c:v>1878.3</c:v>
                </c:pt>
                <c:pt idx="223">
                  <c:v>1878.3</c:v>
                </c:pt>
                <c:pt idx="224">
                  <c:v>1878.3</c:v>
                </c:pt>
                <c:pt idx="225">
                  <c:v>1878.3</c:v>
                </c:pt>
                <c:pt idx="226">
                  <c:v>1878.3</c:v>
                </c:pt>
                <c:pt idx="227">
                  <c:v>1878.3</c:v>
                </c:pt>
                <c:pt idx="228">
                  <c:v>1878.3</c:v>
                </c:pt>
                <c:pt idx="229">
                  <c:v>1878.3</c:v>
                </c:pt>
                <c:pt idx="230">
                  <c:v>1878.3</c:v>
                </c:pt>
                <c:pt idx="231">
                  <c:v>1878.3</c:v>
                </c:pt>
                <c:pt idx="232">
                  <c:v>1878.3</c:v>
                </c:pt>
                <c:pt idx="233">
                  <c:v>1878.3</c:v>
                </c:pt>
                <c:pt idx="234">
                  <c:v>1878.3</c:v>
                </c:pt>
                <c:pt idx="235">
                  <c:v>1878.3</c:v>
                </c:pt>
                <c:pt idx="236">
                  <c:v>1878.3</c:v>
                </c:pt>
                <c:pt idx="237">
                  <c:v>1878.3</c:v>
                </c:pt>
                <c:pt idx="238">
                  <c:v>1878.3</c:v>
                </c:pt>
                <c:pt idx="239">
                  <c:v>1878.3</c:v>
                </c:pt>
                <c:pt idx="240">
                  <c:v>1878.3</c:v>
                </c:pt>
                <c:pt idx="241">
                  <c:v>1878.3</c:v>
                </c:pt>
                <c:pt idx="242">
                  <c:v>1878.3</c:v>
                </c:pt>
                <c:pt idx="243">
                  <c:v>1876.9</c:v>
                </c:pt>
                <c:pt idx="244">
                  <c:v>1876.9</c:v>
                </c:pt>
                <c:pt idx="245">
                  <c:v>1871.8</c:v>
                </c:pt>
                <c:pt idx="246">
                  <c:v>1863.2</c:v>
                </c:pt>
                <c:pt idx="247">
                  <c:v>1863.2</c:v>
                </c:pt>
                <c:pt idx="248">
                  <c:v>1863.2</c:v>
                </c:pt>
                <c:pt idx="249">
                  <c:v>1862</c:v>
                </c:pt>
                <c:pt idx="250">
                  <c:v>1838.7</c:v>
                </c:pt>
                <c:pt idx="251">
                  <c:v>1838.7</c:v>
                </c:pt>
                <c:pt idx="252">
                  <c:v>1838.7</c:v>
                </c:pt>
                <c:pt idx="253">
                  <c:v>1837.8</c:v>
                </c:pt>
                <c:pt idx="254">
                  <c:v>1837.8</c:v>
                </c:pt>
                <c:pt idx="255">
                  <c:v>1837.8</c:v>
                </c:pt>
                <c:pt idx="256">
                  <c:v>1837.8</c:v>
                </c:pt>
                <c:pt idx="257">
                  <c:v>1836</c:v>
                </c:pt>
                <c:pt idx="258">
                  <c:v>1826.1</c:v>
                </c:pt>
                <c:pt idx="259">
                  <c:v>1822.6</c:v>
                </c:pt>
                <c:pt idx="260">
                  <c:v>1797.3</c:v>
                </c:pt>
                <c:pt idx="261">
                  <c:v>1797.3</c:v>
                </c:pt>
                <c:pt idx="262">
                  <c:v>1799.1</c:v>
                </c:pt>
                <c:pt idx="263">
                  <c:v>1796.1</c:v>
                </c:pt>
                <c:pt idx="264">
                  <c:v>1796.1</c:v>
                </c:pt>
                <c:pt idx="265">
                  <c:v>1796.1</c:v>
                </c:pt>
                <c:pt idx="266">
                  <c:v>1797.9</c:v>
                </c:pt>
                <c:pt idx="267">
                  <c:v>1797.9</c:v>
                </c:pt>
                <c:pt idx="268">
                  <c:v>1786.6</c:v>
                </c:pt>
                <c:pt idx="269">
                  <c:v>1783</c:v>
                </c:pt>
                <c:pt idx="270">
                  <c:v>1776.4</c:v>
                </c:pt>
                <c:pt idx="271">
                  <c:v>1767.4</c:v>
                </c:pt>
                <c:pt idx="272">
                  <c:v>1759.7</c:v>
                </c:pt>
                <c:pt idx="273">
                  <c:v>1759.7</c:v>
                </c:pt>
                <c:pt idx="274">
                  <c:v>1759.7</c:v>
                </c:pt>
                <c:pt idx="275">
                  <c:v>1759.7</c:v>
                </c:pt>
                <c:pt idx="276">
                  <c:v>1759.7</c:v>
                </c:pt>
                <c:pt idx="277">
                  <c:v>1759.7</c:v>
                </c:pt>
                <c:pt idx="278">
                  <c:v>1763.4</c:v>
                </c:pt>
                <c:pt idx="279">
                  <c:v>1763.4</c:v>
                </c:pt>
                <c:pt idx="280">
                  <c:v>1763.4</c:v>
                </c:pt>
                <c:pt idx="281">
                  <c:v>1763.4</c:v>
                </c:pt>
                <c:pt idx="282">
                  <c:v>1763.4</c:v>
                </c:pt>
                <c:pt idx="283">
                  <c:v>1763.4</c:v>
                </c:pt>
                <c:pt idx="284">
                  <c:v>1768.5</c:v>
                </c:pt>
                <c:pt idx="285">
                  <c:v>1768.5</c:v>
                </c:pt>
                <c:pt idx="286">
                  <c:v>1774.5</c:v>
                </c:pt>
                <c:pt idx="287">
                  <c:v>1795.6</c:v>
                </c:pt>
                <c:pt idx="288">
                  <c:v>1810.4</c:v>
                </c:pt>
                <c:pt idx="289">
                  <c:v>1811.7</c:v>
                </c:pt>
                <c:pt idx="290">
                  <c:v>1811.7</c:v>
                </c:pt>
                <c:pt idx="291">
                  <c:v>1811.7</c:v>
                </c:pt>
                <c:pt idx="292">
                  <c:v>1811.7</c:v>
                </c:pt>
                <c:pt idx="293">
                  <c:v>1811.7</c:v>
                </c:pt>
                <c:pt idx="294">
                  <c:v>1811.7</c:v>
                </c:pt>
                <c:pt idx="295">
                  <c:v>1812.2</c:v>
                </c:pt>
                <c:pt idx="296">
                  <c:v>1816.2</c:v>
                </c:pt>
                <c:pt idx="297">
                  <c:v>1818.5</c:v>
                </c:pt>
                <c:pt idx="298">
                  <c:v>1848.4</c:v>
                </c:pt>
                <c:pt idx="299">
                  <c:v>1854</c:v>
                </c:pt>
                <c:pt idx="300">
                  <c:v>1854</c:v>
                </c:pt>
                <c:pt idx="301">
                  <c:v>1854</c:v>
                </c:pt>
                <c:pt idx="302">
                  <c:v>1854</c:v>
                </c:pt>
                <c:pt idx="303">
                  <c:v>1854</c:v>
                </c:pt>
                <c:pt idx="304">
                  <c:v>1854</c:v>
                </c:pt>
                <c:pt idx="305">
                  <c:v>1856.2</c:v>
                </c:pt>
                <c:pt idx="306">
                  <c:v>1856.2</c:v>
                </c:pt>
                <c:pt idx="307">
                  <c:v>1856.2</c:v>
                </c:pt>
                <c:pt idx="308">
                  <c:v>1860.3</c:v>
                </c:pt>
                <c:pt idx="309">
                  <c:v>1860.3</c:v>
                </c:pt>
                <c:pt idx="310">
                  <c:v>1860.3</c:v>
                </c:pt>
                <c:pt idx="311">
                  <c:v>1860.3</c:v>
                </c:pt>
                <c:pt idx="312">
                  <c:v>1860.3</c:v>
                </c:pt>
                <c:pt idx="313">
                  <c:v>1860.3</c:v>
                </c:pt>
                <c:pt idx="314">
                  <c:v>1860.3</c:v>
                </c:pt>
                <c:pt idx="315">
                  <c:v>1860.3</c:v>
                </c:pt>
                <c:pt idx="316">
                  <c:v>1860.3</c:v>
                </c:pt>
                <c:pt idx="317">
                  <c:v>1860.3</c:v>
                </c:pt>
                <c:pt idx="318">
                  <c:v>1860.3</c:v>
                </c:pt>
                <c:pt idx="319">
                  <c:v>1860.3</c:v>
                </c:pt>
                <c:pt idx="320">
                  <c:v>1860.3</c:v>
                </c:pt>
                <c:pt idx="321">
                  <c:v>1860.3</c:v>
                </c:pt>
                <c:pt idx="322">
                  <c:v>1860.3</c:v>
                </c:pt>
                <c:pt idx="323">
                  <c:v>1860.3</c:v>
                </c:pt>
                <c:pt idx="324">
                  <c:v>1860.3</c:v>
                </c:pt>
                <c:pt idx="325">
                  <c:v>1861.1</c:v>
                </c:pt>
                <c:pt idx="326">
                  <c:v>1869.9</c:v>
                </c:pt>
                <c:pt idx="327">
                  <c:v>1871.7</c:v>
                </c:pt>
                <c:pt idx="328">
                  <c:v>1904.2</c:v>
                </c:pt>
                <c:pt idx="329">
                  <c:v>1953.4</c:v>
                </c:pt>
                <c:pt idx="330">
                  <c:v>1953.4</c:v>
                </c:pt>
                <c:pt idx="331">
                  <c:v>1953.4</c:v>
                </c:pt>
                <c:pt idx="332">
                  <c:v>1961.1</c:v>
                </c:pt>
                <c:pt idx="333">
                  <c:v>1982.7</c:v>
                </c:pt>
                <c:pt idx="334">
                  <c:v>2017.3</c:v>
                </c:pt>
                <c:pt idx="335">
                  <c:v>2017.3</c:v>
                </c:pt>
                <c:pt idx="336">
                  <c:v>2017.3</c:v>
                </c:pt>
                <c:pt idx="337">
                  <c:v>2017.3</c:v>
                </c:pt>
                <c:pt idx="338">
                  <c:v>2017.3</c:v>
                </c:pt>
                <c:pt idx="339">
                  <c:v>2017.3</c:v>
                </c:pt>
                <c:pt idx="340">
                  <c:v>2017.3</c:v>
                </c:pt>
                <c:pt idx="341">
                  <c:v>1998.1</c:v>
                </c:pt>
                <c:pt idx="342">
                  <c:v>1942</c:v>
                </c:pt>
                <c:pt idx="343">
                  <c:v>1942</c:v>
                </c:pt>
                <c:pt idx="344">
                  <c:v>1935.6</c:v>
                </c:pt>
                <c:pt idx="345">
                  <c:v>1935.6</c:v>
                </c:pt>
                <c:pt idx="346">
                  <c:v>1933.2</c:v>
                </c:pt>
                <c:pt idx="347">
                  <c:v>1933.2</c:v>
                </c:pt>
                <c:pt idx="348">
                  <c:v>1933.2</c:v>
                </c:pt>
                <c:pt idx="349">
                  <c:v>1933.2</c:v>
                </c:pt>
                <c:pt idx="350">
                  <c:v>1933.2</c:v>
                </c:pt>
                <c:pt idx="351">
                  <c:v>1932.1</c:v>
                </c:pt>
                <c:pt idx="352">
                  <c:v>1932.1</c:v>
                </c:pt>
                <c:pt idx="353">
                  <c:v>1932.1</c:v>
                </c:pt>
                <c:pt idx="354">
                  <c:v>1932.1</c:v>
                </c:pt>
                <c:pt idx="355">
                  <c:v>1930.3</c:v>
                </c:pt>
                <c:pt idx="356">
                  <c:v>1916.3</c:v>
                </c:pt>
                <c:pt idx="357">
                  <c:v>1881.2</c:v>
                </c:pt>
                <c:pt idx="358">
                  <c:v>1881.2</c:v>
                </c:pt>
                <c:pt idx="359">
                  <c:v>1870.2</c:v>
                </c:pt>
                <c:pt idx="360">
                  <c:v>1866.8</c:v>
                </c:pt>
                <c:pt idx="361">
                  <c:v>1866.8</c:v>
                </c:pt>
                <c:pt idx="362">
                  <c:v>1866.8</c:v>
                </c:pt>
                <c:pt idx="363">
                  <c:v>1870.3</c:v>
                </c:pt>
                <c:pt idx="364">
                  <c:v>1870.3</c:v>
                </c:pt>
                <c:pt idx="365">
                  <c:v>1870.3</c:v>
                </c:pt>
                <c:pt idx="366">
                  <c:v>1870.3</c:v>
                </c:pt>
                <c:pt idx="367">
                  <c:v>1882.2</c:v>
                </c:pt>
                <c:pt idx="368">
                  <c:v>1887.8</c:v>
                </c:pt>
                <c:pt idx="369">
                  <c:v>1911.6</c:v>
                </c:pt>
                <c:pt idx="370">
                  <c:v>1926.5</c:v>
                </c:pt>
                <c:pt idx="371">
                  <c:v>1945.1</c:v>
                </c:pt>
                <c:pt idx="372">
                  <c:v>1949.1</c:v>
                </c:pt>
                <c:pt idx="373">
                  <c:v>1950.3</c:v>
                </c:pt>
                <c:pt idx="374">
                  <c:v>1990.1</c:v>
                </c:pt>
                <c:pt idx="375">
                  <c:v>2000.8</c:v>
                </c:pt>
                <c:pt idx="376">
                  <c:v>2018.5</c:v>
                </c:pt>
                <c:pt idx="377">
                  <c:v>2023.1</c:v>
                </c:pt>
                <c:pt idx="378">
                  <c:v>2032.8</c:v>
                </c:pt>
                <c:pt idx="379">
                  <c:v>2033.5</c:v>
                </c:pt>
                <c:pt idx="380">
                  <c:v>2063.6</c:v>
                </c:pt>
                <c:pt idx="381">
                  <c:v>2077.3000000000002</c:v>
                </c:pt>
                <c:pt idx="382">
                  <c:v>2094.4</c:v>
                </c:pt>
                <c:pt idx="383">
                  <c:v>2094.4</c:v>
                </c:pt>
                <c:pt idx="384">
                  <c:v>2094.4</c:v>
                </c:pt>
                <c:pt idx="385">
                  <c:v>2094.4</c:v>
                </c:pt>
                <c:pt idx="386">
                  <c:v>2094.4</c:v>
                </c:pt>
                <c:pt idx="387">
                  <c:v>2094.4</c:v>
                </c:pt>
                <c:pt idx="388">
                  <c:v>2094.4</c:v>
                </c:pt>
                <c:pt idx="389">
                  <c:v>2094.4</c:v>
                </c:pt>
                <c:pt idx="390">
                  <c:v>2094.4</c:v>
                </c:pt>
                <c:pt idx="391">
                  <c:v>2089.8000000000002</c:v>
                </c:pt>
                <c:pt idx="392">
                  <c:v>2087.5</c:v>
                </c:pt>
                <c:pt idx="393">
                  <c:v>2079.6999999999998</c:v>
                </c:pt>
                <c:pt idx="394">
                  <c:v>2079.6999999999998</c:v>
                </c:pt>
                <c:pt idx="395">
                  <c:v>2079.6999999999998</c:v>
                </c:pt>
                <c:pt idx="396">
                  <c:v>2079.6999999999998</c:v>
                </c:pt>
                <c:pt idx="397">
                  <c:v>2079.6999999999998</c:v>
                </c:pt>
                <c:pt idx="398">
                  <c:v>2075.6</c:v>
                </c:pt>
                <c:pt idx="399">
                  <c:v>2073.1999999999998</c:v>
                </c:pt>
                <c:pt idx="400">
                  <c:v>2066.9</c:v>
                </c:pt>
                <c:pt idx="401">
                  <c:v>2031.7</c:v>
                </c:pt>
                <c:pt idx="402">
                  <c:v>2008.7</c:v>
                </c:pt>
                <c:pt idx="403">
                  <c:v>2001.1</c:v>
                </c:pt>
                <c:pt idx="404">
                  <c:v>2001.1</c:v>
                </c:pt>
                <c:pt idx="405">
                  <c:v>2001.1</c:v>
                </c:pt>
                <c:pt idx="406">
                  <c:v>1995.2</c:v>
                </c:pt>
                <c:pt idx="407">
                  <c:v>1995.2</c:v>
                </c:pt>
                <c:pt idx="408">
                  <c:v>1976.3</c:v>
                </c:pt>
                <c:pt idx="409">
                  <c:v>1927.2</c:v>
                </c:pt>
                <c:pt idx="410">
                  <c:v>1927.2</c:v>
                </c:pt>
                <c:pt idx="411">
                  <c:v>1927.2</c:v>
                </c:pt>
                <c:pt idx="412">
                  <c:v>1927.2</c:v>
                </c:pt>
                <c:pt idx="413">
                  <c:v>1925</c:v>
                </c:pt>
                <c:pt idx="414">
                  <c:v>1921.1</c:v>
                </c:pt>
                <c:pt idx="415">
                  <c:v>1916</c:v>
                </c:pt>
                <c:pt idx="416">
                  <c:v>1913.9</c:v>
                </c:pt>
                <c:pt idx="417">
                  <c:v>1899.9</c:v>
                </c:pt>
                <c:pt idx="418">
                  <c:v>1861.1</c:v>
                </c:pt>
                <c:pt idx="419">
                  <c:v>1861.1</c:v>
                </c:pt>
                <c:pt idx="420">
                  <c:v>1864</c:v>
                </c:pt>
                <c:pt idx="421">
                  <c:v>1864</c:v>
                </c:pt>
                <c:pt idx="422">
                  <c:v>1864</c:v>
                </c:pt>
                <c:pt idx="423">
                  <c:v>1864</c:v>
                </c:pt>
                <c:pt idx="424">
                  <c:v>1864</c:v>
                </c:pt>
                <c:pt idx="425">
                  <c:v>1871.1</c:v>
                </c:pt>
                <c:pt idx="426">
                  <c:v>1871.1</c:v>
                </c:pt>
                <c:pt idx="427">
                  <c:v>1871.1</c:v>
                </c:pt>
                <c:pt idx="428">
                  <c:v>1871.1</c:v>
                </c:pt>
                <c:pt idx="429">
                  <c:v>1873.4</c:v>
                </c:pt>
                <c:pt idx="430">
                  <c:v>1879</c:v>
                </c:pt>
                <c:pt idx="431">
                  <c:v>1879</c:v>
                </c:pt>
                <c:pt idx="432">
                  <c:v>1880.8</c:v>
                </c:pt>
                <c:pt idx="433">
                  <c:v>1882.8</c:v>
                </c:pt>
                <c:pt idx="434">
                  <c:v>1886.8</c:v>
                </c:pt>
                <c:pt idx="435">
                  <c:v>1886.8</c:v>
                </c:pt>
                <c:pt idx="436">
                  <c:v>1906.9</c:v>
                </c:pt>
                <c:pt idx="437">
                  <c:v>1906.9</c:v>
                </c:pt>
                <c:pt idx="438">
                  <c:v>1906.9</c:v>
                </c:pt>
                <c:pt idx="439">
                  <c:v>1906.9</c:v>
                </c:pt>
                <c:pt idx="440">
                  <c:v>1932</c:v>
                </c:pt>
                <c:pt idx="441">
                  <c:v>1942.3</c:v>
                </c:pt>
                <c:pt idx="442">
                  <c:v>1967.5</c:v>
                </c:pt>
                <c:pt idx="443">
                  <c:v>1996.3</c:v>
                </c:pt>
                <c:pt idx="444">
                  <c:v>2000.7</c:v>
                </c:pt>
                <c:pt idx="445">
                  <c:v>2000.7</c:v>
                </c:pt>
                <c:pt idx="446">
                  <c:v>2017.2</c:v>
                </c:pt>
                <c:pt idx="447">
                  <c:v>2040.3</c:v>
                </c:pt>
                <c:pt idx="448">
                  <c:v>2053.4</c:v>
                </c:pt>
                <c:pt idx="449">
                  <c:v>2058.3000000000002</c:v>
                </c:pt>
                <c:pt idx="450">
                  <c:v>2074.1</c:v>
                </c:pt>
                <c:pt idx="451">
                  <c:v>2074.1</c:v>
                </c:pt>
                <c:pt idx="452">
                  <c:v>2074.1</c:v>
                </c:pt>
                <c:pt idx="453">
                  <c:v>2076.5</c:v>
                </c:pt>
                <c:pt idx="454">
                  <c:v>2076.5</c:v>
                </c:pt>
                <c:pt idx="455">
                  <c:v>2076.5</c:v>
                </c:pt>
                <c:pt idx="456">
                  <c:v>2077</c:v>
                </c:pt>
                <c:pt idx="457">
                  <c:v>2072.5</c:v>
                </c:pt>
                <c:pt idx="458">
                  <c:v>2072.1999999999998</c:v>
                </c:pt>
                <c:pt idx="459">
                  <c:v>2072.1999999999998</c:v>
                </c:pt>
                <c:pt idx="460">
                  <c:v>2073.3000000000002</c:v>
                </c:pt>
                <c:pt idx="461">
                  <c:v>2073.3000000000002</c:v>
                </c:pt>
                <c:pt idx="462">
                  <c:v>2073.3000000000002</c:v>
                </c:pt>
                <c:pt idx="463">
                  <c:v>2073.3000000000002</c:v>
                </c:pt>
                <c:pt idx="464">
                  <c:v>2072.1999999999998</c:v>
                </c:pt>
                <c:pt idx="465">
                  <c:v>2072.1999999999998</c:v>
                </c:pt>
                <c:pt idx="466">
                  <c:v>2008.4</c:v>
                </c:pt>
                <c:pt idx="467">
                  <c:v>2008.4</c:v>
                </c:pt>
                <c:pt idx="468">
                  <c:v>2008.4</c:v>
                </c:pt>
                <c:pt idx="469">
                  <c:v>2008.4</c:v>
                </c:pt>
                <c:pt idx="470">
                  <c:v>2008.4</c:v>
                </c:pt>
                <c:pt idx="471">
                  <c:v>2014</c:v>
                </c:pt>
                <c:pt idx="472">
                  <c:v>2014</c:v>
                </c:pt>
                <c:pt idx="473">
                  <c:v>2016</c:v>
                </c:pt>
                <c:pt idx="474">
                  <c:v>2016</c:v>
                </c:pt>
                <c:pt idx="475">
                  <c:v>2016</c:v>
                </c:pt>
                <c:pt idx="476">
                  <c:v>2016</c:v>
                </c:pt>
                <c:pt idx="477">
                  <c:v>2016</c:v>
                </c:pt>
                <c:pt idx="478">
                  <c:v>2016</c:v>
                </c:pt>
                <c:pt idx="479">
                  <c:v>2016</c:v>
                </c:pt>
                <c:pt idx="480">
                  <c:v>2016</c:v>
                </c:pt>
                <c:pt idx="481">
                  <c:v>2018.3</c:v>
                </c:pt>
                <c:pt idx="482">
                  <c:v>2018.3</c:v>
                </c:pt>
                <c:pt idx="483">
                  <c:v>2018.3</c:v>
                </c:pt>
                <c:pt idx="484">
                  <c:v>2018.3</c:v>
                </c:pt>
                <c:pt idx="485">
                  <c:v>2018.3</c:v>
                </c:pt>
                <c:pt idx="486">
                  <c:v>2018.3</c:v>
                </c:pt>
                <c:pt idx="487">
                  <c:v>2018.3</c:v>
                </c:pt>
                <c:pt idx="488">
                  <c:v>2019.4</c:v>
                </c:pt>
                <c:pt idx="489">
                  <c:v>2020.9</c:v>
                </c:pt>
                <c:pt idx="490">
                  <c:v>2068.6999999999998</c:v>
                </c:pt>
                <c:pt idx="491">
                  <c:v>2081.4</c:v>
                </c:pt>
                <c:pt idx="492">
                  <c:v>2116.6999999999998</c:v>
                </c:pt>
                <c:pt idx="493">
                  <c:v>2120.1999999999998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02-404A-AB80-4906DBB78A16}"/>
            </c:ext>
          </c:extLst>
        </c:ser>
        <c:ser>
          <c:idx val="2"/>
          <c:order val="2"/>
          <c:tx>
            <c:strRef>
              <c:f>'导出数据 (2)'!$D$2</c:f>
              <c:strCache>
                <c:ptCount val="1"/>
                <c:pt idx="0">
                  <c:v>铁矿石指数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493"/>
              <c:layout>
                <c:manualLayout>
                  <c:x val="-1.9597721853395776E-2"/>
                  <c:y val="-7.5762052719128864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1140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AB02-404A-AB80-4906DBB78A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'导出数据 (2)'!$A$3:$A$496</c:f>
              <c:numCache>
                <c:formatCode>yyyy\-m\-d</c:formatCode>
                <c:ptCount val="494"/>
                <c:pt idx="0" formatCode="m/d/yyyy">
                  <c:v>44194</c:v>
                </c:pt>
                <c:pt idx="1">
                  <c:v>44190</c:v>
                </c:pt>
                <c:pt idx="2">
                  <c:v>44189</c:v>
                </c:pt>
                <c:pt idx="3">
                  <c:v>44188</c:v>
                </c:pt>
                <c:pt idx="4">
                  <c:v>44187</c:v>
                </c:pt>
                <c:pt idx="5">
                  <c:v>44186</c:v>
                </c:pt>
                <c:pt idx="6">
                  <c:v>44183</c:v>
                </c:pt>
                <c:pt idx="7">
                  <c:v>44182</c:v>
                </c:pt>
                <c:pt idx="8">
                  <c:v>44181</c:v>
                </c:pt>
                <c:pt idx="9">
                  <c:v>44180</c:v>
                </c:pt>
                <c:pt idx="10">
                  <c:v>44179</c:v>
                </c:pt>
                <c:pt idx="11">
                  <c:v>44176</c:v>
                </c:pt>
                <c:pt idx="12">
                  <c:v>44175</c:v>
                </c:pt>
                <c:pt idx="13">
                  <c:v>44174</c:v>
                </c:pt>
                <c:pt idx="14">
                  <c:v>44173</c:v>
                </c:pt>
                <c:pt idx="15">
                  <c:v>44172</c:v>
                </c:pt>
                <c:pt idx="16">
                  <c:v>44169</c:v>
                </c:pt>
                <c:pt idx="17">
                  <c:v>44168</c:v>
                </c:pt>
                <c:pt idx="18">
                  <c:v>44167</c:v>
                </c:pt>
                <c:pt idx="19">
                  <c:v>44166</c:v>
                </c:pt>
                <c:pt idx="20">
                  <c:v>44165</c:v>
                </c:pt>
                <c:pt idx="21">
                  <c:v>44162</c:v>
                </c:pt>
                <c:pt idx="22">
                  <c:v>44161</c:v>
                </c:pt>
                <c:pt idx="23">
                  <c:v>44160</c:v>
                </c:pt>
                <c:pt idx="24">
                  <c:v>44159</c:v>
                </c:pt>
                <c:pt idx="25">
                  <c:v>44158</c:v>
                </c:pt>
                <c:pt idx="26">
                  <c:v>44155</c:v>
                </c:pt>
                <c:pt idx="27">
                  <c:v>44154</c:v>
                </c:pt>
                <c:pt idx="28">
                  <c:v>44153</c:v>
                </c:pt>
                <c:pt idx="29">
                  <c:v>44152</c:v>
                </c:pt>
                <c:pt idx="30">
                  <c:v>44151</c:v>
                </c:pt>
                <c:pt idx="31">
                  <c:v>44148</c:v>
                </c:pt>
                <c:pt idx="32">
                  <c:v>44147</c:v>
                </c:pt>
                <c:pt idx="33">
                  <c:v>44146</c:v>
                </c:pt>
                <c:pt idx="34">
                  <c:v>44145</c:v>
                </c:pt>
                <c:pt idx="35">
                  <c:v>44144</c:v>
                </c:pt>
                <c:pt idx="36">
                  <c:v>44141</c:v>
                </c:pt>
                <c:pt idx="37">
                  <c:v>44140</c:v>
                </c:pt>
                <c:pt idx="38">
                  <c:v>44139</c:v>
                </c:pt>
                <c:pt idx="39">
                  <c:v>44138</c:v>
                </c:pt>
                <c:pt idx="40">
                  <c:v>44137</c:v>
                </c:pt>
                <c:pt idx="41">
                  <c:v>44134</c:v>
                </c:pt>
                <c:pt idx="42">
                  <c:v>44133</c:v>
                </c:pt>
                <c:pt idx="43">
                  <c:v>44132</c:v>
                </c:pt>
                <c:pt idx="44">
                  <c:v>44131</c:v>
                </c:pt>
                <c:pt idx="45">
                  <c:v>44130</c:v>
                </c:pt>
                <c:pt idx="46">
                  <c:v>44127</c:v>
                </c:pt>
                <c:pt idx="47">
                  <c:v>44126</c:v>
                </c:pt>
                <c:pt idx="48">
                  <c:v>44125</c:v>
                </c:pt>
                <c:pt idx="49">
                  <c:v>44124</c:v>
                </c:pt>
                <c:pt idx="50">
                  <c:v>44123</c:v>
                </c:pt>
                <c:pt idx="51">
                  <c:v>44120</c:v>
                </c:pt>
                <c:pt idx="52">
                  <c:v>44119</c:v>
                </c:pt>
                <c:pt idx="53">
                  <c:v>44118</c:v>
                </c:pt>
                <c:pt idx="54">
                  <c:v>44117</c:v>
                </c:pt>
                <c:pt idx="55">
                  <c:v>44116</c:v>
                </c:pt>
                <c:pt idx="56">
                  <c:v>44114</c:v>
                </c:pt>
                <c:pt idx="57">
                  <c:v>44113</c:v>
                </c:pt>
                <c:pt idx="58">
                  <c:v>44104</c:v>
                </c:pt>
                <c:pt idx="59">
                  <c:v>44103</c:v>
                </c:pt>
                <c:pt idx="60">
                  <c:v>44102</c:v>
                </c:pt>
                <c:pt idx="61">
                  <c:v>44101</c:v>
                </c:pt>
                <c:pt idx="62">
                  <c:v>44099</c:v>
                </c:pt>
                <c:pt idx="63">
                  <c:v>44098</c:v>
                </c:pt>
                <c:pt idx="64">
                  <c:v>44097</c:v>
                </c:pt>
                <c:pt idx="65">
                  <c:v>44096</c:v>
                </c:pt>
                <c:pt idx="66">
                  <c:v>44095</c:v>
                </c:pt>
                <c:pt idx="67">
                  <c:v>44092</c:v>
                </c:pt>
                <c:pt idx="68">
                  <c:v>44091</c:v>
                </c:pt>
                <c:pt idx="69">
                  <c:v>44090</c:v>
                </c:pt>
                <c:pt idx="70">
                  <c:v>44089</c:v>
                </c:pt>
                <c:pt idx="71">
                  <c:v>44088</c:v>
                </c:pt>
                <c:pt idx="72">
                  <c:v>44085</c:v>
                </c:pt>
                <c:pt idx="73">
                  <c:v>44084</c:v>
                </c:pt>
                <c:pt idx="74">
                  <c:v>44083</c:v>
                </c:pt>
                <c:pt idx="75">
                  <c:v>44082</c:v>
                </c:pt>
                <c:pt idx="76">
                  <c:v>44081</c:v>
                </c:pt>
                <c:pt idx="77">
                  <c:v>44078</c:v>
                </c:pt>
                <c:pt idx="78">
                  <c:v>44077</c:v>
                </c:pt>
                <c:pt idx="79">
                  <c:v>44076</c:v>
                </c:pt>
                <c:pt idx="80">
                  <c:v>44075</c:v>
                </c:pt>
                <c:pt idx="81">
                  <c:v>44074</c:v>
                </c:pt>
                <c:pt idx="82">
                  <c:v>44071</c:v>
                </c:pt>
                <c:pt idx="83">
                  <c:v>44070</c:v>
                </c:pt>
                <c:pt idx="84">
                  <c:v>44069</c:v>
                </c:pt>
                <c:pt idx="85">
                  <c:v>44068</c:v>
                </c:pt>
                <c:pt idx="86">
                  <c:v>44067</c:v>
                </c:pt>
                <c:pt idx="87">
                  <c:v>44064</c:v>
                </c:pt>
                <c:pt idx="88">
                  <c:v>44063</c:v>
                </c:pt>
                <c:pt idx="89">
                  <c:v>44062</c:v>
                </c:pt>
                <c:pt idx="90">
                  <c:v>44061</c:v>
                </c:pt>
                <c:pt idx="91">
                  <c:v>44060</c:v>
                </c:pt>
                <c:pt idx="92">
                  <c:v>44057</c:v>
                </c:pt>
                <c:pt idx="93">
                  <c:v>44056</c:v>
                </c:pt>
                <c:pt idx="94">
                  <c:v>44055</c:v>
                </c:pt>
                <c:pt idx="95">
                  <c:v>44054</c:v>
                </c:pt>
                <c:pt idx="96">
                  <c:v>44053</c:v>
                </c:pt>
                <c:pt idx="97">
                  <c:v>44050</c:v>
                </c:pt>
                <c:pt idx="98">
                  <c:v>44049</c:v>
                </c:pt>
                <c:pt idx="99">
                  <c:v>44048</c:v>
                </c:pt>
                <c:pt idx="100">
                  <c:v>44047</c:v>
                </c:pt>
                <c:pt idx="101">
                  <c:v>44046</c:v>
                </c:pt>
                <c:pt idx="102">
                  <c:v>44043</c:v>
                </c:pt>
                <c:pt idx="103">
                  <c:v>44042</c:v>
                </c:pt>
                <c:pt idx="104">
                  <c:v>44041</c:v>
                </c:pt>
                <c:pt idx="105">
                  <c:v>44040</c:v>
                </c:pt>
                <c:pt idx="106">
                  <c:v>44039</c:v>
                </c:pt>
                <c:pt idx="107">
                  <c:v>44036</c:v>
                </c:pt>
                <c:pt idx="108">
                  <c:v>44035</c:v>
                </c:pt>
                <c:pt idx="109">
                  <c:v>44034</c:v>
                </c:pt>
                <c:pt idx="110">
                  <c:v>44033</c:v>
                </c:pt>
                <c:pt idx="111">
                  <c:v>44032</c:v>
                </c:pt>
                <c:pt idx="112">
                  <c:v>44029</c:v>
                </c:pt>
                <c:pt idx="113">
                  <c:v>44028</c:v>
                </c:pt>
                <c:pt idx="114">
                  <c:v>44027</c:v>
                </c:pt>
                <c:pt idx="115">
                  <c:v>44026</c:v>
                </c:pt>
                <c:pt idx="116">
                  <c:v>44025</c:v>
                </c:pt>
                <c:pt idx="117">
                  <c:v>44022</c:v>
                </c:pt>
                <c:pt idx="118">
                  <c:v>44021</c:v>
                </c:pt>
                <c:pt idx="119">
                  <c:v>44020</c:v>
                </c:pt>
                <c:pt idx="120">
                  <c:v>44019</c:v>
                </c:pt>
                <c:pt idx="121">
                  <c:v>44018</c:v>
                </c:pt>
                <c:pt idx="122">
                  <c:v>44015</c:v>
                </c:pt>
                <c:pt idx="123">
                  <c:v>44014</c:v>
                </c:pt>
                <c:pt idx="124">
                  <c:v>44013</c:v>
                </c:pt>
                <c:pt idx="125">
                  <c:v>44012</c:v>
                </c:pt>
                <c:pt idx="126">
                  <c:v>44011</c:v>
                </c:pt>
                <c:pt idx="127">
                  <c:v>44010</c:v>
                </c:pt>
                <c:pt idx="128">
                  <c:v>44006</c:v>
                </c:pt>
                <c:pt idx="129">
                  <c:v>44005</c:v>
                </c:pt>
                <c:pt idx="130">
                  <c:v>44004</c:v>
                </c:pt>
                <c:pt idx="131">
                  <c:v>44001</c:v>
                </c:pt>
                <c:pt idx="132">
                  <c:v>44000</c:v>
                </c:pt>
                <c:pt idx="133">
                  <c:v>43999</c:v>
                </c:pt>
                <c:pt idx="134">
                  <c:v>43998</c:v>
                </c:pt>
                <c:pt idx="135">
                  <c:v>43997</c:v>
                </c:pt>
                <c:pt idx="136">
                  <c:v>43994</c:v>
                </c:pt>
                <c:pt idx="137">
                  <c:v>43993</c:v>
                </c:pt>
                <c:pt idx="138">
                  <c:v>43992</c:v>
                </c:pt>
                <c:pt idx="139">
                  <c:v>43991</c:v>
                </c:pt>
                <c:pt idx="140">
                  <c:v>43990</c:v>
                </c:pt>
                <c:pt idx="141">
                  <c:v>43987</c:v>
                </c:pt>
                <c:pt idx="142">
                  <c:v>43986</c:v>
                </c:pt>
                <c:pt idx="143">
                  <c:v>43985</c:v>
                </c:pt>
                <c:pt idx="144">
                  <c:v>43984</c:v>
                </c:pt>
                <c:pt idx="145">
                  <c:v>43983</c:v>
                </c:pt>
                <c:pt idx="146">
                  <c:v>43980</c:v>
                </c:pt>
                <c:pt idx="147">
                  <c:v>43979</c:v>
                </c:pt>
                <c:pt idx="148">
                  <c:v>43978</c:v>
                </c:pt>
                <c:pt idx="149">
                  <c:v>43977</c:v>
                </c:pt>
                <c:pt idx="150">
                  <c:v>43976</c:v>
                </c:pt>
                <c:pt idx="151">
                  <c:v>43973</c:v>
                </c:pt>
                <c:pt idx="152">
                  <c:v>43972</c:v>
                </c:pt>
                <c:pt idx="153">
                  <c:v>43971</c:v>
                </c:pt>
                <c:pt idx="154">
                  <c:v>43970</c:v>
                </c:pt>
                <c:pt idx="155">
                  <c:v>43969</c:v>
                </c:pt>
                <c:pt idx="156">
                  <c:v>43966</c:v>
                </c:pt>
                <c:pt idx="157">
                  <c:v>43965</c:v>
                </c:pt>
                <c:pt idx="158">
                  <c:v>43964</c:v>
                </c:pt>
                <c:pt idx="159">
                  <c:v>43963</c:v>
                </c:pt>
                <c:pt idx="160">
                  <c:v>43962</c:v>
                </c:pt>
                <c:pt idx="161">
                  <c:v>43960</c:v>
                </c:pt>
                <c:pt idx="162">
                  <c:v>43959</c:v>
                </c:pt>
                <c:pt idx="163">
                  <c:v>43958</c:v>
                </c:pt>
                <c:pt idx="164">
                  <c:v>43957</c:v>
                </c:pt>
                <c:pt idx="165">
                  <c:v>43951</c:v>
                </c:pt>
                <c:pt idx="166">
                  <c:v>43950</c:v>
                </c:pt>
                <c:pt idx="167">
                  <c:v>43949</c:v>
                </c:pt>
                <c:pt idx="168">
                  <c:v>43948</c:v>
                </c:pt>
                <c:pt idx="169">
                  <c:v>43947</c:v>
                </c:pt>
                <c:pt idx="170">
                  <c:v>43945</c:v>
                </c:pt>
                <c:pt idx="171">
                  <c:v>43944</c:v>
                </c:pt>
                <c:pt idx="172">
                  <c:v>43943</c:v>
                </c:pt>
                <c:pt idx="173">
                  <c:v>43942</c:v>
                </c:pt>
                <c:pt idx="174">
                  <c:v>43941</c:v>
                </c:pt>
                <c:pt idx="175">
                  <c:v>43938</c:v>
                </c:pt>
                <c:pt idx="176">
                  <c:v>43937</c:v>
                </c:pt>
                <c:pt idx="177">
                  <c:v>43936</c:v>
                </c:pt>
                <c:pt idx="178">
                  <c:v>43935</c:v>
                </c:pt>
                <c:pt idx="179">
                  <c:v>43934</c:v>
                </c:pt>
                <c:pt idx="180">
                  <c:v>43931</c:v>
                </c:pt>
                <c:pt idx="181">
                  <c:v>43930</c:v>
                </c:pt>
                <c:pt idx="182">
                  <c:v>43929</c:v>
                </c:pt>
                <c:pt idx="183">
                  <c:v>43928</c:v>
                </c:pt>
                <c:pt idx="184">
                  <c:v>43924</c:v>
                </c:pt>
                <c:pt idx="185">
                  <c:v>43923</c:v>
                </c:pt>
                <c:pt idx="186">
                  <c:v>43922</c:v>
                </c:pt>
                <c:pt idx="187">
                  <c:v>43921</c:v>
                </c:pt>
                <c:pt idx="188">
                  <c:v>43920</c:v>
                </c:pt>
                <c:pt idx="189">
                  <c:v>43917</c:v>
                </c:pt>
                <c:pt idx="190">
                  <c:v>43916</c:v>
                </c:pt>
                <c:pt idx="191">
                  <c:v>43915</c:v>
                </c:pt>
                <c:pt idx="192">
                  <c:v>43914</c:v>
                </c:pt>
                <c:pt idx="193">
                  <c:v>43913</c:v>
                </c:pt>
                <c:pt idx="194">
                  <c:v>43910</c:v>
                </c:pt>
                <c:pt idx="195">
                  <c:v>43909</c:v>
                </c:pt>
                <c:pt idx="196">
                  <c:v>43908</c:v>
                </c:pt>
                <c:pt idx="197">
                  <c:v>43907</c:v>
                </c:pt>
                <c:pt idx="198">
                  <c:v>43906</c:v>
                </c:pt>
                <c:pt idx="199">
                  <c:v>43903</c:v>
                </c:pt>
                <c:pt idx="200">
                  <c:v>43902</c:v>
                </c:pt>
                <c:pt idx="201">
                  <c:v>43901</c:v>
                </c:pt>
                <c:pt idx="202">
                  <c:v>43900</c:v>
                </c:pt>
                <c:pt idx="203">
                  <c:v>43899</c:v>
                </c:pt>
                <c:pt idx="204">
                  <c:v>43896</c:v>
                </c:pt>
                <c:pt idx="205">
                  <c:v>43895</c:v>
                </c:pt>
                <c:pt idx="206">
                  <c:v>43894</c:v>
                </c:pt>
                <c:pt idx="207">
                  <c:v>43893</c:v>
                </c:pt>
                <c:pt idx="208">
                  <c:v>43892</c:v>
                </c:pt>
                <c:pt idx="209">
                  <c:v>43889</c:v>
                </c:pt>
                <c:pt idx="210">
                  <c:v>43888</c:v>
                </c:pt>
                <c:pt idx="211">
                  <c:v>43887</c:v>
                </c:pt>
                <c:pt idx="212">
                  <c:v>43886</c:v>
                </c:pt>
                <c:pt idx="213">
                  <c:v>43885</c:v>
                </c:pt>
                <c:pt idx="214">
                  <c:v>43882</c:v>
                </c:pt>
                <c:pt idx="215">
                  <c:v>43881</c:v>
                </c:pt>
                <c:pt idx="216">
                  <c:v>43880</c:v>
                </c:pt>
                <c:pt idx="217">
                  <c:v>43879</c:v>
                </c:pt>
                <c:pt idx="218">
                  <c:v>43878</c:v>
                </c:pt>
                <c:pt idx="219">
                  <c:v>43875</c:v>
                </c:pt>
                <c:pt idx="220">
                  <c:v>43874</c:v>
                </c:pt>
                <c:pt idx="221">
                  <c:v>43873</c:v>
                </c:pt>
                <c:pt idx="222">
                  <c:v>43872</c:v>
                </c:pt>
                <c:pt idx="223">
                  <c:v>43871</c:v>
                </c:pt>
                <c:pt idx="224">
                  <c:v>43868</c:v>
                </c:pt>
                <c:pt idx="225">
                  <c:v>43867</c:v>
                </c:pt>
                <c:pt idx="226">
                  <c:v>43866</c:v>
                </c:pt>
                <c:pt idx="227">
                  <c:v>43865</c:v>
                </c:pt>
                <c:pt idx="228">
                  <c:v>43864</c:v>
                </c:pt>
                <c:pt idx="229">
                  <c:v>43853</c:v>
                </c:pt>
                <c:pt idx="230">
                  <c:v>43852</c:v>
                </c:pt>
                <c:pt idx="231">
                  <c:v>43851</c:v>
                </c:pt>
                <c:pt idx="232">
                  <c:v>43850</c:v>
                </c:pt>
                <c:pt idx="233">
                  <c:v>43849</c:v>
                </c:pt>
                <c:pt idx="234">
                  <c:v>43847</c:v>
                </c:pt>
                <c:pt idx="235">
                  <c:v>43846</c:v>
                </c:pt>
                <c:pt idx="236">
                  <c:v>43845</c:v>
                </c:pt>
                <c:pt idx="237">
                  <c:v>43844</c:v>
                </c:pt>
                <c:pt idx="238">
                  <c:v>43843</c:v>
                </c:pt>
                <c:pt idx="239">
                  <c:v>43840</c:v>
                </c:pt>
                <c:pt idx="240">
                  <c:v>43839</c:v>
                </c:pt>
                <c:pt idx="241">
                  <c:v>43838</c:v>
                </c:pt>
                <c:pt idx="242">
                  <c:v>43837</c:v>
                </c:pt>
                <c:pt idx="243">
                  <c:v>43836</c:v>
                </c:pt>
                <c:pt idx="244">
                  <c:v>43833</c:v>
                </c:pt>
                <c:pt idx="245">
                  <c:v>43832</c:v>
                </c:pt>
                <c:pt idx="246">
                  <c:v>43830</c:v>
                </c:pt>
                <c:pt idx="247">
                  <c:v>43829</c:v>
                </c:pt>
                <c:pt idx="248">
                  <c:v>43826</c:v>
                </c:pt>
                <c:pt idx="249">
                  <c:v>43825</c:v>
                </c:pt>
                <c:pt idx="250">
                  <c:v>43824</c:v>
                </c:pt>
                <c:pt idx="251">
                  <c:v>43823</c:v>
                </c:pt>
                <c:pt idx="252">
                  <c:v>43822</c:v>
                </c:pt>
                <c:pt idx="253">
                  <c:v>43819</c:v>
                </c:pt>
                <c:pt idx="254">
                  <c:v>43818</c:v>
                </c:pt>
                <c:pt idx="255">
                  <c:v>43817</c:v>
                </c:pt>
                <c:pt idx="256">
                  <c:v>43816</c:v>
                </c:pt>
                <c:pt idx="257">
                  <c:v>43815</c:v>
                </c:pt>
                <c:pt idx="258">
                  <c:v>43812</c:v>
                </c:pt>
                <c:pt idx="259">
                  <c:v>43811</c:v>
                </c:pt>
                <c:pt idx="260">
                  <c:v>43810</c:v>
                </c:pt>
                <c:pt idx="261">
                  <c:v>43809</c:v>
                </c:pt>
                <c:pt idx="262">
                  <c:v>43808</c:v>
                </c:pt>
                <c:pt idx="263">
                  <c:v>43805</c:v>
                </c:pt>
                <c:pt idx="264">
                  <c:v>43804</c:v>
                </c:pt>
                <c:pt idx="265">
                  <c:v>43803</c:v>
                </c:pt>
                <c:pt idx="266">
                  <c:v>43802</c:v>
                </c:pt>
                <c:pt idx="267">
                  <c:v>43801</c:v>
                </c:pt>
                <c:pt idx="268">
                  <c:v>43798</c:v>
                </c:pt>
                <c:pt idx="269">
                  <c:v>43797</c:v>
                </c:pt>
                <c:pt idx="270">
                  <c:v>43796</c:v>
                </c:pt>
                <c:pt idx="271">
                  <c:v>43795</c:v>
                </c:pt>
                <c:pt idx="272">
                  <c:v>43794</c:v>
                </c:pt>
                <c:pt idx="273">
                  <c:v>43791</c:v>
                </c:pt>
                <c:pt idx="274">
                  <c:v>43790</c:v>
                </c:pt>
                <c:pt idx="275">
                  <c:v>43789</c:v>
                </c:pt>
                <c:pt idx="276">
                  <c:v>43788</c:v>
                </c:pt>
                <c:pt idx="277">
                  <c:v>43787</c:v>
                </c:pt>
                <c:pt idx="278">
                  <c:v>43784</c:v>
                </c:pt>
                <c:pt idx="279">
                  <c:v>43783</c:v>
                </c:pt>
                <c:pt idx="280">
                  <c:v>43782</c:v>
                </c:pt>
                <c:pt idx="281">
                  <c:v>43781</c:v>
                </c:pt>
                <c:pt idx="282">
                  <c:v>43780</c:v>
                </c:pt>
                <c:pt idx="283">
                  <c:v>43777</c:v>
                </c:pt>
                <c:pt idx="284">
                  <c:v>43776</c:v>
                </c:pt>
                <c:pt idx="285">
                  <c:v>43775</c:v>
                </c:pt>
                <c:pt idx="286">
                  <c:v>43774</c:v>
                </c:pt>
                <c:pt idx="287">
                  <c:v>43773</c:v>
                </c:pt>
                <c:pt idx="288">
                  <c:v>43770</c:v>
                </c:pt>
                <c:pt idx="289">
                  <c:v>43769</c:v>
                </c:pt>
                <c:pt idx="290">
                  <c:v>43768</c:v>
                </c:pt>
                <c:pt idx="291">
                  <c:v>43767</c:v>
                </c:pt>
                <c:pt idx="292">
                  <c:v>43766</c:v>
                </c:pt>
                <c:pt idx="293">
                  <c:v>43763</c:v>
                </c:pt>
                <c:pt idx="294">
                  <c:v>43762</c:v>
                </c:pt>
                <c:pt idx="295">
                  <c:v>43761</c:v>
                </c:pt>
                <c:pt idx="296">
                  <c:v>43760</c:v>
                </c:pt>
                <c:pt idx="297">
                  <c:v>43759</c:v>
                </c:pt>
                <c:pt idx="298">
                  <c:v>43756</c:v>
                </c:pt>
                <c:pt idx="299">
                  <c:v>43755</c:v>
                </c:pt>
                <c:pt idx="300">
                  <c:v>43754</c:v>
                </c:pt>
                <c:pt idx="301">
                  <c:v>43753</c:v>
                </c:pt>
                <c:pt idx="302">
                  <c:v>43752</c:v>
                </c:pt>
                <c:pt idx="303">
                  <c:v>43750</c:v>
                </c:pt>
                <c:pt idx="304">
                  <c:v>43749</c:v>
                </c:pt>
                <c:pt idx="305">
                  <c:v>43748</c:v>
                </c:pt>
                <c:pt idx="306">
                  <c:v>43747</c:v>
                </c:pt>
                <c:pt idx="307">
                  <c:v>43746</c:v>
                </c:pt>
                <c:pt idx="308">
                  <c:v>43738</c:v>
                </c:pt>
                <c:pt idx="309">
                  <c:v>43737</c:v>
                </c:pt>
                <c:pt idx="310">
                  <c:v>43735</c:v>
                </c:pt>
                <c:pt idx="311">
                  <c:v>43734</c:v>
                </c:pt>
                <c:pt idx="312">
                  <c:v>43733</c:v>
                </c:pt>
                <c:pt idx="313">
                  <c:v>43732</c:v>
                </c:pt>
                <c:pt idx="314">
                  <c:v>43731</c:v>
                </c:pt>
                <c:pt idx="315">
                  <c:v>43728</c:v>
                </c:pt>
                <c:pt idx="316">
                  <c:v>43727</c:v>
                </c:pt>
                <c:pt idx="317">
                  <c:v>43726</c:v>
                </c:pt>
                <c:pt idx="318">
                  <c:v>43725</c:v>
                </c:pt>
                <c:pt idx="319">
                  <c:v>43724</c:v>
                </c:pt>
                <c:pt idx="320">
                  <c:v>43720</c:v>
                </c:pt>
                <c:pt idx="321">
                  <c:v>43719</c:v>
                </c:pt>
                <c:pt idx="322">
                  <c:v>43718</c:v>
                </c:pt>
                <c:pt idx="323">
                  <c:v>43717</c:v>
                </c:pt>
                <c:pt idx="324">
                  <c:v>43714</c:v>
                </c:pt>
                <c:pt idx="325">
                  <c:v>43713</c:v>
                </c:pt>
                <c:pt idx="326">
                  <c:v>43712</c:v>
                </c:pt>
                <c:pt idx="327">
                  <c:v>43711</c:v>
                </c:pt>
                <c:pt idx="328">
                  <c:v>43710</c:v>
                </c:pt>
                <c:pt idx="329">
                  <c:v>43707</c:v>
                </c:pt>
                <c:pt idx="330">
                  <c:v>43706</c:v>
                </c:pt>
                <c:pt idx="331">
                  <c:v>43705</c:v>
                </c:pt>
                <c:pt idx="332">
                  <c:v>43704</c:v>
                </c:pt>
                <c:pt idx="333">
                  <c:v>43703</c:v>
                </c:pt>
                <c:pt idx="334">
                  <c:v>43700</c:v>
                </c:pt>
                <c:pt idx="335">
                  <c:v>43699</c:v>
                </c:pt>
                <c:pt idx="336">
                  <c:v>43698</c:v>
                </c:pt>
                <c:pt idx="337">
                  <c:v>43697</c:v>
                </c:pt>
                <c:pt idx="338">
                  <c:v>43696</c:v>
                </c:pt>
                <c:pt idx="339">
                  <c:v>43693</c:v>
                </c:pt>
                <c:pt idx="340">
                  <c:v>43692</c:v>
                </c:pt>
                <c:pt idx="341">
                  <c:v>43691</c:v>
                </c:pt>
                <c:pt idx="342">
                  <c:v>43690</c:v>
                </c:pt>
                <c:pt idx="343">
                  <c:v>43689</c:v>
                </c:pt>
                <c:pt idx="344">
                  <c:v>43686</c:v>
                </c:pt>
                <c:pt idx="345">
                  <c:v>43685</c:v>
                </c:pt>
                <c:pt idx="346">
                  <c:v>43684</c:v>
                </c:pt>
                <c:pt idx="347">
                  <c:v>43683</c:v>
                </c:pt>
                <c:pt idx="348">
                  <c:v>43682</c:v>
                </c:pt>
                <c:pt idx="349">
                  <c:v>43679</c:v>
                </c:pt>
                <c:pt idx="350">
                  <c:v>43678</c:v>
                </c:pt>
                <c:pt idx="351">
                  <c:v>43677</c:v>
                </c:pt>
                <c:pt idx="352">
                  <c:v>43676</c:v>
                </c:pt>
                <c:pt idx="353">
                  <c:v>43675</c:v>
                </c:pt>
                <c:pt idx="354">
                  <c:v>43672</c:v>
                </c:pt>
                <c:pt idx="355">
                  <c:v>43671</c:v>
                </c:pt>
                <c:pt idx="356">
                  <c:v>43670</c:v>
                </c:pt>
                <c:pt idx="357">
                  <c:v>43669</c:v>
                </c:pt>
                <c:pt idx="358">
                  <c:v>43668</c:v>
                </c:pt>
                <c:pt idx="359">
                  <c:v>43665</c:v>
                </c:pt>
                <c:pt idx="360">
                  <c:v>43664</c:v>
                </c:pt>
                <c:pt idx="361">
                  <c:v>43663</c:v>
                </c:pt>
                <c:pt idx="362">
                  <c:v>43662</c:v>
                </c:pt>
                <c:pt idx="363">
                  <c:v>43661</c:v>
                </c:pt>
                <c:pt idx="364">
                  <c:v>43658</c:v>
                </c:pt>
                <c:pt idx="365">
                  <c:v>43657</c:v>
                </c:pt>
                <c:pt idx="366">
                  <c:v>43656</c:v>
                </c:pt>
                <c:pt idx="367">
                  <c:v>43655</c:v>
                </c:pt>
                <c:pt idx="368">
                  <c:v>43654</c:v>
                </c:pt>
                <c:pt idx="369">
                  <c:v>43651</c:v>
                </c:pt>
                <c:pt idx="370">
                  <c:v>43650</c:v>
                </c:pt>
                <c:pt idx="371">
                  <c:v>43649</c:v>
                </c:pt>
                <c:pt idx="372">
                  <c:v>43648</c:v>
                </c:pt>
                <c:pt idx="373">
                  <c:v>43647</c:v>
                </c:pt>
                <c:pt idx="374">
                  <c:v>43644</c:v>
                </c:pt>
                <c:pt idx="375">
                  <c:v>43643</c:v>
                </c:pt>
                <c:pt idx="376">
                  <c:v>43642</c:v>
                </c:pt>
                <c:pt idx="377">
                  <c:v>43641</c:v>
                </c:pt>
                <c:pt idx="378">
                  <c:v>43640</c:v>
                </c:pt>
                <c:pt idx="379">
                  <c:v>43637</c:v>
                </c:pt>
                <c:pt idx="380">
                  <c:v>43636</c:v>
                </c:pt>
                <c:pt idx="381">
                  <c:v>43635</c:v>
                </c:pt>
                <c:pt idx="382">
                  <c:v>43634</c:v>
                </c:pt>
                <c:pt idx="383">
                  <c:v>43633</c:v>
                </c:pt>
                <c:pt idx="384">
                  <c:v>43630</c:v>
                </c:pt>
                <c:pt idx="385">
                  <c:v>43629</c:v>
                </c:pt>
                <c:pt idx="386">
                  <c:v>43628</c:v>
                </c:pt>
                <c:pt idx="387">
                  <c:v>43627</c:v>
                </c:pt>
                <c:pt idx="388">
                  <c:v>43626</c:v>
                </c:pt>
                <c:pt idx="389">
                  <c:v>43622</c:v>
                </c:pt>
                <c:pt idx="390">
                  <c:v>43621</c:v>
                </c:pt>
                <c:pt idx="391">
                  <c:v>43620</c:v>
                </c:pt>
                <c:pt idx="392">
                  <c:v>43619</c:v>
                </c:pt>
                <c:pt idx="393">
                  <c:v>43616</c:v>
                </c:pt>
                <c:pt idx="394">
                  <c:v>43615</c:v>
                </c:pt>
                <c:pt idx="395">
                  <c:v>43614</c:v>
                </c:pt>
                <c:pt idx="396">
                  <c:v>43613</c:v>
                </c:pt>
                <c:pt idx="397">
                  <c:v>43612</c:v>
                </c:pt>
                <c:pt idx="398">
                  <c:v>43609</c:v>
                </c:pt>
                <c:pt idx="399">
                  <c:v>43608</c:v>
                </c:pt>
                <c:pt idx="400">
                  <c:v>43607</c:v>
                </c:pt>
                <c:pt idx="401">
                  <c:v>43606</c:v>
                </c:pt>
                <c:pt idx="402">
                  <c:v>43605</c:v>
                </c:pt>
                <c:pt idx="403">
                  <c:v>43602</c:v>
                </c:pt>
                <c:pt idx="404">
                  <c:v>43601</c:v>
                </c:pt>
                <c:pt idx="405">
                  <c:v>43600</c:v>
                </c:pt>
                <c:pt idx="406">
                  <c:v>43599</c:v>
                </c:pt>
                <c:pt idx="407">
                  <c:v>43598</c:v>
                </c:pt>
                <c:pt idx="408">
                  <c:v>43595</c:v>
                </c:pt>
                <c:pt idx="409">
                  <c:v>43594</c:v>
                </c:pt>
                <c:pt idx="410">
                  <c:v>43593</c:v>
                </c:pt>
                <c:pt idx="411">
                  <c:v>43592</c:v>
                </c:pt>
                <c:pt idx="412">
                  <c:v>43591</c:v>
                </c:pt>
                <c:pt idx="413">
                  <c:v>43590</c:v>
                </c:pt>
                <c:pt idx="414">
                  <c:v>43585</c:v>
                </c:pt>
                <c:pt idx="415">
                  <c:v>43584</c:v>
                </c:pt>
                <c:pt idx="416">
                  <c:v>43583</c:v>
                </c:pt>
                <c:pt idx="417">
                  <c:v>43581</c:v>
                </c:pt>
                <c:pt idx="418">
                  <c:v>43580</c:v>
                </c:pt>
                <c:pt idx="419">
                  <c:v>43579</c:v>
                </c:pt>
                <c:pt idx="420">
                  <c:v>43578</c:v>
                </c:pt>
                <c:pt idx="421">
                  <c:v>43577</c:v>
                </c:pt>
                <c:pt idx="422">
                  <c:v>43574</c:v>
                </c:pt>
                <c:pt idx="423">
                  <c:v>43573</c:v>
                </c:pt>
                <c:pt idx="424">
                  <c:v>43572</c:v>
                </c:pt>
                <c:pt idx="425">
                  <c:v>43571</c:v>
                </c:pt>
                <c:pt idx="426">
                  <c:v>43570</c:v>
                </c:pt>
                <c:pt idx="427">
                  <c:v>43567</c:v>
                </c:pt>
                <c:pt idx="428">
                  <c:v>43566</c:v>
                </c:pt>
                <c:pt idx="429">
                  <c:v>43565</c:v>
                </c:pt>
                <c:pt idx="430">
                  <c:v>43564</c:v>
                </c:pt>
                <c:pt idx="431">
                  <c:v>43563</c:v>
                </c:pt>
                <c:pt idx="432">
                  <c:v>43559</c:v>
                </c:pt>
                <c:pt idx="433">
                  <c:v>43558</c:v>
                </c:pt>
                <c:pt idx="434">
                  <c:v>43557</c:v>
                </c:pt>
                <c:pt idx="435">
                  <c:v>43556</c:v>
                </c:pt>
                <c:pt idx="436">
                  <c:v>43553</c:v>
                </c:pt>
                <c:pt idx="437">
                  <c:v>43552</c:v>
                </c:pt>
                <c:pt idx="438">
                  <c:v>43551</c:v>
                </c:pt>
                <c:pt idx="439">
                  <c:v>43550</c:v>
                </c:pt>
                <c:pt idx="440">
                  <c:v>43549</c:v>
                </c:pt>
                <c:pt idx="441">
                  <c:v>43546</c:v>
                </c:pt>
                <c:pt idx="442">
                  <c:v>43545</c:v>
                </c:pt>
                <c:pt idx="443">
                  <c:v>43544</c:v>
                </c:pt>
                <c:pt idx="444">
                  <c:v>43543</c:v>
                </c:pt>
                <c:pt idx="445">
                  <c:v>43542</c:v>
                </c:pt>
                <c:pt idx="446">
                  <c:v>43539</c:v>
                </c:pt>
                <c:pt idx="447">
                  <c:v>43538</c:v>
                </c:pt>
                <c:pt idx="448">
                  <c:v>43537</c:v>
                </c:pt>
                <c:pt idx="449">
                  <c:v>43536</c:v>
                </c:pt>
                <c:pt idx="450">
                  <c:v>43535</c:v>
                </c:pt>
                <c:pt idx="451">
                  <c:v>43532</c:v>
                </c:pt>
                <c:pt idx="452">
                  <c:v>43531</c:v>
                </c:pt>
                <c:pt idx="453">
                  <c:v>43530</c:v>
                </c:pt>
                <c:pt idx="454">
                  <c:v>43529</c:v>
                </c:pt>
                <c:pt idx="455">
                  <c:v>43528</c:v>
                </c:pt>
                <c:pt idx="456">
                  <c:v>43525</c:v>
                </c:pt>
                <c:pt idx="457">
                  <c:v>43524</c:v>
                </c:pt>
                <c:pt idx="458">
                  <c:v>43523</c:v>
                </c:pt>
                <c:pt idx="459">
                  <c:v>43522</c:v>
                </c:pt>
                <c:pt idx="460">
                  <c:v>43521</c:v>
                </c:pt>
                <c:pt idx="461">
                  <c:v>43518</c:v>
                </c:pt>
                <c:pt idx="462">
                  <c:v>43517</c:v>
                </c:pt>
                <c:pt idx="463">
                  <c:v>43516</c:v>
                </c:pt>
                <c:pt idx="464">
                  <c:v>43515</c:v>
                </c:pt>
                <c:pt idx="465">
                  <c:v>43514</c:v>
                </c:pt>
                <c:pt idx="466">
                  <c:v>43511</c:v>
                </c:pt>
                <c:pt idx="467">
                  <c:v>43510</c:v>
                </c:pt>
                <c:pt idx="468">
                  <c:v>43509</c:v>
                </c:pt>
                <c:pt idx="469">
                  <c:v>43508</c:v>
                </c:pt>
                <c:pt idx="470">
                  <c:v>43507</c:v>
                </c:pt>
                <c:pt idx="471">
                  <c:v>43498</c:v>
                </c:pt>
                <c:pt idx="472">
                  <c:v>43497</c:v>
                </c:pt>
                <c:pt idx="473">
                  <c:v>43496</c:v>
                </c:pt>
                <c:pt idx="474">
                  <c:v>43495</c:v>
                </c:pt>
                <c:pt idx="475">
                  <c:v>43494</c:v>
                </c:pt>
                <c:pt idx="476">
                  <c:v>43493</c:v>
                </c:pt>
                <c:pt idx="477">
                  <c:v>43490</c:v>
                </c:pt>
                <c:pt idx="478">
                  <c:v>43489</c:v>
                </c:pt>
                <c:pt idx="479">
                  <c:v>43488</c:v>
                </c:pt>
                <c:pt idx="480">
                  <c:v>43487</c:v>
                </c:pt>
                <c:pt idx="481">
                  <c:v>43486</c:v>
                </c:pt>
                <c:pt idx="482">
                  <c:v>43483</c:v>
                </c:pt>
                <c:pt idx="483">
                  <c:v>43482</c:v>
                </c:pt>
                <c:pt idx="484">
                  <c:v>43481</c:v>
                </c:pt>
                <c:pt idx="485">
                  <c:v>43480</c:v>
                </c:pt>
                <c:pt idx="486">
                  <c:v>43479</c:v>
                </c:pt>
                <c:pt idx="487">
                  <c:v>43476</c:v>
                </c:pt>
                <c:pt idx="488">
                  <c:v>43475</c:v>
                </c:pt>
                <c:pt idx="489">
                  <c:v>43474</c:v>
                </c:pt>
                <c:pt idx="490">
                  <c:v>43473</c:v>
                </c:pt>
                <c:pt idx="491">
                  <c:v>43472</c:v>
                </c:pt>
                <c:pt idx="492">
                  <c:v>43469</c:v>
                </c:pt>
                <c:pt idx="493">
                  <c:v>43468</c:v>
                </c:pt>
              </c:numCache>
            </c:numRef>
          </c:cat>
          <c:val>
            <c:numRef>
              <c:f>'导出数据 (2)'!$D$3:$D$496</c:f>
              <c:numCache>
                <c:formatCode>General</c:formatCode>
                <c:ptCount val="494"/>
                <c:pt idx="1">
                  <c:v>1140</c:v>
                </c:pt>
                <c:pt idx="2">
                  <c:v>1135.8</c:v>
                </c:pt>
                <c:pt idx="3">
                  <c:v>1126.3</c:v>
                </c:pt>
                <c:pt idx="4">
                  <c:v>1178</c:v>
                </c:pt>
                <c:pt idx="5">
                  <c:v>1118.0999999999999</c:v>
                </c:pt>
                <c:pt idx="6">
                  <c:v>1070.5</c:v>
                </c:pt>
                <c:pt idx="7">
                  <c:v>1052.8</c:v>
                </c:pt>
                <c:pt idx="8">
                  <c:v>1047.5999999999999</c:v>
                </c:pt>
                <c:pt idx="9">
                  <c:v>1042.5999999999999</c:v>
                </c:pt>
                <c:pt idx="10">
                  <c:v>1051.4000000000001</c:v>
                </c:pt>
                <c:pt idx="11">
                  <c:v>1038.0999999999999</c:v>
                </c:pt>
                <c:pt idx="12">
                  <c:v>1008.9</c:v>
                </c:pt>
                <c:pt idx="13">
                  <c:v>995.2</c:v>
                </c:pt>
                <c:pt idx="14">
                  <c:v>983.3</c:v>
                </c:pt>
                <c:pt idx="15">
                  <c:v>966.1</c:v>
                </c:pt>
                <c:pt idx="16">
                  <c:v>962.4</c:v>
                </c:pt>
                <c:pt idx="17">
                  <c:v>953.1</c:v>
                </c:pt>
                <c:pt idx="18">
                  <c:v>942.9</c:v>
                </c:pt>
                <c:pt idx="19">
                  <c:v>932.1</c:v>
                </c:pt>
                <c:pt idx="20">
                  <c:v>931</c:v>
                </c:pt>
                <c:pt idx="21">
                  <c:v>926.6</c:v>
                </c:pt>
                <c:pt idx="22">
                  <c:v>922.2</c:v>
                </c:pt>
                <c:pt idx="23">
                  <c:v>923.4</c:v>
                </c:pt>
                <c:pt idx="24">
                  <c:v>917.6</c:v>
                </c:pt>
                <c:pt idx="25">
                  <c:v>917.9</c:v>
                </c:pt>
                <c:pt idx="26">
                  <c:v>922.4</c:v>
                </c:pt>
                <c:pt idx="27">
                  <c:v>916.9</c:v>
                </c:pt>
                <c:pt idx="28">
                  <c:v>913.4</c:v>
                </c:pt>
                <c:pt idx="29">
                  <c:v>912.1</c:v>
                </c:pt>
                <c:pt idx="30">
                  <c:v>905.6</c:v>
                </c:pt>
                <c:pt idx="31">
                  <c:v>906.1</c:v>
                </c:pt>
                <c:pt idx="32">
                  <c:v>905.4</c:v>
                </c:pt>
                <c:pt idx="33">
                  <c:v>903.9</c:v>
                </c:pt>
                <c:pt idx="34">
                  <c:v>897.3</c:v>
                </c:pt>
                <c:pt idx="35">
                  <c:v>891.5</c:v>
                </c:pt>
                <c:pt idx="36">
                  <c:v>885.6</c:v>
                </c:pt>
                <c:pt idx="37">
                  <c:v>891.5</c:v>
                </c:pt>
                <c:pt idx="38">
                  <c:v>895.3</c:v>
                </c:pt>
                <c:pt idx="39">
                  <c:v>898.8</c:v>
                </c:pt>
                <c:pt idx="40">
                  <c:v>899.9</c:v>
                </c:pt>
                <c:pt idx="41">
                  <c:v>900</c:v>
                </c:pt>
                <c:pt idx="42">
                  <c:v>895.3</c:v>
                </c:pt>
                <c:pt idx="43">
                  <c:v>891.3</c:v>
                </c:pt>
                <c:pt idx="44">
                  <c:v>896</c:v>
                </c:pt>
                <c:pt idx="45">
                  <c:v>896</c:v>
                </c:pt>
                <c:pt idx="46">
                  <c:v>906.2</c:v>
                </c:pt>
                <c:pt idx="47">
                  <c:v>909.3</c:v>
                </c:pt>
                <c:pt idx="48">
                  <c:v>907</c:v>
                </c:pt>
                <c:pt idx="49">
                  <c:v>908.8</c:v>
                </c:pt>
                <c:pt idx="50">
                  <c:v>914</c:v>
                </c:pt>
                <c:pt idx="51">
                  <c:v>913.3</c:v>
                </c:pt>
                <c:pt idx="52">
                  <c:v>923.8</c:v>
                </c:pt>
                <c:pt idx="53">
                  <c:v>931</c:v>
                </c:pt>
                <c:pt idx="54">
                  <c:v>935.8</c:v>
                </c:pt>
                <c:pt idx="55">
                  <c:v>937.1</c:v>
                </c:pt>
                <c:pt idx="56">
                  <c:v>936.5</c:v>
                </c:pt>
                <c:pt idx="57">
                  <c:v>910</c:v>
                </c:pt>
                <c:pt idx="58">
                  <c:v>863.6</c:v>
                </c:pt>
                <c:pt idx="59">
                  <c:v>874.9</c:v>
                </c:pt>
                <c:pt idx="60">
                  <c:v>873.7</c:v>
                </c:pt>
                <c:pt idx="61">
                  <c:v>873.7</c:v>
                </c:pt>
                <c:pt idx="62">
                  <c:v>874.2</c:v>
                </c:pt>
                <c:pt idx="63">
                  <c:v>875.7</c:v>
                </c:pt>
                <c:pt idx="64">
                  <c:v>885.9</c:v>
                </c:pt>
                <c:pt idx="65">
                  <c:v>887.6</c:v>
                </c:pt>
                <c:pt idx="66">
                  <c:v>898.5</c:v>
                </c:pt>
                <c:pt idx="67">
                  <c:v>900.7</c:v>
                </c:pt>
                <c:pt idx="68">
                  <c:v>904.4</c:v>
                </c:pt>
                <c:pt idx="69">
                  <c:v>917.8</c:v>
                </c:pt>
                <c:pt idx="70">
                  <c:v>922</c:v>
                </c:pt>
                <c:pt idx="71">
                  <c:v>918.3</c:v>
                </c:pt>
                <c:pt idx="72">
                  <c:v>916.1</c:v>
                </c:pt>
                <c:pt idx="73">
                  <c:v>919.7</c:v>
                </c:pt>
                <c:pt idx="74">
                  <c:v>927.4</c:v>
                </c:pt>
                <c:pt idx="75">
                  <c:v>926.1</c:v>
                </c:pt>
                <c:pt idx="76">
                  <c:v>922.4</c:v>
                </c:pt>
                <c:pt idx="77">
                  <c:v>922</c:v>
                </c:pt>
                <c:pt idx="78">
                  <c:v>919.2</c:v>
                </c:pt>
                <c:pt idx="79">
                  <c:v>916.8</c:v>
                </c:pt>
                <c:pt idx="80">
                  <c:v>917.8</c:v>
                </c:pt>
                <c:pt idx="81">
                  <c:v>910.8</c:v>
                </c:pt>
                <c:pt idx="82">
                  <c:v>906.4</c:v>
                </c:pt>
                <c:pt idx="83">
                  <c:v>907</c:v>
                </c:pt>
                <c:pt idx="84">
                  <c:v>908.5</c:v>
                </c:pt>
                <c:pt idx="85">
                  <c:v>914.8</c:v>
                </c:pt>
                <c:pt idx="86">
                  <c:v>914.8</c:v>
                </c:pt>
                <c:pt idx="87">
                  <c:v>914.2</c:v>
                </c:pt>
                <c:pt idx="88">
                  <c:v>912.5</c:v>
                </c:pt>
                <c:pt idx="89">
                  <c:v>909.3</c:v>
                </c:pt>
                <c:pt idx="90">
                  <c:v>893</c:v>
                </c:pt>
                <c:pt idx="91">
                  <c:v>890.9</c:v>
                </c:pt>
                <c:pt idx="92">
                  <c:v>883.6</c:v>
                </c:pt>
                <c:pt idx="93">
                  <c:v>883.6</c:v>
                </c:pt>
                <c:pt idx="94">
                  <c:v>879.5</c:v>
                </c:pt>
                <c:pt idx="95">
                  <c:v>875.7</c:v>
                </c:pt>
                <c:pt idx="96">
                  <c:v>870.8</c:v>
                </c:pt>
                <c:pt idx="97">
                  <c:v>876.6</c:v>
                </c:pt>
                <c:pt idx="98">
                  <c:v>863.9</c:v>
                </c:pt>
                <c:pt idx="99">
                  <c:v>863.9</c:v>
                </c:pt>
                <c:pt idx="100">
                  <c:v>855.1</c:v>
                </c:pt>
                <c:pt idx="101">
                  <c:v>844.5</c:v>
                </c:pt>
                <c:pt idx="102">
                  <c:v>835.7</c:v>
                </c:pt>
                <c:pt idx="103">
                  <c:v>836.4</c:v>
                </c:pt>
                <c:pt idx="104">
                  <c:v>831.5</c:v>
                </c:pt>
                <c:pt idx="105">
                  <c:v>826.9</c:v>
                </c:pt>
                <c:pt idx="106">
                  <c:v>830.8</c:v>
                </c:pt>
                <c:pt idx="107">
                  <c:v>835.7</c:v>
                </c:pt>
                <c:pt idx="108">
                  <c:v>834.7</c:v>
                </c:pt>
                <c:pt idx="109">
                  <c:v>834</c:v>
                </c:pt>
                <c:pt idx="110">
                  <c:v>823.3</c:v>
                </c:pt>
                <c:pt idx="111">
                  <c:v>820.7</c:v>
                </c:pt>
                <c:pt idx="112">
                  <c:v>818.3</c:v>
                </c:pt>
                <c:pt idx="113">
                  <c:v>820.1</c:v>
                </c:pt>
                <c:pt idx="114">
                  <c:v>818.7</c:v>
                </c:pt>
                <c:pt idx="115">
                  <c:v>818.7</c:v>
                </c:pt>
                <c:pt idx="116">
                  <c:v>739.9</c:v>
                </c:pt>
                <c:pt idx="117">
                  <c:v>786.4</c:v>
                </c:pt>
                <c:pt idx="118">
                  <c:v>786.1</c:v>
                </c:pt>
                <c:pt idx="119">
                  <c:v>783.4</c:v>
                </c:pt>
                <c:pt idx="120">
                  <c:v>780.6</c:v>
                </c:pt>
                <c:pt idx="121">
                  <c:v>773.8</c:v>
                </c:pt>
                <c:pt idx="122">
                  <c:v>774</c:v>
                </c:pt>
                <c:pt idx="123">
                  <c:v>773.8</c:v>
                </c:pt>
                <c:pt idx="124">
                  <c:v>772.3</c:v>
                </c:pt>
                <c:pt idx="125">
                  <c:v>772.7</c:v>
                </c:pt>
                <c:pt idx="126">
                  <c:v>776</c:v>
                </c:pt>
                <c:pt idx="127">
                  <c:v>772.9</c:v>
                </c:pt>
                <c:pt idx="128">
                  <c:v>769.9</c:v>
                </c:pt>
                <c:pt idx="129">
                  <c:v>769.9</c:v>
                </c:pt>
                <c:pt idx="130">
                  <c:v>773.6</c:v>
                </c:pt>
                <c:pt idx="131">
                  <c:v>773.8</c:v>
                </c:pt>
                <c:pt idx="132">
                  <c:v>774.8</c:v>
                </c:pt>
                <c:pt idx="133">
                  <c:v>777.4</c:v>
                </c:pt>
                <c:pt idx="134">
                  <c:v>771.6</c:v>
                </c:pt>
                <c:pt idx="135">
                  <c:v>778.3</c:v>
                </c:pt>
                <c:pt idx="136">
                  <c:v>776.8</c:v>
                </c:pt>
                <c:pt idx="137">
                  <c:v>775</c:v>
                </c:pt>
                <c:pt idx="138">
                  <c:v>779.1</c:v>
                </c:pt>
                <c:pt idx="139">
                  <c:v>777.7</c:v>
                </c:pt>
                <c:pt idx="140">
                  <c:v>775.1</c:v>
                </c:pt>
                <c:pt idx="141">
                  <c:v>758.9</c:v>
                </c:pt>
                <c:pt idx="142">
                  <c:v>763.7</c:v>
                </c:pt>
                <c:pt idx="143">
                  <c:v>763.7</c:v>
                </c:pt>
                <c:pt idx="144">
                  <c:v>758</c:v>
                </c:pt>
                <c:pt idx="145">
                  <c:v>751.3</c:v>
                </c:pt>
                <c:pt idx="146">
                  <c:v>734.8</c:v>
                </c:pt>
                <c:pt idx="147">
                  <c:v>734.8</c:v>
                </c:pt>
                <c:pt idx="148">
                  <c:v>727</c:v>
                </c:pt>
                <c:pt idx="149">
                  <c:v>737.3</c:v>
                </c:pt>
                <c:pt idx="150">
                  <c:v>733.8</c:v>
                </c:pt>
                <c:pt idx="151">
                  <c:v>733.4</c:v>
                </c:pt>
                <c:pt idx="152">
                  <c:v>728.2</c:v>
                </c:pt>
                <c:pt idx="153">
                  <c:v>728.2</c:v>
                </c:pt>
                <c:pt idx="154">
                  <c:v>719.3</c:v>
                </c:pt>
                <c:pt idx="155">
                  <c:v>710</c:v>
                </c:pt>
                <c:pt idx="156">
                  <c:v>696.2</c:v>
                </c:pt>
                <c:pt idx="157">
                  <c:v>692.3</c:v>
                </c:pt>
                <c:pt idx="158">
                  <c:v>687.7</c:v>
                </c:pt>
                <c:pt idx="159">
                  <c:v>681.1</c:v>
                </c:pt>
                <c:pt idx="160">
                  <c:v>680.4</c:v>
                </c:pt>
                <c:pt idx="161">
                  <c:v>679.6</c:v>
                </c:pt>
                <c:pt idx="162">
                  <c:v>679.6</c:v>
                </c:pt>
                <c:pt idx="163">
                  <c:v>675.2</c:v>
                </c:pt>
                <c:pt idx="164">
                  <c:v>671.5</c:v>
                </c:pt>
                <c:pt idx="165">
                  <c:v>669.6</c:v>
                </c:pt>
                <c:pt idx="166">
                  <c:v>669.6</c:v>
                </c:pt>
                <c:pt idx="167">
                  <c:v>668</c:v>
                </c:pt>
                <c:pt idx="168">
                  <c:v>674.4</c:v>
                </c:pt>
                <c:pt idx="169">
                  <c:v>674.1</c:v>
                </c:pt>
                <c:pt idx="170">
                  <c:v>674.7</c:v>
                </c:pt>
                <c:pt idx="171">
                  <c:v>677</c:v>
                </c:pt>
                <c:pt idx="172">
                  <c:v>677</c:v>
                </c:pt>
                <c:pt idx="173">
                  <c:v>667</c:v>
                </c:pt>
                <c:pt idx="174">
                  <c:v>678.5</c:v>
                </c:pt>
                <c:pt idx="175">
                  <c:v>674.3</c:v>
                </c:pt>
                <c:pt idx="176">
                  <c:v>675.4</c:v>
                </c:pt>
                <c:pt idx="177">
                  <c:v>675.4</c:v>
                </c:pt>
                <c:pt idx="178">
                  <c:v>674.7</c:v>
                </c:pt>
                <c:pt idx="179">
                  <c:v>674.7</c:v>
                </c:pt>
                <c:pt idx="180">
                  <c:v>675.4</c:v>
                </c:pt>
                <c:pt idx="181">
                  <c:v>669.1</c:v>
                </c:pt>
                <c:pt idx="182">
                  <c:v>666.1</c:v>
                </c:pt>
                <c:pt idx="183">
                  <c:v>670.3</c:v>
                </c:pt>
                <c:pt idx="184">
                  <c:v>670.5</c:v>
                </c:pt>
                <c:pt idx="185">
                  <c:v>669.7</c:v>
                </c:pt>
                <c:pt idx="186">
                  <c:v>674.8</c:v>
                </c:pt>
                <c:pt idx="187">
                  <c:v>678.8</c:v>
                </c:pt>
                <c:pt idx="188">
                  <c:v>676.4</c:v>
                </c:pt>
                <c:pt idx="189">
                  <c:v>685</c:v>
                </c:pt>
                <c:pt idx="190">
                  <c:v>683.7</c:v>
                </c:pt>
                <c:pt idx="191">
                  <c:v>683.7</c:v>
                </c:pt>
                <c:pt idx="192">
                  <c:v>676.5</c:v>
                </c:pt>
                <c:pt idx="193">
                  <c:v>683.1</c:v>
                </c:pt>
                <c:pt idx="194">
                  <c:v>689.2</c:v>
                </c:pt>
                <c:pt idx="195">
                  <c:v>676.4</c:v>
                </c:pt>
                <c:pt idx="196">
                  <c:v>689.7</c:v>
                </c:pt>
                <c:pt idx="197">
                  <c:v>687.9</c:v>
                </c:pt>
                <c:pt idx="198">
                  <c:v>692.5</c:v>
                </c:pt>
                <c:pt idx="199">
                  <c:v>683.1</c:v>
                </c:pt>
                <c:pt idx="200">
                  <c:v>686.4</c:v>
                </c:pt>
                <c:pt idx="201">
                  <c:v>688.3</c:v>
                </c:pt>
                <c:pt idx="202">
                  <c:v>685.6</c:v>
                </c:pt>
                <c:pt idx="203">
                  <c:v>677.8</c:v>
                </c:pt>
                <c:pt idx="204">
                  <c:v>689.1</c:v>
                </c:pt>
                <c:pt idx="205">
                  <c:v>684.9</c:v>
                </c:pt>
                <c:pt idx="206">
                  <c:v>680.8</c:v>
                </c:pt>
                <c:pt idx="207">
                  <c:v>682</c:v>
                </c:pt>
                <c:pt idx="208">
                  <c:v>675.6</c:v>
                </c:pt>
                <c:pt idx="209">
                  <c:v>674.4</c:v>
                </c:pt>
                <c:pt idx="210">
                  <c:v>679.4</c:v>
                </c:pt>
                <c:pt idx="211">
                  <c:v>691.4</c:v>
                </c:pt>
                <c:pt idx="212">
                  <c:v>689.4</c:v>
                </c:pt>
                <c:pt idx="213">
                  <c:v>689.9</c:v>
                </c:pt>
                <c:pt idx="214">
                  <c:v>681.9</c:v>
                </c:pt>
                <c:pt idx="215">
                  <c:v>675.1</c:v>
                </c:pt>
                <c:pt idx="216">
                  <c:v>672.3</c:v>
                </c:pt>
                <c:pt idx="217">
                  <c:v>670.1</c:v>
                </c:pt>
                <c:pt idx="218">
                  <c:v>656.8</c:v>
                </c:pt>
                <c:pt idx="219">
                  <c:v>656.8</c:v>
                </c:pt>
                <c:pt idx="220">
                  <c:v>653.9</c:v>
                </c:pt>
                <c:pt idx="221">
                  <c:v>647.79999999999995</c:v>
                </c:pt>
                <c:pt idx="222">
                  <c:v>642.20000000000005</c:v>
                </c:pt>
                <c:pt idx="223">
                  <c:v>644.6</c:v>
                </c:pt>
                <c:pt idx="224">
                  <c:v>644.6</c:v>
                </c:pt>
                <c:pt idx="225">
                  <c:v>647.5</c:v>
                </c:pt>
                <c:pt idx="226">
                  <c:v>657</c:v>
                </c:pt>
                <c:pt idx="227">
                  <c:v>664.9</c:v>
                </c:pt>
                <c:pt idx="228">
                  <c:v>672.3</c:v>
                </c:pt>
                <c:pt idx="229">
                  <c:v>699</c:v>
                </c:pt>
                <c:pt idx="230">
                  <c:v>699</c:v>
                </c:pt>
                <c:pt idx="231">
                  <c:v>699</c:v>
                </c:pt>
                <c:pt idx="232">
                  <c:v>700.4</c:v>
                </c:pt>
                <c:pt idx="233">
                  <c:v>699.1</c:v>
                </c:pt>
                <c:pt idx="234">
                  <c:v>697.9</c:v>
                </c:pt>
                <c:pt idx="235">
                  <c:v>699.7</c:v>
                </c:pt>
                <c:pt idx="236">
                  <c:v>700.3</c:v>
                </c:pt>
                <c:pt idx="237">
                  <c:v>695.7</c:v>
                </c:pt>
                <c:pt idx="238">
                  <c:v>694.7</c:v>
                </c:pt>
                <c:pt idx="239">
                  <c:v>694.7</c:v>
                </c:pt>
                <c:pt idx="240">
                  <c:v>701.5</c:v>
                </c:pt>
                <c:pt idx="241">
                  <c:v>699.7</c:v>
                </c:pt>
                <c:pt idx="242">
                  <c:v>694.5</c:v>
                </c:pt>
                <c:pt idx="243">
                  <c:v>694.1</c:v>
                </c:pt>
                <c:pt idx="244">
                  <c:v>688.8</c:v>
                </c:pt>
                <c:pt idx="245">
                  <c:v>688.5</c:v>
                </c:pt>
                <c:pt idx="246">
                  <c:v>681.7</c:v>
                </c:pt>
                <c:pt idx="247">
                  <c:v>681.7</c:v>
                </c:pt>
                <c:pt idx="248">
                  <c:v>683.6</c:v>
                </c:pt>
                <c:pt idx="249">
                  <c:v>685.2</c:v>
                </c:pt>
                <c:pt idx="250">
                  <c:v>687.2</c:v>
                </c:pt>
                <c:pt idx="251">
                  <c:v>688.4</c:v>
                </c:pt>
                <c:pt idx="252">
                  <c:v>692.9</c:v>
                </c:pt>
                <c:pt idx="253">
                  <c:v>692</c:v>
                </c:pt>
                <c:pt idx="254">
                  <c:v>689.4</c:v>
                </c:pt>
                <c:pt idx="255">
                  <c:v>689.4</c:v>
                </c:pt>
                <c:pt idx="256">
                  <c:v>692.1</c:v>
                </c:pt>
                <c:pt idx="257">
                  <c:v>693.5</c:v>
                </c:pt>
                <c:pt idx="258">
                  <c:v>695.9</c:v>
                </c:pt>
                <c:pt idx="259">
                  <c:v>692.4</c:v>
                </c:pt>
                <c:pt idx="260">
                  <c:v>692.3</c:v>
                </c:pt>
                <c:pt idx="261">
                  <c:v>693.2</c:v>
                </c:pt>
                <c:pt idx="262">
                  <c:v>683.7</c:v>
                </c:pt>
                <c:pt idx="263">
                  <c:v>680.4</c:v>
                </c:pt>
                <c:pt idx="264">
                  <c:v>682.7</c:v>
                </c:pt>
                <c:pt idx="265">
                  <c:v>681.1</c:v>
                </c:pt>
                <c:pt idx="266">
                  <c:v>675.6</c:v>
                </c:pt>
                <c:pt idx="267">
                  <c:v>672.1</c:v>
                </c:pt>
                <c:pt idx="268">
                  <c:v>677.7</c:v>
                </c:pt>
                <c:pt idx="269">
                  <c:v>677</c:v>
                </c:pt>
                <c:pt idx="270">
                  <c:v>678.1</c:v>
                </c:pt>
                <c:pt idx="271">
                  <c:v>678.8</c:v>
                </c:pt>
                <c:pt idx="272">
                  <c:v>676</c:v>
                </c:pt>
                <c:pt idx="273">
                  <c:v>672</c:v>
                </c:pt>
                <c:pt idx="274">
                  <c:v>671.9</c:v>
                </c:pt>
                <c:pt idx="275">
                  <c:v>672</c:v>
                </c:pt>
                <c:pt idx="276">
                  <c:v>669.9</c:v>
                </c:pt>
                <c:pt idx="277">
                  <c:v>671.2</c:v>
                </c:pt>
                <c:pt idx="278">
                  <c:v>664.9</c:v>
                </c:pt>
                <c:pt idx="279">
                  <c:v>660.6</c:v>
                </c:pt>
                <c:pt idx="280">
                  <c:v>664.6</c:v>
                </c:pt>
                <c:pt idx="281">
                  <c:v>664.6</c:v>
                </c:pt>
                <c:pt idx="282">
                  <c:v>672.9</c:v>
                </c:pt>
                <c:pt idx="283">
                  <c:v>679.4</c:v>
                </c:pt>
                <c:pt idx="284">
                  <c:v>685.1</c:v>
                </c:pt>
                <c:pt idx="285">
                  <c:v>684.3</c:v>
                </c:pt>
                <c:pt idx="286">
                  <c:v>691.5</c:v>
                </c:pt>
                <c:pt idx="287">
                  <c:v>693.9</c:v>
                </c:pt>
                <c:pt idx="288">
                  <c:v>695.3</c:v>
                </c:pt>
                <c:pt idx="289">
                  <c:v>697.7</c:v>
                </c:pt>
                <c:pt idx="290">
                  <c:v>697.7</c:v>
                </c:pt>
                <c:pt idx="291">
                  <c:v>702.4</c:v>
                </c:pt>
                <c:pt idx="292">
                  <c:v>710.9</c:v>
                </c:pt>
                <c:pt idx="293">
                  <c:v>708.9</c:v>
                </c:pt>
                <c:pt idx="294">
                  <c:v>706.7</c:v>
                </c:pt>
                <c:pt idx="295">
                  <c:v>712.7</c:v>
                </c:pt>
                <c:pt idx="296">
                  <c:v>711.4</c:v>
                </c:pt>
                <c:pt idx="297">
                  <c:v>711.6</c:v>
                </c:pt>
                <c:pt idx="298">
                  <c:v>714.4</c:v>
                </c:pt>
                <c:pt idx="299">
                  <c:v>716.6</c:v>
                </c:pt>
                <c:pt idx="300">
                  <c:v>719.9</c:v>
                </c:pt>
                <c:pt idx="301">
                  <c:v>719.6</c:v>
                </c:pt>
                <c:pt idx="302">
                  <c:v>721.5</c:v>
                </c:pt>
                <c:pt idx="303">
                  <c:v>721.5</c:v>
                </c:pt>
                <c:pt idx="304">
                  <c:v>723.9</c:v>
                </c:pt>
                <c:pt idx="305">
                  <c:v>723.1</c:v>
                </c:pt>
                <c:pt idx="306">
                  <c:v>733</c:v>
                </c:pt>
                <c:pt idx="307">
                  <c:v>730.6</c:v>
                </c:pt>
                <c:pt idx="308">
                  <c:v>730.2</c:v>
                </c:pt>
                <c:pt idx="309">
                  <c:v>729</c:v>
                </c:pt>
                <c:pt idx="310">
                  <c:v>724.9</c:v>
                </c:pt>
                <c:pt idx="311">
                  <c:v>724.9</c:v>
                </c:pt>
                <c:pt idx="312">
                  <c:v>724.5</c:v>
                </c:pt>
                <c:pt idx="313">
                  <c:v>722.9</c:v>
                </c:pt>
                <c:pt idx="314">
                  <c:v>722.8</c:v>
                </c:pt>
                <c:pt idx="315">
                  <c:v>726.9</c:v>
                </c:pt>
                <c:pt idx="316">
                  <c:v>734.1</c:v>
                </c:pt>
                <c:pt idx="317">
                  <c:v>736.4</c:v>
                </c:pt>
                <c:pt idx="318">
                  <c:v>739.4</c:v>
                </c:pt>
                <c:pt idx="319">
                  <c:v>734.4</c:v>
                </c:pt>
                <c:pt idx="320">
                  <c:v>730.1</c:v>
                </c:pt>
                <c:pt idx="321">
                  <c:v>728.6</c:v>
                </c:pt>
                <c:pt idx="322">
                  <c:v>732.3</c:v>
                </c:pt>
                <c:pt idx="323">
                  <c:v>726.5</c:v>
                </c:pt>
                <c:pt idx="324">
                  <c:v>730.5</c:v>
                </c:pt>
                <c:pt idx="325">
                  <c:v>730.6</c:v>
                </c:pt>
                <c:pt idx="326">
                  <c:v>723.4</c:v>
                </c:pt>
                <c:pt idx="327">
                  <c:v>722.6</c:v>
                </c:pt>
                <c:pt idx="328">
                  <c:v>717.8</c:v>
                </c:pt>
                <c:pt idx="329">
                  <c:v>710.9</c:v>
                </c:pt>
                <c:pt idx="330">
                  <c:v>714.5</c:v>
                </c:pt>
                <c:pt idx="331">
                  <c:v>714.6</c:v>
                </c:pt>
                <c:pt idx="332">
                  <c:v>721.3</c:v>
                </c:pt>
                <c:pt idx="333">
                  <c:v>726.2</c:v>
                </c:pt>
                <c:pt idx="334">
                  <c:v>729</c:v>
                </c:pt>
                <c:pt idx="335">
                  <c:v>733.4</c:v>
                </c:pt>
                <c:pt idx="336">
                  <c:v>735.3</c:v>
                </c:pt>
                <c:pt idx="337">
                  <c:v>754.4</c:v>
                </c:pt>
                <c:pt idx="338">
                  <c:v>746.5</c:v>
                </c:pt>
                <c:pt idx="339">
                  <c:v>747.4</c:v>
                </c:pt>
                <c:pt idx="340">
                  <c:v>748.3</c:v>
                </c:pt>
                <c:pt idx="341">
                  <c:v>752.4</c:v>
                </c:pt>
                <c:pt idx="342">
                  <c:v>747.4</c:v>
                </c:pt>
                <c:pt idx="343">
                  <c:v>758</c:v>
                </c:pt>
                <c:pt idx="344">
                  <c:v>800.8</c:v>
                </c:pt>
                <c:pt idx="345">
                  <c:v>805.8</c:v>
                </c:pt>
                <c:pt idx="346">
                  <c:v>814</c:v>
                </c:pt>
                <c:pt idx="347">
                  <c:v>835.2</c:v>
                </c:pt>
                <c:pt idx="348">
                  <c:v>848.5</c:v>
                </c:pt>
                <c:pt idx="349">
                  <c:v>865.7</c:v>
                </c:pt>
                <c:pt idx="350">
                  <c:v>872.3</c:v>
                </c:pt>
                <c:pt idx="351">
                  <c:v>875.6</c:v>
                </c:pt>
                <c:pt idx="352">
                  <c:v>875</c:v>
                </c:pt>
                <c:pt idx="353">
                  <c:v>874.9</c:v>
                </c:pt>
                <c:pt idx="354">
                  <c:v>865.4</c:v>
                </c:pt>
                <c:pt idx="355">
                  <c:v>863.6</c:v>
                </c:pt>
                <c:pt idx="356">
                  <c:v>868.6</c:v>
                </c:pt>
                <c:pt idx="357">
                  <c:v>881.2</c:v>
                </c:pt>
                <c:pt idx="358">
                  <c:v>883</c:v>
                </c:pt>
                <c:pt idx="359">
                  <c:v>880</c:v>
                </c:pt>
                <c:pt idx="360">
                  <c:v>882.4</c:v>
                </c:pt>
                <c:pt idx="361">
                  <c:v>875.6</c:v>
                </c:pt>
                <c:pt idx="362">
                  <c:v>880.9</c:v>
                </c:pt>
                <c:pt idx="363">
                  <c:v>869.2</c:v>
                </c:pt>
                <c:pt idx="364">
                  <c:v>866</c:v>
                </c:pt>
                <c:pt idx="365">
                  <c:v>867.3</c:v>
                </c:pt>
                <c:pt idx="366">
                  <c:v>866.4</c:v>
                </c:pt>
                <c:pt idx="367">
                  <c:v>865.3</c:v>
                </c:pt>
                <c:pt idx="368">
                  <c:v>855.1</c:v>
                </c:pt>
                <c:pt idx="369">
                  <c:v>861.1</c:v>
                </c:pt>
                <c:pt idx="370">
                  <c:v>867</c:v>
                </c:pt>
                <c:pt idx="371">
                  <c:v>867.6</c:v>
                </c:pt>
                <c:pt idx="372">
                  <c:v>861.2</c:v>
                </c:pt>
                <c:pt idx="373">
                  <c:v>845.2</c:v>
                </c:pt>
                <c:pt idx="374">
                  <c:v>842.5</c:v>
                </c:pt>
                <c:pt idx="375">
                  <c:v>836.2</c:v>
                </c:pt>
                <c:pt idx="376">
                  <c:v>833.5</c:v>
                </c:pt>
                <c:pt idx="377">
                  <c:v>828.4</c:v>
                </c:pt>
                <c:pt idx="378">
                  <c:v>830.1</c:v>
                </c:pt>
                <c:pt idx="379">
                  <c:v>833.9</c:v>
                </c:pt>
                <c:pt idx="380">
                  <c:v>829.7</c:v>
                </c:pt>
                <c:pt idx="381">
                  <c:v>830.6</c:v>
                </c:pt>
                <c:pt idx="382">
                  <c:v>811.3</c:v>
                </c:pt>
                <c:pt idx="383">
                  <c:v>812.1</c:v>
                </c:pt>
                <c:pt idx="384">
                  <c:v>801.1</c:v>
                </c:pt>
                <c:pt idx="385">
                  <c:v>794.8</c:v>
                </c:pt>
                <c:pt idx="386">
                  <c:v>791.6</c:v>
                </c:pt>
                <c:pt idx="387">
                  <c:v>778</c:v>
                </c:pt>
                <c:pt idx="388">
                  <c:v>771.3</c:v>
                </c:pt>
                <c:pt idx="389">
                  <c:v>774.1</c:v>
                </c:pt>
                <c:pt idx="390">
                  <c:v>773.1</c:v>
                </c:pt>
                <c:pt idx="391">
                  <c:v>771.1</c:v>
                </c:pt>
                <c:pt idx="392">
                  <c:v>776.7</c:v>
                </c:pt>
                <c:pt idx="393">
                  <c:v>779.5</c:v>
                </c:pt>
                <c:pt idx="394">
                  <c:v>780.6</c:v>
                </c:pt>
                <c:pt idx="395">
                  <c:v>780.3</c:v>
                </c:pt>
                <c:pt idx="396">
                  <c:v>786.6</c:v>
                </c:pt>
                <c:pt idx="397">
                  <c:v>772.9</c:v>
                </c:pt>
                <c:pt idx="398">
                  <c:v>755</c:v>
                </c:pt>
                <c:pt idx="399">
                  <c:v>754.8</c:v>
                </c:pt>
                <c:pt idx="400">
                  <c:v>746.7</c:v>
                </c:pt>
                <c:pt idx="401">
                  <c:v>739.2</c:v>
                </c:pt>
                <c:pt idx="402">
                  <c:v>735.9</c:v>
                </c:pt>
                <c:pt idx="403">
                  <c:v>726.3</c:v>
                </c:pt>
                <c:pt idx="404">
                  <c:v>712.6</c:v>
                </c:pt>
                <c:pt idx="405">
                  <c:v>709.8</c:v>
                </c:pt>
                <c:pt idx="406">
                  <c:v>712.3</c:v>
                </c:pt>
                <c:pt idx="407">
                  <c:v>712.3</c:v>
                </c:pt>
                <c:pt idx="408">
                  <c:v>707.7</c:v>
                </c:pt>
                <c:pt idx="409">
                  <c:v>707.7</c:v>
                </c:pt>
                <c:pt idx="410">
                  <c:v>710.3</c:v>
                </c:pt>
                <c:pt idx="411">
                  <c:v>703.1</c:v>
                </c:pt>
                <c:pt idx="412">
                  <c:v>702.9</c:v>
                </c:pt>
                <c:pt idx="413">
                  <c:v>699.4</c:v>
                </c:pt>
                <c:pt idx="414">
                  <c:v>697.8</c:v>
                </c:pt>
                <c:pt idx="415">
                  <c:v>694.3</c:v>
                </c:pt>
                <c:pt idx="416">
                  <c:v>692.9</c:v>
                </c:pt>
                <c:pt idx="417">
                  <c:v>693.6</c:v>
                </c:pt>
                <c:pt idx="418">
                  <c:v>693.3</c:v>
                </c:pt>
                <c:pt idx="419">
                  <c:v>694</c:v>
                </c:pt>
                <c:pt idx="420">
                  <c:v>694.4</c:v>
                </c:pt>
                <c:pt idx="421">
                  <c:v>691.4</c:v>
                </c:pt>
                <c:pt idx="422">
                  <c:v>687.2</c:v>
                </c:pt>
                <c:pt idx="423">
                  <c:v>685.2</c:v>
                </c:pt>
                <c:pt idx="424">
                  <c:v>686.6</c:v>
                </c:pt>
                <c:pt idx="425">
                  <c:v>690.2</c:v>
                </c:pt>
                <c:pt idx="426">
                  <c:v>690.2</c:v>
                </c:pt>
                <c:pt idx="427">
                  <c:v>688.3</c:v>
                </c:pt>
                <c:pt idx="428">
                  <c:v>688.3</c:v>
                </c:pt>
                <c:pt idx="429">
                  <c:v>688.4</c:v>
                </c:pt>
                <c:pt idx="430">
                  <c:v>687.1</c:v>
                </c:pt>
                <c:pt idx="431">
                  <c:v>673</c:v>
                </c:pt>
                <c:pt idx="432">
                  <c:v>668.7</c:v>
                </c:pt>
                <c:pt idx="433">
                  <c:v>662.4</c:v>
                </c:pt>
                <c:pt idx="434">
                  <c:v>660</c:v>
                </c:pt>
                <c:pt idx="435">
                  <c:v>658.2</c:v>
                </c:pt>
                <c:pt idx="436">
                  <c:v>656.9</c:v>
                </c:pt>
                <c:pt idx="437">
                  <c:v>658.4</c:v>
                </c:pt>
                <c:pt idx="438">
                  <c:v>656.5</c:v>
                </c:pt>
                <c:pt idx="439">
                  <c:v>656.6</c:v>
                </c:pt>
                <c:pt idx="440">
                  <c:v>658.5</c:v>
                </c:pt>
                <c:pt idx="441">
                  <c:v>658.7</c:v>
                </c:pt>
                <c:pt idx="442">
                  <c:v>658.4</c:v>
                </c:pt>
                <c:pt idx="443">
                  <c:v>662.7</c:v>
                </c:pt>
                <c:pt idx="444">
                  <c:v>671</c:v>
                </c:pt>
                <c:pt idx="445">
                  <c:v>668.9</c:v>
                </c:pt>
                <c:pt idx="446">
                  <c:v>669.7</c:v>
                </c:pt>
                <c:pt idx="447">
                  <c:v>670.3</c:v>
                </c:pt>
                <c:pt idx="448">
                  <c:v>668.6</c:v>
                </c:pt>
                <c:pt idx="449">
                  <c:v>664.1</c:v>
                </c:pt>
                <c:pt idx="450">
                  <c:v>669.7</c:v>
                </c:pt>
                <c:pt idx="451">
                  <c:v>673.2</c:v>
                </c:pt>
                <c:pt idx="452">
                  <c:v>668.7</c:v>
                </c:pt>
                <c:pt idx="453">
                  <c:v>670.5</c:v>
                </c:pt>
                <c:pt idx="454">
                  <c:v>670.1</c:v>
                </c:pt>
                <c:pt idx="455">
                  <c:v>674.5</c:v>
                </c:pt>
                <c:pt idx="456">
                  <c:v>669.9</c:v>
                </c:pt>
                <c:pt idx="457">
                  <c:v>665.1</c:v>
                </c:pt>
                <c:pt idx="458">
                  <c:v>666.6</c:v>
                </c:pt>
                <c:pt idx="459">
                  <c:v>670.2</c:v>
                </c:pt>
                <c:pt idx="460">
                  <c:v>676.8</c:v>
                </c:pt>
                <c:pt idx="461">
                  <c:v>674.9</c:v>
                </c:pt>
                <c:pt idx="462">
                  <c:v>677</c:v>
                </c:pt>
                <c:pt idx="463">
                  <c:v>680.3</c:v>
                </c:pt>
                <c:pt idx="464">
                  <c:v>679.4</c:v>
                </c:pt>
                <c:pt idx="465">
                  <c:v>681.7</c:v>
                </c:pt>
                <c:pt idx="466">
                  <c:v>680.9</c:v>
                </c:pt>
                <c:pt idx="467">
                  <c:v>677.6</c:v>
                </c:pt>
                <c:pt idx="468">
                  <c:v>685.3</c:v>
                </c:pt>
                <c:pt idx="469">
                  <c:v>693.4</c:v>
                </c:pt>
                <c:pt idx="470">
                  <c:v>679.3</c:v>
                </c:pt>
                <c:pt idx="471">
                  <c:v>660.8</c:v>
                </c:pt>
                <c:pt idx="472">
                  <c:v>649.20000000000005</c:v>
                </c:pt>
                <c:pt idx="473">
                  <c:v>646</c:v>
                </c:pt>
                <c:pt idx="474">
                  <c:v>631.70000000000005</c:v>
                </c:pt>
                <c:pt idx="475">
                  <c:v>624.79999999999995</c:v>
                </c:pt>
                <c:pt idx="476">
                  <c:v>616.9</c:v>
                </c:pt>
                <c:pt idx="477">
                  <c:v>609.70000000000005</c:v>
                </c:pt>
                <c:pt idx="478">
                  <c:v>609.79999999999995</c:v>
                </c:pt>
                <c:pt idx="479">
                  <c:v>609.5</c:v>
                </c:pt>
                <c:pt idx="480">
                  <c:v>610.70000000000005</c:v>
                </c:pt>
                <c:pt idx="481">
                  <c:v>609</c:v>
                </c:pt>
                <c:pt idx="482">
                  <c:v>602.5</c:v>
                </c:pt>
                <c:pt idx="483">
                  <c:v>602.79999999999995</c:v>
                </c:pt>
                <c:pt idx="484">
                  <c:v>601.20000000000005</c:v>
                </c:pt>
                <c:pt idx="485">
                  <c:v>600.79999999999995</c:v>
                </c:pt>
                <c:pt idx="486">
                  <c:v>597.70000000000005</c:v>
                </c:pt>
                <c:pt idx="487">
                  <c:v>596.9</c:v>
                </c:pt>
                <c:pt idx="488">
                  <c:v>596.9</c:v>
                </c:pt>
                <c:pt idx="489">
                  <c:v>597.5</c:v>
                </c:pt>
                <c:pt idx="490">
                  <c:v>598.1</c:v>
                </c:pt>
                <c:pt idx="491">
                  <c:v>596.20000000000005</c:v>
                </c:pt>
                <c:pt idx="492">
                  <c:v>597</c:v>
                </c:pt>
                <c:pt idx="493">
                  <c:v>591.79999999999995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02-404A-AB80-4906DBB78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4250416"/>
        <c:axId val="1144270800"/>
      </c:lineChart>
      <c:dateAx>
        <c:axId val="1144250416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44270800"/>
        <c:crosses val="autoZero"/>
        <c:auto val="1"/>
        <c:lblOffset val="100"/>
        <c:baseTimeUnit val="days"/>
      </c:dateAx>
      <c:valAx>
        <c:axId val="114427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442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0.4026</cdr:x>
      <cdr:y>0.28042</cdr:y>
    </cdr:from>
    <cdr:to>
      <cdr:x>0.64351</cdr:x>
      <cdr:y>0.34309</cdr:y>
    </cdr:to>
    <cdr:sp macro="" textlink="">
      <cdr:nvSpPr>
        <cdr:cNvPr id="2" name="文本框 7">
          <a:extLst xmlns:a="http://schemas.openxmlformats.org/drawingml/2006/main">
            <a:ext uri="{FF2B5EF4-FFF2-40B4-BE49-F238E27FC236}">
              <a16:creationId xmlns:a16="http://schemas.microsoft.com/office/drawing/2014/main" id="{B7248D15-7BF5-49AF-A792-39F9D36A6EB7}"/>
            </a:ext>
          </a:extLst>
        </cdr:cNvPr>
        <cdr:cNvSpPr txBox="1"/>
      </cdr:nvSpPr>
      <cdr:spPr>
        <a:xfrm xmlns:a="http://schemas.openxmlformats.org/drawingml/2006/main">
          <a:off x="3361804" y="1514889"/>
          <a:ext cx="2011680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zh-CN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defRPr>
          </a:lvl9pPr>
        </a:lstStyle>
        <a:p xmlns:a="http://schemas.openxmlformats.org/drawingml/2006/main">
          <a:r>
            <a: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需求超预期修复阶段</a:t>
          </a:r>
        </a:p>
      </cdr:txBody>
    </cdr:sp>
  </cdr:relSizeAnchor>
  <cdr:relSizeAnchor xmlns:cdr="http://schemas.openxmlformats.org/drawingml/2006/chartDrawing">
    <cdr:from>
      <cdr:x>0.70288</cdr:x>
      <cdr:y>0.2594</cdr:y>
    </cdr:from>
    <cdr:to>
      <cdr:x>0.83196</cdr:x>
      <cdr:y>0.36764</cdr:y>
    </cdr:to>
    <cdr:sp macro="" textlink="">
      <cdr:nvSpPr>
        <cdr:cNvPr id="3" name="文本框 7">
          <a:extLst xmlns:a="http://schemas.openxmlformats.org/drawingml/2006/main">
            <a:ext uri="{FF2B5EF4-FFF2-40B4-BE49-F238E27FC236}">
              <a16:creationId xmlns:a16="http://schemas.microsoft.com/office/drawing/2014/main" id="{4285B33D-3CE8-43D8-8231-EBACC9E3DA6C}"/>
            </a:ext>
          </a:extLst>
        </cdr:cNvPr>
        <cdr:cNvSpPr txBox="1"/>
      </cdr:nvSpPr>
      <cdr:spPr>
        <a:xfrm xmlns:a="http://schemas.openxmlformats.org/drawingml/2006/main">
          <a:off x="5869190" y="1401327"/>
          <a:ext cx="1077884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旺季预期落空阶段</a:t>
          </a:r>
        </a:p>
      </cdr:txBody>
    </cdr:sp>
  </cdr:relSizeAnchor>
  <cdr:relSizeAnchor xmlns:cdr="http://schemas.openxmlformats.org/drawingml/2006/chartDrawing">
    <cdr:from>
      <cdr:x>0.84046</cdr:x>
      <cdr:y>0.2594</cdr:y>
    </cdr:from>
    <cdr:to>
      <cdr:x>0.99045</cdr:x>
      <cdr:y>0.36764</cdr:y>
    </cdr:to>
    <cdr:sp macro="" textlink="">
      <cdr:nvSpPr>
        <cdr:cNvPr id="4" name="文本框 7">
          <a:extLst xmlns:a="http://schemas.openxmlformats.org/drawingml/2006/main">
            <a:ext uri="{FF2B5EF4-FFF2-40B4-BE49-F238E27FC236}">
              <a16:creationId xmlns:a16="http://schemas.microsoft.com/office/drawing/2014/main" id="{E72F3403-5DED-42F2-ABA0-3D90EB7E830D}"/>
            </a:ext>
          </a:extLst>
        </cdr:cNvPr>
        <cdr:cNvSpPr txBox="1"/>
      </cdr:nvSpPr>
      <cdr:spPr>
        <a:xfrm xmlns:a="http://schemas.openxmlformats.org/drawingml/2006/main">
          <a:off x="7018022" y="1401327"/>
          <a:ext cx="1252448" cy="58477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81000"/>
          </a:scheme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淡季超预期释放阶段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0.53018</cdr:x>
      <cdr:y>0.10439</cdr:y>
    </cdr:from>
    <cdr:to>
      <cdr:x>0.53018</cdr:x>
      <cdr:y>0.94213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31E55142-E6A9-438E-9A3E-6FAEAF7098AD}"/>
            </a:ext>
          </a:extLst>
        </cdr:cNvPr>
        <cdr:cNvCxnSpPr/>
      </cdr:nvCxnSpPr>
      <cdr:spPr>
        <a:xfrm xmlns:a="http://schemas.openxmlformats.org/drawingml/2006/main" flipV="1">
          <a:off x="3090592" y="559961"/>
          <a:ext cx="0" cy="4493773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0.78436</cdr:x>
      <cdr:y>0.09476</cdr:y>
    </cdr:from>
    <cdr:to>
      <cdr:x>1</cdr:x>
      <cdr:y>0.617</cdr:y>
    </cdr:to>
    <cdr:sp macro="" textlink="">
      <cdr:nvSpPr>
        <cdr:cNvPr id="2" name="椭圆 1">
          <a:extLst xmlns:a="http://schemas.openxmlformats.org/drawingml/2006/main">
            <a:ext uri="{FF2B5EF4-FFF2-40B4-BE49-F238E27FC236}">
              <a16:creationId xmlns:a16="http://schemas.microsoft.com/office/drawing/2014/main" id="{6CEF8F6B-2678-4931-B258-F20F5B2FCBEC}"/>
            </a:ext>
          </a:extLst>
        </cdr:cNvPr>
        <cdr:cNvSpPr/>
      </cdr:nvSpPr>
      <cdr:spPr>
        <a:xfrm xmlns:a="http://schemas.openxmlformats.org/drawingml/2006/main">
          <a:off x="6091757" y="508304"/>
          <a:ext cx="1645920" cy="2801389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2225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706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84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988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34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536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59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664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418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550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362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951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852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31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318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608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84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2021/1/4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5.wdp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年市场回顾及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年展望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24441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大疫情，大波动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96B5D030-C873-4E2E-A266-861F42C5C7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974443"/>
              </p:ext>
            </p:extLst>
          </p:nvPr>
        </p:nvGraphicFramePr>
        <p:xfrm>
          <a:off x="266701" y="728663"/>
          <a:ext cx="8350250" cy="5400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90F05988-5480-46B8-A187-0916BB2FD9AD}"/>
              </a:ext>
            </a:extLst>
          </p:cNvPr>
          <p:cNvSpPr/>
          <p:nvPr/>
        </p:nvSpPr>
        <p:spPr>
          <a:xfrm>
            <a:off x="1197032" y="1338355"/>
            <a:ext cx="1975657" cy="448055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E193BF1-229A-4CD0-98B0-0B66E0F53C74}"/>
              </a:ext>
            </a:extLst>
          </p:cNvPr>
          <p:cNvSpPr/>
          <p:nvPr/>
        </p:nvSpPr>
        <p:spPr>
          <a:xfrm>
            <a:off x="3283527" y="1338355"/>
            <a:ext cx="2701636" cy="448055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2499EC7-55F7-4151-BA12-CA854DC2F4B6}"/>
              </a:ext>
            </a:extLst>
          </p:cNvPr>
          <p:cNvSpPr/>
          <p:nvPr/>
        </p:nvSpPr>
        <p:spPr>
          <a:xfrm>
            <a:off x="6096001" y="1338355"/>
            <a:ext cx="1077884" cy="448055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32882BC-232E-4A38-870B-88ED481B1A32}"/>
              </a:ext>
            </a:extLst>
          </p:cNvPr>
          <p:cNvSpPr/>
          <p:nvPr/>
        </p:nvSpPr>
        <p:spPr>
          <a:xfrm>
            <a:off x="7284723" y="1338355"/>
            <a:ext cx="1252448" cy="448055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7248D15-7BF5-49AF-A792-39F9D36A6EB7}"/>
              </a:ext>
            </a:extLst>
          </p:cNvPr>
          <p:cNvSpPr txBox="1"/>
          <p:nvPr/>
        </p:nvSpPr>
        <p:spPr>
          <a:xfrm>
            <a:off x="1403464" y="2236124"/>
            <a:ext cx="156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疫情恐慌阶段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1C72819-658C-4B9F-99C4-EE75DADAC07B}"/>
              </a:ext>
            </a:extLst>
          </p:cNvPr>
          <p:cNvSpPr txBox="1"/>
          <p:nvPr/>
        </p:nvSpPr>
        <p:spPr>
          <a:xfrm>
            <a:off x="8648009" y="1191198"/>
            <a:ext cx="3240087" cy="235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日，较上年末价格相比，螺纹钢上涨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17.13%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；冷卷上涨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31.90%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；热卷上涨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20.56%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；炼焦煤下跌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3.82%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；焦炭上涨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21.32%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；铁矿石上涨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67.29%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95701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6622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季度钢材价格触底，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季度创全年最高</a:t>
            </a: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C1459968-B077-4C50-A623-2773BF62E1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502985"/>
              </p:ext>
            </p:extLst>
          </p:nvPr>
        </p:nvGraphicFramePr>
        <p:xfrm>
          <a:off x="6096000" y="727075"/>
          <a:ext cx="5761038" cy="5402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A76033F9-7A7D-4ACD-99CD-459E6D306E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248911"/>
              </p:ext>
            </p:extLst>
          </p:nvPr>
        </p:nvGraphicFramePr>
        <p:xfrm>
          <a:off x="266700" y="765175"/>
          <a:ext cx="5829300" cy="536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51809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24713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二季度后铁水成本持续回升，创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年来新高</a:t>
            </a: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7C881CD0-AD1E-4484-ADB2-6C7A85D47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200681"/>
              </p:ext>
            </p:extLst>
          </p:nvPr>
        </p:nvGraphicFramePr>
        <p:xfrm>
          <a:off x="266700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EDBBBA76-C9C6-4632-945D-2DBA353506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145812"/>
              </p:ext>
            </p:extLst>
          </p:nvPr>
        </p:nvGraphicFramePr>
        <p:xfrm>
          <a:off x="6096000" y="765175"/>
          <a:ext cx="5761037" cy="5585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911AA436-A4CB-4435-BB02-C65397A1E930}"/>
              </a:ext>
            </a:extLst>
          </p:cNvPr>
          <p:cNvCxnSpPr/>
          <p:nvPr/>
        </p:nvCxnSpPr>
        <p:spPr>
          <a:xfrm flipV="1">
            <a:off x="3365500" y="1346200"/>
            <a:ext cx="0" cy="416560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269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8739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供给进一步宽松，钢厂成本转嫁能力进一步降低，利润进一步收缩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34975758-4286-48CF-9421-C4AEFDBA88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5677490"/>
              </p:ext>
            </p:extLst>
          </p:nvPr>
        </p:nvGraphicFramePr>
        <p:xfrm>
          <a:off x="266701" y="728663"/>
          <a:ext cx="8350250" cy="5402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9C4BBEC6-1715-4633-9EE0-3317D75D0993}"/>
              </a:ext>
            </a:extLst>
          </p:cNvPr>
          <p:cNvSpPr/>
          <p:nvPr/>
        </p:nvSpPr>
        <p:spPr>
          <a:xfrm>
            <a:off x="756457" y="1263537"/>
            <a:ext cx="3158837" cy="42644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00E97A3-35CD-4A12-B2A7-2C267C218069}"/>
              </a:ext>
            </a:extLst>
          </p:cNvPr>
          <p:cNvSpPr/>
          <p:nvPr/>
        </p:nvSpPr>
        <p:spPr>
          <a:xfrm>
            <a:off x="3990108" y="1263537"/>
            <a:ext cx="847899" cy="42644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63F41C2-7BCC-4B92-9822-9A94E8DB96BD}"/>
              </a:ext>
            </a:extLst>
          </p:cNvPr>
          <p:cNvSpPr/>
          <p:nvPr/>
        </p:nvSpPr>
        <p:spPr>
          <a:xfrm>
            <a:off x="4912822" y="1263537"/>
            <a:ext cx="723208" cy="42644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C36CF0-7C54-4A21-8989-896BEA8535E6}"/>
              </a:ext>
            </a:extLst>
          </p:cNvPr>
          <p:cNvSpPr/>
          <p:nvPr/>
        </p:nvSpPr>
        <p:spPr>
          <a:xfrm>
            <a:off x="5710844" y="1263537"/>
            <a:ext cx="1255221" cy="42644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F707AD7-72D8-4AAC-84F6-FB0526B72AA1}"/>
              </a:ext>
            </a:extLst>
          </p:cNvPr>
          <p:cNvSpPr/>
          <p:nvPr/>
        </p:nvSpPr>
        <p:spPr>
          <a:xfrm>
            <a:off x="7040875" y="1266310"/>
            <a:ext cx="1576077" cy="426442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3720616-FDCE-4C7A-92A1-9514B78DBA6F}"/>
              </a:ext>
            </a:extLst>
          </p:cNvPr>
          <p:cNvSpPr txBox="1"/>
          <p:nvPr/>
        </p:nvSpPr>
        <p:spPr>
          <a:xfrm>
            <a:off x="1429788" y="1479666"/>
            <a:ext cx="1812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长期稳定盈利阶段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C4291D-C41C-41C6-AC0F-D615051814B8}"/>
              </a:ext>
            </a:extLst>
          </p:cNvPr>
          <p:cNvSpPr txBox="1"/>
          <p:nvPr/>
        </p:nvSpPr>
        <p:spPr>
          <a:xfrm>
            <a:off x="4022033" y="1263537"/>
            <a:ext cx="839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全行业亏损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基建逆周期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778C7C-55DB-4E8A-9576-487B2AD81C15}"/>
              </a:ext>
            </a:extLst>
          </p:cNvPr>
          <p:cNvSpPr txBox="1"/>
          <p:nvPr/>
        </p:nvSpPr>
        <p:spPr>
          <a:xfrm>
            <a:off x="4912821" y="1263537"/>
            <a:ext cx="723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供给侧改革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行业利润改善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8F4A99D-035F-432A-9880-DBAB93D6C415}"/>
              </a:ext>
            </a:extLst>
          </p:cNvPr>
          <p:cNvSpPr txBox="1"/>
          <p:nvPr/>
        </p:nvSpPr>
        <p:spPr>
          <a:xfrm>
            <a:off x="5710842" y="1263537"/>
            <a:ext cx="1255221" cy="954107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去产能、地条钢、环保限产行业进入高利润阶段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7C77454-89AD-4E36-8A52-AFCD5EEB9514}"/>
              </a:ext>
            </a:extLst>
          </p:cNvPr>
          <p:cNvSpPr txBox="1"/>
          <p:nvPr/>
        </p:nvSpPr>
        <p:spPr>
          <a:xfrm>
            <a:off x="7040871" y="1263537"/>
            <a:ext cx="1576077" cy="1169551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去产能目标、产能洗白、环保改造完成</a:t>
            </a:r>
            <a:endParaRPr lang="en-US" altLang="zh-CN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产量重新进入不受限阶段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1F5DAFC-0A46-488F-918B-91846A81275C}"/>
              </a:ext>
            </a:extLst>
          </p:cNvPr>
          <p:cNvCxnSpPr/>
          <p:nvPr/>
        </p:nvCxnSpPr>
        <p:spPr>
          <a:xfrm flipV="1">
            <a:off x="7805651" y="2793076"/>
            <a:ext cx="0" cy="150460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391A26D-9D69-4DCB-90CC-19466A549096}"/>
              </a:ext>
            </a:extLst>
          </p:cNvPr>
          <p:cNvCxnSpPr/>
          <p:nvPr/>
        </p:nvCxnSpPr>
        <p:spPr>
          <a:xfrm>
            <a:off x="5636029" y="1571106"/>
            <a:ext cx="665020" cy="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08D9292-D17B-40A1-9233-C70FA78A2291}"/>
              </a:ext>
            </a:extLst>
          </p:cNvPr>
          <p:cNvCxnSpPr/>
          <p:nvPr/>
        </p:nvCxnSpPr>
        <p:spPr>
          <a:xfrm>
            <a:off x="6375851" y="2209332"/>
            <a:ext cx="665020" cy="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9414A40-609A-41E9-AC76-40518C50AC9F}"/>
              </a:ext>
            </a:extLst>
          </p:cNvPr>
          <p:cNvCxnSpPr/>
          <p:nvPr/>
        </p:nvCxnSpPr>
        <p:spPr>
          <a:xfrm>
            <a:off x="7040871" y="3073855"/>
            <a:ext cx="665020" cy="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F745484-9C48-468B-8A11-140A7B4EEBD1}"/>
              </a:ext>
            </a:extLst>
          </p:cNvPr>
          <p:cNvCxnSpPr/>
          <p:nvPr/>
        </p:nvCxnSpPr>
        <p:spPr>
          <a:xfrm>
            <a:off x="7810610" y="3722248"/>
            <a:ext cx="665020" cy="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图表 26">
            <a:extLst>
              <a:ext uri="{FF2B5EF4-FFF2-40B4-BE49-F238E27FC236}">
                <a16:creationId xmlns:a16="http://schemas.microsoft.com/office/drawing/2014/main" id="{5CEE334C-F5AD-4CE1-A308-ACB6DD488E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773956"/>
              </p:ext>
            </p:extLst>
          </p:nvPr>
        </p:nvGraphicFramePr>
        <p:xfrm>
          <a:off x="8616950" y="725491"/>
          <a:ext cx="3240088" cy="5403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ADF1C6B4-143C-4317-BBCF-0247612A0668}"/>
              </a:ext>
            </a:extLst>
          </p:cNvPr>
          <p:cNvSpPr txBox="1"/>
          <p:nvPr/>
        </p:nvSpPr>
        <p:spPr>
          <a:xfrm>
            <a:off x="9048398" y="4405747"/>
            <a:ext cx="56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644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17EBA2C-DFAC-444D-836C-21C7756B49DA}"/>
              </a:ext>
            </a:extLst>
          </p:cNvPr>
          <p:cNvSpPr txBox="1"/>
          <p:nvPr/>
        </p:nvSpPr>
        <p:spPr>
          <a:xfrm>
            <a:off x="11237733" y="4497187"/>
            <a:ext cx="56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636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09F765E-ED0C-4E01-8F73-651610F0FB07}"/>
              </a:ext>
            </a:extLst>
          </p:cNvPr>
          <p:cNvSpPr txBox="1"/>
          <p:nvPr/>
        </p:nvSpPr>
        <p:spPr>
          <a:xfrm>
            <a:off x="9381727" y="3655746"/>
            <a:ext cx="728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1145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6CFA2B4-28BF-4585-9EC5-F15542905056}"/>
              </a:ext>
            </a:extLst>
          </p:cNvPr>
          <p:cNvSpPr txBox="1"/>
          <p:nvPr/>
        </p:nvSpPr>
        <p:spPr>
          <a:xfrm>
            <a:off x="9802232" y="2063756"/>
            <a:ext cx="728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2176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84DA17E-288F-4195-90DF-8E6737726C31}"/>
              </a:ext>
            </a:extLst>
          </p:cNvPr>
          <p:cNvSpPr txBox="1"/>
          <p:nvPr/>
        </p:nvSpPr>
        <p:spPr>
          <a:xfrm>
            <a:off x="10275789" y="1371258"/>
            <a:ext cx="728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2632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D2C835C-5340-4030-9871-07346835218C}"/>
              </a:ext>
            </a:extLst>
          </p:cNvPr>
          <p:cNvSpPr txBox="1"/>
          <p:nvPr/>
        </p:nvSpPr>
        <p:spPr>
          <a:xfrm>
            <a:off x="10794880" y="3995079"/>
            <a:ext cx="56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956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110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B8FB48F3-E30E-405B-9484-A008829A6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08049"/>
            <a:ext cx="5759449" cy="522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6280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疫情的发展仍然是可以预见的最大的问题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9242D3-720B-45A9-8CE7-B1B8EF8EDA21}"/>
              </a:ext>
            </a:extLst>
          </p:cNvPr>
          <p:cNvSpPr txBox="1"/>
          <p:nvPr/>
        </p:nvSpPr>
        <p:spPr>
          <a:xfrm>
            <a:off x="7163951" y="910316"/>
            <a:ext cx="4044541" cy="820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国外新冠状肺炎累计造成死亡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D26E83-6077-44E8-B685-17F26CD92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908050"/>
            <a:ext cx="5759450" cy="522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0A93BE6-BCBC-4AAC-B321-B49B313CA7EA}"/>
              </a:ext>
            </a:extLst>
          </p:cNvPr>
          <p:cNvSpPr txBox="1"/>
          <p:nvPr/>
        </p:nvSpPr>
        <p:spPr>
          <a:xfrm>
            <a:off x="791779" y="851198"/>
            <a:ext cx="5270090" cy="879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国外新冠状肺炎累计确诊病例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8156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8671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1925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冬天来了，春天还会远吗？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A7B5869-C111-4437-972A-92F13E993741}"/>
              </a:ext>
            </a:extLst>
          </p:cNvPr>
          <p:cNvGrpSpPr/>
          <p:nvPr/>
        </p:nvGrpSpPr>
        <p:grpSpPr>
          <a:xfrm>
            <a:off x="334962" y="908051"/>
            <a:ext cx="5761038" cy="5222872"/>
            <a:chOff x="336550" y="908051"/>
            <a:chExt cx="8280400" cy="522287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1D110DC5-2670-43E1-BDB2-49138442B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6550" y="908051"/>
              <a:ext cx="8280400" cy="5222874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48B9E43-1091-4AD5-B4B7-7D72A36F5774}"/>
                </a:ext>
              </a:extLst>
            </p:cNvPr>
            <p:cNvSpPr/>
            <p:nvPr/>
          </p:nvSpPr>
          <p:spPr>
            <a:xfrm>
              <a:off x="338832" y="952268"/>
              <a:ext cx="8170986" cy="4858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C18C8CB8-52C6-4413-95DD-2046695B6ABF}"/>
              </a:ext>
            </a:extLst>
          </p:cNvPr>
          <p:cNvSpPr txBox="1"/>
          <p:nvPr/>
        </p:nvSpPr>
        <p:spPr>
          <a:xfrm>
            <a:off x="1262796" y="1104611"/>
            <a:ext cx="420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近一周全球日均新增确诊病例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万例</a:t>
            </a:r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63FBF3D-C030-4DA2-9C8F-9F7007326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421" y="908050"/>
            <a:ext cx="5685617" cy="522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7C2679B7-6059-4445-B50C-8EAE68439108}"/>
              </a:ext>
            </a:extLst>
          </p:cNvPr>
          <p:cNvSpPr/>
          <p:nvPr/>
        </p:nvSpPr>
        <p:spPr>
          <a:xfrm>
            <a:off x="6172124" y="1104668"/>
            <a:ext cx="5684914" cy="485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BDBB208-99F8-4307-89F3-4F05313CCB94}"/>
              </a:ext>
            </a:extLst>
          </p:cNvPr>
          <p:cNvSpPr txBox="1"/>
          <p:nvPr/>
        </p:nvSpPr>
        <p:spPr>
          <a:xfrm>
            <a:off x="6801844" y="1120369"/>
            <a:ext cx="420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国内本土新增病例反弹</a:t>
            </a:r>
            <a:endParaRPr lang="zh-CN" altLang="en-US" dirty="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1F05E07-9F15-4ED3-A42A-5BE4414C275B}"/>
              </a:ext>
            </a:extLst>
          </p:cNvPr>
          <p:cNvCxnSpPr>
            <a:cxnSpLocks/>
          </p:cNvCxnSpPr>
          <p:nvPr/>
        </p:nvCxnSpPr>
        <p:spPr>
          <a:xfrm flipV="1">
            <a:off x="3091596" y="4696691"/>
            <a:ext cx="0" cy="1097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1208B121-A0C4-452F-8953-B54C8428B060}"/>
              </a:ext>
            </a:extLst>
          </p:cNvPr>
          <p:cNvCxnSpPr>
            <a:cxnSpLocks/>
          </p:cNvCxnSpPr>
          <p:nvPr/>
        </p:nvCxnSpPr>
        <p:spPr>
          <a:xfrm flipV="1">
            <a:off x="1370861" y="5428211"/>
            <a:ext cx="0" cy="365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90E6FE3-6FEF-4545-BB4F-EBA6EC568D28}"/>
              </a:ext>
            </a:extLst>
          </p:cNvPr>
          <p:cNvCxnSpPr>
            <a:cxnSpLocks/>
          </p:cNvCxnSpPr>
          <p:nvPr/>
        </p:nvCxnSpPr>
        <p:spPr>
          <a:xfrm flipV="1">
            <a:off x="4804019" y="3392488"/>
            <a:ext cx="0" cy="2401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35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1925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春天已经不远，但尚未到来</a:t>
            </a:r>
          </a:p>
        </p:txBody>
      </p:sp>
      <p:pic>
        <p:nvPicPr>
          <p:cNvPr id="3" name="图片 2" descr="文本, 信件&#10;&#10;描述已自动生成">
            <a:extLst>
              <a:ext uri="{FF2B5EF4-FFF2-40B4-BE49-F238E27FC236}">
                <a16:creationId xmlns:a16="http://schemas.microsoft.com/office/drawing/2014/main" id="{E589814B-4D9A-421F-854B-5320B2390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99" y="908049"/>
            <a:ext cx="9595113" cy="1896733"/>
          </a:xfrm>
          <a:prstGeom prst="rect">
            <a:avLst/>
          </a:prstGeom>
        </p:spPr>
      </p:pic>
      <p:pic>
        <p:nvPicPr>
          <p:cNvPr id="7" name="图片 6" descr="图片包含 文本&#10;&#10;描述已自动生成">
            <a:extLst>
              <a:ext uri="{FF2B5EF4-FFF2-40B4-BE49-F238E27FC236}">
                <a16:creationId xmlns:a16="http://schemas.microsoft.com/office/drawing/2014/main" id="{920BB702-DE1B-4A38-AF25-944657295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794" y="2917413"/>
            <a:ext cx="5432962" cy="701979"/>
          </a:xfrm>
          <a:prstGeom prst="rect">
            <a:avLst/>
          </a:prstGeom>
        </p:spPr>
      </p:pic>
      <p:pic>
        <p:nvPicPr>
          <p:cNvPr id="12" name="图片 11" descr="文本&#10;&#10;描述已自动生成">
            <a:extLst>
              <a:ext uri="{FF2B5EF4-FFF2-40B4-BE49-F238E27FC236}">
                <a16:creationId xmlns:a16="http://schemas.microsoft.com/office/drawing/2014/main" id="{B4CB4D69-B8BB-4E08-BF2C-0D47C510AF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2876429"/>
            <a:ext cx="5796757" cy="87772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7DFACC5-C37E-45EE-B46C-F14587C824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84" y="3781147"/>
            <a:ext cx="7825307" cy="54414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F4CA6F3-2D7B-4ABA-BE9D-493B01C683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248" y="4335675"/>
            <a:ext cx="7194118" cy="93665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C8B8267-D4B6-4B44-B11F-1D80861952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99" y="5341369"/>
            <a:ext cx="5036948" cy="6921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77AE0E3D-44F2-4E3C-A048-F7518751D1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394" y="5263318"/>
            <a:ext cx="6481751" cy="62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7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82804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年受疫情控制进程影响，预计全球经济下半年好于上半年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3610A4F1-6B00-4C62-9272-1DA89FF56E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83726"/>
              </p:ext>
            </p:extLst>
          </p:nvPr>
        </p:nvGraphicFramePr>
        <p:xfrm>
          <a:off x="336550" y="728664"/>
          <a:ext cx="11520487" cy="5400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1624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48617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房地产投资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近日无愁，远日有忧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13B7A698-F2D1-4E60-9FFA-2D6706F964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3152210"/>
              </p:ext>
            </p:extLst>
          </p:nvPr>
        </p:nvGraphicFramePr>
        <p:xfrm>
          <a:off x="265113" y="728663"/>
          <a:ext cx="3959225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3A6B8C1A-94BA-4392-A7F1-15EF9C215E51}"/>
              </a:ext>
            </a:extLst>
          </p:cNvPr>
          <p:cNvSpPr txBox="1"/>
          <p:nvPr/>
        </p:nvSpPr>
        <p:spPr>
          <a:xfrm>
            <a:off x="8616951" y="908050"/>
            <a:ext cx="3240087" cy="52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月份，土地购置费用增长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8.12%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，建筑工程投资增长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7.88%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，安装工程投资下降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13.92%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4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土地购置面积下滑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5.20%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4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受土地购置面积下滑影响，中长期看房地产建筑工程投资增速存在回落风险。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34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而从近几年土地购置、建筑工程、安装工程的关系来看，短期建筑工程仍将受到期转现的支撑。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55C3CF3F-2F2E-47A0-93C7-DE8FF96F1A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272862"/>
              </p:ext>
            </p:extLst>
          </p:nvPr>
        </p:nvGraphicFramePr>
        <p:xfrm>
          <a:off x="4224339" y="728663"/>
          <a:ext cx="4392612" cy="552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12F306C-7AAB-4C00-96AD-F6E5E63FBD26}"/>
              </a:ext>
            </a:extLst>
          </p:cNvPr>
          <p:cNvCxnSpPr/>
          <p:nvPr/>
        </p:nvCxnSpPr>
        <p:spPr>
          <a:xfrm flipV="1">
            <a:off x="3038168" y="1696065"/>
            <a:ext cx="0" cy="3819832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607599E-FFB0-45B5-ABC3-B02137628B38}"/>
              </a:ext>
            </a:extLst>
          </p:cNvPr>
          <p:cNvCxnSpPr/>
          <p:nvPr/>
        </p:nvCxnSpPr>
        <p:spPr>
          <a:xfrm flipV="1">
            <a:off x="3436375" y="1696065"/>
            <a:ext cx="0" cy="3819832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723CD4A-268D-4FFC-A18A-409B8C121CDF}"/>
              </a:ext>
            </a:extLst>
          </p:cNvPr>
          <p:cNvCxnSpPr/>
          <p:nvPr/>
        </p:nvCxnSpPr>
        <p:spPr>
          <a:xfrm flipV="1">
            <a:off x="3790336" y="1696065"/>
            <a:ext cx="0" cy="3819832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357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20714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制造业还是春天</a:t>
            </a: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6AAB8C9E-A20B-4EF4-912E-79B6FF623E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999295"/>
              </p:ext>
            </p:extLst>
          </p:nvPr>
        </p:nvGraphicFramePr>
        <p:xfrm>
          <a:off x="266701" y="728663"/>
          <a:ext cx="5829300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D0AD0B4F-7B23-44F6-8962-A601F1A72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952452"/>
              </p:ext>
            </p:extLst>
          </p:nvPr>
        </p:nvGraphicFramePr>
        <p:xfrm>
          <a:off x="6096000" y="727075"/>
          <a:ext cx="5759450" cy="5400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5456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90383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6">
            <a:extLst>
              <a:ext uri="{FF2B5EF4-FFF2-40B4-BE49-F238E27FC236}">
                <a16:creationId xmlns:a16="http://schemas.microsoft.com/office/drawing/2014/main" id="{8AF23CC0-B131-4E18-9204-E67AB963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年经济增长压力不大，政策介入力度或将减弱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ECBFBD8C-0457-4DB5-B196-1606F665DF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350981"/>
              </p:ext>
            </p:extLst>
          </p:nvPr>
        </p:nvGraphicFramePr>
        <p:xfrm>
          <a:off x="266700" y="1850701"/>
          <a:ext cx="11590338" cy="4278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0EA3EFF0-3A59-4785-A85C-302CD49BFA91}"/>
              </a:ext>
            </a:extLst>
          </p:cNvPr>
          <p:cNvSpPr txBox="1"/>
          <p:nvPr/>
        </p:nvSpPr>
        <p:spPr>
          <a:xfrm>
            <a:off x="266701" y="728663"/>
            <a:ext cx="11590337" cy="1122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200000"/>
              </a:lnSpc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中央经济工作会议指出，明年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宏观政策要保持连续性、稳定性、可持续性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。要继续实施积极的财政政策和稳健的货币政策，保持对经济恢复的必要支持力度，政策操作上要更加精准有效，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不急转弯，把握好政策时度效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162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2772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6">
            <a:extLst>
              <a:ext uri="{FF2B5EF4-FFF2-40B4-BE49-F238E27FC236}">
                <a16:creationId xmlns:a16="http://schemas.microsoft.com/office/drawing/2014/main" id="{8AF23CC0-B131-4E18-9204-E67AB963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7" name="矩形 6"/>
          <p:cNvSpPr/>
          <p:nvPr/>
        </p:nvSpPr>
        <p:spPr>
          <a:xfrm>
            <a:off x="266699" y="851198"/>
            <a:ext cx="11548773" cy="4523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目前全球新冠肺炎病例呈爆炸式增长，疫情仍未得到有效控制。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年随着疫苗的陆续投入使用，预计全球经济或将在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年下半年进入真正的复苏阶段，受复苏预期及充沛的流动性支撑，大宗商品价格存支撑。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年低基数影响，我国上半年经济增长速度乐观，但受增长乐观预期影响，预计逆周期调节政策强度降低，政策落地时间延后。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上半年房地产建筑工程投资仍将对建筑钢材需求形成支撑，而随着工程进度，竣工的恢复，预计下半年家电、汽车等需求存增长预期，对制造业用钢形成支撑。预计建筑业用钢价格高点或将出现在上半年，制造业用钢受国内需求预期及国际经济复苏影响，价格高点或将出现在下半年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成交萎缩，钢价暴涨，经过本轮拉升之后，钢材市场恐高情绪严重，在贸易商冬储累库之际，当前价格拿货风险偏大，贸易商拿货积极性下降，钢厂端库存回升，市场进入贸易商、钢厂博弈阶段，一月份钢材</a:t>
            </a: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价格存高位调整。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038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8220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6">
            <a:extLst>
              <a:ext uri="{FF2B5EF4-FFF2-40B4-BE49-F238E27FC236}">
                <a16:creationId xmlns:a16="http://schemas.microsoft.com/office/drawing/2014/main" id="{8AF23CC0-B131-4E18-9204-E67AB963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原燃料市场展望</a:t>
            </a:r>
          </a:p>
        </p:txBody>
      </p:sp>
      <p:sp>
        <p:nvSpPr>
          <p:cNvPr id="7" name="矩形 6"/>
          <p:cNvSpPr/>
          <p:nvPr/>
        </p:nvSpPr>
        <p:spPr>
          <a:xfrm>
            <a:off x="266699" y="851198"/>
            <a:ext cx="11548773" cy="3625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5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1. 2021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年铁矿石市场供需双恢复，预计全年价格高位运行。预计全球铁矿需求将增加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万吨。而供给端有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万吨左右增量，但增量主要集中在下半年，铁矿石市场上半年缺口仍在，而铁矿石市场受国际资本影响严重，在钱多预期好的情况下，铁矿石价格或将再创新高。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年新增产能约在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万吨，淘汰约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万吨，全年产能回补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万吨，上半年净增产能约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万吨，但由于新增产能达产缓慢，预计上半年市场资源基本面仍然偏紧，价格存在强支撑，下半年随着新产能的逐步投产，资源存在改善预期。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ts val="35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煤炭市场受需求旺盛、进口政策、运力紧张等因素影响，短期下游资源仍然紧张，价格存在支撑，而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年受全球经济复苏影响，煤炭需求或将回升，煤炭维持供需偏紧格局。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8301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56211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6">
            <a:extLst>
              <a:ext uri="{FF2B5EF4-FFF2-40B4-BE49-F238E27FC236}">
                <a16:creationId xmlns:a16="http://schemas.microsoft.com/office/drawing/2014/main" id="{8AF23CC0-B131-4E18-9204-E67AB963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行业的最大不确定性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E7442D-312D-4645-9DDC-87494DA711DE}"/>
              </a:ext>
            </a:extLst>
          </p:cNvPr>
          <p:cNvSpPr txBox="1"/>
          <p:nvPr/>
        </p:nvSpPr>
        <p:spPr>
          <a:xfrm>
            <a:off x="336550" y="975973"/>
            <a:ext cx="11520488" cy="1381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工信部：坚决压缩粗钢产量，确保粗钢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产量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同比下降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工信部部长肖亚庆在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28-29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日举行的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年全国工业和信息化工作会议上说，要围绕碳达峰、碳中和目标节点，实施工业低碳行动和绿色制造工程。钢铁行业作为能源消耗高密集型行业，要坚决压缩粗钢产量，确保粗钢产量同比下降。</a:t>
            </a:r>
          </a:p>
        </p:txBody>
      </p:sp>
    </p:spTree>
    <p:extLst>
      <p:ext uri="{BB962C8B-B14F-4D97-AF65-F5344CB8AC3E}">
        <p14:creationId xmlns:p14="http://schemas.microsoft.com/office/powerpoint/2010/main" val="3682933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6A38871-A976-40FD-9962-59E459164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rot="16200000">
            <a:off x="3484137" y="-2239540"/>
            <a:ext cx="5225313" cy="11520488"/>
          </a:xfrm>
          <a:prstGeom prst="rect">
            <a:avLst/>
          </a:prstGeom>
        </p:spPr>
      </p:pic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2030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6">
            <a:extLst>
              <a:ext uri="{FF2B5EF4-FFF2-40B4-BE49-F238E27FC236}">
                <a16:creationId xmlns:a16="http://schemas.microsoft.com/office/drawing/2014/main" id="{8AF23CC0-B131-4E18-9204-E67AB963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用不确定性行为降低风险？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A476570-0F55-4892-952C-CB740CA2F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915458"/>
              </p:ext>
            </p:extLst>
          </p:nvPr>
        </p:nvGraphicFramePr>
        <p:xfrm>
          <a:off x="336550" y="908049"/>
          <a:ext cx="5759450" cy="2484436"/>
        </p:xfrm>
        <a:graphic>
          <a:graphicData uri="http://schemas.openxmlformats.org/drawingml/2006/table">
            <a:tbl>
              <a:tblPr/>
              <a:tblGrid>
                <a:gridCol w="1955042">
                  <a:extLst>
                    <a:ext uri="{9D8B030D-6E8A-4147-A177-3AD203B41FA5}">
                      <a16:colId xmlns:a16="http://schemas.microsoft.com/office/drawing/2014/main" val="861648988"/>
                    </a:ext>
                  </a:extLst>
                </a:gridCol>
                <a:gridCol w="1268136">
                  <a:extLst>
                    <a:ext uri="{9D8B030D-6E8A-4147-A177-3AD203B41FA5}">
                      <a16:colId xmlns:a16="http://schemas.microsoft.com/office/drawing/2014/main" val="37179698"/>
                    </a:ext>
                  </a:extLst>
                </a:gridCol>
                <a:gridCol w="1268136">
                  <a:extLst>
                    <a:ext uri="{9D8B030D-6E8A-4147-A177-3AD203B41FA5}">
                      <a16:colId xmlns:a16="http://schemas.microsoft.com/office/drawing/2014/main" val="3210789135"/>
                    </a:ext>
                  </a:extLst>
                </a:gridCol>
                <a:gridCol w="1268136">
                  <a:extLst>
                    <a:ext uri="{9D8B030D-6E8A-4147-A177-3AD203B41FA5}">
                      <a16:colId xmlns:a16="http://schemas.microsoft.com/office/drawing/2014/main" val="666969037"/>
                    </a:ext>
                  </a:extLst>
                </a:gridCol>
              </a:tblGrid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预测数据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钢之家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我的钢铁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兰格钢铁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553332"/>
                  </a:ext>
                </a:extLst>
              </a:tr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期数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827849"/>
                  </a:ext>
                </a:extLst>
              </a:tr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正确期数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819693"/>
                  </a:ext>
                </a:extLst>
              </a:tr>
              <a:tr h="6211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正确率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48.84%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39.53%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391531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D58CB419-3C90-4C6C-8B5A-2091C1D9E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50" b="93833" l="10000" r="90000">
                        <a14:foregroundMark x1="38250" y1="9417" x2="38250" y2="9417"/>
                        <a14:foregroundMark x1="38250" y1="9583" x2="38667" y2="9667"/>
                        <a14:foregroundMark x1="37750" y1="9333" x2="37750" y2="9333"/>
                        <a14:foregroundMark x1="59083" y1="93833" x2="59083" y2="93833"/>
                        <a14:backgroundMark x1="60083" y1="96750" x2="60083" y2="96750"/>
                        <a14:backgroundMark x1="60083" y1="96500" x2="60083" y2="96500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3" t="8400" r="13359" b="2599"/>
          <a:stretch/>
        </p:blipFill>
        <p:spPr bwMode="auto">
          <a:xfrm>
            <a:off x="6916188" y="141288"/>
            <a:ext cx="3591099" cy="418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F8322F5-67D4-47E4-8932-DE51DCE663A1}"/>
              </a:ext>
            </a:extLst>
          </p:cNvPr>
          <p:cNvSpPr txBox="1"/>
          <p:nvPr/>
        </p:nvSpPr>
        <p:spPr>
          <a:xfrm>
            <a:off x="338137" y="3697579"/>
            <a:ext cx="11518901" cy="2305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ts val="25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他挑选了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个以“评论政治经济现状，预测政治经济趋势，为政策制定提供建议”为生的专家，让他们对一系列未来事件做出预测。他问了一长串敏感问题。乔治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什会再次当选吗？南非的种族隔离问题会和平解决吗？魁北克会脱离加拿大吗？互联网泡沫会破灭吗？在每种情况下，专家们被要求评定几种结果发生的可能性。泰洛克然后询问了专家们的思考过程，以便能更好地了解他们是如何做决定的。研究结束时，泰洛克得到了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82361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个不同的量化预测数据。从泰洛克对数据的统计分析结果中，可以看出专家们的预测显然失败了。尽管他们凭借敏锐的时事洞察力获得报酬，他们的表现还不如随机猜测。泰洛克的大多数问题有三个可能的答案，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平均而言，专家们选择正确答案的比例低于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33%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。换句话说，一只黑猩猩随便选一个答案，也会打败绝大多数专家。泰洛克还发现，他的研究中名气最大的专家往往预测最不准确。</a:t>
            </a:r>
          </a:p>
        </p:txBody>
      </p:sp>
    </p:spTree>
    <p:extLst>
      <p:ext uri="{BB962C8B-B14F-4D97-AF65-F5344CB8AC3E}">
        <p14:creationId xmlns:p14="http://schemas.microsoft.com/office/powerpoint/2010/main" val="2277856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7018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矩形 6">
            <a:extLst>
              <a:ext uri="{FF2B5EF4-FFF2-40B4-BE49-F238E27FC236}">
                <a16:creationId xmlns:a16="http://schemas.microsoft.com/office/drawing/2014/main" id="{8AF23CC0-B131-4E18-9204-E67AB963B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风险是可以被对冲、降低的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0EBBFCC-A2B4-4F66-AC36-4F32E492B54F}"/>
              </a:ext>
            </a:extLst>
          </p:cNvPr>
          <p:cNvSpPr txBox="1"/>
          <p:nvPr/>
        </p:nvSpPr>
        <p:spPr>
          <a:xfrm>
            <a:off x="1433945" y="1400696"/>
            <a:ext cx="168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套期保值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B3EBC12-F4D0-455F-98C4-B3D8796F1658}"/>
              </a:ext>
            </a:extLst>
          </p:cNvPr>
          <p:cNvSpPr txBox="1"/>
          <p:nvPr/>
        </p:nvSpPr>
        <p:spPr>
          <a:xfrm>
            <a:off x="1433945" y="2598735"/>
            <a:ext cx="168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基差交易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5FCD27-1529-4993-882F-3AD2808D904C}"/>
              </a:ext>
            </a:extLst>
          </p:cNvPr>
          <p:cNvSpPr txBox="1"/>
          <p:nvPr/>
        </p:nvSpPr>
        <p:spPr>
          <a:xfrm>
            <a:off x="1433945" y="3799500"/>
            <a:ext cx="168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期转现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0C2470C-15B7-4053-B9D8-ABEC7E5C6B1D}"/>
              </a:ext>
            </a:extLst>
          </p:cNvPr>
          <p:cNvSpPr txBox="1"/>
          <p:nvPr/>
        </p:nvSpPr>
        <p:spPr>
          <a:xfrm>
            <a:off x="1433945" y="5000265"/>
            <a:ext cx="168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点价采购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A1DB743-275C-4B3E-8372-B6435AE12CF9}"/>
              </a:ext>
            </a:extLst>
          </p:cNvPr>
          <p:cNvSpPr/>
          <p:nvPr/>
        </p:nvSpPr>
        <p:spPr>
          <a:xfrm>
            <a:off x="972590" y="972589"/>
            <a:ext cx="1978430" cy="357446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DBD479C1-F5C6-4AE8-AE9D-7001233FB9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750504"/>
              </p:ext>
            </p:extLst>
          </p:nvPr>
        </p:nvGraphicFramePr>
        <p:xfrm>
          <a:off x="3850266" y="746918"/>
          <a:ext cx="7632699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1687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63017</TotalTime>
  <Words>2708</Words>
  <Application>Microsoft Office PowerPoint</Application>
  <PresentationFormat>宽屏</PresentationFormat>
  <Paragraphs>145</Paragraphs>
  <Slides>18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等线</vt:lpstr>
      <vt:lpstr>等线 Light</vt:lpstr>
      <vt:lpstr>微软雅黑</vt:lpstr>
      <vt:lpstr>微软雅黑 Light</vt:lpstr>
      <vt:lpstr>Arial</vt:lpstr>
      <vt:lpstr>1_Office 主题​​</vt:lpstr>
      <vt:lpstr>Office 主题​​</vt:lpstr>
      <vt:lpstr>2020年市场回顾及2021年展望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2794</cp:revision>
  <dcterms:created xsi:type="dcterms:W3CDTF">2017-10-16T02:28:00Z</dcterms:created>
  <dcterms:modified xsi:type="dcterms:W3CDTF">2021-01-04T01:32:29Z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