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6.xml" ContentType="application/vnd.openxmlformats-officedocument.themeOverrid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566" r:id="rId3"/>
    <p:sldId id="581" r:id="rId4"/>
    <p:sldId id="556" r:id="rId5"/>
    <p:sldId id="557" r:id="rId6"/>
    <p:sldId id="558" r:id="rId7"/>
    <p:sldId id="559" r:id="rId8"/>
    <p:sldId id="560" r:id="rId9"/>
    <p:sldId id="580" r:id="rId10"/>
    <p:sldId id="561" r:id="rId11"/>
    <p:sldId id="568" r:id="rId12"/>
    <p:sldId id="525" r:id="rId13"/>
    <p:sldId id="258" r:id="rId14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572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pos="211" userDrawn="1">
          <p15:clr>
            <a:srgbClr val="A4A3A4"/>
          </p15:clr>
        </p15:guide>
        <p15:guide id="6" pos="7469" userDrawn="1">
          <p15:clr>
            <a:srgbClr val="A4A3A4"/>
          </p15:clr>
        </p15:guide>
        <p15:guide id="7" orient="horz" pos="482" userDrawn="1">
          <p15:clr>
            <a:srgbClr val="A4A3A4"/>
          </p15:clr>
        </p15:guide>
        <p15:guide id="8" pos="167">
          <p15:clr>
            <a:srgbClr val="A4A3A4"/>
          </p15:clr>
        </p15:guide>
        <p15:guide id="9" pos="4929" userDrawn="1">
          <p15:clr>
            <a:srgbClr val="A4A3A4"/>
          </p15:clr>
        </p15:guide>
        <p15:guide id="10" pos="2797">
          <p15:clr>
            <a:srgbClr val="A4A3A4"/>
          </p15:clr>
        </p15:guide>
        <p15:guide id="11" pos="370" userDrawn="1">
          <p15:clr>
            <a:srgbClr val="A4A3A4"/>
          </p15:clr>
        </p15:guide>
        <p15:guide id="12" pos="73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EAD8"/>
    <a:srgbClr val="EF8B48"/>
    <a:srgbClr val="FF0000"/>
    <a:srgbClr val="FCF5F8"/>
    <a:srgbClr val="5B9BD5"/>
    <a:srgbClr val="0070C0"/>
    <a:srgbClr val="FBCED0"/>
    <a:srgbClr val="C2232B"/>
    <a:srgbClr val="27737C"/>
    <a:srgbClr val="FCEB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80" autoAdjust="0"/>
    <p:restoredTop sz="77209" autoAdjust="0"/>
  </p:normalViewPr>
  <p:slideViewPr>
    <p:cSldViewPr snapToGrid="0" showGuides="1">
      <p:cViewPr varScale="1">
        <p:scale>
          <a:sx n="112" d="100"/>
          <a:sy n="112" d="100"/>
        </p:scale>
        <p:origin x="156" y="108"/>
      </p:cViewPr>
      <p:guideLst>
        <p:guide orient="horz" pos="2137"/>
        <p:guide pos="3840"/>
        <p:guide orient="horz" pos="572"/>
        <p:guide orient="horz" pos="3861"/>
        <p:guide pos="211"/>
        <p:guide pos="7469"/>
        <p:guide orient="horz" pos="482"/>
        <p:guide pos="167"/>
        <p:guide pos="4929"/>
        <p:guide pos="2797"/>
        <p:guide pos="370"/>
        <p:guide pos="73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__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___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___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___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6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综合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导出数据!$A$4:$A$303</c:f>
              <c:numCache>
                <c:formatCode>yyyy\-mm\-dd</c:formatCode>
                <c:ptCount val="300"/>
                <c:pt idx="0">
                  <c:v>44798</c:v>
                </c:pt>
                <c:pt idx="1">
                  <c:v>44797</c:v>
                </c:pt>
                <c:pt idx="2">
                  <c:v>44796</c:v>
                </c:pt>
                <c:pt idx="3">
                  <c:v>44795</c:v>
                </c:pt>
                <c:pt idx="4">
                  <c:v>44792</c:v>
                </c:pt>
                <c:pt idx="5">
                  <c:v>44791</c:v>
                </c:pt>
                <c:pt idx="6">
                  <c:v>44790</c:v>
                </c:pt>
                <c:pt idx="7">
                  <c:v>44789</c:v>
                </c:pt>
                <c:pt idx="8">
                  <c:v>44788</c:v>
                </c:pt>
                <c:pt idx="9">
                  <c:v>44785</c:v>
                </c:pt>
                <c:pt idx="10">
                  <c:v>44784</c:v>
                </c:pt>
                <c:pt idx="11">
                  <c:v>44783</c:v>
                </c:pt>
                <c:pt idx="12">
                  <c:v>44782</c:v>
                </c:pt>
                <c:pt idx="13">
                  <c:v>44781</c:v>
                </c:pt>
                <c:pt idx="14">
                  <c:v>44778</c:v>
                </c:pt>
                <c:pt idx="15">
                  <c:v>44777</c:v>
                </c:pt>
                <c:pt idx="16">
                  <c:v>44776</c:v>
                </c:pt>
                <c:pt idx="17">
                  <c:v>44775</c:v>
                </c:pt>
                <c:pt idx="18">
                  <c:v>44774</c:v>
                </c:pt>
                <c:pt idx="19">
                  <c:v>44771</c:v>
                </c:pt>
                <c:pt idx="20">
                  <c:v>44770</c:v>
                </c:pt>
                <c:pt idx="21">
                  <c:v>44769</c:v>
                </c:pt>
                <c:pt idx="22">
                  <c:v>44768</c:v>
                </c:pt>
                <c:pt idx="23">
                  <c:v>44767</c:v>
                </c:pt>
                <c:pt idx="24">
                  <c:v>44764</c:v>
                </c:pt>
                <c:pt idx="25">
                  <c:v>44763</c:v>
                </c:pt>
                <c:pt idx="26">
                  <c:v>44762</c:v>
                </c:pt>
                <c:pt idx="27">
                  <c:v>44761</c:v>
                </c:pt>
                <c:pt idx="28">
                  <c:v>44760</c:v>
                </c:pt>
                <c:pt idx="29">
                  <c:v>44757</c:v>
                </c:pt>
                <c:pt idx="30">
                  <c:v>44756</c:v>
                </c:pt>
                <c:pt idx="31">
                  <c:v>44755</c:v>
                </c:pt>
                <c:pt idx="32">
                  <c:v>44754</c:v>
                </c:pt>
                <c:pt idx="33">
                  <c:v>44753</c:v>
                </c:pt>
                <c:pt idx="34">
                  <c:v>44750</c:v>
                </c:pt>
                <c:pt idx="35">
                  <c:v>44749</c:v>
                </c:pt>
                <c:pt idx="36">
                  <c:v>44748</c:v>
                </c:pt>
                <c:pt idx="37">
                  <c:v>44747</c:v>
                </c:pt>
                <c:pt idx="38">
                  <c:v>44746</c:v>
                </c:pt>
                <c:pt idx="39">
                  <c:v>44743</c:v>
                </c:pt>
                <c:pt idx="40">
                  <c:v>44742</c:v>
                </c:pt>
                <c:pt idx="41">
                  <c:v>44741</c:v>
                </c:pt>
                <c:pt idx="42">
                  <c:v>44740</c:v>
                </c:pt>
                <c:pt idx="43">
                  <c:v>44739</c:v>
                </c:pt>
                <c:pt idx="44">
                  <c:v>44736</c:v>
                </c:pt>
                <c:pt idx="45">
                  <c:v>44735</c:v>
                </c:pt>
                <c:pt idx="46">
                  <c:v>44734</c:v>
                </c:pt>
                <c:pt idx="47">
                  <c:v>44733</c:v>
                </c:pt>
                <c:pt idx="48">
                  <c:v>44732</c:v>
                </c:pt>
                <c:pt idx="49">
                  <c:v>44729</c:v>
                </c:pt>
                <c:pt idx="50">
                  <c:v>44728</c:v>
                </c:pt>
                <c:pt idx="51">
                  <c:v>44727</c:v>
                </c:pt>
                <c:pt idx="52">
                  <c:v>44726</c:v>
                </c:pt>
                <c:pt idx="53">
                  <c:v>44725</c:v>
                </c:pt>
                <c:pt idx="54">
                  <c:v>44722</c:v>
                </c:pt>
                <c:pt idx="55">
                  <c:v>44721</c:v>
                </c:pt>
                <c:pt idx="56">
                  <c:v>44720</c:v>
                </c:pt>
                <c:pt idx="57">
                  <c:v>44719</c:v>
                </c:pt>
                <c:pt idx="58">
                  <c:v>44718</c:v>
                </c:pt>
                <c:pt idx="59">
                  <c:v>44714</c:v>
                </c:pt>
                <c:pt idx="60">
                  <c:v>44713</c:v>
                </c:pt>
                <c:pt idx="61">
                  <c:v>44712</c:v>
                </c:pt>
                <c:pt idx="62">
                  <c:v>44711</c:v>
                </c:pt>
                <c:pt idx="63">
                  <c:v>44708</c:v>
                </c:pt>
                <c:pt idx="64">
                  <c:v>44707</c:v>
                </c:pt>
                <c:pt idx="65">
                  <c:v>44706</c:v>
                </c:pt>
                <c:pt idx="66">
                  <c:v>44705</c:v>
                </c:pt>
                <c:pt idx="67">
                  <c:v>44704</c:v>
                </c:pt>
                <c:pt idx="68">
                  <c:v>44701</c:v>
                </c:pt>
                <c:pt idx="69">
                  <c:v>44700</c:v>
                </c:pt>
                <c:pt idx="70">
                  <c:v>44699</c:v>
                </c:pt>
                <c:pt idx="71">
                  <c:v>44698</c:v>
                </c:pt>
                <c:pt idx="72">
                  <c:v>44697</c:v>
                </c:pt>
                <c:pt idx="73">
                  <c:v>44694</c:v>
                </c:pt>
                <c:pt idx="74">
                  <c:v>44693</c:v>
                </c:pt>
                <c:pt idx="75">
                  <c:v>44692</c:v>
                </c:pt>
                <c:pt idx="76">
                  <c:v>44691</c:v>
                </c:pt>
                <c:pt idx="77">
                  <c:v>44690</c:v>
                </c:pt>
                <c:pt idx="78">
                  <c:v>44688</c:v>
                </c:pt>
                <c:pt idx="79">
                  <c:v>44687</c:v>
                </c:pt>
                <c:pt idx="80">
                  <c:v>44686</c:v>
                </c:pt>
                <c:pt idx="81">
                  <c:v>44680</c:v>
                </c:pt>
                <c:pt idx="82">
                  <c:v>44679</c:v>
                </c:pt>
                <c:pt idx="83">
                  <c:v>44678</c:v>
                </c:pt>
                <c:pt idx="84">
                  <c:v>44677</c:v>
                </c:pt>
                <c:pt idx="85">
                  <c:v>44676</c:v>
                </c:pt>
                <c:pt idx="86">
                  <c:v>44675</c:v>
                </c:pt>
                <c:pt idx="87">
                  <c:v>44673</c:v>
                </c:pt>
                <c:pt idx="88">
                  <c:v>44672</c:v>
                </c:pt>
                <c:pt idx="89">
                  <c:v>44671</c:v>
                </c:pt>
                <c:pt idx="90">
                  <c:v>44670</c:v>
                </c:pt>
                <c:pt idx="91">
                  <c:v>44669</c:v>
                </c:pt>
                <c:pt idx="92">
                  <c:v>44666</c:v>
                </c:pt>
                <c:pt idx="93">
                  <c:v>44665</c:v>
                </c:pt>
                <c:pt idx="94">
                  <c:v>44664</c:v>
                </c:pt>
                <c:pt idx="95">
                  <c:v>44663</c:v>
                </c:pt>
                <c:pt idx="96">
                  <c:v>44662</c:v>
                </c:pt>
                <c:pt idx="97">
                  <c:v>44659</c:v>
                </c:pt>
                <c:pt idx="98">
                  <c:v>44658</c:v>
                </c:pt>
                <c:pt idx="99">
                  <c:v>44657</c:v>
                </c:pt>
                <c:pt idx="100">
                  <c:v>44653</c:v>
                </c:pt>
                <c:pt idx="101">
                  <c:v>44652</c:v>
                </c:pt>
                <c:pt idx="102">
                  <c:v>44651</c:v>
                </c:pt>
                <c:pt idx="103">
                  <c:v>44650</c:v>
                </c:pt>
                <c:pt idx="104">
                  <c:v>44649</c:v>
                </c:pt>
                <c:pt idx="105">
                  <c:v>44648</c:v>
                </c:pt>
                <c:pt idx="106">
                  <c:v>44645</c:v>
                </c:pt>
                <c:pt idx="107">
                  <c:v>44644</c:v>
                </c:pt>
                <c:pt idx="108">
                  <c:v>44643</c:v>
                </c:pt>
                <c:pt idx="109">
                  <c:v>44642</c:v>
                </c:pt>
                <c:pt idx="110">
                  <c:v>44641</c:v>
                </c:pt>
                <c:pt idx="111">
                  <c:v>44638</c:v>
                </c:pt>
                <c:pt idx="112">
                  <c:v>44637</c:v>
                </c:pt>
                <c:pt idx="113">
                  <c:v>44636</c:v>
                </c:pt>
                <c:pt idx="114">
                  <c:v>44635</c:v>
                </c:pt>
                <c:pt idx="115">
                  <c:v>44634</c:v>
                </c:pt>
                <c:pt idx="116">
                  <c:v>44631</c:v>
                </c:pt>
                <c:pt idx="117">
                  <c:v>44630</c:v>
                </c:pt>
                <c:pt idx="118">
                  <c:v>44629</c:v>
                </c:pt>
                <c:pt idx="119">
                  <c:v>44628</c:v>
                </c:pt>
                <c:pt idx="120">
                  <c:v>44627</c:v>
                </c:pt>
                <c:pt idx="121">
                  <c:v>44624</c:v>
                </c:pt>
                <c:pt idx="122">
                  <c:v>44623</c:v>
                </c:pt>
                <c:pt idx="123">
                  <c:v>44622</c:v>
                </c:pt>
                <c:pt idx="124">
                  <c:v>44621</c:v>
                </c:pt>
                <c:pt idx="125">
                  <c:v>44620</c:v>
                </c:pt>
                <c:pt idx="126">
                  <c:v>44617</c:v>
                </c:pt>
                <c:pt idx="127">
                  <c:v>44616</c:v>
                </c:pt>
                <c:pt idx="128">
                  <c:v>44615</c:v>
                </c:pt>
                <c:pt idx="129">
                  <c:v>44614</c:v>
                </c:pt>
                <c:pt idx="130">
                  <c:v>44613</c:v>
                </c:pt>
                <c:pt idx="131">
                  <c:v>44610</c:v>
                </c:pt>
                <c:pt idx="132">
                  <c:v>44609</c:v>
                </c:pt>
                <c:pt idx="133">
                  <c:v>44608</c:v>
                </c:pt>
                <c:pt idx="134">
                  <c:v>44607</c:v>
                </c:pt>
                <c:pt idx="135">
                  <c:v>44606</c:v>
                </c:pt>
                <c:pt idx="136">
                  <c:v>44603</c:v>
                </c:pt>
                <c:pt idx="137">
                  <c:v>44602</c:v>
                </c:pt>
                <c:pt idx="138">
                  <c:v>44601</c:v>
                </c:pt>
                <c:pt idx="139">
                  <c:v>44600</c:v>
                </c:pt>
                <c:pt idx="140">
                  <c:v>44599</c:v>
                </c:pt>
                <c:pt idx="141">
                  <c:v>44591</c:v>
                </c:pt>
                <c:pt idx="142">
                  <c:v>44590</c:v>
                </c:pt>
                <c:pt idx="143">
                  <c:v>44589</c:v>
                </c:pt>
                <c:pt idx="144">
                  <c:v>44588</c:v>
                </c:pt>
                <c:pt idx="145">
                  <c:v>44587</c:v>
                </c:pt>
                <c:pt idx="146">
                  <c:v>44586</c:v>
                </c:pt>
                <c:pt idx="147">
                  <c:v>44585</c:v>
                </c:pt>
                <c:pt idx="148">
                  <c:v>44582</c:v>
                </c:pt>
                <c:pt idx="149">
                  <c:v>44581</c:v>
                </c:pt>
                <c:pt idx="150">
                  <c:v>44580</c:v>
                </c:pt>
                <c:pt idx="151">
                  <c:v>44579</c:v>
                </c:pt>
                <c:pt idx="152">
                  <c:v>44578</c:v>
                </c:pt>
                <c:pt idx="153">
                  <c:v>44575</c:v>
                </c:pt>
                <c:pt idx="154">
                  <c:v>44574</c:v>
                </c:pt>
                <c:pt idx="155">
                  <c:v>44573</c:v>
                </c:pt>
                <c:pt idx="156">
                  <c:v>44572</c:v>
                </c:pt>
                <c:pt idx="157">
                  <c:v>44571</c:v>
                </c:pt>
                <c:pt idx="158">
                  <c:v>44568</c:v>
                </c:pt>
                <c:pt idx="159">
                  <c:v>44567</c:v>
                </c:pt>
                <c:pt idx="160">
                  <c:v>44566</c:v>
                </c:pt>
                <c:pt idx="161">
                  <c:v>44565</c:v>
                </c:pt>
                <c:pt idx="162">
                  <c:v>44561</c:v>
                </c:pt>
                <c:pt idx="163">
                  <c:v>44560</c:v>
                </c:pt>
                <c:pt idx="164">
                  <c:v>44559</c:v>
                </c:pt>
                <c:pt idx="165">
                  <c:v>44558</c:v>
                </c:pt>
                <c:pt idx="166">
                  <c:v>44557</c:v>
                </c:pt>
                <c:pt idx="167">
                  <c:v>44554</c:v>
                </c:pt>
                <c:pt idx="168">
                  <c:v>44553</c:v>
                </c:pt>
                <c:pt idx="169">
                  <c:v>44552</c:v>
                </c:pt>
                <c:pt idx="170">
                  <c:v>44551</c:v>
                </c:pt>
                <c:pt idx="171">
                  <c:v>44550</c:v>
                </c:pt>
                <c:pt idx="172">
                  <c:v>44547</c:v>
                </c:pt>
                <c:pt idx="173">
                  <c:v>44546</c:v>
                </c:pt>
                <c:pt idx="174">
                  <c:v>44545</c:v>
                </c:pt>
                <c:pt idx="175">
                  <c:v>44544</c:v>
                </c:pt>
                <c:pt idx="176">
                  <c:v>44543</c:v>
                </c:pt>
                <c:pt idx="177">
                  <c:v>44540</c:v>
                </c:pt>
                <c:pt idx="178">
                  <c:v>44539</c:v>
                </c:pt>
                <c:pt idx="179">
                  <c:v>44538</c:v>
                </c:pt>
                <c:pt idx="180">
                  <c:v>44537</c:v>
                </c:pt>
                <c:pt idx="181">
                  <c:v>44536</c:v>
                </c:pt>
                <c:pt idx="182">
                  <c:v>44533</c:v>
                </c:pt>
                <c:pt idx="183">
                  <c:v>44532</c:v>
                </c:pt>
                <c:pt idx="184">
                  <c:v>44531</c:v>
                </c:pt>
                <c:pt idx="185">
                  <c:v>44530</c:v>
                </c:pt>
                <c:pt idx="186">
                  <c:v>44529</c:v>
                </c:pt>
                <c:pt idx="187">
                  <c:v>44526</c:v>
                </c:pt>
                <c:pt idx="188">
                  <c:v>44525</c:v>
                </c:pt>
                <c:pt idx="189">
                  <c:v>44524</c:v>
                </c:pt>
                <c:pt idx="190">
                  <c:v>44523</c:v>
                </c:pt>
                <c:pt idx="191">
                  <c:v>44522</c:v>
                </c:pt>
                <c:pt idx="192">
                  <c:v>44519</c:v>
                </c:pt>
                <c:pt idx="193">
                  <c:v>44518</c:v>
                </c:pt>
                <c:pt idx="194">
                  <c:v>44517</c:v>
                </c:pt>
                <c:pt idx="195">
                  <c:v>44516</c:v>
                </c:pt>
                <c:pt idx="196">
                  <c:v>44515</c:v>
                </c:pt>
                <c:pt idx="197">
                  <c:v>44512</c:v>
                </c:pt>
                <c:pt idx="198">
                  <c:v>44511</c:v>
                </c:pt>
                <c:pt idx="199">
                  <c:v>44510</c:v>
                </c:pt>
                <c:pt idx="200">
                  <c:v>44509</c:v>
                </c:pt>
                <c:pt idx="201">
                  <c:v>44508</c:v>
                </c:pt>
                <c:pt idx="202">
                  <c:v>44505</c:v>
                </c:pt>
                <c:pt idx="203">
                  <c:v>44504</c:v>
                </c:pt>
                <c:pt idx="204">
                  <c:v>44503</c:v>
                </c:pt>
                <c:pt idx="205">
                  <c:v>44502</c:v>
                </c:pt>
                <c:pt idx="206">
                  <c:v>44501</c:v>
                </c:pt>
                <c:pt idx="207">
                  <c:v>44498</c:v>
                </c:pt>
                <c:pt idx="208">
                  <c:v>44497</c:v>
                </c:pt>
                <c:pt idx="209">
                  <c:v>44496</c:v>
                </c:pt>
                <c:pt idx="210">
                  <c:v>44495</c:v>
                </c:pt>
                <c:pt idx="211">
                  <c:v>44494</c:v>
                </c:pt>
                <c:pt idx="212">
                  <c:v>44491</c:v>
                </c:pt>
                <c:pt idx="213">
                  <c:v>44490</c:v>
                </c:pt>
                <c:pt idx="214">
                  <c:v>44489</c:v>
                </c:pt>
                <c:pt idx="215">
                  <c:v>44488</c:v>
                </c:pt>
                <c:pt idx="216">
                  <c:v>44487</c:v>
                </c:pt>
                <c:pt idx="217">
                  <c:v>44484</c:v>
                </c:pt>
                <c:pt idx="218">
                  <c:v>44483</c:v>
                </c:pt>
                <c:pt idx="219">
                  <c:v>44482</c:v>
                </c:pt>
                <c:pt idx="220">
                  <c:v>44481</c:v>
                </c:pt>
                <c:pt idx="221">
                  <c:v>44480</c:v>
                </c:pt>
                <c:pt idx="222">
                  <c:v>44478</c:v>
                </c:pt>
                <c:pt idx="223">
                  <c:v>44477</c:v>
                </c:pt>
                <c:pt idx="224">
                  <c:v>44469</c:v>
                </c:pt>
                <c:pt idx="225">
                  <c:v>44468</c:v>
                </c:pt>
                <c:pt idx="226">
                  <c:v>44467</c:v>
                </c:pt>
                <c:pt idx="227">
                  <c:v>44466</c:v>
                </c:pt>
                <c:pt idx="228">
                  <c:v>44465</c:v>
                </c:pt>
                <c:pt idx="229">
                  <c:v>44463</c:v>
                </c:pt>
                <c:pt idx="230">
                  <c:v>44462</c:v>
                </c:pt>
                <c:pt idx="231">
                  <c:v>44461</c:v>
                </c:pt>
                <c:pt idx="232">
                  <c:v>44457</c:v>
                </c:pt>
                <c:pt idx="233">
                  <c:v>44456</c:v>
                </c:pt>
                <c:pt idx="234">
                  <c:v>44455</c:v>
                </c:pt>
                <c:pt idx="235">
                  <c:v>44454</c:v>
                </c:pt>
                <c:pt idx="236">
                  <c:v>44453</c:v>
                </c:pt>
                <c:pt idx="237">
                  <c:v>44452</c:v>
                </c:pt>
                <c:pt idx="238">
                  <c:v>44449</c:v>
                </c:pt>
                <c:pt idx="239">
                  <c:v>44448</c:v>
                </c:pt>
                <c:pt idx="240">
                  <c:v>44447</c:v>
                </c:pt>
                <c:pt idx="241">
                  <c:v>44446</c:v>
                </c:pt>
                <c:pt idx="242">
                  <c:v>44445</c:v>
                </c:pt>
                <c:pt idx="243">
                  <c:v>44442</c:v>
                </c:pt>
                <c:pt idx="244">
                  <c:v>44441</c:v>
                </c:pt>
                <c:pt idx="245">
                  <c:v>44440</c:v>
                </c:pt>
                <c:pt idx="246">
                  <c:v>44439</c:v>
                </c:pt>
                <c:pt idx="247">
                  <c:v>44438</c:v>
                </c:pt>
                <c:pt idx="248">
                  <c:v>44435</c:v>
                </c:pt>
                <c:pt idx="249">
                  <c:v>44434</c:v>
                </c:pt>
                <c:pt idx="250">
                  <c:v>44433</c:v>
                </c:pt>
                <c:pt idx="251">
                  <c:v>44432</c:v>
                </c:pt>
                <c:pt idx="252">
                  <c:v>44431</c:v>
                </c:pt>
                <c:pt idx="253">
                  <c:v>44428</c:v>
                </c:pt>
                <c:pt idx="254">
                  <c:v>44427</c:v>
                </c:pt>
                <c:pt idx="255">
                  <c:v>44426</c:v>
                </c:pt>
                <c:pt idx="256">
                  <c:v>44425</c:v>
                </c:pt>
                <c:pt idx="257">
                  <c:v>44424</c:v>
                </c:pt>
                <c:pt idx="258">
                  <c:v>44421</c:v>
                </c:pt>
                <c:pt idx="259">
                  <c:v>44420</c:v>
                </c:pt>
                <c:pt idx="260">
                  <c:v>44419</c:v>
                </c:pt>
                <c:pt idx="261">
                  <c:v>44418</c:v>
                </c:pt>
                <c:pt idx="262">
                  <c:v>44417</c:v>
                </c:pt>
                <c:pt idx="263">
                  <c:v>44414</c:v>
                </c:pt>
                <c:pt idx="264">
                  <c:v>44413</c:v>
                </c:pt>
                <c:pt idx="265">
                  <c:v>44412</c:v>
                </c:pt>
                <c:pt idx="266">
                  <c:v>44411</c:v>
                </c:pt>
                <c:pt idx="267">
                  <c:v>44410</c:v>
                </c:pt>
                <c:pt idx="268">
                  <c:v>44407</c:v>
                </c:pt>
                <c:pt idx="269">
                  <c:v>44406</c:v>
                </c:pt>
                <c:pt idx="270">
                  <c:v>44405</c:v>
                </c:pt>
                <c:pt idx="271">
                  <c:v>44404</c:v>
                </c:pt>
                <c:pt idx="272">
                  <c:v>44403</c:v>
                </c:pt>
                <c:pt idx="273">
                  <c:v>44400</c:v>
                </c:pt>
                <c:pt idx="274">
                  <c:v>44399</c:v>
                </c:pt>
                <c:pt idx="275">
                  <c:v>44398</c:v>
                </c:pt>
                <c:pt idx="276">
                  <c:v>44397</c:v>
                </c:pt>
                <c:pt idx="277">
                  <c:v>44396</c:v>
                </c:pt>
                <c:pt idx="278">
                  <c:v>44393</c:v>
                </c:pt>
                <c:pt idx="279">
                  <c:v>44392</c:v>
                </c:pt>
                <c:pt idx="280">
                  <c:v>44391</c:v>
                </c:pt>
                <c:pt idx="281">
                  <c:v>44390</c:v>
                </c:pt>
                <c:pt idx="282">
                  <c:v>44389</c:v>
                </c:pt>
                <c:pt idx="283">
                  <c:v>44386</c:v>
                </c:pt>
                <c:pt idx="284">
                  <c:v>44385</c:v>
                </c:pt>
                <c:pt idx="285">
                  <c:v>44384</c:v>
                </c:pt>
                <c:pt idx="286">
                  <c:v>44383</c:v>
                </c:pt>
                <c:pt idx="287">
                  <c:v>44382</c:v>
                </c:pt>
                <c:pt idx="288">
                  <c:v>44379</c:v>
                </c:pt>
                <c:pt idx="289">
                  <c:v>44378</c:v>
                </c:pt>
                <c:pt idx="290">
                  <c:v>44377</c:v>
                </c:pt>
                <c:pt idx="291">
                  <c:v>44376</c:v>
                </c:pt>
                <c:pt idx="292">
                  <c:v>44375</c:v>
                </c:pt>
                <c:pt idx="293">
                  <c:v>44372</c:v>
                </c:pt>
                <c:pt idx="294">
                  <c:v>44371</c:v>
                </c:pt>
                <c:pt idx="295">
                  <c:v>44370</c:v>
                </c:pt>
                <c:pt idx="296">
                  <c:v>44369</c:v>
                </c:pt>
                <c:pt idx="297">
                  <c:v>44368</c:v>
                </c:pt>
                <c:pt idx="298">
                  <c:v>44365</c:v>
                </c:pt>
                <c:pt idx="299">
                  <c:v>44364</c:v>
                </c:pt>
              </c:numCache>
            </c:numRef>
          </c:cat>
          <c:val>
            <c:numRef>
              <c:f>导出数据!$B$4:$B$303</c:f>
              <c:numCache>
                <c:formatCode>General</c:formatCode>
                <c:ptCount val="300"/>
                <c:pt idx="0">
                  <c:v>4315.74</c:v>
                </c:pt>
                <c:pt idx="1">
                  <c:v>4305.43</c:v>
                </c:pt>
                <c:pt idx="2">
                  <c:v>4292.03</c:v>
                </c:pt>
                <c:pt idx="3">
                  <c:v>4273.0200000000004</c:v>
                </c:pt>
                <c:pt idx="4">
                  <c:v>4266.47</c:v>
                </c:pt>
                <c:pt idx="5">
                  <c:v>4294.5600000000004</c:v>
                </c:pt>
                <c:pt idx="6">
                  <c:v>4318.01</c:v>
                </c:pt>
                <c:pt idx="7">
                  <c:v>4350.68</c:v>
                </c:pt>
                <c:pt idx="8">
                  <c:v>4356.63</c:v>
                </c:pt>
                <c:pt idx="9">
                  <c:v>4344.18</c:v>
                </c:pt>
                <c:pt idx="10">
                  <c:v>4330.95</c:v>
                </c:pt>
                <c:pt idx="11">
                  <c:v>4336.12</c:v>
                </c:pt>
                <c:pt idx="12">
                  <c:v>4358.24</c:v>
                </c:pt>
                <c:pt idx="13">
                  <c:v>4364.7</c:v>
                </c:pt>
                <c:pt idx="14">
                  <c:v>4318.07</c:v>
                </c:pt>
                <c:pt idx="15">
                  <c:v>4320.8999999999996</c:v>
                </c:pt>
                <c:pt idx="16">
                  <c:v>4346.32</c:v>
                </c:pt>
                <c:pt idx="17">
                  <c:v>4340.99</c:v>
                </c:pt>
                <c:pt idx="18">
                  <c:v>4348.04</c:v>
                </c:pt>
                <c:pt idx="19">
                  <c:v>4255.01</c:v>
                </c:pt>
                <c:pt idx="20">
                  <c:v>4232.96</c:v>
                </c:pt>
                <c:pt idx="21">
                  <c:v>4169.34</c:v>
                </c:pt>
                <c:pt idx="22">
                  <c:v>4168.51</c:v>
                </c:pt>
                <c:pt idx="23">
                  <c:v>4170.87</c:v>
                </c:pt>
                <c:pt idx="24">
                  <c:v>4144.59</c:v>
                </c:pt>
                <c:pt idx="25">
                  <c:v>4143.5600000000004</c:v>
                </c:pt>
                <c:pt idx="26">
                  <c:v>4154.49</c:v>
                </c:pt>
                <c:pt idx="27">
                  <c:v>4151.4399999999996</c:v>
                </c:pt>
                <c:pt idx="28">
                  <c:v>4132.41</c:v>
                </c:pt>
                <c:pt idx="29">
                  <c:v>4072.95</c:v>
                </c:pt>
                <c:pt idx="30">
                  <c:v>4223.99</c:v>
                </c:pt>
                <c:pt idx="31">
                  <c:v>4264.28</c:v>
                </c:pt>
                <c:pt idx="32">
                  <c:v>4317.6400000000003</c:v>
                </c:pt>
                <c:pt idx="33">
                  <c:v>4377.8900000000003</c:v>
                </c:pt>
                <c:pt idx="34">
                  <c:v>4490.7</c:v>
                </c:pt>
                <c:pt idx="35">
                  <c:v>4498.04</c:v>
                </c:pt>
                <c:pt idx="36">
                  <c:v>4499.55</c:v>
                </c:pt>
                <c:pt idx="37">
                  <c:v>4505.25</c:v>
                </c:pt>
                <c:pt idx="38">
                  <c:v>4507.1099999999997</c:v>
                </c:pt>
                <c:pt idx="39">
                  <c:v>4595.83</c:v>
                </c:pt>
                <c:pt idx="40">
                  <c:v>4623.8999999999996</c:v>
                </c:pt>
                <c:pt idx="41">
                  <c:v>4622.17</c:v>
                </c:pt>
                <c:pt idx="42">
                  <c:v>4594.57</c:v>
                </c:pt>
                <c:pt idx="43">
                  <c:v>4581.82</c:v>
                </c:pt>
                <c:pt idx="44">
                  <c:v>4554.54</c:v>
                </c:pt>
                <c:pt idx="45">
                  <c:v>4554.59</c:v>
                </c:pt>
                <c:pt idx="46">
                  <c:v>4562.8500000000004</c:v>
                </c:pt>
                <c:pt idx="47">
                  <c:v>4593.7700000000004</c:v>
                </c:pt>
                <c:pt idx="48">
                  <c:v>4594.28</c:v>
                </c:pt>
                <c:pt idx="49">
                  <c:v>4839.33</c:v>
                </c:pt>
                <c:pt idx="50">
                  <c:v>4917.26</c:v>
                </c:pt>
                <c:pt idx="51">
                  <c:v>4944.3100000000004</c:v>
                </c:pt>
                <c:pt idx="52">
                  <c:v>4973.3999999999996</c:v>
                </c:pt>
                <c:pt idx="53">
                  <c:v>5013.57</c:v>
                </c:pt>
                <c:pt idx="54">
                  <c:v>5058.29</c:v>
                </c:pt>
                <c:pt idx="55">
                  <c:v>5070.6899999999996</c:v>
                </c:pt>
                <c:pt idx="56">
                  <c:v>5068.7299999999996</c:v>
                </c:pt>
                <c:pt idx="57">
                  <c:v>5067.2299999999996</c:v>
                </c:pt>
                <c:pt idx="58">
                  <c:v>5080.66</c:v>
                </c:pt>
                <c:pt idx="59">
                  <c:v>5066.53</c:v>
                </c:pt>
                <c:pt idx="60">
                  <c:v>5051.8500000000004</c:v>
                </c:pt>
                <c:pt idx="61">
                  <c:v>5042.4399999999996</c:v>
                </c:pt>
                <c:pt idx="62">
                  <c:v>5035.84</c:v>
                </c:pt>
                <c:pt idx="63">
                  <c:v>5026.67</c:v>
                </c:pt>
                <c:pt idx="64">
                  <c:v>5009.66</c:v>
                </c:pt>
                <c:pt idx="65">
                  <c:v>5031.0600000000004</c:v>
                </c:pt>
                <c:pt idx="66">
                  <c:v>5052</c:v>
                </c:pt>
                <c:pt idx="67">
                  <c:v>5094.32</c:v>
                </c:pt>
                <c:pt idx="68">
                  <c:v>5102.71</c:v>
                </c:pt>
                <c:pt idx="69">
                  <c:v>5084.93</c:v>
                </c:pt>
                <c:pt idx="70">
                  <c:v>5121.58</c:v>
                </c:pt>
                <c:pt idx="71">
                  <c:v>5156.46</c:v>
                </c:pt>
                <c:pt idx="72">
                  <c:v>5162.58</c:v>
                </c:pt>
                <c:pt idx="73">
                  <c:v>5177.1499999999996</c:v>
                </c:pt>
                <c:pt idx="74">
                  <c:v>5188.75</c:v>
                </c:pt>
                <c:pt idx="75">
                  <c:v>5199.62</c:v>
                </c:pt>
                <c:pt idx="76">
                  <c:v>5177.26</c:v>
                </c:pt>
                <c:pt idx="77">
                  <c:v>5221.12</c:v>
                </c:pt>
                <c:pt idx="78">
                  <c:v>5264.58</c:v>
                </c:pt>
                <c:pt idx="79">
                  <c:v>5298</c:v>
                </c:pt>
                <c:pt idx="80">
                  <c:v>5331.75</c:v>
                </c:pt>
                <c:pt idx="81">
                  <c:v>5280.3</c:v>
                </c:pt>
                <c:pt idx="82">
                  <c:v>5270.51</c:v>
                </c:pt>
                <c:pt idx="83">
                  <c:v>5272.97</c:v>
                </c:pt>
                <c:pt idx="84">
                  <c:v>5257.48</c:v>
                </c:pt>
                <c:pt idx="85">
                  <c:v>5271.68</c:v>
                </c:pt>
                <c:pt idx="86">
                  <c:v>5314.73</c:v>
                </c:pt>
                <c:pt idx="87">
                  <c:v>5347.11</c:v>
                </c:pt>
                <c:pt idx="88">
                  <c:v>5363.94</c:v>
                </c:pt>
                <c:pt idx="89">
                  <c:v>5365.3</c:v>
                </c:pt>
                <c:pt idx="90">
                  <c:v>5352.64</c:v>
                </c:pt>
                <c:pt idx="91">
                  <c:v>5344.84</c:v>
                </c:pt>
                <c:pt idx="92">
                  <c:v>5348.51</c:v>
                </c:pt>
                <c:pt idx="93">
                  <c:v>5334.24</c:v>
                </c:pt>
                <c:pt idx="94">
                  <c:v>5328.95</c:v>
                </c:pt>
                <c:pt idx="95">
                  <c:v>5323.17</c:v>
                </c:pt>
                <c:pt idx="96">
                  <c:v>5312.45</c:v>
                </c:pt>
                <c:pt idx="97">
                  <c:v>5367.28</c:v>
                </c:pt>
                <c:pt idx="98">
                  <c:v>5383.92</c:v>
                </c:pt>
                <c:pt idx="99">
                  <c:v>5394.33</c:v>
                </c:pt>
                <c:pt idx="100">
                  <c:v>5378.47</c:v>
                </c:pt>
                <c:pt idx="101">
                  <c:v>5345.59</c:v>
                </c:pt>
                <c:pt idx="102">
                  <c:v>5321.15</c:v>
                </c:pt>
                <c:pt idx="103">
                  <c:v>5311.27</c:v>
                </c:pt>
                <c:pt idx="104">
                  <c:v>5316.35</c:v>
                </c:pt>
                <c:pt idx="105">
                  <c:v>5309.7</c:v>
                </c:pt>
                <c:pt idx="106">
                  <c:v>5262.04</c:v>
                </c:pt>
                <c:pt idx="107">
                  <c:v>5246.46</c:v>
                </c:pt>
                <c:pt idx="108">
                  <c:v>5226.68</c:v>
                </c:pt>
                <c:pt idx="109">
                  <c:v>5227.45</c:v>
                </c:pt>
                <c:pt idx="110">
                  <c:v>5221.43</c:v>
                </c:pt>
                <c:pt idx="111">
                  <c:v>5209.05</c:v>
                </c:pt>
                <c:pt idx="112">
                  <c:v>5193.62</c:v>
                </c:pt>
                <c:pt idx="113">
                  <c:v>5172.22</c:v>
                </c:pt>
                <c:pt idx="114">
                  <c:v>5147.26</c:v>
                </c:pt>
                <c:pt idx="115">
                  <c:v>5173.72</c:v>
                </c:pt>
                <c:pt idx="116">
                  <c:v>5224.83</c:v>
                </c:pt>
                <c:pt idx="117">
                  <c:v>5227.0600000000004</c:v>
                </c:pt>
                <c:pt idx="118">
                  <c:v>5270.61</c:v>
                </c:pt>
                <c:pt idx="119">
                  <c:v>5305.16</c:v>
                </c:pt>
                <c:pt idx="120">
                  <c:v>5323.94</c:v>
                </c:pt>
                <c:pt idx="121">
                  <c:v>5226.82</c:v>
                </c:pt>
                <c:pt idx="122">
                  <c:v>5226.46</c:v>
                </c:pt>
                <c:pt idx="123">
                  <c:v>5189.24</c:v>
                </c:pt>
                <c:pt idx="124">
                  <c:v>5157.2</c:v>
                </c:pt>
                <c:pt idx="125">
                  <c:v>5114.66</c:v>
                </c:pt>
                <c:pt idx="126">
                  <c:v>5094.74</c:v>
                </c:pt>
                <c:pt idx="127">
                  <c:v>5127.1400000000003</c:v>
                </c:pt>
                <c:pt idx="128">
                  <c:v>5153.21</c:v>
                </c:pt>
                <c:pt idx="129">
                  <c:v>5160.07</c:v>
                </c:pt>
                <c:pt idx="130">
                  <c:v>5153.74</c:v>
                </c:pt>
                <c:pt idx="131">
                  <c:v>5139.6899999999996</c:v>
                </c:pt>
                <c:pt idx="132">
                  <c:v>5141.53</c:v>
                </c:pt>
                <c:pt idx="133">
                  <c:v>5161.72</c:v>
                </c:pt>
                <c:pt idx="134">
                  <c:v>5160.57</c:v>
                </c:pt>
                <c:pt idx="135">
                  <c:v>5205.76</c:v>
                </c:pt>
                <c:pt idx="136">
                  <c:v>5237.38</c:v>
                </c:pt>
                <c:pt idx="137">
                  <c:v>5207.87</c:v>
                </c:pt>
                <c:pt idx="138">
                  <c:v>5201.51</c:v>
                </c:pt>
                <c:pt idx="139">
                  <c:v>5192.08</c:v>
                </c:pt>
                <c:pt idx="140">
                  <c:v>5124.47</c:v>
                </c:pt>
                <c:pt idx="141">
                  <c:v>5043.92</c:v>
                </c:pt>
                <c:pt idx="142">
                  <c:v>5043.92</c:v>
                </c:pt>
                <c:pt idx="143">
                  <c:v>5043.6499999999996</c:v>
                </c:pt>
                <c:pt idx="144">
                  <c:v>5042.5</c:v>
                </c:pt>
                <c:pt idx="145">
                  <c:v>5042.3100000000004</c:v>
                </c:pt>
                <c:pt idx="146">
                  <c:v>5041.97</c:v>
                </c:pt>
                <c:pt idx="147">
                  <c:v>5038.05</c:v>
                </c:pt>
                <c:pt idx="148">
                  <c:v>5027.3599999999997</c:v>
                </c:pt>
                <c:pt idx="149">
                  <c:v>5020.6899999999996</c:v>
                </c:pt>
                <c:pt idx="150">
                  <c:v>5018.8100000000004</c:v>
                </c:pt>
                <c:pt idx="151">
                  <c:v>4994.47</c:v>
                </c:pt>
                <c:pt idx="152">
                  <c:v>4997.92</c:v>
                </c:pt>
                <c:pt idx="153">
                  <c:v>5011.3599999999997</c:v>
                </c:pt>
                <c:pt idx="154">
                  <c:v>5010.49</c:v>
                </c:pt>
                <c:pt idx="155">
                  <c:v>4994.04</c:v>
                </c:pt>
                <c:pt idx="156">
                  <c:v>4981.7700000000004</c:v>
                </c:pt>
                <c:pt idx="157">
                  <c:v>4982.1400000000003</c:v>
                </c:pt>
                <c:pt idx="158">
                  <c:v>4986.01</c:v>
                </c:pt>
                <c:pt idx="159">
                  <c:v>4985.74</c:v>
                </c:pt>
                <c:pt idx="160">
                  <c:v>4981.2700000000004</c:v>
                </c:pt>
                <c:pt idx="161">
                  <c:v>4970.12</c:v>
                </c:pt>
                <c:pt idx="162">
                  <c:v>4969.7700000000004</c:v>
                </c:pt>
                <c:pt idx="163">
                  <c:v>4977.04</c:v>
                </c:pt>
                <c:pt idx="164">
                  <c:v>4984.13</c:v>
                </c:pt>
                <c:pt idx="165">
                  <c:v>4994.01</c:v>
                </c:pt>
                <c:pt idx="166">
                  <c:v>5014.6499999999996</c:v>
                </c:pt>
                <c:pt idx="167">
                  <c:v>5066.8900000000003</c:v>
                </c:pt>
                <c:pt idx="168">
                  <c:v>5063.17</c:v>
                </c:pt>
                <c:pt idx="169">
                  <c:v>5070.17</c:v>
                </c:pt>
                <c:pt idx="170">
                  <c:v>5083.67</c:v>
                </c:pt>
                <c:pt idx="171">
                  <c:v>5098.7299999999996</c:v>
                </c:pt>
                <c:pt idx="172">
                  <c:v>5082.87</c:v>
                </c:pt>
                <c:pt idx="173">
                  <c:v>5070.47</c:v>
                </c:pt>
                <c:pt idx="174">
                  <c:v>5057.75</c:v>
                </c:pt>
                <c:pt idx="175">
                  <c:v>5050.67</c:v>
                </c:pt>
                <c:pt idx="176">
                  <c:v>5043.8100000000004</c:v>
                </c:pt>
                <c:pt idx="177">
                  <c:v>5036.9799999999996</c:v>
                </c:pt>
                <c:pt idx="178">
                  <c:v>5049.1400000000003</c:v>
                </c:pt>
                <c:pt idx="179">
                  <c:v>5065.1899999999996</c:v>
                </c:pt>
                <c:pt idx="180">
                  <c:v>5069.42</c:v>
                </c:pt>
                <c:pt idx="181">
                  <c:v>5054.91</c:v>
                </c:pt>
                <c:pt idx="182">
                  <c:v>5040.66</c:v>
                </c:pt>
                <c:pt idx="183">
                  <c:v>5033.66</c:v>
                </c:pt>
                <c:pt idx="184">
                  <c:v>5026.6000000000004</c:v>
                </c:pt>
                <c:pt idx="185">
                  <c:v>5010.8100000000004</c:v>
                </c:pt>
                <c:pt idx="186">
                  <c:v>5016.4399999999996</c:v>
                </c:pt>
                <c:pt idx="187">
                  <c:v>5038.66</c:v>
                </c:pt>
                <c:pt idx="188">
                  <c:v>5059.58</c:v>
                </c:pt>
                <c:pt idx="189">
                  <c:v>5038.6000000000004</c:v>
                </c:pt>
                <c:pt idx="190">
                  <c:v>5004.79</c:v>
                </c:pt>
                <c:pt idx="191">
                  <c:v>5000.96</c:v>
                </c:pt>
                <c:pt idx="192">
                  <c:v>4973.93</c:v>
                </c:pt>
                <c:pt idx="193">
                  <c:v>4994.08</c:v>
                </c:pt>
                <c:pt idx="194">
                  <c:v>5013.3500000000004</c:v>
                </c:pt>
                <c:pt idx="195">
                  <c:v>5035.17</c:v>
                </c:pt>
                <c:pt idx="196">
                  <c:v>5051.49</c:v>
                </c:pt>
                <c:pt idx="197">
                  <c:v>5146.8100000000004</c:v>
                </c:pt>
                <c:pt idx="198">
                  <c:v>5153.07</c:v>
                </c:pt>
                <c:pt idx="199">
                  <c:v>5087.1000000000004</c:v>
                </c:pt>
                <c:pt idx="200">
                  <c:v>5261.26</c:v>
                </c:pt>
                <c:pt idx="201">
                  <c:v>5310.62</c:v>
                </c:pt>
                <c:pt idx="202">
                  <c:v>5331.67</c:v>
                </c:pt>
                <c:pt idx="203">
                  <c:v>5400.26</c:v>
                </c:pt>
                <c:pt idx="204">
                  <c:v>5436.14</c:v>
                </c:pt>
                <c:pt idx="205">
                  <c:v>5463.01</c:v>
                </c:pt>
                <c:pt idx="206">
                  <c:v>5575.87</c:v>
                </c:pt>
                <c:pt idx="207">
                  <c:v>5621.82</c:v>
                </c:pt>
                <c:pt idx="208">
                  <c:v>5615.6</c:v>
                </c:pt>
                <c:pt idx="209">
                  <c:v>5692.62</c:v>
                </c:pt>
                <c:pt idx="210">
                  <c:v>5766.41</c:v>
                </c:pt>
                <c:pt idx="211">
                  <c:v>5787.75</c:v>
                </c:pt>
                <c:pt idx="212">
                  <c:v>5814.08</c:v>
                </c:pt>
                <c:pt idx="213">
                  <c:v>5913.91</c:v>
                </c:pt>
                <c:pt idx="214">
                  <c:v>5968.65</c:v>
                </c:pt>
                <c:pt idx="215">
                  <c:v>5994.73</c:v>
                </c:pt>
                <c:pt idx="216">
                  <c:v>5992.93</c:v>
                </c:pt>
                <c:pt idx="217">
                  <c:v>6026.52</c:v>
                </c:pt>
                <c:pt idx="218">
                  <c:v>6021.32</c:v>
                </c:pt>
                <c:pt idx="219">
                  <c:v>6021.24</c:v>
                </c:pt>
                <c:pt idx="220">
                  <c:v>6075.88</c:v>
                </c:pt>
                <c:pt idx="221">
                  <c:v>6119.29</c:v>
                </c:pt>
                <c:pt idx="222">
                  <c:v>6126.1</c:v>
                </c:pt>
                <c:pt idx="223">
                  <c:v>6108.49</c:v>
                </c:pt>
                <c:pt idx="224">
                  <c:v>6021</c:v>
                </c:pt>
                <c:pt idx="225">
                  <c:v>5994.37</c:v>
                </c:pt>
                <c:pt idx="226">
                  <c:v>5967.73</c:v>
                </c:pt>
                <c:pt idx="227">
                  <c:v>5948.59</c:v>
                </c:pt>
                <c:pt idx="228">
                  <c:v>5936.2</c:v>
                </c:pt>
                <c:pt idx="229">
                  <c:v>5932.01</c:v>
                </c:pt>
                <c:pt idx="230">
                  <c:v>5957.1</c:v>
                </c:pt>
                <c:pt idx="231">
                  <c:v>5948.97</c:v>
                </c:pt>
                <c:pt idx="232">
                  <c:v>5911.87</c:v>
                </c:pt>
                <c:pt idx="233">
                  <c:v>5883.53</c:v>
                </c:pt>
                <c:pt idx="234">
                  <c:v>5890.19</c:v>
                </c:pt>
                <c:pt idx="235">
                  <c:v>5857.11</c:v>
                </c:pt>
                <c:pt idx="236">
                  <c:v>5873.59</c:v>
                </c:pt>
                <c:pt idx="237">
                  <c:v>5897.05</c:v>
                </c:pt>
                <c:pt idx="238">
                  <c:v>5873.07</c:v>
                </c:pt>
                <c:pt idx="239">
                  <c:v>5837.07</c:v>
                </c:pt>
                <c:pt idx="240">
                  <c:v>5801.04</c:v>
                </c:pt>
                <c:pt idx="241">
                  <c:v>5813.87</c:v>
                </c:pt>
                <c:pt idx="242">
                  <c:v>5793.62</c:v>
                </c:pt>
                <c:pt idx="243">
                  <c:v>5775.94</c:v>
                </c:pt>
                <c:pt idx="244">
                  <c:v>5727.05</c:v>
                </c:pt>
                <c:pt idx="245">
                  <c:v>5722.52</c:v>
                </c:pt>
                <c:pt idx="246">
                  <c:v>5740.11</c:v>
                </c:pt>
                <c:pt idx="247">
                  <c:v>5733.8</c:v>
                </c:pt>
                <c:pt idx="248">
                  <c:v>5695.41</c:v>
                </c:pt>
                <c:pt idx="249">
                  <c:v>5709.7</c:v>
                </c:pt>
                <c:pt idx="250">
                  <c:v>5731.02</c:v>
                </c:pt>
                <c:pt idx="251">
                  <c:v>5725.91</c:v>
                </c:pt>
                <c:pt idx="252">
                  <c:v>5706.2</c:v>
                </c:pt>
                <c:pt idx="253">
                  <c:v>5677.48</c:v>
                </c:pt>
                <c:pt idx="254">
                  <c:v>5672.15</c:v>
                </c:pt>
                <c:pt idx="255">
                  <c:v>5729.97</c:v>
                </c:pt>
                <c:pt idx="256">
                  <c:v>5763.11</c:v>
                </c:pt>
                <c:pt idx="257">
                  <c:v>5765.63</c:v>
                </c:pt>
                <c:pt idx="258">
                  <c:v>5769.32</c:v>
                </c:pt>
                <c:pt idx="259">
                  <c:v>5790.28</c:v>
                </c:pt>
                <c:pt idx="260">
                  <c:v>5803.56</c:v>
                </c:pt>
                <c:pt idx="261">
                  <c:v>5760.64</c:v>
                </c:pt>
                <c:pt idx="262">
                  <c:v>5746.02</c:v>
                </c:pt>
                <c:pt idx="263">
                  <c:v>5771.83</c:v>
                </c:pt>
                <c:pt idx="264">
                  <c:v>5783.1</c:v>
                </c:pt>
                <c:pt idx="265">
                  <c:v>5767.24</c:v>
                </c:pt>
                <c:pt idx="266">
                  <c:v>5732.55</c:v>
                </c:pt>
                <c:pt idx="267">
                  <c:v>5797.24</c:v>
                </c:pt>
                <c:pt idx="268">
                  <c:v>5898.11</c:v>
                </c:pt>
                <c:pt idx="269">
                  <c:v>5855.22</c:v>
                </c:pt>
                <c:pt idx="270">
                  <c:v>5841.76</c:v>
                </c:pt>
                <c:pt idx="271">
                  <c:v>5851.94</c:v>
                </c:pt>
                <c:pt idx="272">
                  <c:v>5839.29</c:v>
                </c:pt>
                <c:pt idx="273">
                  <c:v>5791.36</c:v>
                </c:pt>
                <c:pt idx="274">
                  <c:v>5760.41</c:v>
                </c:pt>
                <c:pt idx="275">
                  <c:v>5773.09</c:v>
                </c:pt>
                <c:pt idx="276">
                  <c:v>5764.38</c:v>
                </c:pt>
                <c:pt idx="277">
                  <c:v>5785.58</c:v>
                </c:pt>
                <c:pt idx="278">
                  <c:v>5737.57</c:v>
                </c:pt>
                <c:pt idx="279">
                  <c:v>5733.04</c:v>
                </c:pt>
                <c:pt idx="280">
                  <c:v>5708.05</c:v>
                </c:pt>
                <c:pt idx="281">
                  <c:v>5679.29</c:v>
                </c:pt>
                <c:pt idx="282">
                  <c:v>5694.94</c:v>
                </c:pt>
                <c:pt idx="283">
                  <c:v>5562.28</c:v>
                </c:pt>
                <c:pt idx="284">
                  <c:v>5564.97</c:v>
                </c:pt>
                <c:pt idx="285">
                  <c:v>5519.05</c:v>
                </c:pt>
                <c:pt idx="286">
                  <c:v>5466.65</c:v>
                </c:pt>
                <c:pt idx="287">
                  <c:v>5418.58</c:v>
                </c:pt>
                <c:pt idx="288">
                  <c:v>5404.79</c:v>
                </c:pt>
                <c:pt idx="289">
                  <c:v>5420.26</c:v>
                </c:pt>
                <c:pt idx="290">
                  <c:v>5410.86</c:v>
                </c:pt>
                <c:pt idx="291">
                  <c:v>5410.42</c:v>
                </c:pt>
                <c:pt idx="292">
                  <c:v>5404.13</c:v>
                </c:pt>
                <c:pt idx="293">
                  <c:v>5414.33</c:v>
                </c:pt>
                <c:pt idx="294">
                  <c:v>5405.45</c:v>
                </c:pt>
                <c:pt idx="295">
                  <c:v>5401.81</c:v>
                </c:pt>
                <c:pt idx="296">
                  <c:v>5416.69</c:v>
                </c:pt>
                <c:pt idx="297">
                  <c:v>5483.16</c:v>
                </c:pt>
                <c:pt idx="298">
                  <c:v>5547.4</c:v>
                </c:pt>
                <c:pt idx="299">
                  <c:v>5542.36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BC-4367-902C-6CE1F12BB7B7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螺纹钢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导出数据!$A$4:$A$303</c:f>
              <c:numCache>
                <c:formatCode>yyyy\-mm\-dd</c:formatCode>
                <c:ptCount val="300"/>
                <c:pt idx="0">
                  <c:v>44798</c:v>
                </c:pt>
                <c:pt idx="1">
                  <c:v>44797</c:v>
                </c:pt>
                <c:pt idx="2">
                  <c:v>44796</c:v>
                </c:pt>
                <c:pt idx="3">
                  <c:v>44795</c:v>
                </c:pt>
                <c:pt idx="4">
                  <c:v>44792</c:v>
                </c:pt>
                <c:pt idx="5">
                  <c:v>44791</c:v>
                </c:pt>
                <c:pt idx="6">
                  <c:v>44790</c:v>
                </c:pt>
                <c:pt idx="7">
                  <c:v>44789</c:v>
                </c:pt>
                <c:pt idx="8">
                  <c:v>44788</c:v>
                </c:pt>
                <c:pt idx="9">
                  <c:v>44785</c:v>
                </c:pt>
                <c:pt idx="10">
                  <c:v>44784</c:v>
                </c:pt>
                <c:pt idx="11">
                  <c:v>44783</c:v>
                </c:pt>
                <c:pt idx="12">
                  <c:v>44782</c:v>
                </c:pt>
                <c:pt idx="13">
                  <c:v>44781</c:v>
                </c:pt>
                <c:pt idx="14">
                  <c:v>44778</c:v>
                </c:pt>
                <c:pt idx="15">
                  <c:v>44777</c:v>
                </c:pt>
                <c:pt idx="16">
                  <c:v>44776</c:v>
                </c:pt>
                <c:pt idx="17">
                  <c:v>44775</c:v>
                </c:pt>
                <c:pt idx="18">
                  <c:v>44774</c:v>
                </c:pt>
                <c:pt idx="19">
                  <c:v>44771</c:v>
                </c:pt>
                <c:pt idx="20">
                  <c:v>44770</c:v>
                </c:pt>
                <c:pt idx="21">
                  <c:v>44769</c:v>
                </c:pt>
                <c:pt idx="22">
                  <c:v>44768</c:v>
                </c:pt>
                <c:pt idx="23">
                  <c:v>44767</c:v>
                </c:pt>
                <c:pt idx="24">
                  <c:v>44764</c:v>
                </c:pt>
                <c:pt idx="25">
                  <c:v>44763</c:v>
                </c:pt>
                <c:pt idx="26">
                  <c:v>44762</c:v>
                </c:pt>
                <c:pt idx="27">
                  <c:v>44761</c:v>
                </c:pt>
                <c:pt idx="28">
                  <c:v>44760</c:v>
                </c:pt>
                <c:pt idx="29">
                  <c:v>44757</c:v>
                </c:pt>
                <c:pt idx="30">
                  <c:v>44756</c:v>
                </c:pt>
                <c:pt idx="31">
                  <c:v>44755</c:v>
                </c:pt>
                <c:pt idx="32">
                  <c:v>44754</c:v>
                </c:pt>
                <c:pt idx="33">
                  <c:v>44753</c:v>
                </c:pt>
                <c:pt idx="34">
                  <c:v>44750</c:v>
                </c:pt>
                <c:pt idx="35">
                  <c:v>44749</c:v>
                </c:pt>
                <c:pt idx="36">
                  <c:v>44748</c:v>
                </c:pt>
                <c:pt idx="37">
                  <c:v>44747</c:v>
                </c:pt>
                <c:pt idx="38">
                  <c:v>44746</c:v>
                </c:pt>
                <c:pt idx="39">
                  <c:v>44743</c:v>
                </c:pt>
                <c:pt idx="40">
                  <c:v>44742</c:v>
                </c:pt>
                <c:pt idx="41">
                  <c:v>44741</c:v>
                </c:pt>
                <c:pt idx="42">
                  <c:v>44740</c:v>
                </c:pt>
                <c:pt idx="43">
                  <c:v>44739</c:v>
                </c:pt>
                <c:pt idx="44">
                  <c:v>44736</c:v>
                </c:pt>
                <c:pt idx="45">
                  <c:v>44735</c:v>
                </c:pt>
                <c:pt idx="46">
                  <c:v>44734</c:v>
                </c:pt>
                <c:pt idx="47">
                  <c:v>44733</c:v>
                </c:pt>
                <c:pt idx="48">
                  <c:v>44732</c:v>
                </c:pt>
                <c:pt idx="49">
                  <c:v>44729</c:v>
                </c:pt>
                <c:pt idx="50">
                  <c:v>44728</c:v>
                </c:pt>
                <c:pt idx="51">
                  <c:v>44727</c:v>
                </c:pt>
                <c:pt idx="52">
                  <c:v>44726</c:v>
                </c:pt>
                <c:pt idx="53">
                  <c:v>44725</c:v>
                </c:pt>
                <c:pt idx="54">
                  <c:v>44722</c:v>
                </c:pt>
                <c:pt idx="55">
                  <c:v>44721</c:v>
                </c:pt>
                <c:pt idx="56">
                  <c:v>44720</c:v>
                </c:pt>
                <c:pt idx="57">
                  <c:v>44719</c:v>
                </c:pt>
                <c:pt idx="58">
                  <c:v>44718</c:v>
                </c:pt>
                <c:pt idx="59">
                  <c:v>44714</c:v>
                </c:pt>
                <c:pt idx="60">
                  <c:v>44713</c:v>
                </c:pt>
                <c:pt idx="61">
                  <c:v>44712</c:v>
                </c:pt>
                <c:pt idx="62">
                  <c:v>44711</c:v>
                </c:pt>
                <c:pt idx="63">
                  <c:v>44708</c:v>
                </c:pt>
                <c:pt idx="64">
                  <c:v>44707</c:v>
                </c:pt>
                <c:pt idx="65">
                  <c:v>44706</c:v>
                </c:pt>
                <c:pt idx="66">
                  <c:v>44705</c:v>
                </c:pt>
                <c:pt idx="67">
                  <c:v>44704</c:v>
                </c:pt>
                <c:pt idx="68">
                  <c:v>44701</c:v>
                </c:pt>
                <c:pt idx="69">
                  <c:v>44700</c:v>
                </c:pt>
                <c:pt idx="70">
                  <c:v>44699</c:v>
                </c:pt>
                <c:pt idx="71">
                  <c:v>44698</c:v>
                </c:pt>
                <c:pt idx="72">
                  <c:v>44697</c:v>
                </c:pt>
                <c:pt idx="73">
                  <c:v>44694</c:v>
                </c:pt>
                <c:pt idx="74">
                  <c:v>44693</c:v>
                </c:pt>
                <c:pt idx="75">
                  <c:v>44692</c:v>
                </c:pt>
                <c:pt idx="76">
                  <c:v>44691</c:v>
                </c:pt>
                <c:pt idx="77">
                  <c:v>44690</c:v>
                </c:pt>
                <c:pt idx="78">
                  <c:v>44688</c:v>
                </c:pt>
                <c:pt idx="79">
                  <c:v>44687</c:v>
                </c:pt>
                <c:pt idx="80">
                  <c:v>44686</c:v>
                </c:pt>
                <c:pt idx="81">
                  <c:v>44680</c:v>
                </c:pt>
                <c:pt idx="82">
                  <c:v>44679</c:v>
                </c:pt>
                <c:pt idx="83">
                  <c:v>44678</c:v>
                </c:pt>
                <c:pt idx="84">
                  <c:v>44677</c:v>
                </c:pt>
                <c:pt idx="85">
                  <c:v>44676</c:v>
                </c:pt>
                <c:pt idx="86">
                  <c:v>44675</c:v>
                </c:pt>
                <c:pt idx="87">
                  <c:v>44673</c:v>
                </c:pt>
                <c:pt idx="88">
                  <c:v>44672</c:v>
                </c:pt>
                <c:pt idx="89">
                  <c:v>44671</c:v>
                </c:pt>
                <c:pt idx="90">
                  <c:v>44670</c:v>
                </c:pt>
                <c:pt idx="91">
                  <c:v>44669</c:v>
                </c:pt>
                <c:pt idx="92">
                  <c:v>44666</c:v>
                </c:pt>
                <c:pt idx="93">
                  <c:v>44665</c:v>
                </c:pt>
                <c:pt idx="94">
                  <c:v>44664</c:v>
                </c:pt>
                <c:pt idx="95">
                  <c:v>44663</c:v>
                </c:pt>
                <c:pt idx="96">
                  <c:v>44662</c:v>
                </c:pt>
                <c:pt idx="97">
                  <c:v>44659</c:v>
                </c:pt>
                <c:pt idx="98">
                  <c:v>44658</c:v>
                </c:pt>
                <c:pt idx="99">
                  <c:v>44657</c:v>
                </c:pt>
                <c:pt idx="100">
                  <c:v>44653</c:v>
                </c:pt>
                <c:pt idx="101">
                  <c:v>44652</c:v>
                </c:pt>
                <c:pt idx="102">
                  <c:v>44651</c:v>
                </c:pt>
                <c:pt idx="103">
                  <c:v>44650</c:v>
                </c:pt>
                <c:pt idx="104">
                  <c:v>44649</c:v>
                </c:pt>
                <c:pt idx="105">
                  <c:v>44648</c:v>
                </c:pt>
                <c:pt idx="106">
                  <c:v>44645</c:v>
                </c:pt>
                <c:pt idx="107">
                  <c:v>44644</c:v>
                </c:pt>
                <c:pt idx="108">
                  <c:v>44643</c:v>
                </c:pt>
                <c:pt idx="109">
                  <c:v>44642</c:v>
                </c:pt>
                <c:pt idx="110">
                  <c:v>44641</c:v>
                </c:pt>
                <c:pt idx="111">
                  <c:v>44638</c:v>
                </c:pt>
                <c:pt idx="112">
                  <c:v>44637</c:v>
                </c:pt>
                <c:pt idx="113">
                  <c:v>44636</c:v>
                </c:pt>
                <c:pt idx="114">
                  <c:v>44635</c:v>
                </c:pt>
                <c:pt idx="115">
                  <c:v>44634</c:v>
                </c:pt>
                <c:pt idx="116">
                  <c:v>44631</c:v>
                </c:pt>
                <c:pt idx="117">
                  <c:v>44630</c:v>
                </c:pt>
                <c:pt idx="118">
                  <c:v>44629</c:v>
                </c:pt>
                <c:pt idx="119">
                  <c:v>44628</c:v>
                </c:pt>
                <c:pt idx="120">
                  <c:v>44627</c:v>
                </c:pt>
                <c:pt idx="121">
                  <c:v>44624</c:v>
                </c:pt>
                <c:pt idx="122">
                  <c:v>44623</c:v>
                </c:pt>
                <c:pt idx="123">
                  <c:v>44622</c:v>
                </c:pt>
                <c:pt idx="124">
                  <c:v>44621</c:v>
                </c:pt>
                <c:pt idx="125">
                  <c:v>44620</c:v>
                </c:pt>
                <c:pt idx="126">
                  <c:v>44617</c:v>
                </c:pt>
                <c:pt idx="127">
                  <c:v>44616</c:v>
                </c:pt>
                <c:pt idx="128">
                  <c:v>44615</c:v>
                </c:pt>
                <c:pt idx="129">
                  <c:v>44614</c:v>
                </c:pt>
                <c:pt idx="130">
                  <c:v>44613</c:v>
                </c:pt>
                <c:pt idx="131">
                  <c:v>44610</c:v>
                </c:pt>
                <c:pt idx="132">
                  <c:v>44609</c:v>
                </c:pt>
                <c:pt idx="133">
                  <c:v>44608</c:v>
                </c:pt>
                <c:pt idx="134">
                  <c:v>44607</c:v>
                </c:pt>
                <c:pt idx="135">
                  <c:v>44606</c:v>
                </c:pt>
                <c:pt idx="136">
                  <c:v>44603</c:v>
                </c:pt>
                <c:pt idx="137">
                  <c:v>44602</c:v>
                </c:pt>
                <c:pt idx="138">
                  <c:v>44601</c:v>
                </c:pt>
                <c:pt idx="139">
                  <c:v>44600</c:v>
                </c:pt>
                <c:pt idx="140">
                  <c:v>44599</c:v>
                </c:pt>
                <c:pt idx="141">
                  <c:v>44591</c:v>
                </c:pt>
                <c:pt idx="142">
                  <c:v>44590</c:v>
                </c:pt>
                <c:pt idx="143">
                  <c:v>44589</c:v>
                </c:pt>
                <c:pt idx="144">
                  <c:v>44588</c:v>
                </c:pt>
                <c:pt idx="145">
                  <c:v>44587</c:v>
                </c:pt>
                <c:pt idx="146">
                  <c:v>44586</c:v>
                </c:pt>
                <c:pt idx="147">
                  <c:v>44585</c:v>
                </c:pt>
                <c:pt idx="148">
                  <c:v>44582</c:v>
                </c:pt>
                <c:pt idx="149">
                  <c:v>44581</c:v>
                </c:pt>
                <c:pt idx="150">
                  <c:v>44580</c:v>
                </c:pt>
                <c:pt idx="151">
                  <c:v>44579</c:v>
                </c:pt>
                <c:pt idx="152">
                  <c:v>44578</c:v>
                </c:pt>
                <c:pt idx="153">
                  <c:v>44575</c:v>
                </c:pt>
                <c:pt idx="154">
                  <c:v>44574</c:v>
                </c:pt>
                <c:pt idx="155">
                  <c:v>44573</c:v>
                </c:pt>
                <c:pt idx="156">
                  <c:v>44572</c:v>
                </c:pt>
                <c:pt idx="157">
                  <c:v>44571</c:v>
                </c:pt>
                <c:pt idx="158">
                  <c:v>44568</c:v>
                </c:pt>
                <c:pt idx="159">
                  <c:v>44567</c:v>
                </c:pt>
                <c:pt idx="160">
                  <c:v>44566</c:v>
                </c:pt>
                <c:pt idx="161">
                  <c:v>44565</c:v>
                </c:pt>
                <c:pt idx="162">
                  <c:v>44561</c:v>
                </c:pt>
                <c:pt idx="163">
                  <c:v>44560</c:v>
                </c:pt>
                <c:pt idx="164">
                  <c:v>44559</c:v>
                </c:pt>
                <c:pt idx="165">
                  <c:v>44558</c:v>
                </c:pt>
                <c:pt idx="166">
                  <c:v>44557</c:v>
                </c:pt>
                <c:pt idx="167">
                  <c:v>44554</c:v>
                </c:pt>
                <c:pt idx="168">
                  <c:v>44553</c:v>
                </c:pt>
                <c:pt idx="169">
                  <c:v>44552</c:v>
                </c:pt>
                <c:pt idx="170">
                  <c:v>44551</c:v>
                </c:pt>
                <c:pt idx="171">
                  <c:v>44550</c:v>
                </c:pt>
                <c:pt idx="172">
                  <c:v>44547</c:v>
                </c:pt>
                <c:pt idx="173">
                  <c:v>44546</c:v>
                </c:pt>
                <c:pt idx="174">
                  <c:v>44545</c:v>
                </c:pt>
                <c:pt idx="175">
                  <c:v>44544</c:v>
                </c:pt>
                <c:pt idx="176">
                  <c:v>44543</c:v>
                </c:pt>
                <c:pt idx="177">
                  <c:v>44540</c:v>
                </c:pt>
                <c:pt idx="178">
                  <c:v>44539</c:v>
                </c:pt>
                <c:pt idx="179">
                  <c:v>44538</c:v>
                </c:pt>
                <c:pt idx="180">
                  <c:v>44537</c:v>
                </c:pt>
                <c:pt idx="181">
                  <c:v>44536</c:v>
                </c:pt>
                <c:pt idx="182">
                  <c:v>44533</c:v>
                </c:pt>
                <c:pt idx="183">
                  <c:v>44532</c:v>
                </c:pt>
                <c:pt idx="184">
                  <c:v>44531</c:v>
                </c:pt>
                <c:pt idx="185">
                  <c:v>44530</c:v>
                </c:pt>
                <c:pt idx="186">
                  <c:v>44529</c:v>
                </c:pt>
                <c:pt idx="187">
                  <c:v>44526</c:v>
                </c:pt>
                <c:pt idx="188">
                  <c:v>44525</c:v>
                </c:pt>
                <c:pt idx="189">
                  <c:v>44524</c:v>
                </c:pt>
                <c:pt idx="190">
                  <c:v>44523</c:v>
                </c:pt>
                <c:pt idx="191">
                  <c:v>44522</c:v>
                </c:pt>
                <c:pt idx="192">
                  <c:v>44519</c:v>
                </c:pt>
                <c:pt idx="193">
                  <c:v>44518</c:v>
                </c:pt>
                <c:pt idx="194">
                  <c:v>44517</c:v>
                </c:pt>
                <c:pt idx="195">
                  <c:v>44516</c:v>
                </c:pt>
                <c:pt idx="196">
                  <c:v>44515</c:v>
                </c:pt>
                <c:pt idx="197">
                  <c:v>44512</c:v>
                </c:pt>
                <c:pt idx="198">
                  <c:v>44511</c:v>
                </c:pt>
                <c:pt idx="199">
                  <c:v>44510</c:v>
                </c:pt>
                <c:pt idx="200">
                  <c:v>44509</c:v>
                </c:pt>
                <c:pt idx="201">
                  <c:v>44508</c:v>
                </c:pt>
                <c:pt idx="202">
                  <c:v>44505</c:v>
                </c:pt>
                <c:pt idx="203">
                  <c:v>44504</c:v>
                </c:pt>
                <c:pt idx="204">
                  <c:v>44503</c:v>
                </c:pt>
                <c:pt idx="205">
                  <c:v>44502</c:v>
                </c:pt>
                <c:pt idx="206">
                  <c:v>44501</c:v>
                </c:pt>
                <c:pt idx="207">
                  <c:v>44498</c:v>
                </c:pt>
                <c:pt idx="208">
                  <c:v>44497</c:v>
                </c:pt>
                <c:pt idx="209">
                  <c:v>44496</c:v>
                </c:pt>
                <c:pt idx="210">
                  <c:v>44495</c:v>
                </c:pt>
                <c:pt idx="211">
                  <c:v>44494</c:v>
                </c:pt>
                <c:pt idx="212">
                  <c:v>44491</c:v>
                </c:pt>
                <c:pt idx="213">
                  <c:v>44490</c:v>
                </c:pt>
                <c:pt idx="214">
                  <c:v>44489</c:v>
                </c:pt>
                <c:pt idx="215">
                  <c:v>44488</c:v>
                </c:pt>
                <c:pt idx="216">
                  <c:v>44487</c:v>
                </c:pt>
                <c:pt idx="217">
                  <c:v>44484</c:v>
                </c:pt>
                <c:pt idx="218">
                  <c:v>44483</c:v>
                </c:pt>
                <c:pt idx="219">
                  <c:v>44482</c:v>
                </c:pt>
                <c:pt idx="220">
                  <c:v>44481</c:v>
                </c:pt>
                <c:pt idx="221">
                  <c:v>44480</c:v>
                </c:pt>
                <c:pt idx="222">
                  <c:v>44478</c:v>
                </c:pt>
                <c:pt idx="223">
                  <c:v>44477</c:v>
                </c:pt>
                <c:pt idx="224">
                  <c:v>44469</c:v>
                </c:pt>
                <c:pt idx="225">
                  <c:v>44468</c:v>
                </c:pt>
                <c:pt idx="226">
                  <c:v>44467</c:v>
                </c:pt>
                <c:pt idx="227">
                  <c:v>44466</c:v>
                </c:pt>
                <c:pt idx="228">
                  <c:v>44465</c:v>
                </c:pt>
                <c:pt idx="229">
                  <c:v>44463</c:v>
                </c:pt>
                <c:pt idx="230">
                  <c:v>44462</c:v>
                </c:pt>
                <c:pt idx="231">
                  <c:v>44461</c:v>
                </c:pt>
                <c:pt idx="232">
                  <c:v>44457</c:v>
                </c:pt>
                <c:pt idx="233">
                  <c:v>44456</c:v>
                </c:pt>
                <c:pt idx="234">
                  <c:v>44455</c:v>
                </c:pt>
                <c:pt idx="235">
                  <c:v>44454</c:v>
                </c:pt>
                <c:pt idx="236">
                  <c:v>44453</c:v>
                </c:pt>
                <c:pt idx="237">
                  <c:v>44452</c:v>
                </c:pt>
                <c:pt idx="238">
                  <c:v>44449</c:v>
                </c:pt>
                <c:pt idx="239">
                  <c:v>44448</c:v>
                </c:pt>
                <c:pt idx="240">
                  <c:v>44447</c:v>
                </c:pt>
                <c:pt idx="241">
                  <c:v>44446</c:v>
                </c:pt>
                <c:pt idx="242">
                  <c:v>44445</c:v>
                </c:pt>
                <c:pt idx="243">
                  <c:v>44442</c:v>
                </c:pt>
                <c:pt idx="244">
                  <c:v>44441</c:v>
                </c:pt>
                <c:pt idx="245">
                  <c:v>44440</c:v>
                </c:pt>
                <c:pt idx="246">
                  <c:v>44439</c:v>
                </c:pt>
                <c:pt idx="247">
                  <c:v>44438</c:v>
                </c:pt>
                <c:pt idx="248">
                  <c:v>44435</c:v>
                </c:pt>
                <c:pt idx="249">
                  <c:v>44434</c:v>
                </c:pt>
                <c:pt idx="250">
                  <c:v>44433</c:v>
                </c:pt>
                <c:pt idx="251">
                  <c:v>44432</c:v>
                </c:pt>
                <c:pt idx="252">
                  <c:v>44431</c:v>
                </c:pt>
                <c:pt idx="253">
                  <c:v>44428</c:v>
                </c:pt>
                <c:pt idx="254">
                  <c:v>44427</c:v>
                </c:pt>
                <c:pt idx="255">
                  <c:v>44426</c:v>
                </c:pt>
                <c:pt idx="256">
                  <c:v>44425</c:v>
                </c:pt>
                <c:pt idx="257">
                  <c:v>44424</c:v>
                </c:pt>
                <c:pt idx="258">
                  <c:v>44421</c:v>
                </c:pt>
                <c:pt idx="259">
                  <c:v>44420</c:v>
                </c:pt>
                <c:pt idx="260">
                  <c:v>44419</c:v>
                </c:pt>
                <c:pt idx="261">
                  <c:v>44418</c:v>
                </c:pt>
                <c:pt idx="262">
                  <c:v>44417</c:v>
                </c:pt>
                <c:pt idx="263">
                  <c:v>44414</c:v>
                </c:pt>
                <c:pt idx="264">
                  <c:v>44413</c:v>
                </c:pt>
                <c:pt idx="265">
                  <c:v>44412</c:v>
                </c:pt>
                <c:pt idx="266">
                  <c:v>44411</c:v>
                </c:pt>
                <c:pt idx="267">
                  <c:v>44410</c:v>
                </c:pt>
                <c:pt idx="268">
                  <c:v>44407</c:v>
                </c:pt>
                <c:pt idx="269">
                  <c:v>44406</c:v>
                </c:pt>
                <c:pt idx="270">
                  <c:v>44405</c:v>
                </c:pt>
                <c:pt idx="271">
                  <c:v>44404</c:v>
                </c:pt>
                <c:pt idx="272">
                  <c:v>44403</c:v>
                </c:pt>
                <c:pt idx="273">
                  <c:v>44400</c:v>
                </c:pt>
                <c:pt idx="274">
                  <c:v>44399</c:v>
                </c:pt>
                <c:pt idx="275">
                  <c:v>44398</c:v>
                </c:pt>
                <c:pt idx="276">
                  <c:v>44397</c:v>
                </c:pt>
                <c:pt idx="277">
                  <c:v>44396</c:v>
                </c:pt>
                <c:pt idx="278">
                  <c:v>44393</c:v>
                </c:pt>
                <c:pt idx="279">
                  <c:v>44392</c:v>
                </c:pt>
                <c:pt idx="280">
                  <c:v>44391</c:v>
                </c:pt>
                <c:pt idx="281">
                  <c:v>44390</c:v>
                </c:pt>
                <c:pt idx="282">
                  <c:v>44389</c:v>
                </c:pt>
                <c:pt idx="283">
                  <c:v>44386</c:v>
                </c:pt>
                <c:pt idx="284">
                  <c:v>44385</c:v>
                </c:pt>
                <c:pt idx="285">
                  <c:v>44384</c:v>
                </c:pt>
                <c:pt idx="286">
                  <c:v>44383</c:v>
                </c:pt>
                <c:pt idx="287">
                  <c:v>44382</c:v>
                </c:pt>
                <c:pt idx="288">
                  <c:v>44379</c:v>
                </c:pt>
                <c:pt idx="289">
                  <c:v>44378</c:v>
                </c:pt>
                <c:pt idx="290">
                  <c:v>44377</c:v>
                </c:pt>
                <c:pt idx="291">
                  <c:v>44376</c:v>
                </c:pt>
                <c:pt idx="292">
                  <c:v>44375</c:v>
                </c:pt>
                <c:pt idx="293">
                  <c:v>44372</c:v>
                </c:pt>
                <c:pt idx="294">
                  <c:v>44371</c:v>
                </c:pt>
                <c:pt idx="295">
                  <c:v>44370</c:v>
                </c:pt>
                <c:pt idx="296">
                  <c:v>44369</c:v>
                </c:pt>
                <c:pt idx="297">
                  <c:v>44368</c:v>
                </c:pt>
                <c:pt idx="298">
                  <c:v>44365</c:v>
                </c:pt>
                <c:pt idx="299">
                  <c:v>44364</c:v>
                </c:pt>
              </c:numCache>
            </c:numRef>
          </c:cat>
          <c:val>
            <c:numRef>
              <c:f>导出数据!$C$4:$C$303</c:f>
              <c:numCache>
                <c:formatCode>General</c:formatCode>
                <c:ptCount val="300"/>
                <c:pt idx="0">
                  <c:v>4248.5600000000004</c:v>
                </c:pt>
                <c:pt idx="1">
                  <c:v>4245.6099999999997</c:v>
                </c:pt>
                <c:pt idx="2">
                  <c:v>4230.83</c:v>
                </c:pt>
                <c:pt idx="3">
                  <c:v>4217.4399999999996</c:v>
                </c:pt>
                <c:pt idx="4">
                  <c:v>4224.0200000000004</c:v>
                </c:pt>
                <c:pt idx="5">
                  <c:v>4248.9799999999996</c:v>
                </c:pt>
                <c:pt idx="6">
                  <c:v>4271.62</c:v>
                </c:pt>
                <c:pt idx="7">
                  <c:v>4298.62</c:v>
                </c:pt>
                <c:pt idx="8">
                  <c:v>4301.92</c:v>
                </c:pt>
                <c:pt idx="9">
                  <c:v>4273.67</c:v>
                </c:pt>
                <c:pt idx="10">
                  <c:v>4260.24</c:v>
                </c:pt>
                <c:pt idx="11">
                  <c:v>4266.16</c:v>
                </c:pt>
                <c:pt idx="12">
                  <c:v>4292.58</c:v>
                </c:pt>
                <c:pt idx="13">
                  <c:v>4297.9799999999996</c:v>
                </c:pt>
                <c:pt idx="14">
                  <c:v>4245.05</c:v>
                </c:pt>
                <c:pt idx="15">
                  <c:v>4256.3900000000003</c:v>
                </c:pt>
                <c:pt idx="16">
                  <c:v>4279.3</c:v>
                </c:pt>
                <c:pt idx="17">
                  <c:v>4275.12</c:v>
                </c:pt>
                <c:pt idx="18">
                  <c:v>4277.9399999999996</c:v>
                </c:pt>
                <c:pt idx="19">
                  <c:v>4167.7700000000004</c:v>
                </c:pt>
                <c:pt idx="20">
                  <c:v>4131.78</c:v>
                </c:pt>
                <c:pt idx="21">
                  <c:v>4065.22</c:v>
                </c:pt>
                <c:pt idx="22">
                  <c:v>4056.78</c:v>
                </c:pt>
                <c:pt idx="23">
                  <c:v>4052.08</c:v>
                </c:pt>
                <c:pt idx="24">
                  <c:v>4021.96</c:v>
                </c:pt>
                <c:pt idx="25">
                  <c:v>4021.26</c:v>
                </c:pt>
                <c:pt idx="26">
                  <c:v>4025.07</c:v>
                </c:pt>
                <c:pt idx="27">
                  <c:v>4021.38</c:v>
                </c:pt>
                <c:pt idx="28">
                  <c:v>3991.86</c:v>
                </c:pt>
                <c:pt idx="29">
                  <c:v>3939.9</c:v>
                </c:pt>
                <c:pt idx="30">
                  <c:v>4068.03</c:v>
                </c:pt>
                <c:pt idx="31">
                  <c:v>4085.41</c:v>
                </c:pt>
                <c:pt idx="32">
                  <c:v>4140.0600000000004</c:v>
                </c:pt>
                <c:pt idx="33">
                  <c:v>4187.95</c:v>
                </c:pt>
                <c:pt idx="34">
                  <c:v>4288.6499999999996</c:v>
                </c:pt>
                <c:pt idx="35">
                  <c:v>4293.42</c:v>
                </c:pt>
                <c:pt idx="36">
                  <c:v>4284.75</c:v>
                </c:pt>
                <c:pt idx="37">
                  <c:v>4288.32</c:v>
                </c:pt>
                <c:pt idx="38">
                  <c:v>4294.47</c:v>
                </c:pt>
                <c:pt idx="39">
                  <c:v>4383.1400000000003</c:v>
                </c:pt>
                <c:pt idx="40">
                  <c:v>4405.6499999999996</c:v>
                </c:pt>
                <c:pt idx="41">
                  <c:v>4394.13</c:v>
                </c:pt>
                <c:pt idx="42">
                  <c:v>4355.87</c:v>
                </c:pt>
                <c:pt idx="43">
                  <c:v>4331.63</c:v>
                </c:pt>
                <c:pt idx="44">
                  <c:v>4299.1499999999996</c:v>
                </c:pt>
                <c:pt idx="45">
                  <c:v>4293</c:v>
                </c:pt>
                <c:pt idx="46">
                  <c:v>4310.12</c:v>
                </c:pt>
                <c:pt idx="47">
                  <c:v>4337.53</c:v>
                </c:pt>
                <c:pt idx="48">
                  <c:v>4348.93</c:v>
                </c:pt>
                <c:pt idx="49">
                  <c:v>4586.1099999999997</c:v>
                </c:pt>
                <c:pt idx="50">
                  <c:v>4654.66</c:v>
                </c:pt>
                <c:pt idx="51">
                  <c:v>4687.82</c:v>
                </c:pt>
                <c:pt idx="52">
                  <c:v>4720.42</c:v>
                </c:pt>
                <c:pt idx="53">
                  <c:v>4767.29</c:v>
                </c:pt>
                <c:pt idx="54">
                  <c:v>4821.3599999999997</c:v>
                </c:pt>
                <c:pt idx="55">
                  <c:v>4839.3500000000004</c:v>
                </c:pt>
                <c:pt idx="56">
                  <c:v>4836.72</c:v>
                </c:pt>
                <c:pt idx="57">
                  <c:v>4836.76</c:v>
                </c:pt>
                <c:pt idx="58">
                  <c:v>4850.55</c:v>
                </c:pt>
                <c:pt idx="59">
                  <c:v>4829.72</c:v>
                </c:pt>
                <c:pt idx="60">
                  <c:v>4804.42</c:v>
                </c:pt>
                <c:pt idx="61">
                  <c:v>4788.87</c:v>
                </c:pt>
                <c:pt idx="62">
                  <c:v>4780.88</c:v>
                </c:pt>
                <c:pt idx="63">
                  <c:v>4764.29</c:v>
                </c:pt>
                <c:pt idx="64">
                  <c:v>4742.58</c:v>
                </c:pt>
                <c:pt idx="65">
                  <c:v>4763.32</c:v>
                </c:pt>
                <c:pt idx="66">
                  <c:v>4793.99</c:v>
                </c:pt>
                <c:pt idx="67">
                  <c:v>4842.5600000000004</c:v>
                </c:pt>
                <c:pt idx="68">
                  <c:v>4851.82</c:v>
                </c:pt>
                <c:pt idx="69">
                  <c:v>4835.6899999999996</c:v>
                </c:pt>
                <c:pt idx="70">
                  <c:v>4880.16</c:v>
                </c:pt>
                <c:pt idx="71">
                  <c:v>4920.17</c:v>
                </c:pt>
                <c:pt idx="72">
                  <c:v>4933.72</c:v>
                </c:pt>
                <c:pt idx="73">
                  <c:v>4957.12</c:v>
                </c:pt>
                <c:pt idx="74">
                  <c:v>4976.68</c:v>
                </c:pt>
                <c:pt idx="75">
                  <c:v>4989.47</c:v>
                </c:pt>
                <c:pt idx="76">
                  <c:v>4975.63</c:v>
                </c:pt>
                <c:pt idx="77">
                  <c:v>5025.51</c:v>
                </c:pt>
                <c:pt idx="78">
                  <c:v>5074.3599999999997</c:v>
                </c:pt>
                <c:pt idx="79">
                  <c:v>5111.42</c:v>
                </c:pt>
                <c:pt idx="80">
                  <c:v>5141.51</c:v>
                </c:pt>
                <c:pt idx="81">
                  <c:v>5088.79</c:v>
                </c:pt>
                <c:pt idx="82">
                  <c:v>5068</c:v>
                </c:pt>
                <c:pt idx="83">
                  <c:v>5069.3999999999996</c:v>
                </c:pt>
                <c:pt idx="84">
                  <c:v>5048.54</c:v>
                </c:pt>
                <c:pt idx="85">
                  <c:v>5056.55</c:v>
                </c:pt>
                <c:pt idx="86">
                  <c:v>5096.8100000000004</c:v>
                </c:pt>
                <c:pt idx="87">
                  <c:v>5136.49</c:v>
                </c:pt>
                <c:pt idx="88">
                  <c:v>5150.75</c:v>
                </c:pt>
                <c:pt idx="89">
                  <c:v>5147.16</c:v>
                </c:pt>
                <c:pt idx="90">
                  <c:v>5130.33</c:v>
                </c:pt>
                <c:pt idx="91">
                  <c:v>5120.58</c:v>
                </c:pt>
                <c:pt idx="92">
                  <c:v>5119.62</c:v>
                </c:pt>
                <c:pt idx="93">
                  <c:v>5095.29</c:v>
                </c:pt>
                <c:pt idx="94">
                  <c:v>5094.0600000000004</c:v>
                </c:pt>
                <c:pt idx="95">
                  <c:v>5084.7299999999996</c:v>
                </c:pt>
                <c:pt idx="96">
                  <c:v>5074.5200000000004</c:v>
                </c:pt>
                <c:pt idx="97">
                  <c:v>5130.07</c:v>
                </c:pt>
                <c:pt idx="98">
                  <c:v>5153.6499999999996</c:v>
                </c:pt>
                <c:pt idx="99">
                  <c:v>5165.59</c:v>
                </c:pt>
                <c:pt idx="100">
                  <c:v>5139.51</c:v>
                </c:pt>
                <c:pt idx="101">
                  <c:v>5098.8999999999996</c:v>
                </c:pt>
                <c:pt idx="102">
                  <c:v>5069.8100000000004</c:v>
                </c:pt>
                <c:pt idx="103">
                  <c:v>5055.05</c:v>
                </c:pt>
                <c:pt idx="104">
                  <c:v>5059.1899999999996</c:v>
                </c:pt>
                <c:pt idx="105">
                  <c:v>5042.05</c:v>
                </c:pt>
                <c:pt idx="106">
                  <c:v>4992.05</c:v>
                </c:pt>
                <c:pt idx="107">
                  <c:v>4986.07</c:v>
                </c:pt>
                <c:pt idx="108">
                  <c:v>4970.3900000000003</c:v>
                </c:pt>
                <c:pt idx="109">
                  <c:v>4969.22</c:v>
                </c:pt>
                <c:pt idx="110">
                  <c:v>4973.32</c:v>
                </c:pt>
                <c:pt idx="111">
                  <c:v>4962.57</c:v>
                </c:pt>
                <c:pt idx="112">
                  <c:v>4950.59</c:v>
                </c:pt>
                <c:pt idx="113">
                  <c:v>4917.17</c:v>
                </c:pt>
                <c:pt idx="114">
                  <c:v>4898.26</c:v>
                </c:pt>
                <c:pt idx="115">
                  <c:v>4919.18</c:v>
                </c:pt>
                <c:pt idx="116">
                  <c:v>4963.5</c:v>
                </c:pt>
                <c:pt idx="117">
                  <c:v>4971.8999999999996</c:v>
                </c:pt>
                <c:pt idx="118">
                  <c:v>5005.67</c:v>
                </c:pt>
                <c:pt idx="119">
                  <c:v>5036.67</c:v>
                </c:pt>
                <c:pt idx="120">
                  <c:v>5050.76</c:v>
                </c:pt>
                <c:pt idx="121">
                  <c:v>4954.04</c:v>
                </c:pt>
                <c:pt idx="122">
                  <c:v>4957.3500000000004</c:v>
                </c:pt>
                <c:pt idx="123">
                  <c:v>4933.6499999999996</c:v>
                </c:pt>
                <c:pt idx="124">
                  <c:v>4900.55</c:v>
                </c:pt>
                <c:pt idx="125">
                  <c:v>4873.13</c:v>
                </c:pt>
                <c:pt idx="126">
                  <c:v>4868.99</c:v>
                </c:pt>
                <c:pt idx="127">
                  <c:v>4906.07</c:v>
                </c:pt>
                <c:pt idx="128">
                  <c:v>4933.3</c:v>
                </c:pt>
                <c:pt idx="129">
                  <c:v>4943.6400000000003</c:v>
                </c:pt>
                <c:pt idx="130">
                  <c:v>4933.1400000000003</c:v>
                </c:pt>
                <c:pt idx="131">
                  <c:v>4926.3999999999996</c:v>
                </c:pt>
                <c:pt idx="132">
                  <c:v>4937.6400000000003</c:v>
                </c:pt>
                <c:pt idx="133">
                  <c:v>4959.92</c:v>
                </c:pt>
                <c:pt idx="134">
                  <c:v>4967.7299999999996</c:v>
                </c:pt>
                <c:pt idx="135">
                  <c:v>5009.2299999999996</c:v>
                </c:pt>
                <c:pt idx="136">
                  <c:v>5034.8599999999997</c:v>
                </c:pt>
                <c:pt idx="137">
                  <c:v>5002.97</c:v>
                </c:pt>
                <c:pt idx="138">
                  <c:v>4989.62</c:v>
                </c:pt>
                <c:pt idx="139">
                  <c:v>4965.9799999999996</c:v>
                </c:pt>
                <c:pt idx="140">
                  <c:v>4900.8900000000003</c:v>
                </c:pt>
                <c:pt idx="141">
                  <c:v>4822.6499999999996</c:v>
                </c:pt>
                <c:pt idx="142">
                  <c:v>4822.6499999999996</c:v>
                </c:pt>
                <c:pt idx="143">
                  <c:v>4822.08</c:v>
                </c:pt>
                <c:pt idx="144">
                  <c:v>4822.08</c:v>
                </c:pt>
                <c:pt idx="145">
                  <c:v>4821.3999999999996</c:v>
                </c:pt>
                <c:pt idx="146">
                  <c:v>4820.87</c:v>
                </c:pt>
                <c:pt idx="147">
                  <c:v>4817.88</c:v>
                </c:pt>
                <c:pt idx="148">
                  <c:v>4815.71</c:v>
                </c:pt>
                <c:pt idx="149">
                  <c:v>4808.28</c:v>
                </c:pt>
                <c:pt idx="150">
                  <c:v>4802.0600000000004</c:v>
                </c:pt>
                <c:pt idx="151">
                  <c:v>4790.62</c:v>
                </c:pt>
                <c:pt idx="152">
                  <c:v>4794.38</c:v>
                </c:pt>
                <c:pt idx="153">
                  <c:v>4797.24</c:v>
                </c:pt>
                <c:pt idx="154">
                  <c:v>4794.4799999999996</c:v>
                </c:pt>
                <c:pt idx="155">
                  <c:v>4781.24</c:v>
                </c:pt>
                <c:pt idx="156">
                  <c:v>4769.07</c:v>
                </c:pt>
                <c:pt idx="157">
                  <c:v>4767.58</c:v>
                </c:pt>
                <c:pt idx="158">
                  <c:v>4766.26</c:v>
                </c:pt>
                <c:pt idx="159">
                  <c:v>4765.5200000000004</c:v>
                </c:pt>
                <c:pt idx="160">
                  <c:v>4762.82</c:v>
                </c:pt>
                <c:pt idx="161">
                  <c:v>4752.6099999999997</c:v>
                </c:pt>
                <c:pt idx="162">
                  <c:v>4749.95</c:v>
                </c:pt>
                <c:pt idx="163">
                  <c:v>4757.93</c:v>
                </c:pt>
                <c:pt idx="164">
                  <c:v>4766.7</c:v>
                </c:pt>
                <c:pt idx="165">
                  <c:v>4794.43</c:v>
                </c:pt>
                <c:pt idx="166">
                  <c:v>4827.84</c:v>
                </c:pt>
                <c:pt idx="167">
                  <c:v>4876.96</c:v>
                </c:pt>
                <c:pt idx="168">
                  <c:v>4876.6400000000003</c:v>
                </c:pt>
                <c:pt idx="169">
                  <c:v>4881.25</c:v>
                </c:pt>
                <c:pt idx="170">
                  <c:v>4895.91</c:v>
                </c:pt>
                <c:pt idx="171">
                  <c:v>4913.59</c:v>
                </c:pt>
                <c:pt idx="172">
                  <c:v>4899.92</c:v>
                </c:pt>
                <c:pt idx="173">
                  <c:v>4888.3999999999996</c:v>
                </c:pt>
                <c:pt idx="174">
                  <c:v>4874.63</c:v>
                </c:pt>
                <c:pt idx="175">
                  <c:v>4868.55</c:v>
                </c:pt>
                <c:pt idx="176">
                  <c:v>4863.4799999999996</c:v>
                </c:pt>
                <c:pt idx="177">
                  <c:v>4854.2</c:v>
                </c:pt>
                <c:pt idx="178">
                  <c:v>4868.05</c:v>
                </c:pt>
                <c:pt idx="179">
                  <c:v>4880.6899999999996</c:v>
                </c:pt>
                <c:pt idx="180">
                  <c:v>4879.9799999999996</c:v>
                </c:pt>
                <c:pt idx="181">
                  <c:v>4862.22</c:v>
                </c:pt>
                <c:pt idx="182">
                  <c:v>4840.08</c:v>
                </c:pt>
                <c:pt idx="183">
                  <c:v>4831.32</c:v>
                </c:pt>
                <c:pt idx="184">
                  <c:v>4823.3599999999997</c:v>
                </c:pt>
                <c:pt idx="185">
                  <c:v>4809.96</c:v>
                </c:pt>
                <c:pt idx="186">
                  <c:v>4815.83</c:v>
                </c:pt>
                <c:pt idx="187">
                  <c:v>4838.92</c:v>
                </c:pt>
                <c:pt idx="188">
                  <c:v>4856.38</c:v>
                </c:pt>
                <c:pt idx="189">
                  <c:v>4828.96</c:v>
                </c:pt>
                <c:pt idx="190">
                  <c:v>4794.9399999999996</c:v>
                </c:pt>
                <c:pt idx="191">
                  <c:v>4781.3999999999996</c:v>
                </c:pt>
                <c:pt idx="192">
                  <c:v>4740.88</c:v>
                </c:pt>
                <c:pt idx="193">
                  <c:v>4737.42</c:v>
                </c:pt>
                <c:pt idx="194">
                  <c:v>4742.16</c:v>
                </c:pt>
                <c:pt idx="195">
                  <c:v>4751.5600000000004</c:v>
                </c:pt>
                <c:pt idx="196">
                  <c:v>4772.17</c:v>
                </c:pt>
                <c:pt idx="197">
                  <c:v>4860.95</c:v>
                </c:pt>
                <c:pt idx="198">
                  <c:v>4862.3</c:v>
                </c:pt>
                <c:pt idx="199">
                  <c:v>4792.46</c:v>
                </c:pt>
                <c:pt idx="200">
                  <c:v>4953.67</c:v>
                </c:pt>
                <c:pt idx="201">
                  <c:v>4996.41</c:v>
                </c:pt>
                <c:pt idx="202">
                  <c:v>5009.91</c:v>
                </c:pt>
                <c:pt idx="203">
                  <c:v>5068.17</c:v>
                </c:pt>
                <c:pt idx="204">
                  <c:v>5122.7299999999996</c:v>
                </c:pt>
                <c:pt idx="205">
                  <c:v>5175.12</c:v>
                </c:pt>
                <c:pt idx="206">
                  <c:v>5298.29</c:v>
                </c:pt>
                <c:pt idx="207">
                  <c:v>5358.45</c:v>
                </c:pt>
                <c:pt idx="208">
                  <c:v>5358.58</c:v>
                </c:pt>
                <c:pt idx="209">
                  <c:v>5433.84</c:v>
                </c:pt>
                <c:pt idx="210">
                  <c:v>5515.38</c:v>
                </c:pt>
                <c:pt idx="211">
                  <c:v>5536.04</c:v>
                </c:pt>
                <c:pt idx="212">
                  <c:v>5577.22</c:v>
                </c:pt>
                <c:pt idx="213">
                  <c:v>5735.79</c:v>
                </c:pt>
                <c:pt idx="214">
                  <c:v>5807.47</c:v>
                </c:pt>
                <c:pt idx="215">
                  <c:v>5833.9</c:v>
                </c:pt>
                <c:pt idx="216">
                  <c:v>5838.11</c:v>
                </c:pt>
                <c:pt idx="217">
                  <c:v>5887.03</c:v>
                </c:pt>
                <c:pt idx="218">
                  <c:v>5888.31</c:v>
                </c:pt>
                <c:pt idx="219">
                  <c:v>5893.69</c:v>
                </c:pt>
                <c:pt idx="220">
                  <c:v>5989.07</c:v>
                </c:pt>
                <c:pt idx="221">
                  <c:v>6052.01</c:v>
                </c:pt>
                <c:pt idx="222">
                  <c:v>6055.88</c:v>
                </c:pt>
                <c:pt idx="223">
                  <c:v>6037.98</c:v>
                </c:pt>
                <c:pt idx="224">
                  <c:v>5937.43</c:v>
                </c:pt>
                <c:pt idx="225">
                  <c:v>5878.4</c:v>
                </c:pt>
                <c:pt idx="226">
                  <c:v>5838.63</c:v>
                </c:pt>
                <c:pt idx="227">
                  <c:v>5796.15</c:v>
                </c:pt>
                <c:pt idx="228">
                  <c:v>5772.83</c:v>
                </c:pt>
                <c:pt idx="229">
                  <c:v>5770.94</c:v>
                </c:pt>
                <c:pt idx="230">
                  <c:v>5798.1</c:v>
                </c:pt>
                <c:pt idx="231">
                  <c:v>5771.64</c:v>
                </c:pt>
                <c:pt idx="232">
                  <c:v>5687.92</c:v>
                </c:pt>
                <c:pt idx="233">
                  <c:v>5619.23</c:v>
                </c:pt>
                <c:pt idx="234">
                  <c:v>5613.15</c:v>
                </c:pt>
                <c:pt idx="235">
                  <c:v>5560.44</c:v>
                </c:pt>
                <c:pt idx="236">
                  <c:v>5577.42</c:v>
                </c:pt>
                <c:pt idx="237">
                  <c:v>5593.62</c:v>
                </c:pt>
                <c:pt idx="238">
                  <c:v>5534.18</c:v>
                </c:pt>
                <c:pt idx="239">
                  <c:v>5474.74</c:v>
                </c:pt>
                <c:pt idx="240">
                  <c:v>5415.72</c:v>
                </c:pt>
                <c:pt idx="241">
                  <c:v>5427.33</c:v>
                </c:pt>
                <c:pt idx="242">
                  <c:v>5396.57</c:v>
                </c:pt>
                <c:pt idx="243">
                  <c:v>5362.97</c:v>
                </c:pt>
                <c:pt idx="244">
                  <c:v>5313.38</c:v>
                </c:pt>
                <c:pt idx="245">
                  <c:v>5308</c:v>
                </c:pt>
                <c:pt idx="246">
                  <c:v>5323.16</c:v>
                </c:pt>
                <c:pt idx="247">
                  <c:v>5310.38</c:v>
                </c:pt>
                <c:pt idx="248">
                  <c:v>5267.96</c:v>
                </c:pt>
                <c:pt idx="249">
                  <c:v>5283.07</c:v>
                </c:pt>
                <c:pt idx="250">
                  <c:v>5302.41</c:v>
                </c:pt>
                <c:pt idx="251">
                  <c:v>5293</c:v>
                </c:pt>
                <c:pt idx="252">
                  <c:v>5271.9</c:v>
                </c:pt>
                <c:pt idx="253">
                  <c:v>5240.38</c:v>
                </c:pt>
                <c:pt idx="254">
                  <c:v>5236.7700000000004</c:v>
                </c:pt>
                <c:pt idx="255">
                  <c:v>5309.31</c:v>
                </c:pt>
                <c:pt idx="256">
                  <c:v>5340.39</c:v>
                </c:pt>
                <c:pt idx="257">
                  <c:v>5348.43</c:v>
                </c:pt>
                <c:pt idx="258">
                  <c:v>5358.94</c:v>
                </c:pt>
                <c:pt idx="259">
                  <c:v>5375.3</c:v>
                </c:pt>
                <c:pt idx="260">
                  <c:v>5377.73</c:v>
                </c:pt>
                <c:pt idx="261">
                  <c:v>5328.17</c:v>
                </c:pt>
                <c:pt idx="262">
                  <c:v>5318.35</c:v>
                </c:pt>
                <c:pt idx="263">
                  <c:v>5345.52</c:v>
                </c:pt>
                <c:pt idx="264">
                  <c:v>5358.2</c:v>
                </c:pt>
                <c:pt idx="265">
                  <c:v>5340.35</c:v>
                </c:pt>
                <c:pt idx="266">
                  <c:v>5317.11</c:v>
                </c:pt>
                <c:pt idx="267">
                  <c:v>5383.26</c:v>
                </c:pt>
                <c:pt idx="268">
                  <c:v>5478.44</c:v>
                </c:pt>
                <c:pt idx="269">
                  <c:v>5444.86</c:v>
                </c:pt>
                <c:pt idx="270">
                  <c:v>5445</c:v>
                </c:pt>
                <c:pt idx="271">
                  <c:v>5458.41</c:v>
                </c:pt>
                <c:pt idx="272">
                  <c:v>5448.72</c:v>
                </c:pt>
                <c:pt idx="273">
                  <c:v>5382.56</c:v>
                </c:pt>
                <c:pt idx="274">
                  <c:v>5335.06</c:v>
                </c:pt>
                <c:pt idx="275">
                  <c:v>5338.4</c:v>
                </c:pt>
                <c:pt idx="276">
                  <c:v>5327.82</c:v>
                </c:pt>
                <c:pt idx="277">
                  <c:v>5334.21</c:v>
                </c:pt>
                <c:pt idx="278">
                  <c:v>5262.22</c:v>
                </c:pt>
                <c:pt idx="279">
                  <c:v>5254.4</c:v>
                </c:pt>
                <c:pt idx="280">
                  <c:v>5221.5600000000004</c:v>
                </c:pt>
                <c:pt idx="281">
                  <c:v>5205.6099999999997</c:v>
                </c:pt>
                <c:pt idx="282">
                  <c:v>5230.7</c:v>
                </c:pt>
                <c:pt idx="283">
                  <c:v>5085.83</c:v>
                </c:pt>
                <c:pt idx="284">
                  <c:v>5085.3599999999997</c:v>
                </c:pt>
                <c:pt idx="285">
                  <c:v>5038.5600000000004</c:v>
                </c:pt>
                <c:pt idx="286">
                  <c:v>4991.7299999999996</c:v>
                </c:pt>
                <c:pt idx="287">
                  <c:v>4947.4399999999996</c:v>
                </c:pt>
                <c:pt idx="288">
                  <c:v>4939.09</c:v>
                </c:pt>
                <c:pt idx="289">
                  <c:v>4945.6400000000003</c:v>
                </c:pt>
                <c:pt idx="290">
                  <c:v>4934.22</c:v>
                </c:pt>
                <c:pt idx="291">
                  <c:v>4940.97</c:v>
                </c:pt>
                <c:pt idx="292">
                  <c:v>4939.8500000000004</c:v>
                </c:pt>
                <c:pt idx="293">
                  <c:v>4953.16</c:v>
                </c:pt>
                <c:pt idx="294">
                  <c:v>4950.62</c:v>
                </c:pt>
                <c:pt idx="295">
                  <c:v>4950.34</c:v>
                </c:pt>
                <c:pt idx="296">
                  <c:v>4966.28</c:v>
                </c:pt>
                <c:pt idx="297">
                  <c:v>5038.53</c:v>
                </c:pt>
                <c:pt idx="298">
                  <c:v>5104.4399999999996</c:v>
                </c:pt>
                <c:pt idx="299">
                  <c:v>5111.8599999999997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BC-4367-902C-6CE1F12BB7B7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高线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导出数据!$A$4:$A$303</c:f>
              <c:numCache>
                <c:formatCode>yyyy\-mm\-dd</c:formatCode>
                <c:ptCount val="300"/>
                <c:pt idx="0">
                  <c:v>44798</c:v>
                </c:pt>
                <c:pt idx="1">
                  <c:v>44797</c:v>
                </c:pt>
                <c:pt idx="2">
                  <c:v>44796</c:v>
                </c:pt>
                <c:pt idx="3">
                  <c:v>44795</c:v>
                </c:pt>
                <c:pt idx="4">
                  <c:v>44792</c:v>
                </c:pt>
                <c:pt idx="5">
                  <c:v>44791</c:v>
                </c:pt>
                <c:pt idx="6">
                  <c:v>44790</c:v>
                </c:pt>
                <c:pt idx="7">
                  <c:v>44789</c:v>
                </c:pt>
                <c:pt idx="8">
                  <c:v>44788</c:v>
                </c:pt>
                <c:pt idx="9">
                  <c:v>44785</c:v>
                </c:pt>
                <c:pt idx="10">
                  <c:v>44784</c:v>
                </c:pt>
                <c:pt idx="11">
                  <c:v>44783</c:v>
                </c:pt>
                <c:pt idx="12">
                  <c:v>44782</c:v>
                </c:pt>
                <c:pt idx="13">
                  <c:v>44781</c:v>
                </c:pt>
                <c:pt idx="14">
                  <c:v>44778</c:v>
                </c:pt>
                <c:pt idx="15">
                  <c:v>44777</c:v>
                </c:pt>
                <c:pt idx="16">
                  <c:v>44776</c:v>
                </c:pt>
                <c:pt idx="17">
                  <c:v>44775</c:v>
                </c:pt>
                <c:pt idx="18">
                  <c:v>44774</c:v>
                </c:pt>
                <c:pt idx="19">
                  <c:v>44771</c:v>
                </c:pt>
                <c:pt idx="20">
                  <c:v>44770</c:v>
                </c:pt>
                <c:pt idx="21">
                  <c:v>44769</c:v>
                </c:pt>
                <c:pt idx="22">
                  <c:v>44768</c:v>
                </c:pt>
                <c:pt idx="23">
                  <c:v>44767</c:v>
                </c:pt>
                <c:pt idx="24">
                  <c:v>44764</c:v>
                </c:pt>
                <c:pt idx="25">
                  <c:v>44763</c:v>
                </c:pt>
                <c:pt idx="26">
                  <c:v>44762</c:v>
                </c:pt>
                <c:pt idx="27">
                  <c:v>44761</c:v>
                </c:pt>
                <c:pt idx="28">
                  <c:v>44760</c:v>
                </c:pt>
                <c:pt idx="29">
                  <c:v>44757</c:v>
                </c:pt>
                <c:pt idx="30">
                  <c:v>44756</c:v>
                </c:pt>
                <c:pt idx="31">
                  <c:v>44755</c:v>
                </c:pt>
                <c:pt idx="32">
                  <c:v>44754</c:v>
                </c:pt>
                <c:pt idx="33">
                  <c:v>44753</c:v>
                </c:pt>
                <c:pt idx="34">
                  <c:v>44750</c:v>
                </c:pt>
                <c:pt idx="35">
                  <c:v>44749</c:v>
                </c:pt>
                <c:pt idx="36">
                  <c:v>44748</c:v>
                </c:pt>
                <c:pt idx="37">
                  <c:v>44747</c:v>
                </c:pt>
                <c:pt idx="38">
                  <c:v>44746</c:v>
                </c:pt>
                <c:pt idx="39">
                  <c:v>44743</c:v>
                </c:pt>
                <c:pt idx="40">
                  <c:v>44742</c:v>
                </c:pt>
                <c:pt idx="41">
                  <c:v>44741</c:v>
                </c:pt>
                <c:pt idx="42">
                  <c:v>44740</c:v>
                </c:pt>
                <c:pt idx="43">
                  <c:v>44739</c:v>
                </c:pt>
                <c:pt idx="44">
                  <c:v>44736</c:v>
                </c:pt>
                <c:pt idx="45">
                  <c:v>44735</c:v>
                </c:pt>
                <c:pt idx="46">
                  <c:v>44734</c:v>
                </c:pt>
                <c:pt idx="47">
                  <c:v>44733</c:v>
                </c:pt>
                <c:pt idx="48">
                  <c:v>44732</c:v>
                </c:pt>
                <c:pt idx="49">
                  <c:v>44729</c:v>
                </c:pt>
                <c:pt idx="50">
                  <c:v>44728</c:v>
                </c:pt>
                <c:pt idx="51">
                  <c:v>44727</c:v>
                </c:pt>
                <c:pt idx="52">
                  <c:v>44726</c:v>
                </c:pt>
                <c:pt idx="53">
                  <c:v>44725</c:v>
                </c:pt>
                <c:pt idx="54">
                  <c:v>44722</c:v>
                </c:pt>
                <c:pt idx="55">
                  <c:v>44721</c:v>
                </c:pt>
                <c:pt idx="56">
                  <c:v>44720</c:v>
                </c:pt>
                <c:pt idx="57">
                  <c:v>44719</c:v>
                </c:pt>
                <c:pt idx="58">
                  <c:v>44718</c:v>
                </c:pt>
                <c:pt idx="59">
                  <c:v>44714</c:v>
                </c:pt>
                <c:pt idx="60">
                  <c:v>44713</c:v>
                </c:pt>
                <c:pt idx="61">
                  <c:v>44712</c:v>
                </c:pt>
                <c:pt idx="62">
                  <c:v>44711</c:v>
                </c:pt>
                <c:pt idx="63">
                  <c:v>44708</c:v>
                </c:pt>
                <c:pt idx="64">
                  <c:v>44707</c:v>
                </c:pt>
                <c:pt idx="65">
                  <c:v>44706</c:v>
                </c:pt>
                <c:pt idx="66">
                  <c:v>44705</c:v>
                </c:pt>
                <c:pt idx="67">
                  <c:v>44704</c:v>
                </c:pt>
                <c:pt idx="68">
                  <c:v>44701</c:v>
                </c:pt>
                <c:pt idx="69">
                  <c:v>44700</c:v>
                </c:pt>
                <c:pt idx="70">
                  <c:v>44699</c:v>
                </c:pt>
                <c:pt idx="71">
                  <c:v>44698</c:v>
                </c:pt>
                <c:pt idx="72">
                  <c:v>44697</c:v>
                </c:pt>
                <c:pt idx="73">
                  <c:v>44694</c:v>
                </c:pt>
                <c:pt idx="74">
                  <c:v>44693</c:v>
                </c:pt>
                <c:pt idx="75">
                  <c:v>44692</c:v>
                </c:pt>
                <c:pt idx="76">
                  <c:v>44691</c:v>
                </c:pt>
                <c:pt idx="77">
                  <c:v>44690</c:v>
                </c:pt>
                <c:pt idx="78">
                  <c:v>44688</c:v>
                </c:pt>
                <c:pt idx="79">
                  <c:v>44687</c:v>
                </c:pt>
                <c:pt idx="80">
                  <c:v>44686</c:v>
                </c:pt>
                <c:pt idx="81">
                  <c:v>44680</c:v>
                </c:pt>
                <c:pt idx="82">
                  <c:v>44679</c:v>
                </c:pt>
                <c:pt idx="83">
                  <c:v>44678</c:v>
                </c:pt>
                <c:pt idx="84">
                  <c:v>44677</c:v>
                </c:pt>
                <c:pt idx="85">
                  <c:v>44676</c:v>
                </c:pt>
                <c:pt idx="86">
                  <c:v>44675</c:v>
                </c:pt>
                <c:pt idx="87">
                  <c:v>44673</c:v>
                </c:pt>
                <c:pt idx="88">
                  <c:v>44672</c:v>
                </c:pt>
                <c:pt idx="89">
                  <c:v>44671</c:v>
                </c:pt>
                <c:pt idx="90">
                  <c:v>44670</c:v>
                </c:pt>
                <c:pt idx="91">
                  <c:v>44669</c:v>
                </c:pt>
                <c:pt idx="92">
                  <c:v>44666</c:v>
                </c:pt>
                <c:pt idx="93">
                  <c:v>44665</c:v>
                </c:pt>
                <c:pt idx="94">
                  <c:v>44664</c:v>
                </c:pt>
                <c:pt idx="95">
                  <c:v>44663</c:v>
                </c:pt>
                <c:pt idx="96">
                  <c:v>44662</c:v>
                </c:pt>
                <c:pt idx="97">
                  <c:v>44659</c:v>
                </c:pt>
                <c:pt idx="98">
                  <c:v>44658</c:v>
                </c:pt>
                <c:pt idx="99">
                  <c:v>44657</c:v>
                </c:pt>
                <c:pt idx="100">
                  <c:v>44653</c:v>
                </c:pt>
                <c:pt idx="101">
                  <c:v>44652</c:v>
                </c:pt>
                <c:pt idx="102">
                  <c:v>44651</c:v>
                </c:pt>
                <c:pt idx="103">
                  <c:v>44650</c:v>
                </c:pt>
                <c:pt idx="104">
                  <c:v>44649</c:v>
                </c:pt>
                <c:pt idx="105">
                  <c:v>44648</c:v>
                </c:pt>
                <c:pt idx="106">
                  <c:v>44645</c:v>
                </c:pt>
                <c:pt idx="107">
                  <c:v>44644</c:v>
                </c:pt>
                <c:pt idx="108">
                  <c:v>44643</c:v>
                </c:pt>
                <c:pt idx="109">
                  <c:v>44642</c:v>
                </c:pt>
                <c:pt idx="110">
                  <c:v>44641</c:v>
                </c:pt>
                <c:pt idx="111">
                  <c:v>44638</c:v>
                </c:pt>
                <c:pt idx="112">
                  <c:v>44637</c:v>
                </c:pt>
                <c:pt idx="113">
                  <c:v>44636</c:v>
                </c:pt>
                <c:pt idx="114">
                  <c:v>44635</c:v>
                </c:pt>
                <c:pt idx="115">
                  <c:v>44634</c:v>
                </c:pt>
                <c:pt idx="116">
                  <c:v>44631</c:v>
                </c:pt>
                <c:pt idx="117">
                  <c:v>44630</c:v>
                </c:pt>
                <c:pt idx="118">
                  <c:v>44629</c:v>
                </c:pt>
                <c:pt idx="119">
                  <c:v>44628</c:v>
                </c:pt>
                <c:pt idx="120">
                  <c:v>44627</c:v>
                </c:pt>
                <c:pt idx="121">
                  <c:v>44624</c:v>
                </c:pt>
                <c:pt idx="122">
                  <c:v>44623</c:v>
                </c:pt>
                <c:pt idx="123">
                  <c:v>44622</c:v>
                </c:pt>
                <c:pt idx="124">
                  <c:v>44621</c:v>
                </c:pt>
                <c:pt idx="125">
                  <c:v>44620</c:v>
                </c:pt>
                <c:pt idx="126">
                  <c:v>44617</c:v>
                </c:pt>
                <c:pt idx="127">
                  <c:v>44616</c:v>
                </c:pt>
                <c:pt idx="128">
                  <c:v>44615</c:v>
                </c:pt>
                <c:pt idx="129">
                  <c:v>44614</c:v>
                </c:pt>
                <c:pt idx="130">
                  <c:v>44613</c:v>
                </c:pt>
                <c:pt idx="131">
                  <c:v>44610</c:v>
                </c:pt>
                <c:pt idx="132">
                  <c:v>44609</c:v>
                </c:pt>
                <c:pt idx="133">
                  <c:v>44608</c:v>
                </c:pt>
                <c:pt idx="134">
                  <c:v>44607</c:v>
                </c:pt>
                <c:pt idx="135">
                  <c:v>44606</c:v>
                </c:pt>
                <c:pt idx="136">
                  <c:v>44603</c:v>
                </c:pt>
                <c:pt idx="137">
                  <c:v>44602</c:v>
                </c:pt>
                <c:pt idx="138">
                  <c:v>44601</c:v>
                </c:pt>
                <c:pt idx="139">
                  <c:v>44600</c:v>
                </c:pt>
                <c:pt idx="140">
                  <c:v>44599</c:v>
                </c:pt>
                <c:pt idx="141">
                  <c:v>44591</c:v>
                </c:pt>
                <c:pt idx="142">
                  <c:v>44590</c:v>
                </c:pt>
                <c:pt idx="143">
                  <c:v>44589</c:v>
                </c:pt>
                <c:pt idx="144">
                  <c:v>44588</c:v>
                </c:pt>
                <c:pt idx="145">
                  <c:v>44587</c:v>
                </c:pt>
                <c:pt idx="146">
                  <c:v>44586</c:v>
                </c:pt>
                <c:pt idx="147">
                  <c:v>44585</c:v>
                </c:pt>
                <c:pt idx="148">
                  <c:v>44582</c:v>
                </c:pt>
                <c:pt idx="149">
                  <c:v>44581</c:v>
                </c:pt>
                <c:pt idx="150">
                  <c:v>44580</c:v>
                </c:pt>
                <c:pt idx="151">
                  <c:v>44579</c:v>
                </c:pt>
                <c:pt idx="152">
                  <c:v>44578</c:v>
                </c:pt>
                <c:pt idx="153">
                  <c:v>44575</c:v>
                </c:pt>
                <c:pt idx="154">
                  <c:v>44574</c:v>
                </c:pt>
                <c:pt idx="155">
                  <c:v>44573</c:v>
                </c:pt>
                <c:pt idx="156">
                  <c:v>44572</c:v>
                </c:pt>
                <c:pt idx="157">
                  <c:v>44571</c:v>
                </c:pt>
                <c:pt idx="158">
                  <c:v>44568</c:v>
                </c:pt>
                <c:pt idx="159">
                  <c:v>44567</c:v>
                </c:pt>
                <c:pt idx="160">
                  <c:v>44566</c:v>
                </c:pt>
                <c:pt idx="161">
                  <c:v>44565</c:v>
                </c:pt>
                <c:pt idx="162">
                  <c:v>44561</c:v>
                </c:pt>
                <c:pt idx="163">
                  <c:v>44560</c:v>
                </c:pt>
                <c:pt idx="164">
                  <c:v>44559</c:v>
                </c:pt>
                <c:pt idx="165">
                  <c:v>44558</c:v>
                </c:pt>
                <c:pt idx="166">
                  <c:v>44557</c:v>
                </c:pt>
                <c:pt idx="167">
                  <c:v>44554</c:v>
                </c:pt>
                <c:pt idx="168">
                  <c:v>44553</c:v>
                </c:pt>
                <c:pt idx="169">
                  <c:v>44552</c:v>
                </c:pt>
                <c:pt idx="170">
                  <c:v>44551</c:v>
                </c:pt>
                <c:pt idx="171">
                  <c:v>44550</c:v>
                </c:pt>
                <c:pt idx="172">
                  <c:v>44547</c:v>
                </c:pt>
                <c:pt idx="173">
                  <c:v>44546</c:v>
                </c:pt>
                <c:pt idx="174">
                  <c:v>44545</c:v>
                </c:pt>
                <c:pt idx="175">
                  <c:v>44544</c:v>
                </c:pt>
                <c:pt idx="176">
                  <c:v>44543</c:v>
                </c:pt>
                <c:pt idx="177">
                  <c:v>44540</c:v>
                </c:pt>
                <c:pt idx="178">
                  <c:v>44539</c:v>
                </c:pt>
                <c:pt idx="179">
                  <c:v>44538</c:v>
                </c:pt>
                <c:pt idx="180">
                  <c:v>44537</c:v>
                </c:pt>
                <c:pt idx="181">
                  <c:v>44536</c:v>
                </c:pt>
                <c:pt idx="182">
                  <c:v>44533</c:v>
                </c:pt>
                <c:pt idx="183">
                  <c:v>44532</c:v>
                </c:pt>
                <c:pt idx="184">
                  <c:v>44531</c:v>
                </c:pt>
                <c:pt idx="185">
                  <c:v>44530</c:v>
                </c:pt>
                <c:pt idx="186">
                  <c:v>44529</c:v>
                </c:pt>
                <c:pt idx="187">
                  <c:v>44526</c:v>
                </c:pt>
                <c:pt idx="188">
                  <c:v>44525</c:v>
                </c:pt>
                <c:pt idx="189">
                  <c:v>44524</c:v>
                </c:pt>
                <c:pt idx="190">
                  <c:v>44523</c:v>
                </c:pt>
                <c:pt idx="191">
                  <c:v>44522</c:v>
                </c:pt>
                <c:pt idx="192">
                  <c:v>44519</c:v>
                </c:pt>
                <c:pt idx="193">
                  <c:v>44518</c:v>
                </c:pt>
                <c:pt idx="194">
                  <c:v>44517</c:v>
                </c:pt>
                <c:pt idx="195">
                  <c:v>44516</c:v>
                </c:pt>
                <c:pt idx="196">
                  <c:v>44515</c:v>
                </c:pt>
                <c:pt idx="197">
                  <c:v>44512</c:v>
                </c:pt>
                <c:pt idx="198">
                  <c:v>44511</c:v>
                </c:pt>
                <c:pt idx="199">
                  <c:v>44510</c:v>
                </c:pt>
                <c:pt idx="200">
                  <c:v>44509</c:v>
                </c:pt>
                <c:pt idx="201">
                  <c:v>44508</c:v>
                </c:pt>
                <c:pt idx="202">
                  <c:v>44505</c:v>
                </c:pt>
                <c:pt idx="203">
                  <c:v>44504</c:v>
                </c:pt>
                <c:pt idx="204">
                  <c:v>44503</c:v>
                </c:pt>
                <c:pt idx="205">
                  <c:v>44502</c:v>
                </c:pt>
                <c:pt idx="206">
                  <c:v>44501</c:v>
                </c:pt>
                <c:pt idx="207">
                  <c:v>44498</c:v>
                </c:pt>
                <c:pt idx="208">
                  <c:v>44497</c:v>
                </c:pt>
                <c:pt idx="209">
                  <c:v>44496</c:v>
                </c:pt>
                <c:pt idx="210">
                  <c:v>44495</c:v>
                </c:pt>
                <c:pt idx="211">
                  <c:v>44494</c:v>
                </c:pt>
                <c:pt idx="212">
                  <c:v>44491</c:v>
                </c:pt>
                <c:pt idx="213">
                  <c:v>44490</c:v>
                </c:pt>
                <c:pt idx="214">
                  <c:v>44489</c:v>
                </c:pt>
                <c:pt idx="215">
                  <c:v>44488</c:v>
                </c:pt>
                <c:pt idx="216">
                  <c:v>44487</c:v>
                </c:pt>
                <c:pt idx="217">
                  <c:v>44484</c:v>
                </c:pt>
                <c:pt idx="218">
                  <c:v>44483</c:v>
                </c:pt>
                <c:pt idx="219">
                  <c:v>44482</c:v>
                </c:pt>
                <c:pt idx="220">
                  <c:v>44481</c:v>
                </c:pt>
                <c:pt idx="221">
                  <c:v>44480</c:v>
                </c:pt>
                <c:pt idx="222">
                  <c:v>44478</c:v>
                </c:pt>
                <c:pt idx="223">
                  <c:v>44477</c:v>
                </c:pt>
                <c:pt idx="224">
                  <c:v>44469</c:v>
                </c:pt>
                <c:pt idx="225">
                  <c:v>44468</c:v>
                </c:pt>
                <c:pt idx="226">
                  <c:v>44467</c:v>
                </c:pt>
                <c:pt idx="227">
                  <c:v>44466</c:v>
                </c:pt>
                <c:pt idx="228">
                  <c:v>44465</c:v>
                </c:pt>
                <c:pt idx="229">
                  <c:v>44463</c:v>
                </c:pt>
                <c:pt idx="230">
                  <c:v>44462</c:v>
                </c:pt>
                <c:pt idx="231">
                  <c:v>44461</c:v>
                </c:pt>
                <c:pt idx="232">
                  <c:v>44457</c:v>
                </c:pt>
                <c:pt idx="233">
                  <c:v>44456</c:v>
                </c:pt>
                <c:pt idx="234">
                  <c:v>44455</c:v>
                </c:pt>
                <c:pt idx="235">
                  <c:v>44454</c:v>
                </c:pt>
                <c:pt idx="236">
                  <c:v>44453</c:v>
                </c:pt>
                <c:pt idx="237">
                  <c:v>44452</c:v>
                </c:pt>
                <c:pt idx="238">
                  <c:v>44449</c:v>
                </c:pt>
                <c:pt idx="239">
                  <c:v>44448</c:v>
                </c:pt>
                <c:pt idx="240">
                  <c:v>44447</c:v>
                </c:pt>
                <c:pt idx="241">
                  <c:v>44446</c:v>
                </c:pt>
                <c:pt idx="242">
                  <c:v>44445</c:v>
                </c:pt>
                <c:pt idx="243">
                  <c:v>44442</c:v>
                </c:pt>
                <c:pt idx="244">
                  <c:v>44441</c:v>
                </c:pt>
                <c:pt idx="245">
                  <c:v>44440</c:v>
                </c:pt>
                <c:pt idx="246">
                  <c:v>44439</c:v>
                </c:pt>
                <c:pt idx="247">
                  <c:v>44438</c:v>
                </c:pt>
                <c:pt idx="248">
                  <c:v>44435</c:v>
                </c:pt>
                <c:pt idx="249">
                  <c:v>44434</c:v>
                </c:pt>
                <c:pt idx="250">
                  <c:v>44433</c:v>
                </c:pt>
                <c:pt idx="251">
                  <c:v>44432</c:v>
                </c:pt>
                <c:pt idx="252">
                  <c:v>44431</c:v>
                </c:pt>
                <c:pt idx="253">
                  <c:v>44428</c:v>
                </c:pt>
                <c:pt idx="254">
                  <c:v>44427</c:v>
                </c:pt>
                <c:pt idx="255">
                  <c:v>44426</c:v>
                </c:pt>
                <c:pt idx="256">
                  <c:v>44425</c:v>
                </c:pt>
                <c:pt idx="257">
                  <c:v>44424</c:v>
                </c:pt>
                <c:pt idx="258">
                  <c:v>44421</c:v>
                </c:pt>
                <c:pt idx="259">
                  <c:v>44420</c:v>
                </c:pt>
                <c:pt idx="260">
                  <c:v>44419</c:v>
                </c:pt>
                <c:pt idx="261">
                  <c:v>44418</c:v>
                </c:pt>
                <c:pt idx="262">
                  <c:v>44417</c:v>
                </c:pt>
                <c:pt idx="263">
                  <c:v>44414</c:v>
                </c:pt>
                <c:pt idx="264">
                  <c:v>44413</c:v>
                </c:pt>
                <c:pt idx="265">
                  <c:v>44412</c:v>
                </c:pt>
                <c:pt idx="266">
                  <c:v>44411</c:v>
                </c:pt>
                <c:pt idx="267">
                  <c:v>44410</c:v>
                </c:pt>
                <c:pt idx="268">
                  <c:v>44407</c:v>
                </c:pt>
                <c:pt idx="269">
                  <c:v>44406</c:v>
                </c:pt>
                <c:pt idx="270">
                  <c:v>44405</c:v>
                </c:pt>
                <c:pt idx="271">
                  <c:v>44404</c:v>
                </c:pt>
                <c:pt idx="272">
                  <c:v>44403</c:v>
                </c:pt>
                <c:pt idx="273">
                  <c:v>44400</c:v>
                </c:pt>
                <c:pt idx="274">
                  <c:v>44399</c:v>
                </c:pt>
                <c:pt idx="275">
                  <c:v>44398</c:v>
                </c:pt>
                <c:pt idx="276">
                  <c:v>44397</c:v>
                </c:pt>
                <c:pt idx="277">
                  <c:v>44396</c:v>
                </c:pt>
                <c:pt idx="278">
                  <c:v>44393</c:v>
                </c:pt>
                <c:pt idx="279">
                  <c:v>44392</c:v>
                </c:pt>
                <c:pt idx="280">
                  <c:v>44391</c:v>
                </c:pt>
                <c:pt idx="281">
                  <c:v>44390</c:v>
                </c:pt>
                <c:pt idx="282">
                  <c:v>44389</c:v>
                </c:pt>
                <c:pt idx="283">
                  <c:v>44386</c:v>
                </c:pt>
                <c:pt idx="284">
                  <c:v>44385</c:v>
                </c:pt>
                <c:pt idx="285">
                  <c:v>44384</c:v>
                </c:pt>
                <c:pt idx="286">
                  <c:v>44383</c:v>
                </c:pt>
                <c:pt idx="287">
                  <c:v>44382</c:v>
                </c:pt>
                <c:pt idx="288">
                  <c:v>44379</c:v>
                </c:pt>
                <c:pt idx="289">
                  <c:v>44378</c:v>
                </c:pt>
                <c:pt idx="290">
                  <c:v>44377</c:v>
                </c:pt>
                <c:pt idx="291">
                  <c:v>44376</c:v>
                </c:pt>
                <c:pt idx="292">
                  <c:v>44375</c:v>
                </c:pt>
                <c:pt idx="293">
                  <c:v>44372</c:v>
                </c:pt>
                <c:pt idx="294">
                  <c:v>44371</c:v>
                </c:pt>
                <c:pt idx="295">
                  <c:v>44370</c:v>
                </c:pt>
                <c:pt idx="296">
                  <c:v>44369</c:v>
                </c:pt>
                <c:pt idx="297">
                  <c:v>44368</c:v>
                </c:pt>
                <c:pt idx="298">
                  <c:v>44365</c:v>
                </c:pt>
                <c:pt idx="299">
                  <c:v>44364</c:v>
                </c:pt>
              </c:numCache>
            </c:numRef>
          </c:cat>
          <c:val>
            <c:numRef>
              <c:f>导出数据!$D$4:$D$303</c:f>
              <c:numCache>
                <c:formatCode>General</c:formatCode>
                <c:ptCount val="300"/>
                <c:pt idx="0">
                  <c:v>4598.7700000000004</c:v>
                </c:pt>
                <c:pt idx="1">
                  <c:v>4594.13</c:v>
                </c:pt>
                <c:pt idx="2">
                  <c:v>4582.57</c:v>
                </c:pt>
                <c:pt idx="3">
                  <c:v>4572.3</c:v>
                </c:pt>
                <c:pt idx="4">
                  <c:v>4581.76</c:v>
                </c:pt>
                <c:pt idx="5">
                  <c:v>4608.32</c:v>
                </c:pt>
                <c:pt idx="6">
                  <c:v>4635.1499999999996</c:v>
                </c:pt>
                <c:pt idx="7">
                  <c:v>4664.09</c:v>
                </c:pt>
                <c:pt idx="8">
                  <c:v>4669.95</c:v>
                </c:pt>
                <c:pt idx="9">
                  <c:v>4647.4399999999996</c:v>
                </c:pt>
                <c:pt idx="10">
                  <c:v>4634.1099999999997</c:v>
                </c:pt>
                <c:pt idx="11">
                  <c:v>4643.54</c:v>
                </c:pt>
                <c:pt idx="12">
                  <c:v>4672.12</c:v>
                </c:pt>
                <c:pt idx="13">
                  <c:v>4676.58</c:v>
                </c:pt>
                <c:pt idx="14">
                  <c:v>4631.74</c:v>
                </c:pt>
                <c:pt idx="15">
                  <c:v>4644.17</c:v>
                </c:pt>
                <c:pt idx="16">
                  <c:v>4663.13</c:v>
                </c:pt>
                <c:pt idx="17">
                  <c:v>4659.3500000000004</c:v>
                </c:pt>
                <c:pt idx="18">
                  <c:v>4664.6400000000003</c:v>
                </c:pt>
                <c:pt idx="19">
                  <c:v>4558.68</c:v>
                </c:pt>
                <c:pt idx="20">
                  <c:v>4520.1899999999996</c:v>
                </c:pt>
                <c:pt idx="21">
                  <c:v>4461.87</c:v>
                </c:pt>
                <c:pt idx="22">
                  <c:v>4454.1099999999997</c:v>
                </c:pt>
                <c:pt idx="23">
                  <c:v>4453.03</c:v>
                </c:pt>
                <c:pt idx="24">
                  <c:v>4422.0600000000004</c:v>
                </c:pt>
                <c:pt idx="25">
                  <c:v>4418.51</c:v>
                </c:pt>
                <c:pt idx="26">
                  <c:v>4422.79</c:v>
                </c:pt>
                <c:pt idx="27">
                  <c:v>4418.99</c:v>
                </c:pt>
                <c:pt idx="28">
                  <c:v>4392.4799999999996</c:v>
                </c:pt>
                <c:pt idx="29">
                  <c:v>4356.1000000000004</c:v>
                </c:pt>
                <c:pt idx="30">
                  <c:v>4471.72</c:v>
                </c:pt>
                <c:pt idx="31">
                  <c:v>4489.75</c:v>
                </c:pt>
                <c:pt idx="32">
                  <c:v>4541.49</c:v>
                </c:pt>
                <c:pt idx="33">
                  <c:v>4586.5</c:v>
                </c:pt>
                <c:pt idx="34">
                  <c:v>4686.76</c:v>
                </c:pt>
                <c:pt idx="35">
                  <c:v>4687.5200000000004</c:v>
                </c:pt>
                <c:pt idx="36">
                  <c:v>4679.5600000000004</c:v>
                </c:pt>
                <c:pt idx="37">
                  <c:v>4680.67</c:v>
                </c:pt>
                <c:pt idx="38">
                  <c:v>4685.17</c:v>
                </c:pt>
                <c:pt idx="39">
                  <c:v>4768</c:v>
                </c:pt>
                <c:pt idx="40">
                  <c:v>4786.1000000000004</c:v>
                </c:pt>
                <c:pt idx="41">
                  <c:v>4773.8599999999997</c:v>
                </c:pt>
                <c:pt idx="42">
                  <c:v>4735.8100000000004</c:v>
                </c:pt>
                <c:pt idx="43">
                  <c:v>4716.4799999999996</c:v>
                </c:pt>
                <c:pt idx="44">
                  <c:v>4686.83</c:v>
                </c:pt>
                <c:pt idx="45">
                  <c:v>4683.99</c:v>
                </c:pt>
                <c:pt idx="46">
                  <c:v>4701.91</c:v>
                </c:pt>
                <c:pt idx="47">
                  <c:v>4728.57</c:v>
                </c:pt>
                <c:pt idx="48">
                  <c:v>4752.04</c:v>
                </c:pt>
                <c:pt idx="49">
                  <c:v>4985.8900000000003</c:v>
                </c:pt>
                <c:pt idx="50">
                  <c:v>5050.7700000000004</c:v>
                </c:pt>
                <c:pt idx="51">
                  <c:v>5081.07</c:v>
                </c:pt>
                <c:pt idx="52">
                  <c:v>5111</c:v>
                </c:pt>
                <c:pt idx="53">
                  <c:v>5156.3</c:v>
                </c:pt>
                <c:pt idx="54">
                  <c:v>5213.6499999999996</c:v>
                </c:pt>
                <c:pt idx="55">
                  <c:v>5230.53</c:v>
                </c:pt>
                <c:pt idx="56">
                  <c:v>5229.87</c:v>
                </c:pt>
                <c:pt idx="57">
                  <c:v>5231.58</c:v>
                </c:pt>
                <c:pt idx="58">
                  <c:v>5249.06</c:v>
                </c:pt>
                <c:pt idx="59">
                  <c:v>5227.7700000000004</c:v>
                </c:pt>
                <c:pt idx="60">
                  <c:v>5204.8999999999996</c:v>
                </c:pt>
                <c:pt idx="61">
                  <c:v>5192.2700000000004</c:v>
                </c:pt>
                <c:pt idx="62">
                  <c:v>5186.76</c:v>
                </c:pt>
                <c:pt idx="63">
                  <c:v>5170.92</c:v>
                </c:pt>
                <c:pt idx="64">
                  <c:v>5147.34</c:v>
                </c:pt>
                <c:pt idx="65">
                  <c:v>5168.13</c:v>
                </c:pt>
                <c:pt idx="66">
                  <c:v>5200.32</c:v>
                </c:pt>
                <c:pt idx="67">
                  <c:v>5239.01</c:v>
                </c:pt>
                <c:pt idx="68">
                  <c:v>5244.28</c:v>
                </c:pt>
                <c:pt idx="69">
                  <c:v>5229.95</c:v>
                </c:pt>
                <c:pt idx="70">
                  <c:v>5275.25</c:v>
                </c:pt>
                <c:pt idx="71">
                  <c:v>5311.04</c:v>
                </c:pt>
                <c:pt idx="72">
                  <c:v>5326.03</c:v>
                </c:pt>
                <c:pt idx="73">
                  <c:v>5349.74</c:v>
                </c:pt>
                <c:pt idx="74">
                  <c:v>5365.79</c:v>
                </c:pt>
                <c:pt idx="75">
                  <c:v>5371.17</c:v>
                </c:pt>
                <c:pt idx="76">
                  <c:v>5355.29</c:v>
                </c:pt>
                <c:pt idx="77">
                  <c:v>5402.37</c:v>
                </c:pt>
                <c:pt idx="78">
                  <c:v>5443.68</c:v>
                </c:pt>
                <c:pt idx="79">
                  <c:v>5478.44</c:v>
                </c:pt>
                <c:pt idx="80">
                  <c:v>5500.42</c:v>
                </c:pt>
                <c:pt idx="81">
                  <c:v>5449.02</c:v>
                </c:pt>
                <c:pt idx="82">
                  <c:v>5434.32</c:v>
                </c:pt>
                <c:pt idx="83">
                  <c:v>5434.62</c:v>
                </c:pt>
                <c:pt idx="84">
                  <c:v>5414.5</c:v>
                </c:pt>
                <c:pt idx="85">
                  <c:v>5424.49</c:v>
                </c:pt>
                <c:pt idx="86">
                  <c:v>5464.26</c:v>
                </c:pt>
                <c:pt idx="87">
                  <c:v>5500.22</c:v>
                </c:pt>
                <c:pt idx="88">
                  <c:v>5510.85</c:v>
                </c:pt>
                <c:pt idx="89">
                  <c:v>5503.61</c:v>
                </c:pt>
                <c:pt idx="90">
                  <c:v>5486.48</c:v>
                </c:pt>
                <c:pt idx="91">
                  <c:v>5476.41</c:v>
                </c:pt>
                <c:pt idx="92">
                  <c:v>5474.78</c:v>
                </c:pt>
                <c:pt idx="93">
                  <c:v>5450.62</c:v>
                </c:pt>
                <c:pt idx="94">
                  <c:v>5450.02</c:v>
                </c:pt>
                <c:pt idx="95">
                  <c:v>5439.58</c:v>
                </c:pt>
                <c:pt idx="96">
                  <c:v>5430.28</c:v>
                </c:pt>
                <c:pt idx="97">
                  <c:v>5480.27</c:v>
                </c:pt>
                <c:pt idx="98">
                  <c:v>5504.19</c:v>
                </c:pt>
                <c:pt idx="99">
                  <c:v>5512.36</c:v>
                </c:pt>
                <c:pt idx="100">
                  <c:v>5482</c:v>
                </c:pt>
                <c:pt idx="101">
                  <c:v>5439.72</c:v>
                </c:pt>
                <c:pt idx="102">
                  <c:v>5411.7</c:v>
                </c:pt>
                <c:pt idx="103">
                  <c:v>5395.94</c:v>
                </c:pt>
                <c:pt idx="104">
                  <c:v>5399.14</c:v>
                </c:pt>
                <c:pt idx="105">
                  <c:v>5379.42</c:v>
                </c:pt>
                <c:pt idx="106">
                  <c:v>5329.14</c:v>
                </c:pt>
                <c:pt idx="107">
                  <c:v>5320.91</c:v>
                </c:pt>
                <c:pt idx="108">
                  <c:v>5303.48</c:v>
                </c:pt>
                <c:pt idx="109">
                  <c:v>5301.47</c:v>
                </c:pt>
                <c:pt idx="110">
                  <c:v>5303.81</c:v>
                </c:pt>
                <c:pt idx="111">
                  <c:v>5293.42</c:v>
                </c:pt>
                <c:pt idx="112">
                  <c:v>5281.15</c:v>
                </c:pt>
                <c:pt idx="113">
                  <c:v>5252.19</c:v>
                </c:pt>
                <c:pt idx="114">
                  <c:v>5232.13</c:v>
                </c:pt>
                <c:pt idx="115">
                  <c:v>5253.36</c:v>
                </c:pt>
                <c:pt idx="116">
                  <c:v>5294.24</c:v>
                </c:pt>
                <c:pt idx="117">
                  <c:v>5306.03</c:v>
                </c:pt>
                <c:pt idx="118">
                  <c:v>5342.07</c:v>
                </c:pt>
                <c:pt idx="119">
                  <c:v>5371.79</c:v>
                </c:pt>
                <c:pt idx="120">
                  <c:v>5381.55</c:v>
                </c:pt>
                <c:pt idx="121">
                  <c:v>5293.86</c:v>
                </c:pt>
                <c:pt idx="122">
                  <c:v>5294.7</c:v>
                </c:pt>
                <c:pt idx="123">
                  <c:v>5269.51</c:v>
                </c:pt>
                <c:pt idx="124">
                  <c:v>5239.08</c:v>
                </c:pt>
                <c:pt idx="125">
                  <c:v>5204.8100000000004</c:v>
                </c:pt>
                <c:pt idx="126">
                  <c:v>5198.4799999999996</c:v>
                </c:pt>
                <c:pt idx="127">
                  <c:v>5240.3100000000004</c:v>
                </c:pt>
                <c:pt idx="128">
                  <c:v>5264.06</c:v>
                </c:pt>
                <c:pt idx="129">
                  <c:v>5272.4</c:v>
                </c:pt>
                <c:pt idx="130">
                  <c:v>5259.13</c:v>
                </c:pt>
                <c:pt idx="131">
                  <c:v>5249.37</c:v>
                </c:pt>
                <c:pt idx="132">
                  <c:v>5262.04</c:v>
                </c:pt>
                <c:pt idx="133">
                  <c:v>5283.11</c:v>
                </c:pt>
                <c:pt idx="134">
                  <c:v>5294.66</c:v>
                </c:pt>
                <c:pt idx="135">
                  <c:v>5339.27</c:v>
                </c:pt>
                <c:pt idx="136">
                  <c:v>5360.39</c:v>
                </c:pt>
                <c:pt idx="137">
                  <c:v>5329.25</c:v>
                </c:pt>
                <c:pt idx="138">
                  <c:v>5319.06</c:v>
                </c:pt>
                <c:pt idx="139">
                  <c:v>5295.72</c:v>
                </c:pt>
                <c:pt idx="140">
                  <c:v>5226.74</c:v>
                </c:pt>
                <c:pt idx="141">
                  <c:v>5154.75</c:v>
                </c:pt>
                <c:pt idx="142">
                  <c:v>5154.75</c:v>
                </c:pt>
                <c:pt idx="143">
                  <c:v>5154.47</c:v>
                </c:pt>
                <c:pt idx="144">
                  <c:v>5154.47</c:v>
                </c:pt>
                <c:pt idx="145">
                  <c:v>5153.66</c:v>
                </c:pt>
                <c:pt idx="146">
                  <c:v>5152.2</c:v>
                </c:pt>
                <c:pt idx="147">
                  <c:v>5148.55</c:v>
                </c:pt>
                <c:pt idx="148">
                  <c:v>5144.68</c:v>
                </c:pt>
                <c:pt idx="149">
                  <c:v>5138.08</c:v>
                </c:pt>
                <c:pt idx="150">
                  <c:v>5131.28</c:v>
                </c:pt>
                <c:pt idx="151">
                  <c:v>5121.47</c:v>
                </c:pt>
                <c:pt idx="152">
                  <c:v>5124.2299999999996</c:v>
                </c:pt>
                <c:pt idx="153">
                  <c:v>5125.72</c:v>
                </c:pt>
                <c:pt idx="154">
                  <c:v>5120.8999999999996</c:v>
                </c:pt>
                <c:pt idx="155">
                  <c:v>5106.58</c:v>
                </c:pt>
                <c:pt idx="156">
                  <c:v>5098.5200000000004</c:v>
                </c:pt>
                <c:pt idx="157">
                  <c:v>5100.1000000000004</c:v>
                </c:pt>
                <c:pt idx="158">
                  <c:v>5097.4799999999996</c:v>
                </c:pt>
                <c:pt idx="159">
                  <c:v>5096.25</c:v>
                </c:pt>
                <c:pt idx="160">
                  <c:v>5088.59</c:v>
                </c:pt>
                <c:pt idx="161">
                  <c:v>5086.41</c:v>
                </c:pt>
                <c:pt idx="162">
                  <c:v>5088.9799999999996</c:v>
                </c:pt>
                <c:pt idx="163">
                  <c:v>5093.5200000000004</c:v>
                </c:pt>
                <c:pt idx="164">
                  <c:v>5109.4399999999996</c:v>
                </c:pt>
                <c:pt idx="165">
                  <c:v>5124.1000000000004</c:v>
                </c:pt>
                <c:pt idx="166">
                  <c:v>5161.43</c:v>
                </c:pt>
                <c:pt idx="167">
                  <c:v>5211.09</c:v>
                </c:pt>
                <c:pt idx="168">
                  <c:v>5210.21</c:v>
                </c:pt>
                <c:pt idx="169">
                  <c:v>5216.8999999999996</c:v>
                </c:pt>
                <c:pt idx="170">
                  <c:v>5230.84</c:v>
                </c:pt>
                <c:pt idx="171">
                  <c:v>5240.8100000000004</c:v>
                </c:pt>
                <c:pt idx="172">
                  <c:v>5229.42</c:v>
                </c:pt>
                <c:pt idx="173">
                  <c:v>5219.33</c:v>
                </c:pt>
                <c:pt idx="174">
                  <c:v>5206.72</c:v>
                </c:pt>
                <c:pt idx="175">
                  <c:v>5199.18</c:v>
                </c:pt>
                <c:pt idx="176">
                  <c:v>5194.8500000000004</c:v>
                </c:pt>
                <c:pt idx="177">
                  <c:v>5201.12</c:v>
                </c:pt>
                <c:pt idx="178">
                  <c:v>5213.2700000000004</c:v>
                </c:pt>
                <c:pt idx="179">
                  <c:v>5220.0200000000004</c:v>
                </c:pt>
                <c:pt idx="180">
                  <c:v>5218.82</c:v>
                </c:pt>
                <c:pt idx="181">
                  <c:v>5208.63</c:v>
                </c:pt>
                <c:pt idx="182">
                  <c:v>5188.63</c:v>
                </c:pt>
                <c:pt idx="183">
                  <c:v>5185.91</c:v>
                </c:pt>
                <c:pt idx="184">
                  <c:v>5172.59</c:v>
                </c:pt>
                <c:pt idx="185">
                  <c:v>5164.05</c:v>
                </c:pt>
                <c:pt idx="186">
                  <c:v>5176.8500000000004</c:v>
                </c:pt>
                <c:pt idx="187">
                  <c:v>5194.54</c:v>
                </c:pt>
                <c:pt idx="188">
                  <c:v>5209.1400000000003</c:v>
                </c:pt>
                <c:pt idx="189">
                  <c:v>5189.83</c:v>
                </c:pt>
                <c:pt idx="190">
                  <c:v>5162.47</c:v>
                </c:pt>
                <c:pt idx="191">
                  <c:v>5146.67</c:v>
                </c:pt>
                <c:pt idx="192">
                  <c:v>5113.12</c:v>
                </c:pt>
                <c:pt idx="193">
                  <c:v>5113.05</c:v>
                </c:pt>
                <c:pt idx="194">
                  <c:v>5115.54</c:v>
                </c:pt>
                <c:pt idx="195">
                  <c:v>5127.67</c:v>
                </c:pt>
                <c:pt idx="196">
                  <c:v>5148.97</c:v>
                </c:pt>
                <c:pt idx="197">
                  <c:v>5232.92</c:v>
                </c:pt>
                <c:pt idx="198">
                  <c:v>5231.3599999999997</c:v>
                </c:pt>
                <c:pt idx="199">
                  <c:v>5174.1499999999996</c:v>
                </c:pt>
                <c:pt idx="200">
                  <c:v>5339.74</c:v>
                </c:pt>
                <c:pt idx="201">
                  <c:v>5378.62</c:v>
                </c:pt>
                <c:pt idx="202">
                  <c:v>5383.91</c:v>
                </c:pt>
                <c:pt idx="203">
                  <c:v>5451.18</c:v>
                </c:pt>
                <c:pt idx="204">
                  <c:v>5493.17</c:v>
                </c:pt>
                <c:pt idx="205">
                  <c:v>5547.4</c:v>
                </c:pt>
                <c:pt idx="206">
                  <c:v>5665.86</c:v>
                </c:pt>
                <c:pt idx="207">
                  <c:v>5721.08</c:v>
                </c:pt>
                <c:pt idx="208">
                  <c:v>5718.72</c:v>
                </c:pt>
                <c:pt idx="209">
                  <c:v>5795.06</c:v>
                </c:pt>
                <c:pt idx="210">
                  <c:v>5873.07</c:v>
                </c:pt>
                <c:pt idx="211">
                  <c:v>5899.91</c:v>
                </c:pt>
                <c:pt idx="212">
                  <c:v>5940.31</c:v>
                </c:pt>
                <c:pt idx="213">
                  <c:v>6100.03</c:v>
                </c:pt>
                <c:pt idx="214">
                  <c:v>6161.19</c:v>
                </c:pt>
                <c:pt idx="215">
                  <c:v>6184.9</c:v>
                </c:pt>
                <c:pt idx="216">
                  <c:v>6189</c:v>
                </c:pt>
                <c:pt idx="217">
                  <c:v>6241</c:v>
                </c:pt>
                <c:pt idx="218">
                  <c:v>6243.73</c:v>
                </c:pt>
                <c:pt idx="219">
                  <c:v>6256.36</c:v>
                </c:pt>
                <c:pt idx="220">
                  <c:v>6345.5</c:v>
                </c:pt>
                <c:pt idx="221">
                  <c:v>6400.24</c:v>
                </c:pt>
                <c:pt idx="222">
                  <c:v>6404.09</c:v>
                </c:pt>
                <c:pt idx="223">
                  <c:v>6388.8</c:v>
                </c:pt>
                <c:pt idx="224">
                  <c:v>6301.54</c:v>
                </c:pt>
                <c:pt idx="225">
                  <c:v>6247.17</c:v>
                </c:pt>
                <c:pt idx="226">
                  <c:v>6209.88</c:v>
                </c:pt>
                <c:pt idx="227">
                  <c:v>6177.51</c:v>
                </c:pt>
                <c:pt idx="228">
                  <c:v>6161.01</c:v>
                </c:pt>
                <c:pt idx="229">
                  <c:v>6164.7</c:v>
                </c:pt>
                <c:pt idx="230">
                  <c:v>6192.9</c:v>
                </c:pt>
                <c:pt idx="231">
                  <c:v>6173.47</c:v>
                </c:pt>
                <c:pt idx="232">
                  <c:v>6094.88</c:v>
                </c:pt>
                <c:pt idx="233">
                  <c:v>6032.46</c:v>
                </c:pt>
                <c:pt idx="234">
                  <c:v>6023.37</c:v>
                </c:pt>
                <c:pt idx="235">
                  <c:v>5979.02</c:v>
                </c:pt>
                <c:pt idx="236">
                  <c:v>5997.27</c:v>
                </c:pt>
                <c:pt idx="237">
                  <c:v>6009.49</c:v>
                </c:pt>
                <c:pt idx="238">
                  <c:v>5946.01</c:v>
                </c:pt>
                <c:pt idx="239">
                  <c:v>5887.57</c:v>
                </c:pt>
                <c:pt idx="240">
                  <c:v>5835.68</c:v>
                </c:pt>
                <c:pt idx="241">
                  <c:v>5843.91</c:v>
                </c:pt>
                <c:pt idx="242">
                  <c:v>5815.06</c:v>
                </c:pt>
                <c:pt idx="243">
                  <c:v>5784.36</c:v>
                </c:pt>
                <c:pt idx="244">
                  <c:v>5737.71</c:v>
                </c:pt>
                <c:pt idx="245">
                  <c:v>5733.98</c:v>
                </c:pt>
                <c:pt idx="246">
                  <c:v>5747.2</c:v>
                </c:pt>
                <c:pt idx="247">
                  <c:v>5728.85</c:v>
                </c:pt>
                <c:pt idx="248">
                  <c:v>5694.24</c:v>
                </c:pt>
                <c:pt idx="249">
                  <c:v>5713.05</c:v>
                </c:pt>
                <c:pt idx="250">
                  <c:v>5724.88</c:v>
                </c:pt>
                <c:pt idx="251">
                  <c:v>5713.27</c:v>
                </c:pt>
                <c:pt idx="252">
                  <c:v>5694.26</c:v>
                </c:pt>
                <c:pt idx="253">
                  <c:v>5662.6</c:v>
                </c:pt>
                <c:pt idx="254">
                  <c:v>5659.95</c:v>
                </c:pt>
                <c:pt idx="255">
                  <c:v>5732.39</c:v>
                </c:pt>
                <c:pt idx="256">
                  <c:v>5760.03</c:v>
                </c:pt>
                <c:pt idx="257">
                  <c:v>5769.82</c:v>
                </c:pt>
                <c:pt idx="258">
                  <c:v>5780.54</c:v>
                </c:pt>
                <c:pt idx="259">
                  <c:v>5795.43</c:v>
                </c:pt>
                <c:pt idx="260">
                  <c:v>5796.76</c:v>
                </c:pt>
                <c:pt idx="261">
                  <c:v>5748.67</c:v>
                </c:pt>
                <c:pt idx="262">
                  <c:v>5742.78</c:v>
                </c:pt>
                <c:pt idx="263">
                  <c:v>5770.39</c:v>
                </c:pt>
                <c:pt idx="264">
                  <c:v>5783.41</c:v>
                </c:pt>
                <c:pt idx="265">
                  <c:v>5763.12</c:v>
                </c:pt>
                <c:pt idx="266">
                  <c:v>5743.49</c:v>
                </c:pt>
                <c:pt idx="267">
                  <c:v>5810.15</c:v>
                </c:pt>
                <c:pt idx="268">
                  <c:v>5899.17</c:v>
                </c:pt>
                <c:pt idx="269">
                  <c:v>5874.09</c:v>
                </c:pt>
                <c:pt idx="270">
                  <c:v>5875.73</c:v>
                </c:pt>
                <c:pt idx="271">
                  <c:v>5889.48</c:v>
                </c:pt>
                <c:pt idx="272">
                  <c:v>5873.14</c:v>
                </c:pt>
                <c:pt idx="273">
                  <c:v>5813.69</c:v>
                </c:pt>
                <c:pt idx="274">
                  <c:v>5773</c:v>
                </c:pt>
                <c:pt idx="275">
                  <c:v>5780.75</c:v>
                </c:pt>
                <c:pt idx="276">
                  <c:v>5772.75</c:v>
                </c:pt>
                <c:pt idx="277">
                  <c:v>5782.24</c:v>
                </c:pt>
                <c:pt idx="278">
                  <c:v>5718.62</c:v>
                </c:pt>
                <c:pt idx="279">
                  <c:v>5710.47</c:v>
                </c:pt>
                <c:pt idx="280">
                  <c:v>5679.37</c:v>
                </c:pt>
                <c:pt idx="281">
                  <c:v>5663.02</c:v>
                </c:pt>
                <c:pt idx="282">
                  <c:v>5685.35</c:v>
                </c:pt>
                <c:pt idx="283">
                  <c:v>5548.76</c:v>
                </c:pt>
                <c:pt idx="284">
                  <c:v>5550.15</c:v>
                </c:pt>
                <c:pt idx="285">
                  <c:v>5500.53</c:v>
                </c:pt>
                <c:pt idx="286">
                  <c:v>5455.81</c:v>
                </c:pt>
                <c:pt idx="287">
                  <c:v>5415.9</c:v>
                </c:pt>
                <c:pt idx="288">
                  <c:v>5416.2</c:v>
                </c:pt>
                <c:pt idx="289">
                  <c:v>5434.18</c:v>
                </c:pt>
                <c:pt idx="290">
                  <c:v>5425.42</c:v>
                </c:pt>
                <c:pt idx="291">
                  <c:v>5431.3</c:v>
                </c:pt>
                <c:pt idx="292">
                  <c:v>5430.18</c:v>
                </c:pt>
                <c:pt idx="293">
                  <c:v>5447.42</c:v>
                </c:pt>
                <c:pt idx="294">
                  <c:v>5453.47</c:v>
                </c:pt>
                <c:pt idx="295">
                  <c:v>5453.92</c:v>
                </c:pt>
                <c:pt idx="296">
                  <c:v>5465.5</c:v>
                </c:pt>
                <c:pt idx="297">
                  <c:v>5533.13</c:v>
                </c:pt>
                <c:pt idx="298">
                  <c:v>5595.17</c:v>
                </c:pt>
                <c:pt idx="299">
                  <c:v>5602.34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FBC-4367-902C-6CE1F12BB7B7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热轧板卷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导出数据!$A$4:$A$303</c:f>
              <c:numCache>
                <c:formatCode>yyyy\-mm\-dd</c:formatCode>
                <c:ptCount val="300"/>
                <c:pt idx="0">
                  <c:v>44798</c:v>
                </c:pt>
                <c:pt idx="1">
                  <c:v>44797</c:v>
                </c:pt>
                <c:pt idx="2">
                  <c:v>44796</c:v>
                </c:pt>
                <c:pt idx="3">
                  <c:v>44795</c:v>
                </c:pt>
                <c:pt idx="4">
                  <c:v>44792</c:v>
                </c:pt>
                <c:pt idx="5">
                  <c:v>44791</c:v>
                </c:pt>
                <c:pt idx="6">
                  <c:v>44790</c:v>
                </c:pt>
                <c:pt idx="7">
                  <c:v>44789</c:v>
                </c:pt>
                <c:pt idx="8">
                  <c:v>44788</c:v>
                </c:pt>
                <c:pt idx="9">
                  <c:v>44785</c:v>
                </c:pt>
                <c:pt idx="10">
                  <c:v>44784</c:v>
                </c:pt>
                <c:pt idx="11">
                  <c:v>44783</c:v>
                </c:pt>
                <c:pt idx="12">
                  <c:v>44782</c:v>
                </c:pt>
                <c:pt idx="13">
                  <c:v>44781</c:v>
                </c:pt>
                <c:pt idx="14">
                  <c:v>44778</c:v>
                </c:pt>
                <c:pt idx="15">
                  <c:v>44777</c:v>
                </c:pt>
                <c:pt idx="16">
                  <c:v>44776</c:v>
                </c:pt>
                <c:pt idx="17">
                  <c:v>44775</c:v>
                </c:pt>
                <c:pt idx="18">
                  <c:v>44774</c:v>
                </c:pt>
                <c:pt idx="19">
                  <c:v>44771</c:v>
                </c:pt>
                <c:pt idx="20">
                  <c:v>44770</c:v>
                </c:pt>
                <c:pt idx="21">
                  <c:v>44769</c:v>
                </c:pt>
                <c:pt idx="22">
                  <c:v>44768</c:v>
                </c:pt>
                <c:pt idx="23">
                  <c:v>44767</c:v>
                </c:pt>
                <c:pt idx="24">
                  <c:v>44764</c:v>
                </c:pt>
                <c:pt idx="25">
                  <c:v>44763</c:v>
                </c:pt>
                <c:pt idx="26">
                  <c:v>44762</c:v>
                </c:pt>
                <c:pt idx="27">
                  <c:v>44761</c:v>
                </c:pt>
                <c:pt idx="28">
                  <c:v>44760</c:v>
                </c:pt>
                <c:pt idx="29">
                  <c:v>44757</c:v>
                </c:pt>
                <c:pt idx="30">
                  <c:v>44756</c:v>
                </c:pt>
                <c:pt idx="31">
                  <c:v>44755</c:v>
                </c:pt>
                <c:pt idx="32">
                  <c:v>44754</c:v>
                </c:pt>
                <c:pt idx="33">
                  <c:v>44753</c:v>
                </c:pt>
                <c:pt idx="34">
                  <c:v>44750</c:v>
                </c:pt>
                <c:pt idx="35">
                  <c:v>44749</c:v>
                </c:pt>
                <c:pt idx="36">
                  <c:v>44748</c:v>
                </c:pt>
                <c:pt idx="37">
                  <c:v>44747</c:v>
                </c:pt>
                <c:pt idx="38">
                  <c:v>44746</c:v>
                </c:pt>
                <c:pt idx="39">
                  <c:v>44743</c:v>
                </c:pt>
                <c:pt idx="40">
                  <c:v>44742</c:v>
                </c:pt>
                <c:pt idx="41">
                  <c:v>44741</c:v>
                </c:pt>
                <c:pt idx="42">
                  <c:v>44740</c:v>
                </c:pt>
                <c:pt idx="43">
                  <c:v>44739</c:v>
                </c:pt>
                <c:pt idx="44">
                  <c:v>44736</c:v>
                </c:pt>
                <c:pt idx="45">
                  <c:v>44735</c:v>
                </c:pt>
                <c:pt idx="46">
                  <c:v>44734</c:v>
                </c:pt>
                <c:pt idx="47">
                  <c:v>44733</c:v>
                </c:pt>
                <c:pt idx="48">
                  <c:v>44732</c:v>
                </c:pt>
                <c:pt idx="49">
                  <c:v>44729</c:v>
                </c:pt>
                <c:pt idx="50">
                  <c:v>44728</c:v>
                </c:pt>
                <c:pt idx="51">
                  <c:v>44727</c:v>
                </c:pt>
                <c:pt idx="52">
                  <c:v>44726</c:v>
                </c:pt>
                <c:pt idx="53">
                  <c:v>44725</c:v>
                </c:pt>
                <c:pt idx="54">
                  <c:v>44722</c:v>
                </c:pt>
                <c:pt idx="55">
                  <c:v>44721</c:v>
                </c:pt>
                <c:pt idx="56">
                  <c:v>44720</c:v>
                </c:pt>
                <c:pt idx="57">
                  <c:v>44719</c:v>
                </c:pt>
                <c:pt idx="58">
                  <c:v>44718</c:v>
                </c:pt>
                <c:pt idx="59">
                  <c:v>44714</c:v>
                </c:pt>
                <c:pt idx="60">
                  <c:v>44713</c:v>
                </c:pt>
                <c:pt idx="61">
                  <c:v>44712</c:v>
                </c:pt>
                <c:pt idx="62">
                  <c:v>44711</c:v>
                </c:pt>
                <c:pt idx="63">
                  <c:v>44708</c:v>
                </c:pt>
                <c:pt idx="64">
                  <c:v>44707</c:v>
                </c:pt>
                <c:pt idx="65">
                  <c:v>44706</c:v>
                </c:pt>
                <c:pt idx="66">
                  <c:v>44705</c:v>
                </c:pt>
                <c:pt idx="67">
                  <c:v>44704</c:v>
                </c:pt>
                <c:pt idx="68">
                  <c:v>44701</c:v>
                </c:pt>
                <c:pt idx="69">
                  <c:v>44700</c:v>
                </c:pt>
                <c:pt idx="70">
                  <c:v>44699</c:v>
                </c:pt>
                <c:pt idx="71">
                  <c:v>44698</c:v>
                </c:pt>
                <c:pt idx="72">
                  <c:v>44697</c:v>
                </c:pt>
                <c:pt idx="73">
                  <c:v>44694</c:v>
                </c:pt>
                <c:pt idx="74">
                  <c:v>44693</c:v>
                </c:pt>
                <c:pt idx="75">
                  <c:v>44692</c:v>
                </c:pt>
                <c:pt idx="76">
                  <c:v>44691</c:v>
                </c:pt>
                <c:pt idx="77">
                  <c:v>44690</c:v>
                </c:pt>
                <c:pt idx="78">
                  <c:v>44688</c:v>
                </c:pt>
                <c:pt idx="79">
                  <c:v>44687</c:v>
                </c:pt>
                <c:pt idx="80">
                  <c:v>44686</c:v>
                </c:pt>
                <c:pt idx="81">
                  <c:v>44680</c:v>
                </c:pt>
                <c:pt idx="82">
                  <c:v>44679</c:v>
                </c:pt>
                <c:pt idx="83">
                  <c:v>44678</c:v>
                </c:pt>
                <c:pt idx="84">
                  <c:v>44677</c:v>
                </c:pt>
                <c:pt idx="85">
                  <c:v>44676</c:v>
                </c:pt>
                <c:pt idx="86">
                  <c:v>44675</c:v>
                </c:pt>
                <c:pt idx="87">
                  <c:v>44673</c:v>
                </c:pt>
                <c:pt idx="88">
                  <c:v>44672</c:v>
                </c:pt>
                <c:pt idx="89">
                  <c:v>44671</c:v>
                </c:pt>
                <c:pt idx="90">
                  <c:v>44670</c:v>
                </c:pt>
                <c:pt idx="91">
                  <c:v>44669</c:v>
                </c:pt>
                <c:pt idx="92">
                  <c:v>44666</c:v>
                </c:pt>
                <c:pt idx="93">
                  <c:v>44665</c:v>
                </c:pt>
                <c:pt idx="94">
                  <c:v>44664</c:v>
                </c:pt>
                <c:pt idx="95">
                  <c:v>44663</c:v>
                </c:pt>
                <c:pt idx="96">
                  <c:v>44662</c:v>
                </c:pt>
                <c:pt idx="97">
                  <c:v>44659</c:v>
                </c:pt>
                <c:pt idx="98">
                  <c:v>44658</c:v>
                </c:pt>
                <c:pt idx="99">
                  <c:v>44657</c:v>
                </c:pt>
                <c:pt idx="100">
                  <c:v>44653</c:v>
                </c:pt>
                <c:pt idx="101">
                  <c:v>44652</c:v>
                </c:pt>
                <c:pt idx="102">
                  <c:v>44651</c:v>
                </c:pt>
                <c:pt idx="103">
                  <c:v>44650</c:v>
                </c:pt>
                <c:pt idx="104">
                  <c:v>44649</c:v>
                </c:pt>
                <c:pt idx="105">
                  <c:v>44648</c:v>
                </c:pt>
                <c:pt idx="106">
                  <c:v>44645</c:v>
                </c:pt>
                <c:pt idx="107">
                  <c:v>44644</c:v>
                </c:pt>
                <c:pt idx="108">
                  <c:v>44643</c:v>
                </c:pt>
                <c:pt idx="109">
                  <c:v>44642</c:v>
                </c:pt>
                <c:pt idx="110">
                  <c:v>44641</c:v>
                </c:pt>
                <c:pt idx="111">
                  <c:v>44638</c:v>
                </c:pt>
                <c:pt idx="112">
                  <c:v>44637</c:v>
                </c:pt>
                <c:pt idx="113">
                  <c:v>44636</c:v>
                </c:pt>
                <c:pt idx="114">
                  <c:v>44635</c:v>
                </c:pt>
                <c:pt idx="115">
                  <c:v>44634</c:v>
                </c:pt>
                <c:pt idx="116">
                  <c:v>44631</c:v>
                </c:pt>
                <c:pt idx="117">
                  <c:v>44630</c:v>
                </c:pt>
                <c:pt idx="118">
                  <c:v>44629</c:v>
                </c:pt>
                <c:pt idx="119">
                  <c:v>44628</c:v>
                </c:pt>
                <c:pt idx="120">
                  <c:v>44627</c:v>
                </c:pt>
                <c:pt idx="121">
                  <c:v>44624</c:v>
                </c:pt>
                <c:pt idx="122">
                  <c:v>44623</c:v>
                </c:pt>
                <c:pt idx="123">
                  <c:v>44622</c:v>
                </c:pt>
                <c:pt idx="124">
                  <c:v>44621</c:v>
                </c:pt>
                <c:pt idx="125">
                  <c:v>44620</c:v>
                </c:pt>
                <c:pt idx="126">
                  <c:v>44617</c:v>
                </c:pt>
                <c:pt idx="127">
                  <c:v>44616</c:v>
                </c:pt>
                <c:pt idx="128">
                  <c:v>44615</c:v>
                </c:pt>
                <c:pt idx="129">
                  <c:v>44614</c:v>
                </c:pt>
                <c:pt idx="130">
                  <c:v>44613</c:v>
                </c:pt>
                <c:pt idx="131">
                  <c:v>44610</c:v>
                </c:pt>
                <c:pt idx="132">
                  <c:v>44609</c:v>
                </c:pt>
                <c:pt idx="133">
                  <c:v>44608</c:v>
                </c:pt>
                <c:pt idx="134">
                  <c:v>44607</c:v>
                </c:pt>
                <c:pt idx="135">
                  <c:v>44606</c:v>
                </c:pt>
                <c:pt idx="136">
                  <c:v>44603</c:v>
                </c:pt>
                <c:pt idx="137">
                  <c:v>44602</c:v>
                </c:pt>
                <c:pt idx="138">
                  <c:v>44601</c:v>
                </c:pt>
                <c:pt idx="139">
                  <c:v>44600</c:v>
                </c:pt>
                <c:pt idx="140">
                  <c:v>44599</c:v>
                </c:pt>
                <c:pt idx="141">
                  <c:v>44591</c:v>
                </c:pt>
                <c:pt idx="142">
                  <c:v>44590</c:v>
                </c:pt>
                <c:pt idx="143">
                  <c:v>44589</c:v>
                </c:pt>
                <c:pt idx="144">
                  <c:v>44588</c:v>
                </c:pt>
                <c:pt idx="145">
                  <c:v>44587</c:v>
                </c:pt>
                <c:pt idx="146">
                  <c:v>44586</c:v>
                </c:pt>
                <c:pt idx="147">
                  <c:v>44585</c:v>
                </c:pt>
                <c:pt idx="148">
                  <c:v>44582</c:v>
                </c:pt>
                <c:pt idx="149">
                  <c:v>44581</c:v>
                </c:pt>
                <c:pt idx="150">
                  <c:v>44580</c:v>
                </c:pt>
                <c:pt idx="151">
                  <c:v>44579</c:v>
                </c:pt>
                <c:pt idx="152">
                  <c:v>44578</c:v>
                </c:pt>
                <c:pt idx="153">
                  <c:v>44575</c:v>
                </c:pt>
                <c:pt idx="154">
                  <c:v>44574</c:v>
                </c:pt>
                <c:pt idx="155">
                  <c:v>44573</c:v>
                </c:pt>
                <c:pt idx="156">
                  <c:v>44572</c:v>
                </c:pt>
                <c:pt idx="157">
                  <c:v>44571</c:v>
                </c:pt>
                <c:pt idx="158">
                  <c:v>44568</c:v>
                </c:pt>
                <c:pt idx="159">
                  <c:v>44567</c:v>
                </c:pt>
                <c:pt idx="160">
                  <c:v>44566</c:v>
                </c:pt>
                <c:pt idx="161">
                  <c:v>44565</c:v>
                </c:pt>
                <c:pt idx="162">
                  <c:v>44561</c:v>
                </c:pt>
                <c:pt idx="163">
                  <c:v>44560</c:v>
                </c:pt>
                <c:pt idx="164">
                  <c:v>44559</c:v>
                </c:pt>
                <c:pt idx="165">
                  <c:v>44558</c:v>
                </c:pt>
                <c:pt idx="166">
                  <c:v>44557</c:v>
                </c:pt>
                <c:pt idx="167">
                  <c:v>44554</c:v>
                </c:pt>
                <c:pt idx="168">
                  <c:v>44553</c:v>
                </c:pt>
                <c:pt idx="169">
                  <c:v>44552</c:v>
                </c:pt>
                <c:pt idx="170">
                  <c:v>44551</c:v>
                </c:pt>
                <c:pt idx="171">
                  <c:v>44550</c:v>
                </c:pt>
                <c:pt idx="172">
                  <c:v>44547</c:v>
                </c:pt>
                <c:pt idx="173">
                  <c:v>44546</c:v>
                </c:pt>
                <c:pt idx="174">
                  <c:v>44545</c:v>
                </c:pt>
                <c:pt idx="175">
                  <c:v>44544</c:v>
                </c:pt>
                <c:pt idx="176">
                  <c:v>44543</c:v>
                </c:pt>
                <c:pt idx="177">
                  <c:v>44540</c:v>
                </c:pt>
                <c:pt idx="178">
                  <c:v>44539</c:v>
                </c:pt>
                <c:pt idx="179">
                  <c:v>44538</c:v>
                </c:pt>
                <c:pt idx="180">
                  <c:v>44537</c:v>
                </c:pt>
                <c:pt idx="181">
                  <c:v>44536</c:v>
                </c:pt>
                <c:pt idx="182">
                  <c:v>44533</c:v>
                </c:pt>
                <c:pt idx="183">
                  <c:v>44532</c:v>
                </c:pt>
                <c:pt idx="184">
                  <c:v>44531</c:v>
                </c:pt>
                <c:pt idx="185">
                  <c:v>44530</c:v>
                </c:pt>
                <c:pt idx="186">
                  <c:v>44529</c:v>
                </c:pt>
                <c:pt idx="187">
                  <c:v>44526</c:v>
                </c:pt>
                <c:pt idx="188">
                  <c:v>44525</c:v>
                </c:pt>
                <c:pt idx="189">
                  <c:v>44524</c:v>
                </c:pt>
                <c:pt idx="190">
                  <c:v>44523</c:v>
                </c:pt>
                <c:pt idx="191">
                  <c:v>44522</c:v>
                </c:pt>
                <c:pt idx="192">
                  <c:v>44519</c:v>
                </c:pt>
                <c:pt idx="193">
                  <c:v>44518</c:v>
                </c:pt>
                <c:pt idx="194">
                  <c:v>44517</c:v>
                </c:pt>
                <c:pt idx="195">
                  <c:v>44516</c:v>
                </c:pt>
                <c:pt idx="196">
                  <c:v>44515</c:v>
                </c:pt>
                <c:pt idx="197">
                  <c:v>44512</c:v>
                </c:pt>
                <c:pt idx="198">
                  <c:v>44511</c:v>
                </c:pt>
                <c:pt idx="199">
                  <c:v>44510</c:v>
                </c:pt>
                <c:pt idx="200">
                  <c:v>44509</c:v>
                </c:pt>
                <c:pt idx="201">
                  <c:v>44508</c:v>
                </c:pt>
                <c:pt idx="202">
                  <c:v>44505</c:v>
                </c:pt>
                <c:pt idx="203">
                  <c:v>44504</c:v>
                </c:pt>
                <c:pt idx="204">
                  <c:v>44503</c:v>
                </c:pt>
                <c:pt idx="205">
                  <c:v>44502</c:v>
                </c:pt>
                <c:pt idx="206">
                  <c:v>44501</c:v>
                </c:pt>
                <c:pt idx="207">
                  <c:v>44498</c:v>
                </c:pt>
                <c:pt idx="208">
                  <c:v>44497</c:v>
                </c:pt>
                <c:pt idx="209">
                  <c:v>44496</c:v>
                </c:pt>
                <c:pt idx="210">
                  <c:v>44495</c:v>
                </c:pt>
                <c:pt idx="211">
                  <c:v>44494</c:v>
                </c:pt>
                <c:pt idx="212">
                  <c:v>44491</c:v>
                </c:pt>
                <c:pt idx="213">
                  <c:v>44490</c:v>
                </c:pt>
                <c:pt idx="214">
                  <c:v>44489</c:v>
                </c:pt>
                <c:pt idx="215">
                  <c:v>44488</c:v>
                </c:pt>
                <c:pt idx="216">
                  <c:v>44487</c:v>
                </c:pt>
                <c:pt idx="217">
                  <c:v>44484</c:v>
                </c:pt>
                <c:pt idx="218">
                  <c:v>44483</c:v>
                </c:pt>
                <c:pt idx="219">
                  <c:v>44482</c:v>
                </c:pt>
                <c:pt idx="220">
                  <c:v>44481</c:v>
                </c:pt>
                <c:pt idx="221">
                  <c:v>44480</c:v>
                </c:pt>
                <c:pt idx="222">
                  <c:v>44478</c:v>
                </c:pt>
                <c:pt idx="223">
                  <c:v>44477</c:v>
                </c:pt>
                <c:pt idx="224">
                  <c:v>44469</c:v>
                </c:pt>
                <c:pt idx="225">
                  <c:v>44468</c:v>
                </c:pt>
                <c:pt idx="226">
                  <c:v>44467</c:v>
                </c:pt>
                <c:pt idx="227">
                  <c:v>44466</c:v>
                </c:pt>
                <c:pt idx="228">
                  <c:v>44465</c:v>
                </c:pt>
                <c:pt idx="229">
                  <c:v>44463</c:v>
                </c:pt>
                <c:pt idx="230">
                  <c:v>44462</c:v>
                </c:pt>
                <c:pt idx="231">
                  <c:v>44461</c:v>
                </c:pt>
                <c:pt idx="232">
                  <c:v>44457</c:v>
                </c:pt>
                <c:pt idx="233">
                  <c:v>44456</c:v>
                </c:pt>
                <c:pt idx="234">
                  <c:v>44455</c:v>
                </c:pt>
                <c:pt idx="235">
                  <c:v>44454</c:v>
                </c:pt>
                <c:pt idx="236">
                  <c:v>44453</c:v>
                </c:pt>
                <c:pt idx="237">
                  <c:v>44452</c:v>
                </c:pt>
                <c:pt idx="238">
                  <c:v>44449</c:v>
                </c:pt>
                <c:pt idx="239">
                  <c:v>44448</c:v>
                </c:pt>
                <c:pt idx="240">
                  <c:v>44447</c:v>
                </c:pt>
                <c:pt idx="241">
                  <c:v>44446</c:v>
                </c:pt>
                <c:pt idx="242">
                  <c:v>44445</c:v>
                </c:pt>
                <c:pt idx="243">
                  <c:v>44442</c:v>
                </c:pt>
                <c:pt idx="244">
                  <c:v>44441</c:v>
                </c:pt>
                <c:pt idx="245">
                  <c:v>44440</c:v>
                </c:pt>
                <c:pt idx="246">
                  <c:v>44439</c:v>
                </c:pt>
                <c:pt idx="247">
                  <c:v>44438</c:v>
                </c:pt>
                <c:pt idx="248">
                  <c:v>44435</c:v>
                </c:pt>
                <c:pt idx="249">
                  <c:v>44434</c:v>
                </c:pt>
                <c:pt idx="250">
                  <c:v>44433</c:v>
                </c:pt>
                <c:pt idx="251">
                  <c:v>44432</c:v>
                </c:pt>
                <c:pt idx="252">
                  <c:v>44431</c:v>
                </c:pt>
                <c:pt idx="253">
                  <c:v>44428</c:v>
                </c:pt>
                <c:pt idx="254">
                  <c:v>44427</c:v>
                </c:pt>
                <c:pt idx="255">
                  <c:v>44426</c:v>
                </c:pt>
                <c:pt idx="256">
                  <c:v>44425</c:v>
                </c:pt>
                <c:pt idx="257">
                  <c:v>44424</c:v>
                </c:pt>
                <c:pt idx="258">
                  <c:v>44421</c:v>
                </c:pt>
                <c:pt idx="259">
                  <c:v>44420</c:v>
                </c:pt>
                <c:pt idx="260">
                  <c:v>44419</c:v>
                </c:pt>
                <c:pt idx="261">
                  <c:v>44418</c:v>
                </c:pt>
                <c:pt idx="262">
                  <c:v>44417</c:v>
                </c:pt>
                <c:pt idx="263">
                  <c:v>44414</c:v>
                </c:pt>
                <c:pt idx="264">
                  <c:v>44413</c:v>
                </c:pt>
                <c:pt idx="265">
                  <c:v>44412</c:v>
                </c:pt>
                <c:pt idx="266">
                  <c:v>44411</c:v>
                </c:pt>
                <c:pt idx="267">
                  <c:v>44410</c:v>
                </c:pt>
                <c:pt idx="268">
                  <c:v>44407</c:v>
                </c:pt>
                <c:pt idx="269">
                  <c:v>44406</c:v>
                </c:pt>
                <c:pt idx="270">
                  <c:v>44405</c:v>
                </c:pt>
                <c:pt idx="271">
                  <c:v>44404</c:v>
                </c:pt>
                <c:pt idx="272">
                  <c:v>44403</c:v>
                </c:pt>
                <c:pt idx="273">
                  <c:v>44400</c:v>
                </c:pt>
                <c:pt idx="274">
                  <c:v>44399</c:v>
                </c:pt>
                <c:pt idx="275">
                  <c:v>44398</c:v>
                </c:pt>
                <c:pt idx="276">
                  <c:v>44397</c:v>
                </c:pt>
                <c:pt idx="277">
                  <c:v>44396</c:v>
                </c:pt>
                <c:pt idx="278">
                  <c:v>44393</c:v>
                </c:pt>
                <c:pt idx="279">
                  <c:v>44392</c:v>
                </c:pt>
                <c:pt idx="280">
                  <c:v>44391</c:v>
                </c:pt>
                <c:pt idx="281">
                  <c:v>44390</c:v>
                </c:pt>
                <c:pt idx="282">
                  <c:v>44389</c:v>
                </c:pt>
                <c:pt idx="283">
                  <c:v>44386</c:v>
                </c:pt>
                <c:pt idx="284">
                  <c:v>44385</c:v>
                </c:pt>
                <c:pt idx="285">
                  <c:v>44384</c:v>
                </c:pt>
                <c:pt idx="286">
                  <c:v>44383</c:v>
                </c:pt>
                <c:pt idx="287">
                  <c:v>44382</c:v>
                </c:pt>
                <c:pt idx="288">
                  <c:v>44379</c:v>
                </c:pt>
                <c:pt idx="289">
                  <c:v>44378</c:v>
                </c:pt>
                <c:pt idx="290">
                  <c:v>44377</c:v>
                </c:pt>
                <c:pt idx="291">
                  <c:v>44376</c:v>
                </c:pt>
                <c:pt idx="292">
                  <c:v>44375</c:v>
                </c:pt>
                <c:pt idx="293">
                  <c:v>44372</c:v>
                </c:pt>
                <c:pt idx="294">
                  <c:v>44371</c:v>
                </c:pt>
                <c:pt idx="295">
                  <c:v>44370</c:v>
                </c:pt>
                <c:pt idx="296">
                  <c:v>44369</c:v>
                </c:pt>
                <c:pt idx="297">
                  <c:v>44368</c:v>
                </c:pt>
                <c:pt idx="298">
                  <c:v>44365</c:v>
                </c:pt>
                <c:pt idx="299">
                  <c:v>44364</c:v>
                </c:pt>
              </c:numCache>
            </c:numRef>
          </c:cat>
          <c:val>
            <c:numRef>
              <c:f>导出数据!$E$4:$E$303</c:f>
              <c:numCache>
                <c:formatCode>General</c:formatCode>
                <c:ptCount val="300"/>
                <c:pt idx="0">
                  <c:v>4443.82</c:v>
                </c:pt>
                <c:pt idx="1">
                  <c:v>4429.62</c:v>
                </c:pt>
                <c:pt idx="2">
                  <c:v>4419.9399999999996</c:v>
                </c:pt>
                <c:pt idx="3">
                  <c:v>4397.55</c:v>
                </c:pt>
                <c:pt idx="4">
                  <c:v>4381.37</c:v>
                </c:pt>
                <c:pt idx="5">
                  <c:v>4409.5200000000004</c:v>
                </c:pt>
                <c:pt idx="6">
                  <c:v>4437.4399999999996</c:v>
                </c:pt>
                <c:pt idx="7">
                  <c:v>4471.93</c:v>
                </c:pt>
                <c:pt idx="8">
                  <c:v>4476.62</c:v>
                </c:pt>
                <c:pt idx="9">
                  <c:v>4475.7299999999996</c:v>
                </c:pt>
                <c:pt idx="10">
                  <c:v>4465.33</c:v>
                </c:pt>
                <c:pt idx="11">
                  <c:v>4483.55</c:v>
                </c:pt>
                <c:pt idx="12">
                  <c:v>4500.46</c:v>
                </c:pt>
                <c:pt idx="13">
                  <c:v>4501.3100000000004</c:v>
                </c:pt>
                <c:pt idx="14">
                  <c:v>4447.34</c:v>
                </c:pt>
                <c:pt idx="15">
                  <c:v>4451.46</c:v>
                </c:pt>
                <c:pt idx="16">
                  <c:v>4481.74</c:v>
                </c:pt>
                <c:pt idx="17">
                  <c:v>4468.17</c:v>
                </c:pt>
                <c:pt idx="18">
                  <c:v>4474.26</c:v>
                </c:pt>
                <c:pt idx="19">
                  <c:v>4390.3</c:v>
                </c:pt>
                <c:pt idx="20">
                  <c:v>4363.91</c:v>
                </c:pt>
                <c:pt idx="21">
                  <c:v>4313.1099999999997</c:v>
                </c:pt>
                <c:pt idx="22">
                  <c:v>4327.3900000000003</c:v>
                </c:pt>
                <c:pt idx="23">
                  <c:v>4329.8900000000003</c:v>
                </c:pt>
                <c:pt idx="24">
                  <c:v>4309.2299999999996</c:v>
                </c:pt>
                <c:pt idx="25">
                  <c:v>4313.8900000000003</c:v>
                </c:pt>
                <c:pt idx="26">
                  <c:v>4323.3999999999996</c:v>
                </c:pt>
                <c:pt idx="27">
                  <c:v>4318.21</c:v>
                </c:pt>
                <c:pt idx="28">
                  <c:v>4306.29</c:v>
                </c:pt>
                <c:pt idx="29">
                  <c:v>4240.0200000000004</c:v>
                </c:pt>
                <c:pt idx="30">
                  <c:v>4400.79</c:v>
                </c:pt>
                <c:pt idx="31">
                  <c:v>4462.72</c:v>
                </c:pt>
                <c:pt idx="32">
                  <c:v>4533.4399999999996</c:v>
                </c:pt>
                <c:pt idx="33">
                  <c:v>4586.62</c:v>
                </c:pt>
                <c:pt idx="34">
                  <c:v>4701.04</c:v>
                </c:pt>
                <c:pt idx="35">
                  <c:v>4719.22</c:v>
                </c:pt>
                <c:pt idx="36">
                  <c:v>4729.05</c:v>
                </c:pt>
                <c:pt idx="37">
                  <c:v>4733.42</c:v>
                </c:pt>
                <c:pt idx="38">
                  <c:v>4745.83</c:v>
                </c:pt>
                <c:pt idx="39">
                  <c:v>4833.22</c:v>
                </c:pt>
                <c:pt idx="40">
                  <c:v>4865.2700000000004</c:v>
                </c:pt>
                <c:pt idx="41">
                  <c:v>4874.79</c:v>
                </c:pt>
                <c:pt idx="42">
                  <c:v>4857.4799999999996</c:v>
                </c:pt>
                <c:pt idx="43">
                  <c:v>4852.3599999999997</c:v>
                </c:pt>
                <c:pt idx="44">
                  <c:v>4832.8</c:v>
                </c:pt>
                <c:pt idx="45">
                  <c:v>4843.42</c:v>
                </c:pt>
                <c:pt idx="46">
                  <c:v>4864.43</c:v>
                </c:pt>
                <c:pt idx="47">
                  <c:v>4897.17</c:v>
                </c:pt>
                <c:pt idx="48">
                  <c:v>4894.59</c:v>
                </c:pt>
                <c:pt idx="49">
                  <c:v>5133.0600000000004</c:v>
                </c:pt>
                <c:pt idx="50">
                  <c:v>5220.6099999999997</c:v>
                </c:pt>
                <c:pt idx="51">
                  <c:v>5248.72</c:v>
                </c:pt>
                <c:pt idx="52">
                  <c:v>5281.22</c:v>
                </c:pt>
                <c:pt idx="53">
                  <c:v>5309</c:v>
                </c:pt>
                <c:pt idx="54">
                  <c:v>5337.5</c:v>
                </c:pt>
                <c:pt idx="55">
                  <c:v>5346.8</c:v>
                </c:pt>
                <c:pt idx="56">
                  <c:v>5349.3</c:v>
                </c:pt>
                <c:pt idx="57">
                  <c:v>5349.8</c:v>
                </c:pt>
                <c:pt idx="58">
                  <c:v>5353.19</c:v>
                </c:pt>
                <c:pt idx="59">
                  <c:v>5342.14</c:v>
                </c:pt>
                <c:pt idx="60">
                  <c:v>5341.41</c:v>
                </c:pt>
                <c:pt idx="61">
                  <c:v>5342.19</c:v>
                </c:pt>
                <c:pt idx="62">
                  <c:v>5335.12</c:v>
                </c:pt>
                <c:pt idx="63">
                  <c:v>5327.29</c:v>
                </c:pt>
                <c:pt idx="64">
                  <c:v>5323.71</c:v>
                </c:pt>
                <c:pt idx="65">
                  <c:v>5344.63</c:v>
                </c:pt>
                <c:pt idx="66">
                  <c:v>5363.03</c:v>
                </c:pt>
                <c:pt idx="67">
                  <c:v>5396.14</c:v>
                </c:pt>
                <c:pt idx="68">
                  <c:v>5400.15</c:v>
                </c:pt>
                <c:pt idx="69">
                  <c:v>5393.83</c:v>
                </c:pt>
                <c:pt idx="70">
                  <c:v>5427.66</c:v>
                </c:pt>
                <c:pt idx="71">
                  <c:v>5454.05</c:v>
                </c:pt>
                <c:pt idx="72">
                  <c:v>5460.66</c:v>
                </c:pt>
                <c:pt idx="73">
                  <c:v>5461.09</c:v>
                </c:pt>
                <c:pt idx="74">
                  <c:v>5467.93</c:v>
                </c:pt>
                <c:pt idx="75">
                  <c:v>5485.69</c:v>
                </c:pt>
                <c:pt idx="76">
                  <c:v>5462.65</c:v>
                </c:pt>
                <c:pt idx="77">
                  <c:v>5498.24</c:v>
                </c:pt>
                <c:pt idx="78">
                  <c:v>5545.09</c:v>
                </c:pt>
                <c:pt idx="79">
                  <c:v>5580.91</c:v>
                </c:pt>
                <c:pt idx="80">
                  <c:v>5597.32</c:v>
                </c:pt>
                <c:pt idx="81">
                  <c:v>5569.24</c:v>
                </c:pt>
                <c:pt idx="82">
                  <c:v>5565.12</c:v>
                </c:pt>
                <c:pt idx="83">
                  <c:v>5565.03</c:v>
                </c:pt>
                <c:pt idx="84">
                  <c:v>5559.97</c:v>
                </c:pt>
                <c:pt idx="85">
                  <c:v>5584.18</c:v>
                </c:pt>
                <c:pt idx="86">
                  <c:v>5640.82</c:v>
                </c:pt>
                <c:pt idx="87">
                  <c:v>5655.67</c:v>
                </c:pt>
                <c:pt idx="88">
                  <c:v>5655.89</c:v>
                </c:pt>
                <c:pt idx="89">
                  <c:v>5654.85</c:v>
                </c:pt>
                <c:pt idx="90">
                  <c:v>5651.88</c:v>
                </c:pt>
                <c:pt idx="91">
                  <c:v>5651.14</c:v>
                </c:pt>
                <c:pt idx="92">
                  <c:v>5650.4</c:v>
                </c:pt>
                <c:pt idx="93">
                  <c:v>5641.86</c:v>
                </c:pt>
                <c:pt idx="94">
                  <c:v>5643.48</c:v>
                </c:pt>
                <c:pt idx="95">
                  <c:v>5642.91</c:v>
                </c:pt>
                <c:pt idx="96">
                  <c:v>5645.57</c:v>
                </c:pt>
                <c:pt idx="97">
                  <c:v>5669.87</c:v>
                </c:pt>
                <c:pt idx="98">
                  <c:v>5672.62</c:v>
                </c:pt>
                <c:pt idx="99">
                  <c:v>5678.1</c:v>
                </c:pt>
                <c:pt idx="100">
                  <c:v>5662.8</c:v>
                </c:pt>
                <c:pt idx="101">
                  <c:v>5643.54</c:v>
                </c:pt>
                <c:pt idx="102">
                  <c:v>5640.25</c:v>
                </c:pt>
                <c:pt idx="103">
                  <c:v>5633.19</c:v>
                </c:pt>
                <c:pt idx="104">
                  <c:v>5637.42</c:v>
                </c:pt>
                <c:pt idx="105">
                  <c:v>5642.41</c:v>
                </c:pt>
                <c:pt idx="106">
                  <c:v>5589.6</c:v>
                </c:pt>
                <c:pt idx="107">
                  <c:v>5577.53</c:v>
                </c:pt>
                <c:pt idx="108">
                  <c:v>5566.4</c:v>
                </c:pt>
                <c:pt idx="109">
                  <c:v>5569.23</c:v>
                </c:pt>
                <c:pt idx="110">
                  <c:v>5559.38</c:v>
                </c:pt>
                <c:pt idx="111">
                  <c:v>5542.12</c:v>
                </c:pt>
                <c:pt idx="112">
                  <c:v>5533.89</c:v>
                </c:pt>
                <c:pt idx="113">
                  <c:v>5517.19</c:v>
                </c:pt>
                <c:pt idx="114">
                  <c:v>5512.03</c:v>
                </c:pt>
                <c:pt idx="115">
                  <c:v>5545.47</c:v>
                </c:pt>
                <c:pt idx="116">
                  <c:v>5587.08</c:v>
                </c:pt>
                <c:pt idx="117">
                  <c:v>5596.4</c:v>
                </c:pt>
                <c:pt idx="118">
                  <c:v>5638.63</c:v>
                </c:pt>
                <c:pt idx="119">
                  <c:v>5664.11</c:v>
                </c:pt>
                <c:pt idx="120">
                  <c:v>5691.7</c:v>
                </c:pt>
                <c:pt idx="121">
                  <c:v>5589.59</c:v>
                </c:pt>
                <c:pt idx="122">
                  <c:v>5570.47</c:v>
                </c:pt>
                <c:pt idx="123">
                  <c:v>5540.29</c:v>
                </c:pt>
                <c:pt idx="124">
                  <c:v>5511.43</c:v>
                </c:pt>
                <c:pt idx="125">
                  <c:v>5481.55</c:v>
                </c:pt>
                <c:pt idx="126">
                  <c:v>5472.91</c:v>
                </c:pt>
                <c:pt idx="127">
                  <c:v>5504.34</c:v>
                </c:pt>
                <c:pt idx="128">
                  <c:v>5530.05</c:v>
                </c:pt>
                <c:pt idx="129">
                  <c:v>5531.6</c:v>
                </c:pt>
                <c:pt idx="130">
                  <c:v>5529.21</c:v>
                </c:pt>
                <c:pt idx="131">
                  <c:v>5505.09</c:v>
                </c:pt>
                <c:pt idx="132">
                  <c:v>5507.92</c:v>
                </c:pt>
                <c:pt idx="133">
                  <c:v>5511.63</c:v>
                </c:pt>
                <c:pt idx="134">
                  <c:v>5519.44</c:v>
                </c:pt>
                <c:pt idx="135">
                  <c:v>5547.72</c:v>
                </c:pt>
                <c:pt idx="136">
                  <c:v>5560.31</c:v>
                </c:pt>
                <c:pt idx="137">
                  <c:v>5531.29</c:v>
                </c:pt>
                <c:pt idx="138">
                  <c:v>5534.54</c:v>
                </c:pt>
                <c:pt idx="139">
                  <c:v>5518.44</c:v>
                </c:pt>
                <c:pt idx="140">
                  <c:v>5452.5</c:v>
                </c:pt>
                <c:pt idx="141">
                  <c:v>5399.03</c:v>
                </c:pt>
                <c:pt idx="142">
                  <c:v>5399.03</c:v>
                </c:pt>
                <c:pt idx="143">
                  <c:v>5399.03</c:v>
                </c:pt>
                <c:pt idx="144">
                  <c:v>5399.03</c:v>
                </c:pt>
                <c:pt idx="145">
                  <c:v>5401.75</c:v>
                </c:pt>
                <c:pt idx="146">
                  <c:v>5399.91</c:v>
                </c:pt>
                <c:pt idx="147">
                  <c:v>5402.63</c:v>
                </c:pt>
                <c:pt idx="148">
                  <c:v>5398.39</c:v>
                </c:pt>
                <c:pt idx="149">
                  <c:v>5395.81</c:v>
                </c:pt>
                <c:pt idx="150">
                  <c:v>5394.1</c:v>
                </c:pt>
                <c:pt idx="151">
                  <c:v>5383.33</c:v>
                </c:pt>
                <c:pt idx="152">
                  <c:v>5397.16</c:v>
                </c:pt>
                <c:pt idx="153">
                  <c:v>5412.78</c:v>
                </c:pt>
                <c:pt idx="154">
                  <c:v>5412.83</c:v>
                </c:pt>
                <c:pt idx="155">
                  <c:v>5399.12</c:v>
                </c:pt>
                <c:pt idx="156">
                  <c:v>5387.59</c:v>
                </c:pt>
                <c:pt idx="157">
                  <c:v>5390.46</c:v>
                </c:pt>
                <c:pt idx="158">
                  <c:v>5388.03</c:v>
                </c:pt>
                <c:pt idx="159">
                  <c:v>5385.68</c:v>
                </c:pt>
                <c:pt idx="160">
                  <c:v>5381.71</c:v>
                </c:pt>
                <c:pt idx="161">
                  <c:v>5370.12</c:v>
                </c:pt>
                <c:pt idx="162">
                  <c:v>5364.52</c:v>
                </c:pt>
                <c:pt idx="163">
                  <c:v>5367.69</c:v>
                </c:pt>
                <c:pt idx="164">
                  <c:v>5369.62</c:v>
                </c:pt>
                <c:pt idx="165">
                  <c:v>5372.59</c:v>
                </c:pt>
                <c:pt idx="166">
                  <c:v>5391.28</c:v>
                </c:pt>
                <c:pt idx="167">
                  <c:v>5419.76</c:v>
                </c:pt>
                <c:pt idx="168">
                  <c:v>5420.12</c:v>
                </c:pt>
                <c:pt idx="169">
                  <c:v>5429.16</c:v>
                </c:pt>
                <c:pt idx="170">
                  <c:v>5443.59</c:v>
                </c:pt>
                <c:pt idx="171">
                  <c:v>5459.9</c:v>
                </c:pt>
                <c:pt idx="172">
                  <c:v>5444.97</c:v>
                </c:pt>
                <c:pt idx="173">
                  <c:v>5431.93</c:v>
                </c:pt>
                <c:pt idx="174">
                  <c:v>5428.61</c:v>
                </c:pt>
                <c:pt idx="175">
                  <c:v>5421.22</c:v>
                </c:pt>
                <c:pt idx="176">
                  <c:v>5405.94</c:v>
                </c:pt>
                <c:pt idx="177">
                  <c:v>5404.03</c:v>
                </c:pt>
                <c:pt idx="178">
                  <c:v>5411.32</c:v>
                </c:pt>
                <c:pt idx="179">
                  <c:v>5433.81</c:v>
                </c:pt>
                <c:pt idx="180">
                  <c:v>5426.99</c:v>
                </c:pt>
                <c:pt idx="181">
                  <c:v>5437.38</c:v>
                </c:pt>
                <c:pt idx="182">
                  <c:v>5430.28</c:v>
                </c:pt>
                <c:pt idx="183">
                  <c:v>5421.78</c:v>
                </c:pt>
                <c:pt idx="184">
                  <c:v>5416.86</c:v>
                </c:pt>
                <c:pt idx="185">
                  <c:v>5412.17</c:v>
                </c:pt>
                <c:pt idx="186">
                  <c:v>5424.93</c:v>
                </c:pt>
                <c:pt idx="187">
                  <c:v>5448.92</c:v>
                </c:pt>
                <c:pt idx="188">
                  <c:v>5475.94</c:v>
                </c:pt>
                <c:pt idx="189">
                  <c:v>5468.21</c:v>
                </c:pt>
                <c:pt idx="190">
                  <c:v>5422.55</c:v>
                </c:pt>
                <c:pt idx="191">
                  <c:v>5439.26</c:v>
                </c:pt>
                <c:pt idx="192">
                  <c:v>5437.76</c:v>
                </c:pt>
                <c:pt idx="193">
                  <c:v>5504.83</c:v>
                </c:pt>
                <c:pt idx="194">
                  <c:v>5556.53</c:v>
                </c:pt>
                <c:pt idx="195">
                  <c:v>5595.15</c:v>
                </c:pt>
                <c:pt idx="196">
                  <c:v>5624.74</c:v>
                </c:pt>
                <c:pt idx="197">
                  <c:v>5721.62</c:v>
                </c:pt>
                <c:pt idx="198">
                  <c:v>5710.24</c:v>
                </c:pt>
                <c:pt idx="199">
                  <c:v>5685.79</c:v>
                </c:pt>
                <c:pt idx="200">
                  <c:v>5838.22</c:v>
                </c:pt>
                <c:pt idx="201">
                  <c:v>5874.85</c:v>
                </c:pt>
                <c:pt idx="202">
                  <c:v>5903.84</c:v>
                </c:pt>
                <c:pt idx="203">
                  <c:v>5968.07</c:v>
                </c:pt>
                <c:pt idx="204">
                  <c:v>6008.04</c:v>
                </c:pt>
                <c:pt idx="205">
                  <c:v>6053.97</c:v>
                </c:pt>
                <c:pt idx="206">
                  <c:v>6124.92</c:v>
                </c:pt>
                <c:pt idx="207">
                  <c:v>6153.63</c:v>
                </c:pt>
                <c:pt idx="208">
                  <c:v>6136.87</c:v>
                </c:pt>
                <c:pt idx="209">
                  <c:v>6248.51</c:v>
                </c:pt>
                <c:pt idx="210">
                  <c:v>6316.46</c:v>
                </c:pt>
                <c:pt idx="211">
                  <c:v>6341.5</c:v>
                </c:pt>
                <c:pt idx="212">
                  <c:v>6374.04</c:v>
                </c:pt>
                <c:pt idx="213">
                  <c:v>6414.33</c:v>
                </c:pt>
                <c:pt idx="214">
                  <c:v>6436</c:v>
                </c:pt>
                <c:pt idx="215">
                  <c:v>6457.38</c:v>
                </c:pt>
                <c:pt idx="216">
                  <c:v>6458.53</c:v>
                </c:pt>
                <c:pt idx="217">
                  <c:v>6475.36</c:v>
                </c:pt>
                <c:pt idx="218">
                  <c:v>6477.56</c:v>
                </c:pt>
                <c:pt idx="219">
                  <c:v>6481.93</c:v>
                </c:pt>
                <c:pt idx="220">
                  <c:v>6497.36</c:v>
                </c:pt>
                <c:pt idx="221">
                  <c:v>6515.27</c:v>
                </c:pt>
                <c:pt idx="222">
                  <c:v>6517.79</c:v>
                </c:pt>
                <c:pt idx="223">
                  <c:v>6507.79</c:v>
                </c:pt>
                <c:pt idx="224">
                  <c:v>6444.28</c:v>
                </c:pt>
                <c:pt idx="225">
                  <c:v>6442.22</c:v>
                </c:pt>
                <c:pt idx="226">
                  <c:v>6438.13</c:v>
                </c:pt>
                <c:pt idx="227">
                  <c:v>6433.35</c:v>
                </c:pt>
                <c:pt idx="228">
                  <c:v>6430.07</c:v>
                </c:pt>
                <c:pt idx="229">
                  <c:v>6434.46</c:v>
                </c:pt>
                <c:pt idx="230">
                  <c:v>6450.2</c:v>
                </c:pt>
                <c:pt idx="231">
                  <c:v>6449.99</c:v>
                </c:pt>
                <c:pt idx="232">
                  <c:v>6451.3</c:v>
                </c:pt>
                <c:pt idx="233">
                  <c:v>6455.24</c:v>
                </c:pt>
                <c:pt idx="234">
                  <c:v>6465.17</c:v>
                </c:pt>
                <c:pt idx="235">
                  <c:v>6451.91</c:v>
                </c:pt>
                <c:pt idx="236">
                  <c:v>6466.26</c:v>
                </c:pt>
                <c:pt idx="237">
                  <c:v>6487.97</c:v>
                </c:pt>
                <c:pt idx="238">
                  <c:v>6483.58</c:v>
                </c:pt>
                <c:pt idx="239">
                  <c:v>6467.03</c:v>
                </c:pt>
                <c:pt idx="240">
                  <c:v>6466.8</c:v>
                </c:pt>
                <c:pt idx="241">
                  <c:v>6468.52</c:v>
                </c:pt>
                <c:pt idx="242">
                  <c:v>6459.08</c:v>
                </c:pt>
                <c:pt idx="243">
                  <c:v>6462</c:v>
                </c:pt>
                <c:pt idx="244">
                  <c:v>6427.09</c:v>
                </c:pt>
                <c:pt idx="245">
                  <c:v>6430.87</c:v>
                </c:pt>
                <c:pt idx="246">
                  <c:v>6445.28</c:v>
                </c:pt>
                <c:pt idx="247">
                  <c:v>6439.73</c:v>
                </c:pt>
                <c:pt idx="248">
                  <c:v>6419.61</c:v>
                </c:pt>
                <c:pt idx="249">
                  <c:v>6432.76</c:v>
                </c:pt>
                <c:pt idx="250">
                  <c:v>6439.84</c:v>
                </c:pt>
                <c:pt idx="251">
                  <c:v>6438.45</c:v>
                </c:pt>
                <c:pt idx="252">
                  <c:v>6421.1</c:v>
                </c:pt>
                <c:pt idx="253">
                  <c:v>6397.17</c:v>
                </c:pt>
                <c:pt idx="254">
                  <c:v>6402.88</c:v>
                </c:pt>
                <c:pt idx="255">
                  <c:v>6438.1</c:v>
                </c:pt>
                <c:pt idx="256">
                  <c:v>6454.63</c:v>
                </c:pt>
                <c:pt idx="257">
                  <c:v>6456.35</c:v>
                </c:pt>
                <c:pt idx="258">
                  <c:v>6440.12</c:v>
                </c:pt>
                <c:pt idx="259">
                  <c:v>6464.6</c:v>
                </c:pt>
                <c:pt idx="260">
                  <c:v>6474.98</c:v>
                </c:pt>
                <c:pt idx="261">
                  <c:v>6449.8</c:v>
                </c:pt>
                <c:pt idx="262">
                  <c:v>6436.57</c:v>
                </c:pt>
                <c:pt idx="263">
                  <c:v>6455.97</c:v>
                </c:pt>
                <c:pt idx="264">
                  <c:v>6468.16</c:v>
                </c:pt>
                <c:pt idx="265">
                  <c:v>6443.69</c:v>
                </c:pt>
                <c:pt idx="266">
                  <c:v>6434.39</c:v>
                </c:pt>
                <c:pt idx="267">
                  <c:v>6476.8</c:v>
                </c:pt>
                <c:pt idx="268">
                  <c:v>6534.58</c:v>
                </c:pt>
                <c:pt idx="269">
                  <c:v>6478.33</c:v>
                </c:pt>
                <c:pt idx="270">
                  <c:v>6480.4</c:v>
                </c:pt>
                <c:pt idx="271">
                  <c:v>6487.08</c:v>
                </c:pt>
                <c:pt idx="272">
                  <c:v>6462.56</c:v>
                </c:pt>
                <c:pt idx="273">
                  <c:v>6446.74</c:v>
                </c:pt>
                <c:pt idx="274">
                  <c:v>6439.87</c:v>
                </c:pt>
                <c:pt idx="275">
                  <c:v>6452.87</c:v>
                </c:pt>
                <c:pt idx="276">
                  <c:v>6450.16</c:v>
                </c:pt>
                <c:pt idx="277">
                  <c:v>6473.46</c:v>
                </c:pt>
                <c:pt idx="278">
                  <c:v>6435.58</c:v>
                </c:pt>
                <c:pt idx="279">
                  <c:v>6434.14</c:v>
                </c:pt>
                <c:pt idx="280">
                  <c:v>6414.48</c:v>
                </c:pt>
                <c:pt idx="281">
                  <c:v>6362.94</c:v>
                </c:pt>
                <c:pt idx="282">
                  <c:v>6375.72</c:v>
                </c:pt>
                <c:pt idx="283">
                  <c:v>6209.56</c:v>
                </c:pt>
                <c:pt idx="284">
                  <c:v>6202.79</c:v>
                </c:pt>
                <c:pt idx="285">
                  <c:v>6151.83</c:v>
                </c:pt>
                <c:pt idx="286">
                  <c:v>6088.99</c:v>
                </c:pt>
                <c:pt idx="287">
                  <c:v>6049.97</c:v>
                </c:pt>
                <c:pt idx="288">
                  <c:v>6042.65</c:v>
                </c:pt>
                <c:pt idx="289">
                  <c:v>6056.32</c:v>
                </c:pt>
                <c:pt idx="290">
                  <c:v>6055.53</c:v>
                </c:pt>
                <c:pt idx="291">
                  <c:v>6055.42</c:v>
                </c:pt>
                <c:pt idx="292">
                  <c:v>6049.38</c:v>
                </c:pt>
                <c:pt idx="293">
                  <c:v>6062.77</c:v>
                </c:pt>
                <c:pt idx="294">
                  <c:v>6068.36</c:v>
                </c:pt>
                <c:pt idx="295">
                  <c:v>6069.16</c:v>
                </c:pt>
                <c:pt idx="296">
                  <c:v>6076.91</c:v>
                </c:pt>
                <c:pt idx="297">
                  <c:v>6138.57</c:v>
                </c:pt>
                <c:pt idx="298">
                  <c:v>6180.89</c:v>
                </c:pt>
                <c:pt idx="299">
                  <c:v>6168.83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FBC-4367-902C-6CE1F12BB7B7}"/>
            </c:ext>
          </c:extLst>
        </c:ser>
        <c:ser>
          <c:idx val="4"/>
          <c:order val="4"/>
          <c:tx>
            <c:strRef>
              <c:f>导出数据!$F$2</c:f>
              <c:strCache>
                <c:ptCount val="1"/>
                <c:pt idx="0">
                  <c:v>冷轧板卷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导出数据!$A$4:$A$303</c:f>
              <c:numCache>
                <c:formatCode>yyyy\-mm\-dd</c:formatCode>
                <c:ptCount val="300"/>
                <c:pt idx="0">
                  <c:v>44798</c:v>
                </c:pt>
                <c:pt idx="1">
                  <c:v>44797</c:v>
                </c:pt>
                <c:pt idx="2">
                  <c:v>44796</c:v>
                </c:pt>
                <c:pt idx="3">
                  <c:v>44795</c:v>
                </c:pt>
                <c:pt idx="4">
                  <c:v>44792</c:v>
                </c:pt>
                <c:pt idx="5">
                  <c:v>44791</c:v>
                </c:pt>
                <c:pt idx="6">
                  <c:v>44790</c:v>
                </c:pt>
                <c:pt idx="7">
                  <c:v>44789</c:v>
                </c:pt>
                <c:pt idx="8">
                  <c:v>44788</c:v>
                </c:pt>
                <c:pt idx="9">
                  <c:v>44785</c:v>
                </c:pt>
                <c:pt idx="10">
                  <c:v>44784</c:v>
                </c:pt>
                <c:pt idx="11">
                  <c:v>44783</c:v>
                </c:pt>
                <c:pt idx="12">
                  <c:v>44782</c:v>
                </c:pt>
                <c:pt idx="13">
                  <c:v>44781</c:v>
                </c:pt>
                <c:pt idx="14">
                  <c:v>44778</c:v>
                </c:pt>
                <c:pt idx="15">
                  <c:v>44777</c:v>
                </c:pt>
                <c:pt idx="16">
                  <c:v>44776</c:v>
                </c:pt>
                <c:pt idx="17">
                  <c:v>44775</c:v>
                </c:pt>
                <c:pt idx="18">
                  <c:v>44774</c:v>
                </c:pt>
                <c:pt idx="19">
                  <c:v>44771</c:v>
                </c:pt>
                <c:pt idx="20">
                  <c:v>44770</c:v>
                </c:pt>
                <c:pt idx="21">
                  <c:v>44769</c:v>
                </c:pt>
                <c:pt idx="22">
                  <c:v>44768</c:v>
                </c:pt>
                <c:pt idx="23">
                  <c:v>44767</c:v>
                </c:pt>
                <c:pt idx="24">
                  <c:v>44764</c:v>
                </c:pt>
                <c:pt idx="25">
                  <c:v>44763</c:v>
                </c:pt>
                <c:pt idx="26">
                  <c:v>44762</c:v>
                </c:pt>
                <c:pt idx="27">
                  <c:v>44761</c:v>
                </c:pt>
                <c:pt idx="28">
                  <c:v>44760</c:v>
                </c:pt>
                <c:pt idx="29">
                  <c:v>44757</c:v>
                </c:pt>
                <c:pt idx="30">
                  <c:v>44756</c:v>
                </c:pt>
                <c:pt idx="31">
                  <c:v>44755</c:v>
                </c:pt>
                <c:pt idx="32">
                  <c:v>44754</c:v>
                </c:pt>
                <c:pt idx="33">
                  <c:v>44753</c:v>
                </c:pt>
                <c:pt idx="34">
                  <c:v>44750</c:v>
                </c:pt>
                <c:pt idx="35">
                  <c:v>44749</c:v>
                </c:pt>
                <c:pt idx="36">
                  <c:v>44748</c:v>
                </c:pt>
                <c:pt idx="37">
                  <c:v>44747</c:v>
                </c:pt>
                <c:pt idx="38">
                  <c:v>44746</c:v>
                </c:pt>
                <c:pt idx="39">
                  <c:v>44743</c:v>
                </c:pt>
                <c:pt idx="40">
                  <c:v>44742</c:v>
                </c:pt>
                <c:pt idx="41">
                  <c:v>44741</c:v>
                </c:pt>
                <c:pt idx="42">
                  <c:v>44740</c:v>
                </c:pt>
                <c:pt idx="43">
                  <c:v>44739</c:v>
                </c:pt>
                <c:pt idx="44">
                  <c:v>44736</c:v>
                </c:pt>
                <c:pt idx="45">
                  <c:v>44735</c:v>
                </c:pt>
                <c:pt idx="46">
                  <c:v>44734</c:v>
                </c:pt>
                <c:pt idx="47">
                  <c:v>44733</c:v>
                </c:pt>
                <c:pt idx="48">
                  <c:v>44732</c:v>
                </c:pt>
                <c:pt idx="49">
                  <c:v>44729</c:v>
                </c:pt>
                <c:pt idx="50">
                  <c:v>44728</c:v>
                </c:pt>
                <c:pt idx="51">
                  <c:v>44727</c:v>
                </c:pt>
                <c:pt idx="52">
                  <c:v>44726</c:v>
                </c:pt>
                <c:pt idx="53">
                  <c:v>44725</c:v>
                </c:pt>
                <c:pt idx="54">
                  <c:v>44722</c:v>
                </c:pt>
                <c:pt idx="55">
                  <c:v>44721</c:v>
                </c:pt>
                <c:pt idx="56">
                  <c:v>44720</c:v>
                </c:pt>
                <c:pt idx="57">
                  <c:v>44719</c:v>
                </c:pt>
                <c:pt idx="58">
                  <c:v>44718</c:v>
                </c:pt>
                <c:pt idx="59">
                  <c:v>44714</c:v>
                </c:pt>
                <c:pt idx="60">
                  <c:v>44713</c:v>
                </c:pt>
                <c:pt idx="61">
                  <c:v>44712</c:v>
                </c:pt>
                <c:pt idx="62">
                  <c:v>44711</c:v>
                </c:pt>
                <c:pt idx="63">
                  <c:v>44708</c:v>
                </c:pt>
                <c:pt idx="64">
                  <c:v>44707</c:v>
                </c:pt>
                <c:pt idx="65">
                  <c:v>44706</c:v>
                </c:pt>
                <c:pt idx="66">
                  <c:v>44705</c:v>
                </c:pt>
                <c:pt idx="67">
                  <c:v>44704</c:v>
                </c:pt>
                <c:pt idx="68">
                  <c:v>44701</c:v>
                </c:pt>
                <c:pt idx="69">
                  <c:v>44700</c:v>
                </c:pt>
                <c:pt idx="70">
                  <c:v>44699</c:v>
                </c:pt>
                <c:pt idx="71">
                  <c:v>44698</c:v>
                </c:pt>
                <c:pt idx="72">
                  <c:v>44697</c:v>
                </c:pt>
                <c:pt idx="73">
                  <c:v>44694</c:v>
                </c:pt>
                <c:pt idx="74">
                  <c:v>44693</c:v>
                </c:pt>
                <c:pt idx="75">
                  <c:v>44692</c:v>
                </c:pt>
                <c:pt idx="76">
                  <c:v>44691</c:v>
                </c:pt>
                <c:pt idx="77">
                  <c:v>44690</c:v>
                </c:pt>
                <c:pt idx="78">
                  <c:v>44688</c:v>
                </c:pt>
                <c:pt idx="79">
                  <c:v>44687</c:v>
                </c:pt>
                <c:pt idx="80">
                  <c:v>44686</c:v>
                </c:pt>
                <c:pt idx="81">
                  <c:v>44680</c:v>
                </c:pt>
                <c:pt idx="82">
                  <c:v>44679</c:v>
                </c:pt>
                <c:pt idx="83">
                  <c:v>44678</c:v>
                </c:pt>
                <c:pt idx="84">
                  <c:v>44677</c:v>
                </c:pt>
                <c:pt idx="85">
                  <c:v>44676</c:v>
                </c:pt>
                <c:pt idx="86">
                  <c:v>44675</c:v>
                </c:pt>
                <c:pt idx="87">
                  <c:v>44673</c:v>
                </c:pt>
                <c:pt idx="88">
                  <c:v>44672</c:v>
                </c:pt>
                <c:pt idx="89">
                  <c:v>44671</c:v>
                </c:pt>
                <c:pt idx="90">
                  <c:v>44670</c:v>
                </c:pt>
                <c:pt idx="91">
                  <c:v>44669</c:v>
                </c:pt>
                <c:pt idx="92">
                  <c:v>44666</c:v>
                </c:pt>
                <c:pt idx="93">
                  <c:v>44665</c:v>
                </c:pt>
                <c:pt idx="94">
                  <c:v>44664</c:v>
                </c:pt>
                <c:pt idx="95">
                  <c:v>44663</c:v>
                </c:pt>
                <c:pt idx="96">
                  <c:v>44662</c:v>
                </c:pt>
                <c:pt idx="97">
                  <c:v>44659</c:v>
                </c:pt>
                <c:pt idx="98">
                  <c:v>44658</c:v>
                </c:pt>
                <c:pt idx="99">
                  <c:v>44657</c:v>
                </c:pt>
                <c:pt idx="100">
                  <c:v>44653</c:v>
                </c:pt>
                <c:pt idx="101">
                  <c:v>44652</c:v>
                </c:pt>
                <c:pt idx="102">
                  <c:v>44651</c:v>
                </c:pt>
                <c:pt idx="103">
                  <c:v>44650</c:v>
                </c:pt>
                <c:pt idx="104">
                  <c:v>44649</c:v>
                </c:pt>
                <c:pt idx="105">
                  <c:v>44648</c:v>
                </c:pt>
                <c:pt idx="106">
                  <c:v>44645</c:v>
                </c:pt>
                <c:pt idx="107">
                  <c:v>44644</c:v>
                </c:pt>
                <c:pt idx="108">
                  <c:v>44643</c:v>
                </c:pt>
                <c:pt idx="109">
                  <c:v>44642</c:v>
                </c:pt>
                <c:pt idx="110">
                  <c:v>44641</c:v>
                </c:pt>
                <c:pt idx="111">
                  <c:v>44638</c:v>
                </c:pt>
                <c:pt idx="112">
                  <c:v>44637</c:v>
                </c:pt>
                <c:pt idx="113">
                  <c:v>44636</c:v>
                </c:pt>
                <c:pt idx="114">
                  <c:v>44635</c:v>
                </c:pt>
                <c:pt idx="115">
                  <c:v>44634</c:v>
                </c:pt>
                <c:pt idx="116">
                  <c:v>44631</c:v>
                </c:pt>
                <c:pt idx="117">
                  <c:v>44630</c:v>
                </c:pt>
                <c:pt idx="118">
                  <c:v>44629</c:v>
                </c:pt>
                <c:pt idx="119">
                  <c:v>44628</c:v>
                </c:pt>
                <c:pt idx="120">
                  <c:v>44627</c:v>
                </c:pt>
                <c:pt idx="121">
                  <c:v>44624</c:v>
                </c:pt>
                <c:pt idx="122">
                  <c:v>44623</c:v>
                </c:pt>
                <c:pt idx="123">
                  <c:v>44622</c:v>
                </c:pt>
                <c:pt idx="124">
                  <c:v>44621</c:v>
                </c:pt>
                <c:pt idx="125">
                  <c:v>44620</c:v>
                </c:pt>
                <c:pt idx="126">
                  <c:v>44617</c:v>
                </c:pt>
                <c:pt idx="127">
                  <c:v>44616</c:v>
                </c:pt>
                <c:pt idx="128">
                  <c:v>44615</c:v>
                </c:pt>
                <c:pt idx="129">
                  <c:v>44614</c:v>
                </c:pt>
                <c:pt idx="130">
                  <c:v>44613</c:v>
                </c:pt>
                <c:pt idx="131">
                  <c:v>44610</c:v>
                </c:pt>
                <c:pt idx="132">
                  <c:v>44609</c:v>
                </c:pt>
                <c:pt idx="133">
                  <c:v>44608</c:v>
                </c:pt>
                <c:pt idx="134">
                  <c:v>44607</c:v>
                </c:pt>
                <c:pt idx="135">
                  <c:v>44606</c:v>
                </c:pt>
                <c:pt idx="136">
                  <c:v>44603</c:v>
                </c:pt>
                <c:pt idx="137">
                  <c:v>44602</c:v>
                </c:pt>
                <c:pt idx="138">
                  <c:v>44601</c:v>
                </c:pt>
                <c:pt idx="139">
                  <c:v>44600</c:v>
                </c:pt>
                <c:pt idx="140">
                  <c:v>44599</c:v>
                </c:pt>
                <c:pt idx="141">
                  <c:v>44591</c:v>
                </c:pt>
                <c:pt idx="142">
                  <c:v>44590</c:v>
                </c:pt>
                <c:pt idx="143">
                  <c:v>44589</c:v>
                </c:pt>
                <c:pt idx="144">
                  <c:v>44588</c:v>
                </c:pt>
                <c:pt idx="145">
                  <c:v>44587</c:v>
                </c:pt>
                <c:pt idx="146">
                  <c:v>44586</c:v>
                </c:pt>
                <c:pt idx="147">
                  <c:v>44585</c:v>
                </c:pt>
                <c:pt idx="148">
                  <c:v>44582</c:v>
                </c:pt>
                <c:pt idx="149">
                  <c:v>44581</c:v>
                </c:pt>
                <c:pt idx="150">
                  <c:v>44580</c:v>
                </c:pt>
                <c:pt idx="151">
                  <c:v>44579</c:v>
                </c:pt>
                <c:pt idx="152">
                  <c:v>44578</c:v>
                </c:pt>
                <c:pt idx="153">
                  <c:v>44575</c:v>
                </c:pt>
                <c:pt idx="154">
                  <c:v>44574</c:v>
                </c:pt>
                <c:pt idx="155">
                  <c:v>44573</c:v>
                </c:pt>
                <c:pt idx="156">
                  <c:v>44572</c:v>
                </c:pt>
                <c:pt idx="157">
                  <c:v>44571</c:v>
                </c:pt>
                <c:pt idx="158">
                  <c:v>44568</c:v>
                </c:pt>
                <c:pt idx="159">
                  <c:v>44567</c:v>
                </c:pt>
                <c:pt idx="160">
                  <c:v>44566</c:v>
                </c:pt>
                <c:pt idx="161">
                  <c:v>44565</c:v>
                </c:pt>
                <c:pt idx="162">
                  <c:v>44561</c:v>
                </c:pt>
                <c:pt idx="163">
                  <c:v>44560</c:v>
                </c:pt>
                <c:pt idx="164">
                  <c:v>44559</c:v>
                </c:pt>
                <c:pt idx="165">
                  <c:v>44558</c:v>
                </c:pt>
                <c:pt idx="166">
                  <c:v>44557</c:v>
                </c:pt>
                <c:pt idx="167">
                  <c:v>44554</c:v>
                </c:pt>
                <c:pt idx="168">
                  <c:v>44553</c:v>
                </c:pt>
                <c:pt idx="169">
                  <c:v>44552</c:v>
                </c:pt>
                <c:pt idx="170">
                  <c:v>44551</c:v>
                </c:pt>
                <c:pt idx="171">
                  <c:v>44550</c:v>
                </c:pt>
                <c:pt idx="172">
                  <c:v>44547</c:v>
                </c:pt>
                <c:pt idx="173">
                  <c:v>44546</c:v>
                </c:pt>
                <c:pt idx="174">
                  <c:v>44545</c:v>
                </c:pt>
                <c:pt idx="175">
                  <c:v>44544</c:v>
                </c:pt>
                <c:pt idx="176">
                  <c:v>44543</c:v>
                </c:pt>
                <c:pt idx="177">
                  <c:v>44540</c:v>
                </c:pt>
                <c:pt idx="178">
                  <c:v>44539</c:v>
                </c:pt>
                <c:pt idx="179">
                  <c:v>44538</c:v>
                </c:pt>
                <c:pt idx="180">
                  <c:v>44537</c:v>
                </c:pt>
                <c:pt idx="181">
                  <c:v>44536</c:v>
                </c:pt>
                <c:pt idx="182">
                  <c:v>44533</c:v>
                </c:pt>
                <c:pt idx="183">
                  <c:v>44532</c:v>
                </c:pt>
                <c:pt idx="184">
                  <c:v>44531</c:v>
                </c:pt>
                <c:pt idx="185">
                  <c:v>44530</c:v>
                </c:pt>
                <c:pt idx="186">
                  <c:v>44529</c:v>
                </c:pt>
                <c:pt idx="187">
                  <c:v>44526</c:v>
                </c:pt>
                <c:pt idx="188">
                  <c:v>44525</c:v>
                </c:pt>
                <c:pt idx="189">
                  <c:v>44524</c:v>
                </c:pt>
                <c:pt idx="190">
                  <c:v>44523</c:v>
                </c:pt>
                <c:pt idx="191">
                  <c:v>44522</c:v>
                </c:pt>
                <c:pt idx="192">
                  <c:v>44519</c:v>
                </c:pt>
                <c:pt idx="193">
                  <c:v>44518</c:v>
                </c:pt>
                <c:pt idx="194">
                  <c:v>44517</c:v>
                </c:pt>
                <c:pt idx="195">
                  <c:v>44516</c:v>
                </c:pt>
                <c:pt idx="196">
                  <c:v>44515</c:v>
                </c:pt>
                <c:pt idx="197">
                  <c:v>44512</c:v>
                </c:pt>
                <c:pt idx="198">
                  <c:v>44511</c:v>
                </c:pt>
                <c:pt idx="199">
                  <c:v>44510</c:v>
                </c:pt>
                <c:pt idx="200">
                  <c:v>44509</c:v>
                </c:pt>
                <c:pt idx="201">
                  <c:v>44508</c:v>
                </c:pt>
                <c:pt idx="202">
                  <c:v>44505</c:v>
                </c:pt>
                <c:pt idx="203">
                  <c:v>44504</c:v>
                </c:pt>
                <c:pt idx="204">
                  <c:v>44503</c:v>
                </c:pt>
                <c:pt idx="205">
                  <c:v>44502</c:v>
                </c:pt>
                <c:pt idx="206">
                  <c:v>44501</c:v>
                </c:pt>
                <c:pt idx="207">
                  <c:v>44498</c:v>
                </c:pt>
                <c:pt idx="208">
                  <c:v>44497</c:v>
                </c:pt>
                <c:pt idx="209">
                  <c:v>44496</c:v>
                </c:pt>
                <c:pt idx="210">
                  <c:v>44495</c:v>
                </c:pt>
                <c:pt idx="211">
                  <c:v>44494</c:v>
                </c:pt>
                <c:pt idx="212">
                  <c:v>44491</c:v>
                </c:pt>
                <c:pt idx="213">
                  <c:v>44490</c:v>
                </c:pt>
                <c:pt idx="214">
                  <c:v>44489</c:v>
                </c:pt>
                <c:pt idx="215">
                  <c:v>44488</c:v>
                </c:pt>
                <c:pt idx="216">
                  <c:v>44487</c:v>
                </c:pt>
                <c:pt idx="217">
                  <c:v>44484</c:v>
                </c:pt>
                <c:pt idx="218">
                  <c:v>44483</c:v>
                </c:pt>
                <c:pt idx="219">
                  <c:v>44482</c:v>
                </c:pt>
                <c:pt idx="220">
                  <c:v>44481</c:v>
                </c:pt>
                <c:pt idx="221">
                  <c:v>44480</c:v>
                </c:pt>
                <c:pt idx="222">
                  <c:v>44478</c:v>
                </c:pt>
                <c:pt idx="223">
                  <c:v>44477</c:v>
                </c:pt>
                <c:pt idx="224">
                  <c:v>44469</c:v>
                </c:pt>
                <c:pt idx="225">
                  <c:v>44468</c:v>
                </c:pt>
                <c:pt idx="226">
                  <c:v>44467</c:v>
                </c:pt>
                <c:pt idx="227">
                  <c:v>44466</c:v>
                </c:pt>
                <c:pt idx="228">
                  <c:v>44465</c:v>
                </c:pt>
                <c:pt idx="229">
                  <c:v>44463</c:v>
                </c:pt>
                <c:pt idx="230">
                  <c:v>44462</c:v>
                </c:pt>
                <c:pt idx="231">
                  <c:v>44461</c:v>
                </c:pt>
                <c:pt idx="232">
                  <c:v>44457</c:v>
                </c:pt>
                <c:pt idx="233">
                  <c:v>44456</c:v>
                </c:pt>
                <c:pt idx="234">
                  <c:v>44455</c:v>
                </c:pt>
                <c:pt idx="235">
                  <c:v>44454</c:v>
                </c:pt>
                <c:pt idx="236">
                  <c:v>44453</c:v>
                </c:pt>
                <c:pt idx="237">
                  <c:v>44452</c:v>
                </c:pt>
                <c:pt idx="238">
                  <c:v>44449</c:v>
                </c:pt>
                <c:pt idx="239">
                  <c:v>44448</c:v>
                </c:pt>
                <c:pt idx="240">
                  <c:v>44447</c:v>
                </c:pt>
                <c:pt idx="241">
                  <c:v>44446</c:v>
                </c:pt>
                <c:pt idx="242">
                  <c:v>44445</c:v>
                </c:pt>
                <c:pt idx="243">
                  <c:v>44442</c:v>
                </c:pt>
                <c:pt idx="244">
                  <c:v>44441</c:v>
                </c:pt>
                <c:pt idx="245">
                  <c:v>44440</c:v>
                </c:pt>
                <c:pt idx="246">
                  <c:v>44439</c:v>
                </c:pt>
                <c:pt idx="247">
                  <c:v>44438</c:v>
                </c:pt>
                <c:pt idx="248">
                  <c:v>44435</c:v>
                </c:pt>
                <c:pt idx="249">
                  <c:v>44434</c:v>
                </c:pt>
                <c:pt idx="250">
                  <c:v>44433</c:v>
                </c:pt>
                <c:pt idx="251">
                  <c:v>44432</c:v>
                </c:pt>
                <c:pt idx="252">
                  <c:v>44431</c:v>
                </c:pt>
                <c:pt idx="253">
                  <c:v>44428</c:v>
                </c:pt>
                <c:pt idx="254">
                  <c:v>44427</c:v>
                </c:pt>
                <c:pt idx="255">
                  <c:v>44426</c:v>
                </c:pt>
                <c:pt idx="256">
                  <c:v>44425</c:v>
                </c:pt>
                <c:pt idx="257">
                  <c:v>44424</c:v>
                </c:pt>
                <c:pt idx="258">
                  <c:v>44421</c:v>
                </c:pt>
                <c:pt idx="259">
                  <c:v>44420</c:v>
                </c:pt>
                <c:pt idx="260">
                  <c:v>44419</c:v>
                </c:pt>
                <c:pt idx="261">
                  <c:v>44418</c:v>
                </c:pt>
                <c:pt idx="262">
                  <c:v>44417</c:v>
                </c:pt>
                <c:pt idx="263">
                  <c:v>44414</c:v>
                </c:pt>
                <c:pt idx="264">
                  <c:v>44413</c:v>
                </c:pt>
                <c:pt idx="265">
                  <c:v>44412</c:v>
                </c:pt>
                <c:pt idx="266">
                  <c:v>44411</c:v>
                </c:pt>
                <c:pt idx="267">
                  <c:v>44410</c:v>
                </c:pt>
                <c:pt idx="268">
                  <c:v>44407</c:v>
                </c:pt>
                <c:pt idx="269">
                  <c:v>44406</c:v>
                </c:pt>
                <c:pt idx="270">
                  <c:v>44405</c:v>
                </c:pt>
                <c:pt idx="271">
                  <c:v>44404</c:v>
                </c:pt>
                <c:pt idx="272">
                  <c:v>44403</c:v>
                </c:pt>
                <c:pt idx="273">
                  <c:v>44400</c:v>
                </c:pt>
                <c:pt idx="274">
                  <c:v>44399</c:v>
                </c:pt>
                <c:pt idx="275">
                  <c:v>44398</c:v>
                </c:pt>
                <c:pt idx="276">
                  <c:v>44397</c:v>
                </c:pt>
                <c:pt idx="277">
                  <c:v>44396</c:v>
                </c:pt>
                <c:pt idx="278">
                  <c:v>44393</c:v>
                </c:pt>
                <c:pt idx="279">
                  <c:v>44392</c:v>
                </c:pt>
                <c:pt idx="280">
                  <c:v>44391</c:v>
                </c:pt>
                <c:pt idx="281">
                  <c:v>44390</c:v>
                </c:pt>
                <c:pt idx="282">
                  <c:v>44389</c:v>
                </c:pt>
                <c:pt idx="283">
                  <c:v>44386</c:v>
                </c:pt>
                <c:pt idx="284">
                  <c:v>44385</c:v>
                </c:pt>
                <c:pt idx="285">
                  <c:v>44384</c:v>
                </c:pt>
                <c:pt idx="286">
                  <c:v>44383</c:v>
                </c:pt>
                <c:pt idx="287">
                  <c:v>44382</c:v>
                </c:pt>
                <c:pt idx="288">
                  <c:v>44379</c:v>
                </c:pt>
                <c:pt idx="289">
                  <c:v>44378</c:v>
                </c:pt>
                <c:pt idx="290">
                  <c:v>44377</c:v>
                </c:pt>
                <c:pt idx="291">
                  <c:v>44376</c:v>
                </c:pt>
                <c:pt idx="292">
                  <c:v>44375</c:v>
                </c:pt>
                <c:pt idx="293">
                  <c:v>44372</c:v>
                </c:pt>
                <c:pt idx="294">
                  <c:v>44371</c:v>
                </c:pt>
                <c:pt idx="295">
                  <c:v>44370</c:v>
                </c:pt>
                <c:pt idx="296">
                  <c:v>44369</c:v>
                </c:pt>
                <c:pt idx="297">
                  <c:v>44368</c:v>
                </c:pt>
                <c:pt idx="298">
                  <c:v>44365</c:v>
                </c:pt>
                <c:pt idx="299">
                  <c:v>44364</c:v>
                </c:pt>
              </c:numCache>
            </c:numRef>
          </c:cat>
          <c:val>
            <c:numRef>
              <c:f>导出数据!$F$4:$F$303</c:f>
              <c:numCache>
                <c:formatCode>General</c:formatCode>
                <c:ptCount val="300"/>
                <c:pt idx="0">
                  <c:v>4052.3</c:v>
                </c:pt>
                <c:pt idx="1">
                  <c:v>4035.44</c:v>
                </c:pt>
                <c:pt idx="2">
                  <c:v>4013.22</c:v>
                </c:pt>
                <c:pt idx="3">
                  <c:v>3977.65</c:v>
                </c:pt>
                <c:pt idx="4">
                  <c:v>3944.44</c:v>
                </c:pt>
                <c:pt idx="5">
                  <c:v>3991.8</c:v>
                </c:pt>
                <c:pt idx="6">
                  <c:v>4004.81</c:v>
                </c:pt>
                <c:pt idx="7">
                  <c:v>4072.44</c:v>
                </c:pt>
                <c:pt idx="8">
                  <c:v>4074.95</c:v>
                </c:pt>
                <c:pt idx="9">
                  <c:v>4077.93</c:v>
                </c:pt>
                <c:pt idx="10">
                  <c:v>4054.5</c:v>
                </c:pt>
                <c:pt idx="11">
                  <c:v>4044.51</c:v>
                </c:pt>
                <c:pt idx="12">
                  <c:v>4074.06</c:v>
                </c:pt>
                <c:pt idx="13">
                  <c:v>4100.01</c:v>
                </c:pt>
                <c:pt idx="14">
                  <c:v>4033.37</c:v>
                </c:pt>
                <c:pt idx="15">
                  <c:v>4014.12</c:v>
                </c:pt>
                <c:pt idx="16">
                  <c:v>4064.46</c:v>
                </c:pt>
                <c:pt idx="17">
                  <c:v>4056.28</c:v>
                </c:pt>
                <c:pt idx="18">
                  <c:v>4069.07</c:v>
                </c:pt>
                <c:pt idx="19">
                  <c:v>3969.45</c:v>
                </c:pt>
                <c:pt idx="20">
                  <c:v>3964.58</c:v>
                </c:pt>
                <c:pt idx="21">
                  <c:v>3861.35</c:v>
                </c:pt>
                <c:pt idx="22">
                  <c:v>3869.3</c:v>
                </c:pt>
                <c:pt idx="23">
                  <c:v>3872.38</c:v>
                </c:pt>
                <c:pt idx="24">
                  <c:v>3835</c:v>
                </c:pt>
                <c:pt idx="25">
                  <c:v>3828.59</c:v>
                </c:pt>
                <c:pt idx="26">
                  <c:v>3846.1</c:v>
                </c:pt>
                <c:pt idx="27">
                  <c:v>3840.79</c:v>
                </c:pt>
                <c:pt idx="28">
                  <c:v>3826</c:v>
                </c:pt>
                <c:pt idx="29">
                  <c:v>3700.23</c:v>
                </c:pt>
                <c:pt idx="30">
                  <c:v>3889.69</c:v>
                </c:pt>
                <c:pt idx="31">
                  <c:v>3964.67</c:v>
                </c:pt>
                <c:pt idx="32">
                  <c:v>4009.17</c:v>
                </c:pt>
                <c:pt idx="33">
                  <c:v>4095.04</c:v>
                </c:pt>
                <c:pt idx="34">
                  <c:v>4253.2</c:v>
                </c:pt>
                <c:pt idx="35">
                  <c:v>4262.7700000000004</c:v>
                </c:pt>
                <c:pt idx="36">
                  <c:v>4269.01</c:v>
                </c:pt>
                <c:pt idx="37">
                  <c:v>4276.45</c:v>
                </c:pt>
                <c:pt idx="38">
                  <c:v>4255.41</c:v>
                </c:pt>
                <c:pt idx="39">
                  <c:v>4369.37</c:v>
                </c:pt>
                <c:pt idx="40">
                  <c:v>4415.5600000000004</c:v>
                </c:pt>
                <c:pt idx="41">
                  <c:v>4425.3999999999996</c:v>
                </c:pt>
                <c:pt idx="42">
                  <c:v>4404.3</c:v>
                </c:pt>
                <c:pt idx="43">
                  <c:v>4389.41</c:v>
                </c:pt>
                <c:pt idx="44">
                  <c:v>4341.79</c:v>
                </c:pt>
                <c:pt idx="45">
                  <c:v>4345.79</c:v>
                </c:pt>
                <c:pt idx="46">
                  <c:v>4331.75</c:v>
                </c:pt>
                <c:pt idx="47">
                  <c:v>4374.1899999999996</c:v>
                </c:pt>
                <c:pt idx="48">
                  <c:v>4332.6899999999996</c:v>
                </c:pt>
                <c:pt idx="49">
                  <c:v>4605.51</c:v>
                </c:pt>
                <c:pt idx="50">
                  <c:v>4720.45</c:v>
                </c:pt>
                <c:pt idx="51">
                  <c:v>4751.3999999999996</c:v>
                </c:pt>
                <c:pt idx="52">
                  <c:v>4779.1000000000004</c:v>
                </c:pt>
                <c:pt idx="53">
                  <c:v>4828.76</c:v>
                </c:pt>
                <c:pt idx="54">
                  <c:v>4877.7</c:v>
                </c:pt>
                <c:pt idx="55">
                  <c:v>4887.33</c:v>
                </c:pt>
                <c:pt idx="56">
                  <c:v>4888.1099999999997</c:v>
                </c:pt>
                <c:pt idx="57">
                  <c:v>4881.43</c:v>
                </c:pt>
                <c:pt idx="58">
                  <c:v>4901.2299999999996</c:v>
                </c:pt>
                <c:pt idx="59">
                  <c:v>4889.5</c:v>
                </c:pt>
                <c:pt idx="60">
                  <c:v>4869.5600000000004</c:v>
                </c:pt>
                <c:pt idx="61">
                  <c:v>4859.2299999999996</c:v>
                </c:pt>
                <c:pt idx="62">
                  <c:v>4844.08</c:v>
                </c:pt>
                <c:pt idx="63">
                  <c:v>4824.7700000000004</c:v>
                </c:pt>
                <c:pt idx="64">
                  <c:v>4790.28</c:v>
                </c:pt>
                <c:pt idx="65">
                  <c:v>4820.22</c:v>
                </c:pt>
                <c:pt idx="66">
                  <c:v>4810.38</c:v>
                </c:pt>
                <c:pt idx="67">
                  <c:v>4888.7</c:v>
                </c:pt>
                <c:pt idx="68">
                  <c:v>4902.25</c:v>
                </c:pt>
                <c:pt idx="69">
                  <c:v>4862.16</c:v>
                </c:pt>
                <c:pt idx="70">
                  <c:v>4890.13</c:v>
                </c:pt>
                <c:pt idx="71">
                  <c:v>4943.71</c:v>
                </c:pt>
                <c:pt idx="72">
                  <c:v>4942.96</c:v>
                </c:pt>
                <c:pt idx="73">
                  <c:v>4944.03</c:v>
                </c:pt>
                <c:pt idx="74">
                  <c:v>4950.49</c:v>
                </c:pt>
                <c:pt idx="75">
                  <c:v>4971.08</c:v>
                </c:pt>
                <c:pt idx="76">
                  <c:v>4916.54</c:v>
                </c:pt>
                <c:pt idx="77">
                  <c:v>4975.6499999999996</c:v>
                </c:pt>
                <c:pt idx="78">
                  <c:v>5042.1400000000003</c:v>
                </c:pt>
                <c:pt idx="79">
                  <c:v>5075.75</c:v>
                </c:pt>
                <c:pt idx="80">
                  <c:v>5160.57</c:v>
                </c:pt>
                <c:pt idx="81">
                  <c:v>5099.51</c:v>
                </c:pt>
                <c:pt idx="82">
                  <c:v>5085.2700000000004</c:v>
                </c:pt>
                <c:pt idx="83">
                  <c:v>5089.66</c:v>
                </c:pt>
                <c:pt idx="84">
                  <c:v>5069.0600000000004</c:v>
                </c:pt>
                <c:pt idx="85">
                  <c:v>5079.99</c:v>
                </c:pt>
                <c:pt idx="86">
                  <c:v>5146.29</c:v>
                </c:pt>
                <c:pt idx="87">
                  <c:v>5198.66</c:v>
                </c:pt>
                <c:pt idx="88">
                  <c:v>5230.09</c:v>
                </c:pt>
                <c:pt idx="89">
                  <c:v>5247.42</c:v>
                </c:pt>
                <c:pt idx="90">
                  <c:v>5235.66</c:v>
                </c:pt>
                <c:pt idx="91">
                  <c:v>5229.66</c:v>
                </c:pt>
                <c:pt idx="92">
                  <c:v>5240.8900000000003</c:v>
                </c:pt>
                <c:pt idx="93">
                  <c:v>5221.41</c:v>
                </c:pt>
                <c:pt idx="94">
                  <c:v>5202.1000000000004</c:v>
                </c:pt>
                <c:pt idx="95">
                  <c:v>5216.78</c:v>
                </c:pt>
                <c:pt idx="96">
                  <c:v>5183.45</c:v>
                </c:pt>
                <c:pt idx="97">
                  <c:v>5266.75</c:v>
                </c:pt>
                <c:pt idx="98">
                  <c:v>5287.45</c:v>
                </c:pt>
                <c:pt idx="99">
                  <c:v>5315.22</c:v>
                </c:pt>
                <c:pt idx="100">
                  <c:v>5310.5</c:v>
                </c:pt>
                <c:pt idx="101">
                  <c:v>5276.25</c:v>
                </c:pt>
                <c:pt idx="102">
                  <c:v>5237.62</c:v>
                </c:pt>
                <c:pt idx="103">
                  <c:v>5232.78</c:v>
                </c:pt>
                <c:pt idx="104">
                  <c:v>5241.63</c:v>
                </c:pt>
                <c:pt idx="105">
                  <c:v>5256.06</c:v>
                </c:pt>
                <c:pt idx="106">
                  <c:v>5211.8500000000004</c:v>
                </c:pt>
                <c:pt idx="107">
                  <c:v>5182.13</c:v>
                </c:pt>
                <c:pt idx="108">
                  <c:v>5161.1400000000003</c:v>
                </c:pt>
                <c:pt idx="109">
                  <c:v>5169.78</c:v>
                </c:pt>
                <c:pt idx="110">
                  <c:v>5152.84</c:v>
                </c:pt>
                <c:pt idx="111">
                  <c:v>5135.12</c:v>
                </c:pt>
                <c:pt idx="112">
                  <c:v>5102.03</c:v>
                </c:pt>
                <c:pt idx="113">
                  <c:v>5086.05</c:v>
                </c:pt>
                <c:pt idx="114">
                  <c:v>5030</c:v>
                </c:pt>
                <c:pt idx="115">
                  <c:v>5060.97</c:v>
                </c:pt>
                <c:pt idx="116">
                  <c:v>5143.03</c:v>
                </c:pt>
                <c:pt idx="117">
                  <c:v>5126.2299999999996</c:v>
                </c:pt>
                <c:pt idx="118">
                  <c:v>5181.2700000000004</c:v>
                </c:pt>
                <c:pt idx="119">
                  <c:v>5245.35</c:v>
                </c:pt>
                <c:pt idx="120">
                  <c:v>5290.22</c:v>
                </c:pt>
                <c:pt idx="121">
                  <c:v>5160.1400000000003</c:v>
                </c:pt>
                <c:pt idx="122">
                  <c:v>5173.84</c:v>
                </c:pt>
                <c:pt idx="123">
                  <c:v>5102.79</c:v>
                </c:pt>
                <c:pt idx="124">
                  <c:v>5061.4399999999996</c:v>
                </c:pt>
                <c:pt idx="125">
                  <c:v>4981.07</c:v>
                </c:pt>
                <c:pt idx="126">
                  <c:v>4912.8100000000004</c:v>
                </c:pt>
                <c:pt idx="127">
                  <c:v>4945.5600000000004</c:v>
                </c:pt>
                <c:pt idx="128">
                  <c:v>4986.72</c:v>
                </c:pt>
                <c:pt idx="129">
                  <c:v>4983.84</c:v>
                </c:pt>
                <c:pt idx="130">
                  <c:v>5000.41</c:v>
                </c:pt>
                <c:pt idx="131">
                  <c:v>4970.17</c:v>
                </c:pt>
                <c:pt idx="132">
                  <c:v>4958.0200000000004</c:v>
                </c:pt>
                <c:pt idx="133">
                  <c:v>4991.2700000000004</c:v>
                </c:pt>
                <c:pt idx="134">
                  <c:v>4965.96</c:v>
                </c:pt>
                <c:pt idx="135">
                  <c:v>5037.3900000000003</c:v>
                </c:pt>
                <c:pt idx="136">
                  <c:v>5096.66</c:v>
                </c:pt>
                <c:pt idx="137">
                  <c:v>5060.76</c:v>
                </c:pt>
                <c:pt idx="138">
                  <c:v>5049.05</c:v>
                </c:pt>
                <c:pt idx="139">
                  <c:v>5066.7700000000004</c:v>
                </c:pt>
                <c:pt idx="140">
                  <c:v>5002.87</c:v>
                </c:pt>
                <c:pt idx="141">
                  <c:v>4902.32</c:v>
                </c:pt>
                <c:pt idx="142">
                  <c:v>4902.32</c:v>
                </c:pt>
                <c:pt idx="143">
                  <c:v>4902.32</c:v>
                </c:pt>
                <c:pt idx="144">
                  <c:v>4901.13</c:v>
                </c:pt>
                <c:pt idx="145">
                  <c:v>4901.08</c:v>
                </c:pt>
                <c:pt idx="146">
                  <c:v>4899.57</c:v>
                </c:pt>
                <c:pt idx="147">
                  <c:v>4899.6099999999997</c:v>
                </c:pt>
                <c:pt idx="148">
                  <c:v>4890.17</c:v>
                </c:pt>
                <c:pt idx="149">
                  <c:v>4884.42</c:v>
                </c:pt>
                <c:pt idx="150">
                  <c:v>4890.3500000000004</c:v>
                </c:pt>
                <c:pt idx="151">
                  <c:v>4844.3</c:v>
                </c:pt>
                <c:pt idx="152">
                  <c:v>4842.47</c:v>
                </c:pt>
                <c:pt idx="153">
                  <c:v>4870.68</c:v>
                </c:pt>
                <c:pt idx="154">
                  <c:v>4874.63</c:v>
                </c:pt>
                <c:pt idx="155">
                  <c:v>4853.9399999999996</c:v>
                </c:pt>
                <c:pt idx="156">
                  <c:v>4832.68</c:v>
                </c:pt>
                <c:pt idx="157">
                  <c:v>4823.6099999999997</c:v>
                </c:pt>
                <c:pt idx="158">
                  <c:v>4831.66</c:v>
                </c:pt>
                <c:pt idx="159">
                  <c:v>4832.58</c:v>
                </c:pt>
                <c:pt idx="160">
                  <c:v>4824.76</c:v>
                </c:pt>
                <c:pt idx="161">
                  <c:v>4794.4799999999996</c:v>
                </c:pt>
                <c:pt idx="162">
                  <c:v>4776.8900000000003</c:v>
                </c:pt>
                <c:pt idx="163">
                  <c:v>4783.4399999999996</c:v>
                </c:pt>
                <c:pt idx="164">
                  <c:v>4785.2700000000004</c:v>
                </c:pt>
                <c:pt idx="165">
                  <c:v>4781.45</c:v>
                </c:pt>
                <c:pt idx="166">
                  <c:v>4786.43</c:v>
                </c:pt>
                <c:pt idx="167">
                  <c:v>4861.22</c:v>
                </c:pt>
                <c:pt idx="168">
                  <c:v>4844.04</c:v>
                </c:pt>
                <c:pt idx="169">
                  <c:v>4849.8500000000004</c:v>
                </c:pt>
                <c:pt idx="170">
                  <c:v>4861.99</c:v>
                </c:pt>
                <c:pt idx="171">
                  <c:v>4887.97</c:v>
                </c:pt>
                <c:pt idx="172">
                  <c:v>4874.43</c:v>
                </c:pt>
                <c:pt idx="173">
                  <c:v>4859.53</c:v>
                </c:pt>
                <c:pt idx="174">
                  <c:v>4834.2</c:v>
                </c:pt>
                <c:pt idx="175">
                  <c:v>4821.2</c:v>
                </c:pt>
                <c:pt idx="176">
                  <c:v>4810.58</c:v>
                </c:pt>
                <c:pt idx="177">
                  <c:v>4786.37</c:v>
                </c:pt>
                <c:pt idx="178">
                  <c:v>4804.6899999999996</c:v>
                </c:pt>
                <c:pt idx="179">
                  <c:v>4842.34</c:v>
                </c:pt>
                <c:pt idx="180">
                  <c:v>4864.07</c:v>
                </c:pt>
                <c:pt idx="181">
                  <c:v>4837.3100000000004</c:v>
                </c:pt>
                <c:pt idx="182">
                  <c:v>4818.28</c:v>
                </c:pt>
                <c:pt idx="183">
                  <c:v>4800.68</c:v>
                </c:pt>
                <c:pt idx="184">
                  <c:v>4794.2700000000004</c:v>
                </c:pt>
                <c:pt idx="185">
                  <c:v>4757.76</c:v>
                </c:pt>
                <c:pt idx="186">
                  <c:v>4756.58</c:v>
                </c:pt>
                <c:pt idx="187">
                  <c:v>4773.84</c:v>
                </c:pt>
                <c:pt idx="188">
                  <c:v>4810</c:v>
                </c:pt>
                <c:pt idx="189">
                  <c:v>4788.7299999999996</c:v>
                </c:pt>
                <c:pt idx="190">
                  <c:v>4731.1000000000004</c:v>
                </c:pt>
                <c:pt idx="191">
                  <c:v>4723.5600000000004</c:v>
                </c:pt>
                <c:pt idx="192">
                  <c:v>4701.13</c:v>
                </c:pt>
                <c:pt idx="193">
                  <c:v>4716.05</c:v>
                </c:pt>
                <c:pt idx="194">
                  <c:v>4754.92</c:v>
                </c:pt>
                <c:pt idx="195">
                  <c:v>4769.6400000000003</c:v>
                </c:pt>
                <c:pt idx="196">
                  <c:v>4775.4799999999996</c:v>
                </c:pt>
                <c:pt idx="197">
                  <c:v>4886.04</c:v>
                </c:pt>
                <c:pt idx="198">
                  <c:v>4934.46</c:v>
                </c:pt>
                <c:pt idx="199">
                  <c:v>4796.21</c:v>
                </c:pt>
                <c:pt idx="200">
                  <c:v>5008.0600000000004</c:v>
                </c:pt>
                <c:pt idx="201">
                  <c:v>5054.16</c:v>
                </c:pt>
                <c:pt idx="202">
                  <c:v>5060.51</c:v>
                </c:pt>
                <c:pt idx="203">
                  <c:v>5127.7299999999996</c:v>
                </c:pt>
                <c:pt idx="204">
                  <c:v>5177</c:v>
                </c:pt>
                <c:pt idx="205">
                  <c:v>5145.29</c:v>
                </c:pt>
                <c:pt idx="206">
                  <c:v>5326.77</c:v>
                </c:pt>
                <c:pt idx="207">
                  <c:v>5398.95</c:v>
                </c:pt>
                <c:pt idx="208">
                  <c:v>5376.34</c:v>
                </c:pt>
                <c:pt idx="209">
                  <c:v>5470.55</c:v>
                </c:pt>
                <c:pt idx="210">
                  <c:v>5586.01</c:v>
                </c:pt>
                <c:pt idx="211">
                  <c:v>5609.47</c:v>
                </c:pt>
                <c:pt idx="212">
                  <c:v>5621.07</c:v>
                </c:pt>
                <c:pt idx="213">
                  <c:v>5699.01</c:v>
                </c:pt>
                <c:pt idx="214">
                  <c:v>5764.69</c:v>
                </c:pt>
                <c:pt idx="215">
                  <c:v>5814.1</c:v>
                </c:pt>
                <c:pt idx="216">
                  <c:v>5800.69</c:v>
                </c:pt>
                <c:pt idx="217">
                  <c:v>5824.64</c:v>
                </c:pt>
                <c:pt idx="218">
                  <c:v>5802.71</c:v>
                </c:pt>
                <c:pt idx="219">
                  <c:v>5794.2</c:v>
                </c:pt>
                <c:pt idx="220">
                  <c:v>5820.4</c:v>
                </c:pt>
                <c:pt idx="221">
                  <c:v>5888.74</c:v>
                </c:pt>
                <c:pt idx="222">
                  <c:v>5909.09</c:v>
                </c:pt>
                <c:pt idx="223">
                  <c:v>5883</c:v>
                </c:pt>
                <c:pt idx="224">
                  <c:v>5794.9</c:v>
                </c:pt>
                <c:pt idx="225">
                  <c:v>5786.06</c:v>
                </c:pt>
                <c:pt idx="226">
                  <c:v>5765.02</c:v>
                </c:pt>
                <c:pt idx="227">
                  <c:v>5755.94</c:v>
                </c:pt>
                <c:pt idx="228">
                  <c:v>5751.85</c:v>
                </c:pt>
                <c:pt idx="229">
                  <c:v>5730.56</c:v>
                </c:pt>
                <c:pt idx="230">
                  <c:v>5762.55</c:v>
                </c:pt>
                <c:pt idx="231">
                  <c:v>5779.78</c:v>
                </c:pt>
                <c:pt idx="232">
                  <c:v>5770.67</c:v>
                </c:pt>
                <c:pt idx="233">
                  <c:v>5758.02</c:v>
                </c:pt>
                <c:pt idx="234">
                  <c:v>5786.59</c:v>
                </c:pt>
                <c:pt idx="235">
                  <c:v>5751.78</c:v>
                </c:pt>
                <c:pt idx="236">
                  <c:v>5773.2</c:v>
                </c:pt>
                <c:pt idx="237">
                  <c:v>5827.48</c:v>
                </c:pt>
                <c:pt idx="238">
                  <c:v>5836.22</c:v>
                </c:pt>
                <c:pt idx="239">
                  <c:v>5818.35</c:v>
                </c:pt>
                <c:pt idx="240">
                  <c:v>5775.7</c:v>
                </c:pt>
                <c:pt idx="241">
                  <c:v>5799.83</c:v>
                </c:pt>
                <c:pt idx="242">
                  <c:v>5784.67</c:v>
                </c:pt>
                <c:pt idx="243">
                  <c:v>5770.69</c:v>
                </c:pt>
                <c:pt idx="244">
                  <c:v>5686.32</c:v>
                </c:pt>
                <c:pt idx="245">
                  <c:v>5674.91</c:v>
                </c:pt>
                <c:pt idx="246">
                  <c:v>5700.02</c:v>
                </c:pt>
                <c:pt idx="247">
                  <c:v>5715.73</c:v>
                </c:pt>
                <c:pt idx="248">
                  <c:v>5649.21</c:v>
                </c:pt>
                <c:pt idx="249">
                  <c:v>5654.66</c:v>
                </c:pt>
                <c:pt idx="250">
                  <c:v>5701.12</c:v>
                </c:pt>
                <c:pt idx="251">
                  <c:v>5706.6</c:v>
                </c:pt>
                <c:pt idx="252">
                  <c:v>5680.25</c:v>
                </c:pt>
                <c:pt idx="253">
                  <c:v>5642.14</c:v>
                </c:pt>
                <c:pt idx="254">
                  <c:v>5622.67</c:v>
                </c:pt>
                <c:pt idx="255">
                  <c:v>5688.6</c:v>
                </c:pt>
                <c:pt idx="256">
                  <c:v>5747.89</c:v>
                </c:pt>
                <c:pt idx="257">
                  <c:v>5738.56</c:v>
                </c:pt>
                <c:pt idx="258">
                  <c:v>5743.94</c:v>
                </c:pt>
                <c:pt idx="259">
                  <c:v>5773.6</c:v>
                </c:pt>
                <c:pt idx="260">
                  <c:v>5810.35</c:v>
                </c:pt>
                <c:pt idx="261">
                  <c:v>5761.55</c:v>
                </c:pt>
                <c:pt idx="262">
                  <c:v>5728.34</c:v>
                </c:pt>
                <c:pt idx="263">
                  <c:v>5757.69</c:v>
                </c:pt>
                <c:pt idx="264">
                  <c:v>5770.46</c:v>
                </c:pt>
                <c:pt idx="265">
                  <c:v>5776.23</c:v>
                </c:pt>
                <c:pt idx="266">
                  <c:v>5693.11</c:v>
                </c:pt>
                <c:pt idx="267">
                  <c:v>5786.62</c:v>
                </c:pt>
                <c:pt idx="268">
                  <c:v>5943.17</c:v>
                </c:pt>
                <c:pt idx="269">
                  <c:v>5885.92</c:v>
                </c:pt>
                <c:pt idx="270">
                  <c:v>5841.83</c:v>
                </c:pt>
                <c:pt idx="271">
                  <c:v>5859.15</c:v>
                </c:pt>
                <c:pt idx="272">
                  <c:v>5858.87</c:v>
                </c:pt>
                <c:pt idx="273">
                  <c:v>5824.55</c:v>
                </c:pt>
                <c:pt idx="274">
                  <c:v>5797.94</c:v>
                </c:pt>
                <c:pt idx="275">
                  <c:v>5822.05</c:v>
                </c:pt>
                <c:pt idx="276">
                  <c:v>5814.01</c:v>
                </c:pt>
                <c:pt idx="277">
                  <c:v>5851</c:v>
                </c:pt>
                <c:pt idx="278">
                  <c:v>5815.2</c:v>
                </c:pt>
                <c:pt idx="279">
                  <c:v>5814.19</c:v>
                </c:pt>
                <c:pt idx="280">
                  <c:v>5800.12</c:v>
                </c:pt>
                <c:pt idx="281">
                  <c:v>5744.59</c:v>
                </c:pt>
                <c:pt idx="282">
                  <c:v>5759.27</c:v>
                </c:pt>
                <c:pt idx="283">
                  <c:v>5650.22</c:v>
                </c:pt>
                <c:pt idx="284">
                  <c:v>5652.64</c:v>
                </c:pt>
                <c:pt idx="285">
                  <c:v>5594.08</c:v>
                </c:pt>
                <c:pt idx="286">
                  <c:v>5521.2</c:v>
                </c:pt>
                <c:pt idx="287">
                  <c:v>5444.07</c:v>
                </c:pt>
                <c:pt idx="288">
                  <c:v>5401.38</c:v>
                </c:pt>
                <c:pt idx="289">
                  <c:v>5424.57</c:v>
                </c:pt>
                <c:pt idx="290">
                  <c:v>5410.25</c:v>
                </c:pt>
                <c:pt idx="291">
                  <c:v>5387.51</c:v>
                </c:pt>
                <c:pt idx="292">
                  <c:v>5374.09</c:v>
                </c:pt>
                <c:pt idx="293">
                  <c:v>5370.76</c:v>
                </c:pt>
                <c:pt idx="294">
                  <c:v>5324.92</c:v>
                </c:pt>
                <c:pt idx="295">
                  <c:v>5314.87</c:v>
                </c:pt>
                <c:pt idx="296">
                  <c:v>5325.64</c:v>
                </c:pt>
                <c:pt idx="297">
                  <c:v>5405.81</c:v>
                </c:pt>
                <c:pt idx="298">
                  <c:v>5503.62</c:v>
                </c:pt>
                <c:pt idx="299">
                  <c:v>5494.27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FBC-4367-902C-6CE1F12BB7B7}"/>
            </c:ext>
          </c:extLst>
        </c:ser>
        <c:ser>
          <c:idx val="5"/>
          <c:order val="5"/>
          <c:tx>
            <c:strRef>
              <c:f>导出数据!$G$2</c:f>
              <c:strCache>
                <c:ptCount val="1"/>
                <c:pt idx="0">
                  <c:v>中板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导出数据!$A$4:$A$303</c:f>
              <c:numCache>
                <c:formatCode>yyyy\-mm\-dd</c:formatCode>
                <c:ptCount val="300"/>
                <c:pt idx="0">
                  <c:v>44798</c:v>
                </c:pt>
                <c:pt idx="1">
                  <c:v>44797</c:v>
                </c:pt>
                <c:pt idx="2">
                  <c:v>44796</c:v>
                </c:pt>
                <c:pt idx="3">
                  <c:v>44795</c:v>
                </c:pt>
                <c:pt idx="4">
                  <c:v>44792</c:v>
                </c:pt>
                <c:pt idx="5">
                  <c:v>44791</c:v>
                </c:pt>
                <c:pt idx="6">
                  <c:v>44790</c:v>
                </c:pt>
                <c:pt idx="7">
                  <c:v>44789</c:v>
                </c:pt>
                <c:pt idx="8">
                  <c:v>44788</c:v>
                </c:pt>
                <c:pt idx="9">
                  <c:v>44785</c:v>
                </c:pt>
                <c:pt idx="10">
                  <c:v>44784</c:v>
                </c:pt>
                <c:pt idx="11">
                  <c:v>44783</c:v>
                </c:pt>
                <c:pt idx="12">
                  <c:v>44782</c:v>
                </c:pt>
                <c:pt idx="13">
                  <c:v>44781</c:v>
                </c:pt>
                <c:pt idx="14">
                  <c:v>44778</c:v>
                </c:pt>
                <c:pt idx="15">
                  <c:v>44777</c:v>
                </c:pt>
                <c:pt idx="16">
                  <c:v>44776</c:v>
                </c:pt>
                <c:pt idx="17">
                  <c:v>44775</c:v>
                </c:pt>
                <c:pt idx="18">
                  <c:v>44774</c:v>
                </c:pt>
                <c:pt idx="19">
                  <c:v>44771</c:v>
                </c:pt>
                <c:pt idx="20">
                  <c:v>44770</c:v>
                </c:pt>
                <c:pt idx="21">
                  <c:v>44769</c:v>
                </c:pt>
                <c:pt idx="22">
                  <c:v>44768</c:v>
                </c:pt>
                <c:pt idx="23">
                  <c:v>44767</c:v>
                </c:pt>
                <c:pt idx="24">
                  <c:v>44764</c:v>
                </c:pt>
                <c:pt idx="25">
                  <c:v>44763</c:v>
                </c:pt>
                <c:pt idx="26">
                  <c:v>44762</c:v>
                </c:pt>
                <c:pt idx="27">
                  <c:v>44761</c:v>
                </c:pt>
                <c:pt idx="28">
                  <c:v>44760</c:v>
                </c:pt>
                <c:pt idx="29">
                  <c:v>44757</c:v>
                </c:pt>
                <c:pt idx="30">
                  <c:v>44756</c:v>
                </c:pt>
                <c:pt idx="31">
                  <c:v>44755</c:v>
                </c:pt>
                <c:pt idx="32">
                  <c:v>44754</c:v>
                </c:pt>
                <c:pt idx="33">
                  <c:v>44753</c:v>
                </c:pt>
                <c:pt idx="34">
                  <c:v>44750</c:v>
                </c:pt>
                <c:pt idx="35">
                  <c:v>44749</c:v>
                </c:pt>
                <c:pt idx="36">
                  <c:v>44748</c:v>
                </c:pt>
                <c:pt idx="37">
                  <c:v>44747</c:v>
                </c:pt>
                <c:pt idx="38">
                  <c:v>44746</c:v>
                </c:pt>
                <c:pt idx="39">
                  <c:v>44743</c:v>
                </c:pt>
                <c:pt idx="40">
                  <c:v>44742</c:v>
                </c:pt>
                <c:pt idx="41">
                  <c:v>44741</c:v>
                </c:pt>
                <c:pt idx="42">
                  <c:v>44740</c:v>
                </c:pt>
                <c:pt idx="43">
                  <c:v>44739</c:v>
                </c:pt>
                <c:pt idx="44">
                  <c:v>44736</c:v>
                </c:pt>
                <c:pt idx="45">
                  <c:v>44735</c:v>
                </c:pt>
                <c:pt idx="46">
                  <c:v>44734</c:v>
                </c:pt>
                <c:pt idx="47">
                  <c:v>44733</c:v>
                </c:pt>
                <c:pt idx="48">
                  <c:v>44732</c:v>
                </c:pt>
                <c:pt idx="49">
                  <c:v>44729</c:v>
                </c:pt>
                <c:pt idx="50">
                  <c:v>44728</c:v>
                </c:pt>
                <c:pt idx="51">
                  <c:v>44727</c:v>
                </c:pt>
                <c:pt idx="52">
                  <c:v>44726</c:v>
                </c:pt>
                <c:pt idx="53">
                  <c:v>44725</c:v>
                </c:pt>
                <c:pt idx="54">
                  <c:v>44722</c:v>
                </c:pt>
                <c:pt idx="55">
                  <c:v>44721</c:v>
                </c:pt>
                <c:pt idx="56">
                  <c:v>44720</c:v>
                </c:pt>
                <c:pt idx="57">
                  <c:v>44719</c:v>
                </c:pt>
                <c:pt idx="58">
                  <c:v>44718</c:v>
                </c:pt>
                <c:pt idx="59">
                  <c:v>44714</c:v>
                </c:pt>
                <c:pt idx="60">
                  <c:v>44713</c:v>
                </c:pt>
                <c:pt idx="61">
                  <c:v>44712</c:v>
                </c:pt>
                <c:pt idx="62">
                  <c:v>44711</c:v>
                </c:pt>
                <c:pt idx="63">
                  <c:v>44708</c:v>
                </c:pt>
                <c:pt idx="64">
                  <c:v>44707</c:v>
                </c:pt>
                <c:pt idx="65">
                  <c:v>44706</c:v>
                </c:pt>
                <c:pt idx="66">
                  <c:v>44705</c:v>
                </c:pt>
                <c:pt idx="67">
                  <c:v>44704</c:v>
                </c:pt>
                <c:pt idx="68">
                  <c:v>44701</c:v>
                </c:pt>
                <c:pt idx="69">
                  <c:v>44700</c:v>
                </c:pt>
                <c:pt idx="70">
                  <c:v>44699</c:v>
                </c:pt>
                <c:pt idx="71">
                  <c:v>44698</c:v>
                </c:pt>
                <c:pt idx="72">
                  <c:v>44697</c:v>
                </c:pt>
                <c:pt idx="73">
                  <c:v>44694</c:v>
                </c:pt>
                <c:pt idx="74">
                  <c:v>44693</c:v>
                </c:pt>
                <c:pt idx="75">
                  <c:v>44692</c:v>
                </c:pt>
                <c:pt idx="76">
                  <c:v>44691</c:v>
                </c:pt>
                <c:pt idx="77">
                  <c:v>44690</c:v>
                </c:pt>
                <c:pt idx="78">
                  <c:v>44688</c:v>
                </c:pt>
                <c:pt idx="79">
                  <c:v>44687</c:v>
                </c:pt>
                <c:pt idx="80">
                  <c:v>44686</c:v>
                </c:pt>
                <c:pt idx="81">
                  <c:v>44680</c:v>
                </c:pt>
                <c:pt idx="82">
                  <c:v>44679</c:v>
                </c:pt>
                <c:pt idx="83">
                  <c:v>44678</c:v>
                </c:pt>
                <c:pt idx="84">
                  <c:v>44677</c:v>
                </c:pt>
                <c:pt idx="85">
                  <c:v>44676</c:v>
                </c:pt>
                <c:pt idx="86">
                  <c:v>44675</c:v>
                </c:pt>
                <c:pt idx="87">
                  <c:v>44673</c:v>
                </c:pt>
                <c:pt idx="88">
                  <c:v>44672</c:v>
                </c:pt>
                <c:pt idx="89">
                  <c:v>44671</c:v>
                </c:pt>
                <c:pt idx="90">
                  <c:v>44670</c:v>
                </c:pt>
                <c:pt idx="91">
                  <c:v>44669</c:v>
                </c:pt>
                <c:pt idx="92">
                  <c:v>44666</c:v>
                </c:pt>
                <c:pt idx="93">
                  <c:v>44665</c:v>
                </c:pt>
                <c:pt idx="94">
                  <c:v>44664</c:v>
                </c:pt>
                <c:pt idx="95">
                  <c:v>44663</c:v>
                </c:pt>
                <c:pt idx="96">
                  <c:v>44662</c:v>
                </c:pt>
                <c:pt idx="97">
                  <c:v>44659</c:v>
                </c:pt>
                <c:pt idx="98">
                  <c:v>44658</c:v>
                </c:pt>
                <c:pt idx="99">
                  <c:v>44657</c:v>
                </c:pt>
                <c:pt idx="100">
                  <c:v>44653</c:v>
                </c:pt>
                <c:pt idx="101">
                  <c:v>44652</c:v>
                </c:pt>
                <c:pt idx="102">
                  <c:v>44651</c:v>
                </c:pt>
                <c:pt idx="103">
                  <c:v>44650</c:v>
                </c:pt>
                <c:pt idx="104">
                  <c:v>44649</c:v>
                </c:pt>
                <c:pt idx="105">
                  <c:v>44648</c:v>
                </c:pt>
                <c:pt idx="106">
                  <c:v>44645</c:v>
                </c:pt>
                <c:pt idx="107">
                  <c:v>44644</c:v>
                </c:pt>
                <c:pt idx="108">
                  <c:v>44643</c:v>
                </c:pt>
                <c:pt idx="109">
                  <c:v>44642</c:v>
                </c:pt>
                <c:pt idx="110">
                  <c:v>44641</c:v>
                </c:pt>
                <c:pt idx="111">
                  <c:v>44638</c:v>
                </c:pt>
                <c:pt idx="112">
                  <c:v>44637</c:v>
                </c:pt>
                <c:pt idx="113">
                  <c:v>44636</c:v>
                </c:pt>
                <c:pt idx="114">
                  <c:v>44635</c:v>
                </c:pt>
                <c:pt idx="115">
                  <c:v>44634</c:v>
                </c:pt>
                <c:pt idx="116">
                  <c:v>44631</c:v>
                </c:pt>
                <c:pt idx="117">
                  <c:v>44630</c:v>
                </c:pt>
                <c:pt idx="118">
                  <c:v>44629</c:v>
                </c:pt>
                <c:pt idx="119">
                  <c:v>44628</c:v>
                </c:pt>
                <c:pt idx="120">
                  <c:v>44627</c:v>
                </c:pt>
                <c:pt idx="121">
                  <c:v>44624</c:v>
                </c:pt>
                <c:pt idx="122">
                  <c:v>44623</c:v>
                </c:pt>
                <c:pt idx="123">
                  <c:v>44622</c:v>
                </c:pt>
                <c:pt idx="124">
                  <c:v>44621</c:v>
                </c:pt>
                <c:pt idx="125">
                  <c:v>44620</c:v>
                </c:pt>
                <c:pt idx="126">
                  <c:v>44617</c:v>
                </c:pt>
                <c:pt idx="127">
                  <c:v>44616</c:v>
                </c:pt>
                <c:pt idx="128">
                  <c:v>44615</c:v>
                </c:pt>
                <c:pt idx="129">
                  <c:v>44614</c:v>
                </c:pt>
                <c:pt idx="130">
                  <c:v>44613</c:v>
                </c:pt>
                <c:pt idx="131">
                  <c:v>44610</c:v>
                </c:pt>
                <c:pt idx="132">
                  <c:v>44609</c:v>
                </c:pt>
                <c:pt idx="133">
                  <c:v>44608</c:v>
                </c:pt>
                <c:pt idx="134">
                  <c:v>44607</c:v>
                </c:pt>
                <c:pt idx="135">
                  <c:v>44606</c:v>
                </c:pt>
                <c:pt idx="136">
                  <c:v>44603</c:v>
                </c:pt>
                <c:pt idx="137">
                  <c:v>44602</c:v>
                </c:pt>
                <c:pt idx="138">
                  <c:v>44601</c:v>
                </c:pt>
                <c:pt idx="139">
                  <c:v>44600</c:v>
                </c:pt>
                <c:pt idx="140">
                  <c:v>44599</c:v>
                </c:pt>
                <c:pt idx="141">
                  <c:v>44591</c:v>
                </c:pt>
                <c:pt idx="142">
                  <c:v>44590</c:v>
                </c:pt>
                <c:pt idx="143">
                  <c:v>44589</c:v>
                </c:pt>
                <c:pt idx="144">
                  <c:v>44588</c:v>
                </c:pt>
                <c:pt idx="145">
                  <c:v>44587</c:v>
                </c:pt>
                <c:pt idx="146">
                  <c:v>44586</c:v>
                </c:pt>
                <c:pt idx="147">
                  <c:v>44585</c:v>
                </c:pt>
                <c:pt idx="148">
                  <c:v>44582</c:v>
                </c:pt>
                <c:pt idx="149">
                  <c:v>44581</c:v>
                </c:pt>
                <c:pt idx="150">
                  <c:v>44580</c:v>
                </c:pt>
                <c:pt idx="151">
                  <c:v>44579</c:v>
                </c:pt>
                <c:pt idx="152">
                  <c:v>44578</c:v>
                </c:pt>
                <c:pt idx="153">
                  <c:v>44575</c:v>
                </c:pt>
                <c:pt idx="154">
                  <c:v>44574</c:v>
                </c:pt>
                <c:pt idx="155">
                  <c:v>44573</c:v>
                </c:pt>
                <c:pt idx="156">
                  <c:v>44572</c:v>
                </c:pt>
                <c:pt idx="157">
                  <c:v>44571</c:v>
                </c:pt>
                <c:pt idx="158">
                  <c:v>44568</c:v>
                </c:pt>
                <c:pt idx="159">
                  <c:v>44567</c:v>
                </c:pt>
                <c:pt idx="160">
                  <c:v>44566</c:v>
                </c:pt>
                <c:pt idx="161">
                  <c:v>44565</c:v>
                </c:pt>
                <c:pt idx="162">
                  <c:v>44561</c:v>
                </c:pt>
                <c:pt idx="163">
                  <c:v>44560</c:v>
                </c:pt>
                <c:pt idx="164">
                  <c:v>44559</c:v>
                </c:pt>
                <c:pt idx="165">
                  <c:v>44558</c:v>
                </c:pt>
                <c:pt idx="166">
                  <c:v>44557</c:v>
                </c:pt>
                <c:pt idx="167">
                  <c:v>44554</c:v>
                </c:pt>
                <c:pt idx="168">
                  <c:v>44553</c:v>
                </c:pt>
                <c:pt idx="169">
                  <c:v>44552</c:v>
                </c:pt>
                <c:pt idx="170">
                  <c:v>44551</c:v>
                </c:pt>
                <c:pt idx="171">
                  <c:v>44550</c:v>
                </c:pt>
                <c:pt idx="172">
                  <c:v>44547</c:v>
                </c:pt>
                <c:pt idx="173">
                  <c:v>44546</c:v>
                </c:pt>
                <c:pt idx="174">
                  <c:v>44545</c:v>
                </c:pt>
                <c:pt idx="175">
                  <c:v>44544</c:v>
                </c:pt>
                <c:pt idx="176">
                  <c:v>44543</c:v>
                </c:pt>
                <c:pt idx="177">
                  <c:v>44540</c:v>
                </c:pt>
                <c:pt idx="178">
                  <c:v>44539</c:v>
                </c:pt>
                <c:pt idx="179">
                  <c:v>44538</c:v>
                </c:pt>
                <c:pt idx="180">
                  <c:v>44537</c:v>
                </c:pt>
                <c:pt idx="181">
                  <c:v>44536</c:v>
                </c:pt>
                <c:pt idx="182">
                  <c:v>44533</c:v>
                </c:pt>
                <c:pt idx="183">
                  <c:v>44532</c:v>
                </c:pt>
                <c:pt idx="184">
                  <c:v>44531</c:v>
                </c:pt>
                <c:pt idx="185">
                  <c:v>44530</c:v>
                </c:pt>
                <c:pt idx="186">
                  <c:v>44529</c:v>
                </c:pt>
                <c:pt idx="187">
                  <c:v>44526</c:v>
                </c:pt>
                <c:pt idx="188">
                  <c:v>44525</c:v>
                </c:pt>
                <c:pt idx="189">
                  <c:v>44524</c:v>
                </c:pt>
                <c:pt idx="190">
                  <c:v>44523</c:v>
                </c:pt>
                <c:pt idx="191">
                  <c:v>44522</c:v>
                </c:pt>
                <c:pt idx="192">
                  <c:v>44519</c:v>
                </c:pt>
                <c:pt idx="193">
                  <c:v>44518</c:v>
                </c:pt>
                <c:pt idx="194">
                  <c:v>44517</c:v>
                </c:pt>
                <c:pt idx="195">
                  <c:v>44516</c:v>
                </c:pt>
                <c:pt idx="196">
                  <c:v>44515</c:v>
                </c:pt>
                <c:pt idx="197">
                  <c:v>44512</c:v>
                </c:pt>
                <c:pt idx="198">
                  <c:v>44511</c:v>
                </c:pt>
                <c:pt idx="199">
                  <c:v>44510</c:v>
                </c:pt>
                <c:pt idx="200">
                  <c:v>44509</c:v>
                </c:pt>
                <c:pt idx="201">
                  <c:v>44508</c:v>
                </c:pt>
                <c:pt idx="202">
                  <c:v>44505</c:v>
                </c:pt>
                <c:pt idx="203">
                  <c:v>44504</c:v>
                </c:pt>
                <c:pt idx="204">
                  <c:v>44503</c:v>
                </c:pt>
                <c:pt idx="205">
                  <c:v>44502</c:v>
                </c:pt>
                <c:pt idx="206">
                  <c:v>44501</c:v>
                </c:pt>
                <c:pt idx="207">
                  <c:v>44498</c:v>
                </c:pt>
                <c:pt idx="208">
                  <c:v>44497</c:v>
                </c:pt>
                <c:pt idx="209">
                  <c:v>44496</c:v>
                </c:pt>
                <c:pt idx="210">
                  <c:v>44495</c:v>
                </c:pt>
                <c:pt idx="211">
                  <c:v>44494</c:v>
                </c:pt>
                <c:pt idx="212">
                  <c:v>44491</c:v>
                </c:pt>
                <c:pt idx="213">
                  <c:v>44490</c:v>
                </c:pt>
                <c:pt idx="214">
                  <c:v>44489</c:v>
                </c:pt>
                <c:pt idx="215">
                  <c:v>44488</c:v>
                </c:pt>
                <c:pt idx="216">
                  <c:v>44487</c:v>
                </c:pt>
                <c:pt idx="217">
                  <c:v>44484</c:v>
                </c:pt>
                <c:pt idx="218">
                  <c:v>44483</c:v>
                </c:pt>
                <c:pt idx="219">
                  <c:v>44482</c:v>
                </c:pt>
                <c:pt idx="220">
                  <c:v>44481</c:v>
                </c:pt>
                <c:pt idx="221">
                  <c:v>44480</c:v>
                </c:pt>
                <c:pt idx="222">
                  <c:v>44478</c:v>
                </c:pt>
                <c:pt idx="223">
                  <c:v>44477</c:v>
                </c:pt>
                <c:pt idx="224">
                  <c:v>44469</c:v>
                </c:pt>
                <c:pt idx="225">
                  <c:v>44468</c:v>
                </c:pt>
                <c:pt idx="226">
                  <c:v>44467</c:v>
                </c:pt>
                <c:pt idx="227">
                  <c:v>44466</c:v>
                </c:pt>
                <c:pt idx="228">
                  <c:v>44465</c:v>
                </c:pt>
                <c:pt idx="229">
                  <c:v>44463</c:v>
                </c:pt>
                <c:pt idx="230">
                  <c:v>44462</c:v>
                </c:pt>
                <c:pt idx="231">
                  <c:v>44461</c:v>
                </c:pt>
                <c:pt idx="232">
                  <c:v>44457</c:v>
                </c:pt>
                <c:pt idx="233">
                  <c:v>44456</c:v>
                </c:pt>
                <c:pt idx="234">
                  <c:v>44455</c:v>
                </c:pt>
                <c:pt idx="235">
                  <c:v>44454</c:v>
                </c:pt>
                <c:pt idx="236">
                  <c:v>44453</c:v>
                </c:pt>
                <c:pt idx="237">
                  <c:v>44452</c:v>
                </c:pt>
                <c:pt idx="238">
                  <c:v>44449</c:v>
                </c:pt>
                <c:pt idx="239">
                  <c:v>44448</c:v>
                </c:pt>
                <c:pt idx="240">
                  <c:v>44447</c:v>
                </c:pt>
                <c:pt idx="241">
                  <c:v>44446</c:v>
                </c:pt>
                <c:pt idx="242">
                  <c:v>44445</c:v>
                </c:pt>
                <c:pt idx="243">
                  <c:v>44442</c:v>
                </c:pt>
                <c:pt idx="244">
                  <c:v>44441</c:v>
                </c:pt>
                <c:pt idx="245">
                  <c:v>44440</c:v>
                </c:pt>
                <c:pt idx="246">
                  <c:v>44439</c:v>
                </c:pt>
                <c:pt idx="247">
                  <c:v>44438</c:v>
                </c:pt>
                <c:pt idx="248">
                  <c:v>44435</c:v>
                </c:pt>
                <c:pt idx="249">
                  <c:v>44434</c:v>
                </c:pt>
                <c:pt idx="250">
                  <c:v>44433</c:v>
                </c:pt>
                <c:pt idx="251">
                  <c:v>44432</c:v>
                </c:pt>
                <c:pt idx="252">
                  <c:v>44431</c:v>
                </c:pt>
                <c:pt idx="253">
                  <c:v>44428</c:v>
                </c:pt>
                <c:pt idx="254">
                  <c:v>44427</c:v>
                </c:pt>
                <c:pt idx="255">
                  <c:v>44426</c:v>
                </c:pt>
                <c:pt idx="256">
                  <c:v>44425</c:v>
                </c:pt>
                <c:pt idx="257">
                  <c:v>44424</c:v>
                </c:pt>
                <c:pt idx="258">
                  <c:v>44421</c:v>
                </c:pt>
                <c:pt idx="259">
                  <c:v>44420</c:v>
                </c:pt>
                <c:pt idx="260">
                  <c:v>44419</c:v>
                </c:pt>
                <c:pt idx="261">
                  <c:v>44418</c:v>
                </c:pt>
                <c:pt idx="262">
                  <c:v>44417</c:v>
                </c:pt>
                <c:pt idx="263">
                  <c:v>44414</c:v>
                </c:pt>
                <c:pt idx="264">
                  <c:v>44413</c:v>
                </c:pt>
                <c:pt idx="265">
                  <c:v>44412</c:v>
                </c:pt>
                <c:pt idx="266">
                  <c:v>44411</c:v>
                </c:pt>
                <c:pt idx="267">
                  <c:v>44410</c:v>
                </c:pt>
                <c:pt idx="268">
                  <c:v>44407</c:v>
                </c:pt>
                <c:pt idx="269">
                  <c:v>44406</c:v>
                </c:pt>
                <c:pt idx="270">
                  <c:v>44405</c:v>
                </c:pt>
                <c:pt idx="271">
                  <c:v>44404</c:v>
                </c:pt>
                <c:pt idx="272">
                  <c:v>44403</c:v>
                </c:pt>
                <c:pt idx="273">
                  <c:v>44400</c:v>
                </c:pt>
                <c:pt idx="274">
                  <c:v>44399</c:v>
                </c:pt>
                <c:pt idx="275">
                  <c:v>44398</c:v>
                </c:pt>
                <c:pt idx="276">
                  <c:v>44397</c:v>
                </c:pt>
                <c:pt idx="277">
                  <c:v>44396</c:v>
                </c:pt>
                <c:pt idx="278">
                  <c:v>44393</c:v>
                </c:pt>
                <c:pt idx="279">
                  <c:v>44392</c:v>
                </c:pt>
                <c:pt idx="280">
                  <c:v>44391</c:v>
                </c:pt>
                <c:pt idx="281">
                  <c:v>44390</c:v>
                </c:pt>
                <c:pt idx="282">
                  <c:v>44389</c:v>
                </c:pt>
                <c:pt idx="283">
                  <c:v>44386</c:v>
                </c:pt>
                <c:pt idx="284">
                  <c:v>44385</c:v>
                </c:pt>
                <c:pt idx="285">
                  <c:v>44384</c:v>
                </c:pt>
                <c:pt idx="286">
                  <c:v>44383</c:v>
                </c:pt>
                <c:pt idx="287">
                  <c:v>44382</c:v>
                </c:pt>
                <c:pt idx="288">
                  <c:v>44379</c:v>
                </c:pt>
                <c:pt idx="289">
                  <c:v>44378</c:v>
                </c:pt>
                <c:pt idx="290">
                  <c:v>44377</c:v>
                </c:pt>
                <c:pt idx="291">
                  <c:v>44376</c:v>
                </c:pt>
                <c:pt idx="292">
                  <c:v>44375</c:v>
                </c:pt>
                <c:pt idx="293">
                  <c:v>44372</c:v>
                </c:pt>
                <c:pt idx="294">
                  <c:v>44371</c:v>
                </c:pt>
                <c:pt idx="295">
                  <c:v>44370</c:v>
                </c:pt>
                <c:pt idx="296">
                  <c:v>44369</c:v>
                </c:pt>
                <c:pt idx="297">
                  <c:v>44368</c:v>
                </c:pt>
                <c:pt idx="298">
                  <c:v>44365</c:v>
                </c:pt>
                <c:pt idx="299">
                  <c:v>44364</c:v>
                </c:pt>
              </c:numCache>
            </c:numRef>
          </c:cat>
          <c:val>
            <c:numRef>
              <c:f>导出数据!$G$4:$G$303</c:f>
              <c:numCache>
                <c:formatCode>General</c:formatCode>
                <c:ptCount val="300"/>
                <c:pt idx="0">
                  <c:v>4246.75</c:v>
                </c:pt>
                <c:pt idx="1">
                  <c:v>4233.1099999999997</c:v>
                </c:pt>
                <c:pt idx="2">
                  <c:v>4227.93</c:v>
                </c:pt>
                <c:pt idx="3">
                  <c:v>4218.04</c:v>
                </c:pt>
                <c:pt idx="4">
                  <c:v>4217.17</c:v>
                </c:pt>
                <c:pt idx="5">
                  <c:v>4237.6000000000004</c:v>
                </c:pt>
                <c:pt idx="6">
                  <c:v>4253.8100000000004</c:v>
                </c:pt>
                <c:pt idx="7">
                  <c:v>4265.46</c:v>
                </c:pt>
                <c:pt idx="8">
                  <c:v>4271.32</c:v>
                </c:pt>
                <c:pt idx="9">
                  <c:v>4264.29</c:v>
                </c:pt>
                <c:pt idx="10">
                  <c:v>4259.29</c:v>
                </c:pt>
                <c:pt idx="11">
                  <c:v>4269.13</c:v>
                </c:pt>
                <c:pt idx="12">
                  <c:v>4281.53</c:v>
                </c:pt>
                <c:pt idx="13">
                  <c:v>4281.9399999999996</c:v>
                </c:pt>
                <c:pt idx="14">
                  <c:v>4250.91</c:v>
                </c:pt>
                <c:pt idx="15">
                  <c:v>4250.32</c:v>
                </c:pt>
                <c:pt idx="16">
                  <c:v>4267.43</c:v>
                </c:pt>
                <c:pt idx="17">
                  <c:v>4263.55</c:v>
                </c:pt>
                <c:pt idx="18">
                  <c:v>4266.21</c:v>
                </c:pt>
                <c:pt idx="19">
                  <c:v>4200.29</c:v>
                </c:pt>
                <c:pt idx="20">
                  <c:v>4176.18</c:v>
                </c:pt>
                <c:pt idx="21">
                  <c:v>4147.22</c:v>
                </c:pt>
                <c:pt idx="22">
                  <c:v>4154.68</c:v>
                </c:pt>
                <c:pt idx="23">
                  <c:v>4160.16</c:v>
                </c:pt>
                <c:pt idx="24">
                  <c:v>4145.97</c:v>
                </c:pt>
                <c:pt idx="25">
                  <c:v>4152.63</c:v>
                </c:pt>
                <c:pt idx="26">
                  <c:v>4170.33</c:v>
                </c:pt>
                <c:pt idx="27">
                  <c:v>4176.3</c:v>
                </c:pt>
                <c:pt idx="28">
                  <c:v>4165.57</c:v>
                </c:pt>
                <c:pt idx="29">
                  <c:v>4108.2299999999996</c:v>
                </c:pt>
                <c:pt idx="30">
                  <c:v>4289.6899999999996</c:v>
                </c:pt>
                <c:pt idx="31">
                  <c:v>4326.13</c:v>
                </c:pt>
                <c:pt idx="32">
                  <c:v>4388.57</c:v>
                </c:pt>
                <c:pt idx="33">
                  <c:v>4443.83</c:v>
                </c:pt>
                <c:pt idx="34">
                  <c:v>4533.74</c:v>
                </c:pt>
                <c:pt idx="35">
                  <c:v>4537.8</c:v>
                </c:pt>
                <c:pt idx="36">
                  <c:v>4544.01</c:v>
                </c:pt>
                <c:pt idx="37">
                  <c:v>4553.33</c:v>
                </c:pt>
                <c:pt idx="38">
                  <c:v>4561.87</c:v>
                </c:pt>
                <c:pt idx="39">
                  <c:v>4628.26</c:v>
                </c:pt>
                <c:pt idx="40">
                  <c:v>4654.49</c:v>
                </c:pt>
                <c:pt idx="41">
                  <c:v>4651.6000000000004</c:v>
                </c:pt>
                <c:pt idx="42">
                  <c:v>4635.21</c:v>
                </c:pt>
                <c:pt idx="43">
                  <c:v>4635.1499999999996</c:v>
                </c:pt>
                <c:pt idx="44">
                  <c:v>4623.88</c:v>
                </c:pt>
                <c:pt idx="45">
                  <c:v>4626.04</c:v>
                </c:pt>
                <c:pt idx="46">
                  <c:v>4647.6099999999997</c:v>
                </c:pt>
                <c:pt idx="47">
                  <c:v>4671.8500000000004</c:v>
                </c:pt>
                <c:pt idx="48">
                  <c:v>4691.05</c:v>
                </c:pt>
                <c:pt idx="49">
                  <c:v>4930.12</c:v>
                </c:pt>
                <c:pt idx="50">
                  <c:v>4981.47</c:v>
                </c:pt>
                <c:pt idx="51">
                  <c:v>5000.5600000000004</c:v>
                </c:pt>
                <c:pt idx="52">
                  <c:v>5027.4399999999996</c:v>
                </c:pt>
                <c:pt idx="53">
                  <c:v>5051.1000000000004</c:v>
                </c:pt>
                <c:pt idx="54">
                  <c:v>5076.26</c:v>
                </c:pt>
                <c:pt idx="55">
                  <c:v>5083.7299999999996</c:v>
                </c:pt>
                <c:pt idx="56">
                  <c:v>5080.53</c:v>
                </c:pt>
                <c:pt idx="57">
                  <c:v>5083.47</c:v>
                </c:pt>
                <c:pt idx="58">
                  <c:v>5086.67</c:v>
                </c:pt>
                <c:pt idx="59">
                  <c:v>5070.1499999999996</c:v>
                </c:pt>
                <c:pt idx="60">
                  <c:v>5066.8</c:v>
                </c:pt>
                <c:pt idx="61">
                  <c:v>5060.43</c:v>
                </c:pt>
                <c:pt idx="62">
                  <c:v>5057.8900000000003</c:v>
                </c:pt>
                <c:pt idx="63">
                  <c:v>5054.83</c:v>
                </c:pt>
                <c:pt idx="64">
                  <c:v>5055.66</c:v>
                </c:pt>
                <c:pt idx="65">
                  <c:v>5066.1000000000004</c:v>
                </c:pt>
                <c:pt idx="66">
                  <c:v>5084.25</c:v>
                </c:pt>
                <c:pt idx="67">
                  <c:v>5104.1499999999996</c:v>
                </c:pt>
                <c:pt idx="68">
                  <c:v>5112.82</c:v>
                </c:pt>
                <c:pt idx="69">
                  <c:v>5107.5</c:v>
                </c:pt>
                <c:pt idx="70">
                  <c:v>5135.01</c:v>
                </c:pt>
                <c:pt idx="71">
                  <c:v>5155.1899999999996</c:v>
                </c:pt>
                <c:pt idx="72">
                  <c:v>5160.33</c:v>
                </c:pt>
                <c:pt idx="73">
                  <c:v>5165.43</c:v>
                </c:pt>
                <c:pt idx="74">
                  <c:v>5175.75</c:v>
                </c:pt>
                <c:pt idx="75">
                  <c:v>5175.6400000000003</c:v>
                </c:pt>
                <c:pt idx="76">
                  <c:v>5174.25</c:v>
                </c:pt>
                <c:pt idx="77">
                  <c:v>5198.8999999999996</c:v>
                </c:pt>
                <c:pt idx="78">
                  <c:v>5221.88</c:v>
                </c:pt>
                <c:pt idx="79">
                  <c:v>5236.3999999999996</c:v>
                </c:pt>
                <c:pt idx="80">
                  <c:v>5250.53</c:v>
                </c:pt>
                <c:pt idx="81">
                  <c:v>5211.01</c:v>
                </c:pt>
                <c:pt idx="82">
                  <c:v>5209.1099999999997</c:v>
                </c:pt>
                <c:pt idx="83">
                  <c:v>5208.54</c:v>
                </c:pt>
                <c:pt idx="84">
                  <c:v>5204</c:v>
                </c:pt>
                <c:pt idx="85">
                  <c:v>5217.3900000000003</c:v>
                </c:pt>
                <c:pt idx="86">
                  <c:v>5242.09</c:v>
                </c:pt>
                <c:pt idx="87">
                  <c:v>5265.41</c:v>
                </c:pt>
                <c:pt idx="88">
                  <c:v>5281.32</c:v>
                </c:pt>
                <c:pt idx="89">
                  <c:v>5281.14</c:v>
                </c:pt>
                <c:pt idx="90">
                  <c:v>5277.86</c:v>
                </c:pt>
                <c:pt idx="91">
                  <c:v>5274.86</c:v>
                </c:pt>
                <c:pt idx="92">
                  <c:v>5275.56</c:v>
                </c:pt>
                <c:pt idx="93">
                  <c:v>5271.7</c:v>
                </c:pt>
                <c:pt idx="94">
                  <c:v>5276.99</c:v>
                </c:pt>
                <c:pt idx="95">
                  <c:v>5266.57</c:v>
                </c:pt>
                <c:pt idx="96">
                  <c:v>5265.42</c:v>
                </c:pt>
                <c:pt idx="97">
                  <c:v>5299.99</c:v>
                </c:pt>
                <c:pt idx="98">
                  <c:v>5305.48</c:v>
                </c:pt>
                <c:pt idx="99">
                  <c:v>5307.59</c:v>
                </c:pt>
                <c:pt idx="100">
                  <c:v>5285.05</c:v>
                </c:pt>
                <c:pt idx="101">
                  <c:v>5261.22</c:v>
                </c:pt>
                <c:pt idx="102">
                  <c:v>5247.68</c:v>
                </c:pt>
                <c:pt idx="103">
                  <c:v>5243.06</c:v>
                </c:pt>
                <c:pt idx="104">
                  <c:v>5245.79</c:v>
                </c:pt>
                <c:pt idx="105">
                  <c:v>5244.28</c:v>
                </c:pt>
                <c:pt idx="106">
                  <c:v>5199.7700000000004</c:v>
                </c:pt>
                <c:pt idx="107">
                  <c:v>5192.8900000000003</c:v>
                </c:pt>
                <c:pt idx="108">
                  <c:v>5178.37</c:v>
                </c:pt>
                <c:pt idx="109">
                  <c:v>5182.95</c:v>
                </c:pt>
                <c:pt idx="110">
                  <c:v>5173.7700000000004</c:v>
                </c:pt>
                <c:pt idx="111">
                  <c:v>5160.9799999999996</c:v>
                </c:pt>
                <c:pt idx="112">
                  <c:v>5151.92</c:v>
                </c:pt>
                <c:pt idx="113">
                  <c:v>5140.45</c:v>
                </c:pt>
                <c:pt idx="114">
                  <c:v>5120.6899999999996</c:v>
                </c:pt>
                <c:pt idx="115">
                  <c:v>5157.5600000000004</c:v>
                </c:pt>
                <c:pt idx="116">
                  <c:v>5201.3999999999996</c:v>
                </c:pt>
                <c:pt idx="117">
                  <c:v>5202.78</c:v>
                </c:pt>
                <c:pt idx="118">
                  <c:v>5242.43</c:v>
                </c:pt>
                <c:pt idx="119">
                  <c:v>5263.85</c:v>
                </c:pt>
                <c:pt idx="120">
                  <c:v>5275.26</c:v>
                </c:pt>
                <c:pt idx="121">
                  <c:v>5199.28</c:v>
                </c:pt>
                <c:pt idx="122">
                  <c:v>5186.84</c:v>
                </c:pt>
                <c:pt idx="123">
                  <c:v>5167.6099999999997</c:v>
                </c:pt>
                <c:pt idx="124">
                  <c:v>5147.09</c:v>
                </c:pt>
                <c:pt idx="125">
                  <c:v>5108.47</c:v>
                </c:pt>
                <c:pt idx="126">
                  <c:v>5108.17</c:v>
                </c:pt>
                <c:pt idx="127">
                  <c:v>5131.9799999999996</c:v>
                </c:pt>
                <c:pt idx="128">
                  <c:v>5143.83</c:v>
                </c:pt>
                <c:pt idx="129">
                  <c:v>5154.37</c:v>
                </c:pt>
                <c:pt idx="130">
                  <c:v>5145.8599999999997</c:v>
                </c:pt>
                <c:pt idx="131">
                  <c:v>5140.66</c:v>
                </c:pt>
                <c:pt idx="132">
                  <c:v>5151.78</c:v>
                </c:pt>
                <c:pt idx="133">
                  <c:v>5162.3100000000004</c:v>
                </c:pt>
                <c:pt idx="134">
                  <c:v>5173.7700000000004</c:v>
                </c:pt>
                <c:pt idx="135">
                  <c:v>5202.17</c:v>
                </c:pt>
                <c:pt idx="136">
                  <c:v>5228.21</c:v>
                </c:pt>
                <c:pt idx="137">
                  <c:v>5209.51</c:v>
                </c:pt>
                <c:pt idx="138">
                  <c:v>5216.9399999999996</c:v>
                </c:pt>
                <c:pt idx="139">
                  <c:v>5215.3500000000004</c:v>
                </c:pt>
                <c:pt idx="140">
                  <c:v>5129.76</c:v>
                </c:pt>
                <c:pt idx="141">
                  <c:v>5042.38</c:v>
                </c:pt>
                <c:pt idx="142">
                  <c:v>5042.38</c:v>
                </c:pt>
                <c:pt idx="143">
                  <c:v>5042.38</c:v>
                </c:pt>
                <c:pt idx="144">
                  <c:v>5042.25</c:v>
                </c:pt>
                <c:pt idx="145">
                  <c:v>5041.6400000000003</c:v>
                </c:pt>
                <c:pt idx="146">
                  <c:v>5040.29</c:v>
                </c:pt>
                <c:pt idx="147">
                  <c:v>5031.29</c:v>
                </c:pt>
                <c:pt idx="148">
                  <c:v>4999.28</c:v>
                </c:pt>
                <c:pt idx="149">
                  <c:v>4986.88</c:v>
                </c:pt>
                <c:pt idx="150">
                  <c:v>4981.1899999999996</c:v>
                </c:pt>
                <c:pt idx="151">
                  <c:v>4959.6000000000004</c:v>
                </c:pt>
                <c:pt idx="152">
                  <c:v>4966.68</c:v>
                </c:pt>
                <c:pt idx="153">
                  <c:v>4973.32</c:v>
                </c:pt>
                <c:pt idx="154">
                  <c:v>4972.78</c:v>
                </c:pt>
                <c:pt idx="155">
                  <c:v>4964.1899999999996</c:v>
                </c:pt>
                <c:pt idx="156">
                  <c:v>4963.3</c:v>
                </c:pt>
                <c:pt idx="157">
                  <c:v>4979.42</c:v>
                </c:pt>
                <c:pt idx="158">
                  <c:v>4999.3500000000004</c:v>
                </c:pt>
                <c:pt idx="159">
                  <c:v>5015.71</c:v>
                </c:pt>
                <c:pt idx="160">
                  <c:v>5020.17</c:v>
                </c:pt>
                <c:pt idx="161">
                  <c:v>5025.49</c:v>
                </c:pt>
                <c:pt idx="162">
                  <c:v>5039.33</c:v>
                </c:pt>
                <c:pt idx="163">
                  <c:v>5044.8599999999997</c:v>
                </c:pt>
                <c:pt idx="164">
                  <c:v>5050.12</c:v>
                </c:pt>
                <c:pt idx="165">
                  <c:v>5059.57</c:v>
                </c:pt>
                <c:pt idx="166">
                  <c:v>5067.26</c:v>
                </c:pt>
                <c:pt idx="167">
                  <c:v>5091.8999999999996</c:v>
                </c:pt>
                <c:pt idx="168">
                  <c:v>5090.18</c:v>
                </c:pt>
                <c:pt idx="169">
                  <c:v>5095.93</c:v>
                </c:pt>
                <c:pt idx="170">
                  <c:v>5099.1400000000003</c:v>
                </c:pt>
                <c:pt idx="171">
                  <c:v>5107.6099999999997</c:v>
                </c:pt>
                <c:pt idx="172">
                  <c:v>5100.38</c:v>
                </c:pt>
                <c:pt idx="173">
                  <c:v>5096.28</c:v>
                </c:pt>
                <c:pt idx="174">
                  <c:v>5093.84</c:v>
                </c:pt>
                <c:pt idx="175">
                  <c:v>5091.8599999999997</c:v>
                </c:pt>
                <c:pt idx="176">
                  <c:v>5089.7700000000004</c:v>
                </c:pt>
                <c:pt idx="177">
                  <c:v>5089.9399999999996</c:v>
                </c:pt>
                <c:pt idx="178">
                  <c:v>5100.17</c:v>
                </c:pt>
                <c:pt idx="179">
                  <c:v>5113.3999999999996</c:v>
                </c:pt>
                <c:pt idx="180">
                  <c:v>5116.0600000000004</c:v>
                </c:pt>
                <c:pt idx="181">
                  <c:v>5107.62</c:v>
                </c:pt>
                <c:pt idx="182">
                  <c:v>5100.26</c:v>
                </c:pt>
                <c:pt idx="183">
                  <c:v>5100.68</c:v>
                </c:pt>
                <c:pt idx="184">
                  <c:v>5094.4799999999996</c:v>
                </c:pt>
                <c:pt idx="185">
                  <c:v>5080.8100000000004</c:v>
                </c:pt>
                <c:pt idx="186">
                  <c:v>5086.79</c:v>
                </c:pt>
                <c:pt idx="187">
                  <c:v>5099.66</c:v>
                </c:pt>
                <c:pt idx="188">
                  <c:v>5115.17</c:v>
                </c:pt>
                <c:pt idx="189">
                  <c:v>5086.93</c:v>
                </c:pt>
                <c:pt idx="190">
                  <c:v>5067.68</c:v>
                </c:pt>
                <c:pt idx="191">
                  <c:v>5076.0200000000004</c:v>
                </c:pt>
                <c:pt idx="192">
                  <c:v>5045.74</c:v>
                </c:pt>
                <c:pt idx="193">
                  <c:v>5082.22</c:v>
                </c:pt>
                <c:pt idx="194">
                  <c:v>5112.68</c:v>
                </c:pt>
                <c:pt idx="195">
                  <c:v>5136.6400000000003</c:v>
                </c:pt>
                <c:pt idx="196">
                  <c:v>5156.9399999999996</c:v>
                </c:pt>
                <c:pt idx="197">
                  <c:v>5234.4399999999996</c:v>
                </c:pt>
                <c:pt idx="198">
                  <c:v>5221.57</c:v>
                </c:pt>
                <c:pt idx="199">
                  <c:v>5190.0200000000004</c:v>
                </c:pt>
                <c:pt idx="200">
                  <c:v>5340.69</c:v>
                </c:pt>
                <c:pt idx="201">
                  <c:v>5381.64</c:v>
                </c:pt>
                <c:pt idx="202">
                  <c:v>5415.15</c:v>
                </c:pt>
                <c:pt idx="203">
                  <c:v>5493.56</c:v>
                </c:pt>
                <c:pt idx="204">
                  <c:v>5520.94</c:v>
                </c:pt>
                <c:pt idx="205">
                  <c:v>5553.07</c:v>
                </c:pt>
                <c:pt idx="206">
                  <c:v>5625.52</c:v>
                </c:pt>
                <c:pt idx="207">
                  <c:v>5656</c:v>
                </c:pt>
                <c:pt idx="208">
                  <c:v>5653.19</c:v>
                </c:pt>
                <c:pt idx="209">
                  <c:v>5709.68</c:v>
                </c:pt>
                <c:pt idx="210">
                  <c:v>5738.16</c:v>
                </c:pt>
                <c:pt idx="211">
                  <c:v>5756.27</c:v>
                </c:pt>
                <c:pt idx="212">
                  <c:v>5772.21</c:v>
                </c:pt>
                <c:pt idx="213">
                  <c:v>5817.24</c:v>
                </c:pt>
                <c:pt idx="214">
                  <c:v>5838.04</c:v>
                </c:pt>
                <c:pt idx="215">
                  <c:v>5844.78</c:v>
                </c:pt>
                <c:pt idx="216">
                  <c:v>5841.07</c:v>
                </c:pt>
                <c:pt idx="217">
                  <c:v>5853.43</c:v>
                </c:pt>
                <c:pt idx="218">
                  <c:v>5846.17</c:v>
                </c:pt>
                <c:pt idx="219">
                  <c:v>5841.79</c:v>
                </c:pt>
                <c:pt idx="220">
                  <c:v>5869.75</c:v>
                </c:pt>
                <c:pt idx="221">
                  <c:v>5886.23</c:v>
                </c:pt>
                <c:pt idx="222">
                  <c:v>5879.54</c:v>
                </c:pt>
                <c:pt idx="223">
                  <c:v>5853.64</c:v>
                </c:pt>
                <c:pt idx="224">
                  <c:v>5751.15</c:v>
                </c:pt>
                <c:pt idx="225">
                  <c:v>5743.44</c:v>
                </c:pt>
                <c:pt idx="226">
                  <c:v>5723.77</c:v>
                </c:pt>
                <c:pt idx="227">
                  <c:v>5712.48</c:v>
                </c:pt>
                <c:pt idx="228">
                  <c:v>5700.21</c:v>
                </c:pt>
                <c:pt idx="229">
                  <c:v>5697.95</c:v>
                </c:pt>
                <c:pt idx="230">
                  <c:v>5712.3</c:v>
                </c:pt>
                <c:pt idx="231">
                  <c:v>5705.62</c:v>
                </c:pt>
                <c:pt idx="232">
                  <c:v>5697.54</c:v>
                </c:pt>
                <c:pt idx="233">
                  <c:v>5697.14</c:v>
                </c:pt>
                <c:pt idx="234">
                  <c:v>5705.85</c:v>
                </c:pt>
                <c:pt idx="235">
                  <c:v>5688.7</c:v>
                </c:pt>
                <c:pt idx="236">
                  <c:v>5706.56</c:v>
                </c:pt>
                <c:pt idx="237">
                  <c:v>5724.96</c:v>
                </c:pt>
                <c:pt idx="238">
                  <c:v>5715.33</c:v>
                </c:pt>
                <c:pt idx="239">
                  <c:v>5686.26</c:v>
                </c:pt>
                <c:pt idx="240">
                  <c:v>5669.5</c:v>
                </c:pt>
                <c:pt idx="241">
                  <c:v>5680.82</c:v>
                </c:pt>
                <c:pt idx="242">
                  <c:v>5667.5</c:v>
                </c:pt>
                <c:pt idx="243">
                  <c:v>5654.21</c:v>
                </c:pt>
                <c:pt idx="244">
                  <c:v>5617.13</c:v>
                </c:pt>
                <c:pt idx="245">
                  <c:v>5615.93</c:v>
                </c:pt>
                <c:pt idx="246">
                  <c:v>5628.17</c:v>
                </c:pt>
                <c:pt idx="247">
                  <c:v>5621.53</c:v>
                </c:pt>
                <c:pt idx="248">
                  <c:v>5600.89</c:v>
                </c:pt>
                <c:pt idx="249">
                  <c:v>5619.16</c:v>
                </c:pt>
                <c:pt idx="250">
                  <c:v>5636.85</c:v>
                </c:pt>
                <c:pt idx="251">
                  <c:v>5629.44</c:v>
                </c:pt>
                <c:pt idx="252">
                  <c:v>5615.23</c:v>
                </c:pt>
                <c:pt idx="253">
                  <c:v>5598.4</c:v>
                </c:pt>
                <c:pt idx="254">
                  <c:v>5595.31</c:v>
                </c:pt>
                <c:pt idx="255">
                  <c:v>5643.66</c:v>
                </c:pt>
                <c:pt idx="256">
                  <c:v>5672.78</c:v>
                </c:pt>
                <c:pt idx="257">
                  <c:v>5675.43</c:v>
                </c:pt>
                <c:pt idx="258">
                  <c:v>5676.49</c:v>
                </c:pt>
                <c:pt idx="259">
                  <c:v>5708.21</c:v>
                </c:pt>
                <c:pt idx="260">
                  <c:v>5725.61</c:v>
                </c:pt>
                <c:pt idx="261">
                  <c:v>5685.03</c:v>
                </c:pt>
                <c:pt idx="262">
                  <c:v>5671.88</c:v>
                </c:pt>
                <c:pt idx="263">
                  <c:v>5693.26</c:v>
                </c:pt>
                <c:pt idx="264">
                  <c:v>5702.59</c:v>
                </c:pt>
                <c:pt idx="265">
                  <c:v>5689.79</c:v>
                </c:pt>
                <c:pt idx="266">
                  <c:v>5652.3</c:v>
                </c:pt>
                <c:pt idx="267">
                  <c:v>5708.6</c:v>
                </c:pt>
                <c:pt idx="268">
                  <c:v>5786.47</c:v>
                </c:pt>
                <c:pt idx="269">
                  <c:v>5722.25</c:v>
                </c:pt>
                <c:pt idx="270">
                  <c:v>5699.89</c:v>
                </c:pt>
                <c:pt idx="271">
                  <c:v>5705.68</c:v>
                </c:pt>
                <c:pt idx="272">
                  <c:v>5681.19</c:v>
                </c:pt>
                <c:pt idx="273">
                  <c:v>5643.83</c:v>
                </c:pt>
                <c:pt idx="274">
                  <c:v>5624.05</c:v>
                </c:pt>
                <c:pt idx="275">
                  <c:v>5641.67</c:v>
                </c:pt>
                <c:pt idx="276">
                  <c:v>5628.22</c:v>
                </c:pt>
                <c:pt idx="277">
                  <c:v>5663.18</c:v>
                </c:pt>
                <c:pt idx="278">
                  <c:v>5617.42</c:v>
                </c:pt>
                <c:pt idx="279">
                  <c:v>5607.95</c:v>
                </c:pt>
                <c:pt idx="280">
                  <c:v>5580.07</c:v>
                </c:pt>
                <c:pt idx="281">
                  <c:v>5557.42</c:v>
                </c:pt>
                <c:pt idx="282">
                  <c:v>5566.42</c:v>
                </c:pt>
                <c:pt idx="283">
                  <c:v>5448.9</c:v>
                </c:pt>
                <c:pt idx="284">
                  <c:v>5458.27</c:v>
                </c:pt>
                <c:pt idx="285">
                  <c:v>5401.46</c:v>
                </c:pt>
                <c:pt idx="286">
                  <c:v>5357.71</c:v>
                </c:pt>
                <c:pt idx="287">
                  <c:v>5310.49</c:v>
                </c:pt>
                <c:pt idx="288">
                  <c:v>5309.45</c:v>
                </c:pt>
                <c:pt idx="289">
                  <c:v>5320.82</c:v>
                </c:pt>
                <c:pt idx="290">
                  <c:v>5310.95</c:v>
                </c:pt>
                <c:pt idx="291">
                  <c:v>5326.82</c:v>
                </c:pt>
                <c:pt idx="292">
                  <c:v>5323.54</c:v>
                </c:pt>
                <c:pt idx="293">
                  <c:v>5334.28</c:v>
                </c:pt>
                <c:pt idx="294">
                  <c:v>5332.62</c:v>
                </c:pt>
                <c:pt idx="295">
                  <c:v>5326.03</c:v>
                </c:pt>
                <c:pt idx="296">
                  <c:v>5349.71</c:v>
                </c:pt>
                <c:pt idx="297">
                  <c:v>5415.77</c:v>
                </c:pt>
                <c:pt idx="298">
                  <c:v>5468.44</c:v>
                </c:pt>
                <c:pt idx="299">
                  <c:v>5461.67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FBC-4367-902C-6CE1F12BB7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0999263"/>
        <c:axId val="1"/>
      </c:lineChart>
      <c:dateAx>
        <c:axId val="500999263"/>
        <c:scaling>
          <c:orientation val="minMax"/>
        </c:scaling>
        <c:delete val="0"/>
        <c:axPos val="b"/>
        <c:numFmt formatCode="yyyy\-m\-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500999263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  <c:spPr>
        <a:noFill/>
        <a:ln w="25400">
          <a:noFill/>
        </a:ln>
      </c:spPr>
      <c:txPr>
        <a:bodyPr rot="0" vert="horz"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Sheet1!$F$2</c:f>
              <c:strCache>
                <c:ptCount val="1"/>
                <c:pt idx="0">
                  <c:v>硅锰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Sheet1!$A$3:$A$391</c:f>
              <c:numCache>
                <c:formatCode>yyyy\-mm\-dd</c:formatCode>
                <c:ptCount val="389"/>
                <c:pt idx="0">
                  <c:v>44798</c:v>
                </c:pt>
                <c:pt idx="1">
                  <c:v>44797</c:v>
                </c:pt>
                <c:pt idx="2">
                  <c:v>44796</c:v>
                </c:pt>
                <c:pt idx="3">
                  <c:v>44795</c:v>
                </c:pt>
                <c:pt idx="4">
                  <c:v>44792</c:v>
                </c:pt>
                <c:pt idx="5">
                  <c:v>44791</c:v>
                </c:pt>
                <c:pt idx="6">
                  <c:v>44790</c:v>
                </c:pt>
                <c:pt idx="7">
                  <c:v>44789</c:v>
                </c:pt>
                <c:pt idx="8">
                  <c:v>44788</c:v>
                </c:pt>
                <c:pt idx="9">
                  <c:v>44785</c:v>
                </c:pt>
                <c:pt idx="10">
                  <c:v>44784</c:v>
                </c:pt>
                <c:pt idx="11">
                  <c:v>44783</c:v>
                </c:pt>
                <c:pt idx="12">
                  <c:v>44782</c:v>
                </c:pt>
                <c:pt idx="13">
                  <c:v>44781</c:v>
                </c:pt>
                <c:pt idx="14">
                  <c:v>44778</c:v>
                </c:pt>
                <c:pt idx="15">
                  <c:v>44777</c:v>
                </c:pt>
                <c:pt idx="16">
                  <c:v>44776</c:v>
                </c:pt>
                <c:pt idx="17">
                  <c:v>44775</c:v>
                </c:pt>
                <c:pt idx="18">
                  <c:v>44774</c:v>
                </c:pt>
                <c:pt idx="19">
                  <c:v>44771</c:v>
                </c:pt>
                <c:pt idx="20">
                  <c:v>44770</c:v>
                </c:pt>
                <c:pt idx="21">
                  <c:v>44769</c:v>
                </c:pt>
                <c:pt idx="22">
                  <c:v>44768</c:v>
                </c:pt>
                <c:pt idx="23">
                  <c:v>44767</c:v>
                </c:pt>
                <c:pt idx="24">
                  <c:v>44764</c:v>
                </c:pt>
                <c:pt idx="25">
                  <c:v>44763</c:v>
                </c:pt>
                <c:pt idx="26">
                  <c:v>44762</c:v>
                </c:pt>
                <c:pt idx="27">
                  <c:v>44761</c:v>
                </c:pt>
                <c:pt idx="28">
                  <c:v>44760</c:v>
                </c:pt>
                <c:pt idx="29">
                  <c:v>44757</c:v>
                </c:pt>
                <c:pt idx="30">
                  <c:v>44756</c:v>
                </c:pt>
                <c:pt idx="31">
                  <c:v>44755</c:v>
                </c:pt>
                <c:pt idx="32">
                  <c:v>44754</c:v>
                </c:pt>
                <c:pt idx="33">
                  <c:v>44753</c:v>
                </c:pt>
                <c:pt idx="34">
                  <c:v>44750</c:v>
                </c:pt>
                <c:pt idx="35">
                  <c:v>44749</c:v>
                </c:pt>
                <c:pt idx="36">
                  <c:v>44748</c:v>
                </c:pt>
                <c:pt idx="37">
                  <c:v>44747</c:v>
                </c:pt>
                <c:pt idx="38">
                  <c:v>44746</c:v>
                </c:pt>
                <c:pt idx="39">
                  <c:v>44743</c:v>
                </c:pt>
                <c:pt idx="40">
                  <c:v>44742</c:v>
                </c:pt>
                <c:pt idx="41">
                  <c:v>44741</c:v>
                </c:pt>
                <c:pt idx="42">
                  <c:v>44740</c:v>
                </c:pt>
                <c:pt idx="43">
                  <c:v>44739</c:v>
                </c:pt>
                <c:pt idx="44">
                  <c:v>44736</c:v>
                </c:pt>
                <c:pt idx="45">
                  <c:v>44735</c:v>
                </c:pt>
                <c:pt idx="46">
                  <c:v>44734</c:v>
                </c:pt>
                <c:pt idx="47">
                  <c:v>44733</c:v>
                </c:pt>
                <c:pt idx="48">
                  <c:v>44732</c:v>
                </c:pt>
                <c:pt idx="49">
                  <c:v>44729</c:v>
                </c:pt>
                <c:pt idx="50">
                  <c:v>44728</c:v>
                </c:pt>
                <c:pt idx="51">
                  <c:v>44727</c:v>
                </c:pt>
                <c:pt idx="52">
                  <c:v>44726</c:v>
                </c:pt>
                <c:pt idx="53">
                  <c:v>44725</c:v>
                </c:pt>
                <c:pt idx="54">
                  <c:v>44722</c:v>
                </c:pt>
                <c:pt idx="55">
                  <c:v>44721</c:v>
                </c:pt>
                <c:pt idx="56">
                  <c:v>44720</c:v>
                </c:pt>
                <c:pt idx="57">
                  <c:v>44719</c:v>
                </c:pt>
                <c:pt idx="58">
                  <c:v>44718</c:v>
                </c:pt>
                <c:pt idx="59">
                  <c:v>44714</c:v>
                </c:pt>
                <c:pt idx="60">
                  <c:v>44713</c:v>
                </c:pt>
                <c:pt idx="61">
                  <c:v>44712</c:v>
                </c:pt>
                <c:pt idx="62">
                  <c:v>44711</c:v>
                </c:pt>
                <c:pt idx="63">
                  <c:v>44708</c:v>
                </c:pt>
                <c:pt idx="64">
                  <c:v>44707</c:v>
                </c:pt>
                <c:pt idx="65">
                  <c:v>44706</c:v>
                </c:pt>
                <c:pt idx="66">
                  <c:v>44705</c:v>
                </c:pt>
                <c:pt idx="67">
                  <c:v>44704</c:v>
                </c:pt>
                <c:pt idx="68">
                  <c:v>44701</c:v>
                </c:pt>
                <c:pt idx="69">
                  <c:v>44700</c:v>
                </c:pt>
                <c:pt idx="70">
                  <c:v>44699</c:v>
                </c:pt>
                <c:pt idx="71">
                  <c:v>44698</c:v>
                </c:pt>
                <c:pt idx="72">
                  <c:v>44697</c:v>
                </c:pt>
                <c:pt idx="73">
                  <c:v>44694</c:v>
                </c:pt>
                <c:pt idx="74">
                  <c:v>44693</c:v>
                </c:pt>
                <c:pt idx="75">
                  <c:v>44692</c:v>
                </c:pt>
                <c:pt idx="76">
                  <c:v>44691</c:v>
                </c:pt>
                <c:pt idx="77">
                  <c:v>44690</c:v>
                </c:pt>
                <c:pt idx="78">
                  <c:v>44688</c:v>
                </c:pt>
                <c:pt idx="79">
                  <c:v>44687</c:v>
                </c:pt>
                <c:pt idx="80">
                  <c:v>44686</c:v>
                </c:pt>
                <c:pt idx="81">
                  <c:v>44680</c:v>
                </c:pt>
                <c:pt idx="82">
                  <c:v>44679</c:v>
                </c:pt>
                <c:pt idx="83">
                  <c:v>44678</c:v>
                </c:pt>
                <c:pt idx="84">
                  <c:v>44677</c:v>
                </c:pt>
                <c:pt idx="85">
                  <c:v>44676</c:v>
                </c:pt>
                <c:pt idx="86">
                  <c:v>44675</c:v>
                </c:pt>
                <c:pt idx="87">
                  <c:v>44673</c:v>
                </c:pt>
                <c:pt idx="88">
                  <c:v>44672</c:v>
                </c:pt>
                <c:pt idx="89">
                  <c:v>44671</c:v>
                </c:pt>
                <c:pt idx="90">
                  <c:v>44670</c:v>
                </c:pt>
                <c:pt idx="91">
                  <c:v>44669</c:v>
                </c:pt>
                <c:pt idx="92">
                  <c:v>44666</c:v>
                </c:pt>
                <c:pt idx="93">
                  <c:v>44665</c:v>
                </c:pt>
                <c:pt idx="94">
                  <c:v>44664</c:v>
                </c:pt>
                <c:pt idx="95">
                  <c:v>44663</c:v>
                </c:pt>
                <c:pt idx="96">
                  <c:v>44662</c:v>
                </c:pt>
                <c:pt idx="97">
                  <c:v>44659</c:v>
                </c:pt>
                <c:pt idx="98">
                  <c:v>44658</c:v>
                </c:pt>
                <c:pt idx="99">
                  <c:v>44657</c:v>
                </c:pt>
                <c:pt idx="100">
                  <c:v>44653</c:v>
                </c:pt>
                <c:pt idx="101">
                  <c:v>44652</c:v>
                </c:pt>
                <c:pt idx="102">
                  <c:v>44651</c:v>
                </c:pt>
                <c:pt idx="103">
                  <c:v>44650</c:v>
                </c:pt>
                <c:pt idx="104">
                  <c:v>44649</c:v>
                </c:pt>
                <c:pt idx="105">
                  <c:v>44648</c:v>
                </c:pt>
                <c:pt idx="106">
                  <c:v>44645</c:v>
                </c:pt>
                <c:pt idx="107">
                  <c:v>44644</c:v>
                </c:pt>
                <c:pt idx="108">
                  <c:v>44643</c:v>
                </c:pt>
                <c:pt idx="109">
                  <c:v>44642</c:v>
                </c:pt>
                <c:pt idx="110">
                  <c:v>44641</c:v>
                </c:pt>
                <c:pt idx="111">
                  <c:v>44638</c:v>
                </c:pt>
                <c:pt idx="112">
                  <c:v>44637</c:v>
                </c:pt>
                <c:pt idx="113">
                  <c:v>44636</c:v>
                </c:pt>
                <c:pt idx="114">
                  <c:v>44635</c:v>
                </c:pt>
                <c:pt idx="115">
                  <c:v>44634</c:v>
                </c:pt>
                <c:pt idx="116">
                  <c:v>44631</c:v>
                </c:pt>
                <c:pt idx="117">
                  <c:v>44630</c:v>
                </c:pt>
                <c:pt idx="118">
                  <c:v>44629</c:v>
                </c:pt>
                <c:pt idx="119">
                  <c:v>44628</c:v>
                </c:pt>
                <c:pt idx="120">
                  <c:v>44627</c:v>
                </c:pt>
                <c:pt idx="121">
                  <c:v>44624</c:v>
                </c:pt>
                <c:pt idx="122">
                  <c:v>44623</c:v>
                </c:pt>
                <c:pt idx="123">
                  <c:v>44622</c:v>
                </c:pt>
                <c:pt idx="124">
                  <c:v>44621</c:v>
                </c:pt>
                <c:pt idx="125">
                  <c:v>44620</c:v>
                </c:pt>
                <c:pt idx="126">
                  <c:v>44617</c:v>
                </c:pt>
                <c:pt idx="127">
                  <c:v>44616</c:v>
                </c:pt>
                <c:pt idx="128">
                  <c:v>44615</c:v>
                </c:pt>
                <c:pt idx="129">
                  <c:v>44614</c:v>
                </c:pt>
                <c:pt idx="130">
                  <c:v>44613</c:v>
                </c:pt>
                <c:pt idx="131">
                  <c:v>44610</c:v>
                </c:pt>
                <c:pt idx="132">
                  <c:v>44609</c:v>
                </c:pt>
                <c:pt idx="133">
                  <c:v>44608</c:v>
                </c:pt>
                <c:pt idx="134">
                  <c:v>44607</c:v>
                </c:pt>
                <c:pt idx="135">
                  <c:v>44606</c:v>
                </c:pt>
                <c:pt idx="136">
                  <c:v>44603</c:v>
                </c:pt>
                <c:pt idx="137">
                  <c:v>44602</c:v>
                </c:pt>
                <c:pt idx="138">
                  <c:v>44601</c:v>
                </c:pt>
                <c:pt idx="139">
                  <c:v>44600</c:v>
                </c:pt>
                <c:pt idx="140">
                  <c:v>44599</c:v>
                </c:pt>
                <c:pt idx="141">
                  <c:v>44591</c:v>
                </c:pt>
                <c:pt idx="142">
                  <c:v>44590</c:v>
                </c:pt>
                <c:pt idx="143">
                  <c:v>44589</c:v>
                </c:pt>
                <c:pt idx="144">
                  <c:v>44588</c:v>
                </c:pt>
                <c:pt idx="145">
                  <c:v>44587</c:v>
                </c:pt>
                <c:pt idx="146">
                  <c:v>44586</c:v>
                </c:pt>
                <c:pt idx="147">
                  <c:v>44585</c:v>
                </c:pt>
                <c:pt idx="148">
                  <c:v>44582</c:v>
                </c:pt>
                <c:pt idx="149">
                  <c:v>44581</c:v>
                </c:pt>
                <c:pt idx="150">
                  <c:v>44580</c:v>
                </c:pt>
                <c:pt idx="151">
                  <c:v>44579</c:v>
                </c:pt>
                <c:pt idx="152">
                  <c:v>44578</c:v>
                </c:pt>
                <c:pt idx="153">
                  <c:v>44575</c:v>
                </c:pt>
                <c:pt idx="154">
                  <c:v>44574</c:v>
                </c:pt>
                <c:pt idx="155">
                  <c:v>44573</c:v>
                </c:pt>
                <c:pt idx="156">
                  <c:v>44572</c:v>
                </c:pt>
                <c:pt idx="157">
                  <c:v>44571</c:v>
                </c:pt>
                <c:pt idx="158">
                  <c:v>44568</c:v>
                </c:pt>
                <c:pt idx="159">
                  <c:v>44567</c:v>
                </c:pt>
                <c:pt idx="160">
                  <c:v>44566</c:v>
                </c:pt>
                <c:pt idx="161">
                  <c:v>44565</c:v>
                </c:pt>
                <c:pt idx="162">
                  <c:v>44561</c:v>
                </c:pt>
                <c:pt idx="163">
                  <c:v>44560</c:v>
                </c:pt>
                <c:pt idx="164">
                  <c:v>44559</c:v>
                </c:pt>
                <c:pt idx="165">
                  <c:v>44558</c:v>
                </c:pt>
                <c:pt idx="166">
                  <c:v>44557</c:v>
                </c:pt>
                <c:pt idx="167">
                  <c:v>44554</c:v>
                </c:pt>
                <c:pt idx="168">
                  <c:v>44553</c:v>
                </c:pt>
                <c:pt idx="169">
                  <c:v>44552</c:v>
                </c:pt>
                <c:pt idx="170">
                  <c:v>44551</c:v>
                </c:pt>
                <c:pt idx="171">
                  <c:v>44550</c:v>
                </c:pt>
                <c:pt idx="172">
                  <c:v>44547</c:v>
                </c:pt>
                <c:pt idx="173">
                  <c:v>44546</c:v>
                </c:pt>
                <c:pt idx="174">
                  <c:v>44545</c:v>
                </c:pt>
                <c:pt idx="175">
                  <c:v>44544</c:v>
                </c:pt>
                <c:pt idx="176">
                  <c:v>44543</c:v>
                </c:pt>
                <c:pt idx="177">
                  <c:v>44540</c:v>
                </c:pt>
                <c:pt idx="178">
                  <c:v>44539</c:v>
                </c:pt>
                <c:pt idx="179">
                  <c:v>44538</c:v>
                </c:pt>
                <c:pt idx="180">
                  <c:v>44537</c:v>
                </c:pt>
                <c:pt idx="181">
                  <c:v>44536</c:v>
                </c:pt>
                <c:pt idx="182">
                  <c:v>44533</c:v>
                </c:pt>
                <c:pt idx="183">
                  <c:v>44532</c:v>
                </c:pt>
                <c:pt idx="184">
                  <c:v>44531</c:v>
                </c:pt>
                <c:pt idx="185">
                  <c:v>44530</c:v>
                </c:pt>
                <c:pt idx="186">
                  <c:v>44529</c:v>
                </c:pt>
                <c:pt idx="187">
                  <c:v>44526</c:v>
                </c:pt>
                <c:pt idx="188">
                  <c:v>44525</c:v>
                </c:pt>
                <c:pt idx="189">
                  <c:v>44524</c:v>
                </c:pt>
                <c:pt idx="190">
                  <c:v>44523</c:v>
                </c:pt>
                <c:pt idx="191">
                  <c:v>44522</c:v>
                </c:pt>
                <c:pt idx="192">
                  <c:v>44519</c:v>
                </c:pt>
                <c:pt idx="193">
                  <c:v>44518</c:v>
                </c:pt>
                <c:pt idx="194">
                  <c:v>44517</c:v>
                </c:pt>
                <c:pt idx="195">
                  <c:v>44516</c:v>
                </c:pt>
                <c:pt idx="196">
                  <c:v>44515</c:v>
                </c:pt>
                <c:pt idx="197">
                  <c:v>44512</c:v>
                </c:pt>
                <c:pt idx="198">
                  <c:v>44511</c:v>
                </c:pt>
                <c:pt idx="199">
                  <c:v>44510</c:v>
                </c:pt>
                <c:pt idx="200">
                  <c:v>44509</c:v>
                </c:pt>
                <c:pt idx="201">
                  <c:v>44508</c:v>
                </c:pt>
                <c:pt idx="202">
                  <c:v>44505</c:v>
                </c:pt>
                <c:pt idx="203">
                  <c:v>44504</c:v>
                </c:pt>
                <c:pt idx="204">
                  <c:v>44503</c:v>
                </c:pt>
                <c:pt idx="205">
                  <c:v>44502</c:v>
                </c:pt>
                <c:pt idx="206">
                  <c:v>44501</c:v>
                </c:pt>
                <c:pt idx="207">
                  <c:v>44498</c:v>
                </c:pt>
                <c:pt idx="208">
                  <c:v>44497</c:v>
                </c:pt>
                <c:pt idx="209">
                  <c:v>44496</c:v>
                </c:pt>
                <c:pt idx="210">
                  <c:v>44495</c:v>
                </c:pt>
                <c:pt idx="211">
                  <c:v>44494</c:v>
                </c:pt>
                <c:pt idx="212">
                  <c:v>44491</c:v>
                </c:pt>
                <c:pt idx="213">
                  <c:v>44490</c:v>
                </c:pt>
                <c:pt idx="214">
                  <c:v>44489</c:v>
                </c:pt>
                <c:pt idx="215">
                  <c:v>44488</c:v>
                </c:pt>
                <c:pt idx="216">
                  <c:v>44487</c:v>
                </c:pt>
                <c:pt idx="217">
                  <c:v>44484</c:v>
                </c:pt>
                <c:pt idx="218">
                  <c:v>44483</c:v>
                </c:pt>
                <c:pt idx="219">
                  <c:v>44482</c:v>
                </c:pt>
                <c:pt idx="220">
                  <c:v>44481</c:v>
                </c:pt>
                <c:pt idx="221">
                  <c:v>44480</c:v>
                </c:pt>
                <c:pt idx="222">
                  <c:v>44478</c:v>
                </c:pt>
                <c:pt idx="223">
                  <c:v>44477</c:v>
                </c:pt>
                <c:pt idx="224">
                  <c:v>44469</c:v>
                </c:pt>
                <c:pt idx="225">
                  <c:v>44468</c:v>
                </c:pt>
                <c:pt idx="226">
                  <c:v>44467</c:v>
                </c:pt>
                <c:pt idx="227">
                  <c:v>44466</c:v>
                </c:pt>
                <c:pt idx="228">
                  <c:v>44465</c:v>
                </c:pt>
                <c:pt idx="229">
                  <c:v>44463</c:v>
                </c:pt>
                <c:pt idx="230">
                  <c:v>44462</c:v>
                </c:pt>
                <c:pt idx="231">
                  <c:v>44461</c:v>
                </c:pt>
                <c:pt idx="232">
                  <c:v>44457</c:v>
                </c:pt>
                <c:pt idx="233">
                  <c:v>44456</c:v>
                </c:pt>
                <c:pt idx="234">
                  <c:v>44455</c:v>
                </c:pt>
                <c:pt idx="235">
                  <c:v>44454</c:v>
                </c:pt>
                <c:pt idx="236">
                  <c:v>44453</c:v>
                </c:pt>
                <c:pt idx="237">
                  <c:v>44452</c:v>
                </c:pt>
                <c:pt idx="238">
                  <c:v>44449</c:v>
                </c:pt>
                <c:pt idx="239">
                  <c:v>44448</c:v>
                </c:pt>
                <c:pt idx="240">
                  <c:v>44447</c:v>
                </c:pt>
                <c:pt idx="241">
                  <c:v>44446</c:v>
                </c:pt>
                <c:pt idx="242">
                  <c:v>44445</c:v>
                </c:pt>
                <c:pt idx="243">
                  <c:v>44442</c:v>
                </c:pt>
                <c:pt idx="244">
                  <c:v>44441</c:v>
                </c:pt>
                <c:pt idx="245">
                  <c:v>44440</c:v>
                </c:pt>
                <c:pt idx="246">
                  <c:v>44439</c:v>
                </c:pt>
                <c:pt idx="247">
                  <c:v>44438</c:v>
                </c:pt>
                <c:pt idx="248">
                  <c:v>44435</c:v>
                </c:pt>
                <c:pt idx="249">
                  <c:v>44434</c:v>
                </c:pt>
                <c:pt idx="250">
                  <c:v>44433</c:v>
                </c:pt>
                <c:pt idx="251">
                  <c:v>44432</c:v>
                </c:pt>
                <c:pt idx="252">
                  <c:v>44431</c:v>
                </c:pt>
                <c:pt idx="253">
                  <c:v>44428</c:v>
                </c:pt>
                <c:pt idx="254">
                  <c:v>44427</c:v>
                </c:pt>
                <c:pt idx="255">
                  <c:v>44426</c:v>
                </c:pt>
                <c:pt idx="256">
                  <c:v>44425</c:v>
                </c:pt>
                <c:pt idx="257">
                  <c:v>44424</c:v>
                </c:pt>
                <c:pt idx="258">
                  <c:v>44421</c:v>
                </c:pt>
                <c:pt idx="259">
                  <c:v>44420</c:v>
                </c:pt>
                <c:pt idx="260">
                  <c:v>44419</c:v>
                </c:pt>
                <c:pt idx="261">
                  <c:v>44418</c:v>
                </c:pt>
                <c:pt idx="262">
                  <c:v>44417</c:v>
                </c:pt>
                <c:pt idx="263">
                  <c:v>44414</c:v>
                </c:pt>
                <c:pt idx="264">
                  <c:v>44413</c:v>
                </c:pt>
                <c:pt idx="265">
                  <c:v>44412</c:v>
                </c:pt>
                <c:pt idx="266">
                  <c:v>44411</c:v>
                </c:pt>
                <c:pt idx="267">
                  <c:v>44410</c:v>
                </c:pt>
                <c:pt idx="268">
                  <c:v>44407</c:v>
                </c:pt>
                <c:pt idx="269">
                  <c:v>44406</c:v>
                </c:pt>
                <c:pt idx="270">
                  <c:v>44405</c:v>
                </c:pt>
                <c:pt idx="271">
                  <c:v>44404</c:v>
                </c:pt>
                <c:pt idx="272">
                  <c:v>44403</c:v>
                </c:pt>
                <c:pt idx="273">
                  <c:v>44400</c:v>
                </c:pt>
                <c:pt idx="274">
                  <c:v>44399</c:v>
                </c:pt>
                <c:pt idx="275">
                  <c:v>44398</c:v>
                </c:pt>
                <c:pt idx="276">
                  <c:v>44397</c:v>
                </c:pt>
                <c:pt idx="277">
                  <c:v>44396</c:v>
                </c:pt>
                <c:pt idx="278">
                  <c:v>44393</c:v>
                </c:pt>
                <c:pt idx="279">
                  <c:v>44392</c:v>
                </c:pt>
                <c:pt idx="280">
                  <c:v>44391</c:v>
                </c:pt>
                <c:pt idx="281">
                  <c:v>44390</c:v>
                </c:pt>
                <c:pt idx="282">
                  <c:v>44389</c:v>
                </c:pt>
                <c:pt idx="283">
                  <c:v>44386</c:v>
                </c:pt>
                <c:pt idx="284">
                  <c:v>44385</c:v>
                </c:pt>
                <c:pt idx="285">
                  <c:v>44384</c:v>
                </c:pt>
                <c:pt idx="286">
                  <c:v>44383</c:v>
                </c:pt>
                <c:pt idx="287">
                  <c:v>44382</c:v>
                </c:pt>
                <c:pt idx="288">
                  <c:v>44379</c:v>
                </c:pt>
                <c:pt idx="289">
                  <c:v>44378</c:v>
                </c:pt>
                <c:pt idx="290">
                  <c:v>44377</c:v>
                </c:pt>
                <c:pt idx="291">
                  <c:v>44376</c:v>
                </c:pt>
                <c:pt idx="292">
                  <c:v>44375</c:v>
                </c:pt>
                <c:pt idx="293">
                  <c:v>44372</c:v>
                </c:pt>
                <c:pt idx="294">
                  <c:v>44371</c:v>
                </c:pt>
                <c:pt idx="295">
                  <c:v>44370</c:v>
                </c:pt>
                <c:pt idx="296">
                  <c:v>44369</c:v>
                </c:pt>
                <c:pt idx="297">
                  <c:v>44368</c:v>
                </c:pt>
                <c:pt idx="298">
                  <c:v>44365</c:v>
                </c:pt>
                <c:pt idx="299">
                  <c:v>44364</c:v>
                </c:pt>
                <c:pt idx="300">
                  <c:v>44363</c:v>
                </c:pt>
                <c:pt idx="301">
                  <c:v>44362</c:v>
                </c:pt>
                <c:pt idx="302">
                  <c:v>44358</c:v>
                </c:pt>
                <c:pt idx="303">
                  <c:v>44357</c:v>
                </c:pt>
                <c:pt idx="304">
                  <c:v>44356</c:v>
                </c:pt>
                <c:pt idx="305">
                  <c:v>44355</c:v>
                </c:pt>
                <c:pt idx="306">
                  <c:v>44354</c:v>
                </c:pt>
                <c:pt idx="307">
                  <c:v>44351</c:v>
                </c:pt>
                <c:pt idx="308">
                  <c:v>44350</c:v>
                </c:pt>
                <c:pt idx="309">
                  <c:v>44349</c:v>
                </c:pt>
                <c:pt idx="310">
                  <c:v>44348</c:v>
                </c:pt>
                <c:pt idx="311">
                  <c:v>44347</c:v>
                </c:pt>
                <c:pt idx="312">
                  <c:v>44344</c:v>
                </c:pt>
                <c:pt idx="313">
                  <c:v>44343</c:v>
                </c:pt>
                <c:pt idx="314">
                  <c:v>44342</c:v>
                </c:pt>
                <c:pt idx="315">
                  <c:v>44341</c:v>
                </c:pt>
                <c:pt idx="316">
                  <c:v>44340</c:v>
                </c:pt>
                <c:pt idx="317">
                  <c:v>44337</c:v>
                </c:pt>
                <c:pt idx="318">
                  <c:v>44336</c:v>
                </c:pt>
                <c:pt idx="319">
                  <c:v>44335</c:v>
                </c:pt>
                <c:pt idx="320">
                  <c:v>44334</c:v>
                </c:pt>
                <c:pt idx="321">
                  <c:v>44333</c:v>
                </c:pt>
                <c:pt idx="322">
                  <c:v>44330</c:v>
                </c:pt>
                <c:pt idx="323">
                  <c:v>44329</c:v>
                </c:pt>
                <c:pt idx="324">
                  <c:v>44328</c:v>
                </c:pt>
                <c:pt idx="325">
                  <c:v>44327</c:v>
                </c:pt>
                <c:pt idx="326">
                  <c:v>44326</c:v>
                </c:pt>
                <c:pt idx="327">
                  <c:v>44324</c:v>
                </c:pt>
                <c:pt idx="328">
                  <c:v>44323</c:v>
                </c:pt>
                <c:pt idx="329">
                  <c:v>44322</c:v>
                </c:pt>
                <c:pt idx="330">
                  <c:v>44316</c:v>
                </c:pt>
                <c:pt idx="331">
                  <c:v>44315</c:v>
                </c:pt>
                <c:pt idx="332">
                  <c:v>44314</c:v>
                </c:pt>
                <c:pt idx="333">
                  <c:v>44313</c:v>
                </c:pt>
                <c:pt idx="334">
                  <c:v>44312</c:v>
                </c:pt>
                <c:pt idx="335">
                  <c:v>44311</c:v>
                </c:pt>
                <c:pt idx="336">
                  <c:v>44309</c:v>
                </c:pt>
                <c:pt idx="337">
                  <c:v>44308</c:v>
                </c:pt>
                <c:pt idx="338">
                  <c:v>44307</c:v>
                </c:pt>
                <c:pt idx="339">
                  <c:v>44306</c:v>
                </c:pt>
                <c:pt idx="340">
                  <c:v>44305</c:v>
                </c:pt>
                <c:pt idx="341">
                  <c:v>44302</c:v>
                </c:pt>
                <c:pt idx="342">
                  <c:v>44301</c:v>
                </c:pt>
                <c:pt idx="343">
                  <c:v>44300</c:v>
                </c:pt>
                <c:pt idx="344">
                  <c:v>44299</c:v>
                </c:pt>
                <c:pt idx="345">
                  <c:v>44298</c:v>
                </c:pt>
                <c:pt idx="346">
                  <c:v>44295</c:v>
                </c:pt>
                <c:pt idx="347">
                  <c:v>44294</c:v>
                </c:pt>
                <c:pt idx="348">
                  <c:v>44293</c:v>
                </c:pt>
                <c:pt idx="349">
                  <c:v>44292</c:v>
                </c:pt>
                <c:pt idx="350">
                  <c:v>44288</c:v>
                </c:pt>
                <c:pt idx="351">
                  <c:v>44287</c:v>
                </c:pt>
                <c:pt idx="352">
                  <c:v>44286</c:v>
                </c:pt>
                <c:pt idx="353">
                  <c:v>44285</c:v>
                </c:pt>
                <c:pt idx="354">
                  <c:v>44284</c:v>
                </c:pt>
                <c:pt idx="355">
                  <c:v>44281</c:v>
                </c:pt>
                <c:pt idx="356">
                  <c:v>44280</c:v>
                </c:pt>
                <c:pt idx="357">
                  <c:v>44279</c:v>
                </c:pt>
                <c:pt idx="358">
                  <c:v>44278</c:v>
                </c:pt>
                <c:pt idx="359">
                  <c:v>44277</c:v>
                </c:pt>
                <c:pt idx="360">
                  <c:v>44274</c:v>
                </c:pt>
                <c:pt idx="361">
                  <c:v>44273</c:v>
                </c:pt>
                <c:pt idx="362">
                  <c:v>44272</c:v>
                </c:pt>
                <c:pt idx="363">
                  <c:v>44271</c:v>
                </c:pt>
                <c:pt idx="364">
                  <c:v>44270</c:v>
                </c:pt>
                <c:pt idx="365">
                  <c:v>44267</c:v>
                </c:pt>
                <c:pt idx="366">
                  <c:v>44266</c:v>
                </c:pt>
                <c:pt idx="367">
                  <c:v>44265</c:v>
                </c:pt>
                <c:pt idx="368">
                  <c:v>44264</c:v>
                </c:pt>
                <c:pt idx="369">
                  <c:v>44263</c:v>
                </c:pt>
                <c:pt idx="370">
                  <c:v>44260</c:v>
                </c:pt>
                <c:pt idx="371">
                  <c:v>44259</c:v>
                </c:pt>
                <c:pt idx="372">
                  <c:v>44258</c:v>
                </c:pt>
                <c:pt idx="373">
                  <c:v>44257</c:v>
                </c:pt>
                <c:pt idx="374">
                  <c:v>44256</c:v>
                </c:pt>
                <c:pt idx="375">
                  <c:v>44253</c:v>
                </c:pt>
                <c:pt idx="376">
                  <c:v>44252</c:v>
                </c:pt>
                <c:pt idx="377">
                  <c:v>44251</c:v>
                </c:pt>
                <c:pt idx="378">
                  <c:v>44250</c:v>
                </c:pt>
                <c:pt idx="379">
                  <c:v>44249</c:v>
                </c:pt>
                <c:pt idx="380">
                  <c:v>44247</c:v>
                </c:pt>
                <c:pt idx="381">
                  <c:v>44246</c:v>
                </c:pt>
                <c:pt idx="382">
                  <c:v>44245</c:v>
                </c:pt>
                <c:pt idx="383">
                  <c:v>44237</c:v>
                </c:pt>
                <c:pt idx="384">
                  <c:v>44236</c:v>
                </c:pt>
                <c:pt idx="385">
                  <c:v>44235</c:v>
                </c:pt>
                <c:pt idx="386">
                  <c:v>44234</c:v>
                </c:pt>
                <c:pt idx="387">
                  <c:v>44232</c:v>
                </c:pt>
                <c:pt idx="388">
                  <c:v>44231</c:v>
                </c:pt>
              </c:numCache>
            </c:numRef>
          </c:cat>
          <c:val>
            <c:numRef>
              <c:f>Sheet1!$F$3:$F$391</c:f>
              <c:numCache>
                <c:formatCode>General</c:formatCode>
                <c:ptCount val="389"/>
                <c:pt idx="0">
                  <c:v>7050</c:v>
                </c:pt>
                <c:pt idx="1">
                  <c:v>7034.04</c:v>
                </c:pt>
                <c:pt idx="2">
                  <c:v>7024.35</c:v>
                </c:pt>
                <c:pt idx="3">
                  <c:v>7034.04</c:v>
                </c:pt>
                <c:pt idx="4">
                  <c:v>7034.04</c:v>
                </c:pt>
                <c:pt idx="5">
                  <c:v>7059.68</c:v>
                </c:pt>
                <c:pt idx="6">
                  <c:v>7066.14</c:v>
                </c:pt>
                <c:pt idx="7">
                  <c:v>7066.14</c:v>
                </c:pt>
                <c:pt idx="8">
                  <c:v>7066.14</c:v>
                </c:pt>
                <c:pt idx="9">
                  <c:v>7066.14</c:v>
                </c:pt>
                <c:pt idx="10">
                  <c:v>7066.14</c:v>
                </c:pt>
                <c:pt idx="11">
                  <c:v>7082.28</c:v>
                </c:pt>
                <c:pt idx="12">
                  <c:v>7082.28</c:v>
                </c:pt>
                <c:pt idx="13">
                  <c:v>7116.14</c:v>
                </c:pt>
                <c:pt idx="14">
                  <c:v>7166.14</c:v>
                </c:pt>
                <c:pt idx="15">
                  <c:v>7166.14</c:v>
                </c:pt>
                <c:pt idx="16">
                  <c:v>7166.14</c:v>
                </c:pt>
                <c:pt idx="17">
                  <c:v>7166.14</c:v>
                </c:pt>
                <c:pt idx="18">
                  <c:v>7166.14</c:v>
                </c:pt>
                <c:pt idx="19">
                  <c:v>7166.14</c:v>
                </c:pt>
                <c:pt idx="20">
                  <c:v>7166.14</c:v>
                </c:pt>
                <c:pt idx="21">
                  <c:v>7166.14</c:v>
                </c:pt>
                <c:pt idx="22">
                  <c:v>7200</c:v>
                </c:pt>
                <c:pt idx="23">
                  <c:v>7232.28</c:v>
                </c:pt>
                <c:pt idx="24">
                  <c:v>7267.84</c:v>
                </c:pt>
                <c:pt idx="25">
                  <c:v>7367.84</c:v>
                </c:pt>
                <c:pt idx="26">
                  <c:v>7383.98</c:v>
                </c:pt>
                <c:pt idx="27">
                  <c:v>7467.84</c:v>
                </c:pt>
                <c:pt idx="28">
                  <c:v>7548.25</c:v>
                </c:pt>
                <c:pt idx="29">
                  <c:v>7648.07</c:v>
                </c:pt>
                <c:pt idx="30">
                  <c:v>7700</c:v>
                </c:pt>
                <c:pt idx="31">
                  <c:v>7732.28</c:v>
                </c:pt>
                <c:pt idx="32">
                  <c:v>7832.28</c:v>
                </c:pt>
                <c:pt idx="33">
                  <c:v>7832.28</c:v>
                </c:pt>
                <c:pt idx="34">
                  <c:v>7832.28</c:v>
                </c:pt>
                <c:pt idx="35">
                  <c:v>7899.94</c:v>
                </c:pt>
                <c:pt idx="36">
                  <c:v>7899.94</c:v>
                </c:pt>
                <c:pt idx="37">
                  <c:v>7932.28</c:v>
                </c:pt>
                <c:pt idx="38">
                  <c:v>7932.28</c:v>
                </c:pt>
                <c:pt idx="39">
                  <c:v>7932.28</c:v>
                </c:pt>
                <c:pt idx="40">
                  <c:v>7932.28</c:v>
                </c:pt>
                <c:pt idx="41">
                  <c:v>7932.28</c:v>
                </c:pt>
                <c:pt idx="42">
                  <c:v>7916.14</c:v>
                </c:pt>
                <c:pt idx="43">
                  <c:v>7935.79</c:v>
                </c:pt>
                <c:pt idx="44">
                  <c:v>7935.79</c:v>
                </c:pt>
                <c:pt idx="45">
                  <c:v>7935.79</c:v>
                </c:pt>
                <c:pt idx="46">
                  <c:v>7951.93</c:v>
                </c:pt>
                <c:pt idx="47">
                  <c:v>7951.93</c:v>
                </c:pt>
                <c:pt idx="48">
                  <c:v>8000</c:v>
                </c:pt>
                <c:pt idx="49">
                  <c:v>8024.24</c:v>
                </c:pt>
                <c:pt idx="50">
                  <c:v>8074.24</c:v>
                </c:pt>
                <c:pt idx="51">
                  <c:v>8116.14</c:v>
                </c:pt>
                <c:pt idx="52">
                  <c:v>8116.14</c:v>
                </c:pt>
                <c:pt idx="53">
                  <c:v>8158.04</c:v>
                </c:pt>
                <c:pt idx="54">
                  <c:v>8158.04</c:v>
                </c:pt>
                <c:pt idx="55">
                  <c:v>8182.11</c:v>
                </c:pt>
                <c:pt idx="56">
                  <c:v>8182.11</c:v>
                </c:pt>
                <c:pt idx="57">
                  <c:v>8182.28</c:v>
                </c:pt>
                <c:pt idx="58">
                  <c:v>8182.28</c:v>
                </c:pt>
                <c:pt idx="59">
                  <c:v>8182.28</c:v>
                </c:pt>
                <c:pt idx="60">
                  <c:v>8182.28</c:v>
                </c:pt>
                <c:pt idx="61">
                  <c:v>8166.14</c:v>
                </c:pt>
                <c:pt idx="62">
                  <c:v>8116.14</c:v>
                </c:pt>
                <c:pt idx="63">
                  <c:v>8116.14</c:v>
                </c:pt>
                <c:pt idx="64">
                  <c:v>8116.14</c:v>
                </c:pt>
                <c:pt idx="65">
                  <c:v>8116.14</c:v>
                </c:pt>
                <c:pt idx="66">
                  <c:v>8140.38</c:v>
                </c:pt>
                <c:pt idx="67">
                  <c:v>8140.38</c:v>
                </c:pt>
                <c:pt idx="68">
                  <c:v>8140.38</c:v>
                </c:pt>
                <c:pt idx="69">
                  <c:v>8174.24</c:v>
                </c:pt>
                <c:pt idx="70">
                  <c:v>8240.3799999999992</c:v>
                </c:pt>
                <c:pt idx="71">
                  <c:v>8274.24</c:v>
                </c:pt>
                <c:pt idx="72">
                  <c:v>8274.24</c:v>
                </c:pt>
                <c:pt idx="73">
                  <c:v>8274.24</c:v>
                </c:pt>
                <c:pt idx="74">
                  <c:v>8274.24</c:v>
                </c:pt>
                <c:pt idx="75">
                  <c:v>8300</c:v>
                </c:pt>
                <c:pt idx="76">
                  <c:v>8316.14</c:v>
                </c:pt>
                <c:pt idx="77">
                  <c:v>8332.2800000000007</c:v>
                </c:pt>
                <c:pt idx="78">
                  <c:v>8366.14</c:v>
                </c:pt>
                <c:pt idx="79">
                  <c:v>8382.2800000000007</c:v>
                </c:pt>
                <c:pt idx="80">
                  <c:v>8382.2800000000007</c:v>
                </c:pt>
                <c:pt idx="81">
                  <c:v>8366.14</c:v>
                </c:pt>
                <c:pt idx="82">
                  <c:v>8366.14</c:v>
                </c:pt>
                <c:pt idx="83">
                  <c:v>8366.14</c:v>
                </c:pt>
                <c:pt idx="84">
                  <c:v>8366.14</c:v>
                </c:pt>
                <c:pt idx="85">
                  <c:v>8390.3799999999992</c:v>
                </c:pt>
                <c:pt idx="86">
                  <c:v>8424.24</c:v>
                </c:pt>
                <c:pt idx="87">
                  <c:v>8448.31</c:v>
                </c:pt>
                <c:pt idx="88">
                  <c:v>8448.31</c:v>
                </c:pt>
                <c:pt idx="89">
                  <c:v>8464.4500000000007</c:v>
                </c:pt>
                <c:pt idx="90">
                  <c:v>8464.4500000000007</c:v>
                </c:pt>
                <c:pt idx="91">
                  <c:v>8432.17</c:v>
                </c:pt>
                <c:pt idx="92">
                  <c:v>8390.44</c:v>
                </c:pt>
                <c:pt idx="93">
                  <c:v>8348.7199999999993</c:v>
                </c:pt>
                <c:pt idx="94">
                  <c:v>8348.7199999999993</c:v>
                </c:pt>
                <c:pt idx="95">
                  <c:v>8348.7199999999993</c:v>
                </c:pt>
                <c:pt idx="96">
                  <c:v>8398.48</c:v>
                </c:pt>
                <c:pt idx="97">
                  <c:v>8398.31</c:v>
                </c:pt>
                <c:pt idx="98">
                  <c:v>8398.31</c:v>
                </c:pt>
                <c:pt idx="99">
                  <c:v>8382.34</c:v>
                </c:pt>
                <c:pt idx="100">
                  <c:v>8366.3799999999992</c:v>
                </c:pt>
                <c:pt idx="101">
                  <c:v>8366.3799999999992</c:v>
                </c:pt>
                <c:pt idx="102">
                  <c:v>8366.3799999999992</c:v>
                </c:pt>
                <c:pt idx="103">
                  <c:v>8409.92</c:v>
                </c:pt>
                <c:pt idx="104">
                  <c:v>8448.31</c:v>
                </c:pt>
                <c:pt idx="105">
                  <c:v>8448.31</c:v>
                </c:pt>
                <c:pt idx="106">
                  <c:v>8432.34</c:v>
                </c:pt>
                <c:pt idx="107">
                  <c:v>8450.24</c:v>
                </c:pt>
                <c:pt idx="108">
                  <c:v>8450.24</c:v>
                </c:pt>
                <c:pt idx="109">
                  <c:v>8476</c:v>
                </c:pt>
                <c:pt idx="110">
                  <c:v>8492.14</c:v>
                </c:pt>
                <c:pt idx="111">
                  <c:v>8492.14</c:v>
                </c:pt>
                <c:pt idx="112">
                  <c:v>8492.14</c:v>
                </c:pt>
                <c:pt idx="113">
                  <c:v>8492.14</c:v>
                </c:pt>
                <c:pt idx="114">
                  <c:v>8508.1</c:v>
                </c:pt>
                <c:pt idx="115">
                  <c:v>8508.1</c:v>
                </c:pt>
                <c:pt idx="116">
                  <c:v>8458.1</c:v>
                </c:pt>
                <c:pt idx="117">
                  <c:v>8400</c:v>
                </c:pt>
                <c:pt idx="118">
                  <c:v>8341.9599999999991</c:v>
                </c:pt>
                <c:pt idx="119">
                  <c:v>8251.52</c:v>
                </c:pt>
                <c:pt idx="120">
                  <c:v>8167.9</c:v>
                </c:pt>
                <c:pt idx="121">
                  <c:v>8135.73</c:v>
                </c:pt>
                <c:pt idx="122">
                  <c:v>8135.73</c:v>
                </c:pt>
                <c:pt idx="123">
                  <c:v>8135.73</c:v>
                </c:pt>
                <c:pt idx="124">
                  <c:v>8109.8</c:v>
                </c:pt>
                <c:pt idx="125">
                  <c:v>8067.9</c:v>
                </c:pt>
                <c:pt idx="126">
                  <c:v>8084.04</c:v>
                </c:pt>
                <c:pt idx="127">
                  <c:v>8067.9</c:v>
                </c:pt>
                <c:pt idx="128">
                  <c:v>8059.8</c:v>
                </c:pt>
                <c:pt idx="129">
                  <c:v>8059.8</c:v>
                </c:pt>
                <c:pt idx="130">
                  <c:v>8019.59</c:v>
                </c:pt>
                <c:pt idx="131">
                  <c:v>8019.59</c:v>
                </c:pt>
                <c:pt idx="132">
                  <c:v>8019.59</c:v>
                </c:pt>
                <c:pt idx="133">
                  <c:v>8003.39</c:v>
                </c:pt>
                <c:pt idx="134">
                  <c:v>8003.39</c:v>
                </c:pt>
                <c:pt idx="135">
                  <c:v>8051.7</c:v>
                </c:pt>
                <c:pt idx="136">
                  <c:v>8067.84</c:v>
                </c:pt>
                <c:pt idx="137">
                  <c:v>8067.84</c:v>
                </c:pt>
                <c:pt idx="138">
                  <c:v>8051.87</c:v>
                </c:pt>
                <c:pt idx="139">
                  <c:v>8051.87</c:v>
                </c:pt>
                <c:pt idx="140">
                  <c:v>8051.87</c:v>
                </c:pt>
                <c:pt idx="141">
                  <c:v>8003.8</c:v>
                </c:pt>
                <c:pt idx="142">
                  <c:v>8003.8</c:v>
                </c:pt>
                <c:pt idx="143">
                  <c:v>8003.8</c:v>
                </c:pt>
                <c:pt idx="144">
                  <c:v>8003.8</c:v>
                </c:pt>
                <c:pt idx="145">
                  <c:v>8003.8</c:v>
                </c:pt>
                <c:pt idx="146">
                  <c:v>8003.8</c:v>
                </c:pt>
                <c:pt idx="147">
                  <c:v>8068.01</c:v>
                </c:pt>
                <c:pt idx="148">
                  <c:v>8083.98</c:v>
                </c:pt>
                <c:pt idx="149">
                  <c:v>8099.94</c:v>
                </c:pt>
                <c:pt idx="150">
                  <c:v>8116.08</c:v>
                </c:pt>
                <c:pt idx="151">
                  <c:v>8132.28</c:v>
                </c:pt>
                <c:pt idx="152">
                  <c:v>8172.66</c:v>
                </c:pt>
                <c:pt idx="153">
                  <c:v>8140.03</c:v>
                </c:pt>
                <c:pt idx="154">
                  <c:v>8064.1</c:v>
                </c:pt>
                <c:pt idx="155">
                  <c:v>8015.97</c:v>
                </c:pt>
                <c:pt idx="156">
                  <c:v>7991.9</c:v>
                </c:pt>
                <c:pt idx="157">
                  <c:v>7991.9</c:v>
                </c:pt>
                <c:pt idx="158">
                  <c:v>7890.21</c:v>
                </c:pt>
                <c:pt idx="159">
                  <c:v>7890.21</c:v>
                </c:pt>
                <c:pt idx="160">
                  <c:v>7890.21</c:v>
                </c:pt>
                <c:pt idx="161">
                  <c:v>7898.31</c:v>
                </c:pt>
                <c:pt idx="162">
                  <c:v>7898.31</c:v>
                </c:pt>
                <c:pt idx="163">
                  <c:v>7888.51</c:v>
                </c:pt>
                <c:pt idx="164">
                  <c:v>7816.2</c:v>
                </c:pt>
                <c:pt idx="165">
                  <c:v>7816.03</c:v>
                </c:pt>
                <c:pt idx="166">
                  <c:v>7790.09</c:v>
                </c:pt>
                <c:pt idx="167">
                  <c:v>7790.09</c:v>
                </c:pt>
                <c:pt idx="168">
                  <c:v>7797.96</c:v>
                </c:pt>
                <c:pt idx="169">
                  <c:v>7846.03</c:v>
                </c:pt>
                <c:pt idx="170">
                  <c:v>7829.89</c:v>
                </c:pt>
                <c:pt idx="171">
                  <c:v>7805.59</c:v>
                </c:pt>
                <c:pt idx="172">
                  <c:v>7700</c:v>
                </c:pt>
                <c:pt idx="173">
                  <c:v>7700</c:v>
                </c:pt>
                <c:pt idx="174">
                  <c:v>7715.97</c:v>
                </c:pt>
                <c:pt idx="175">
                  <c:v>7709.8</c:v>
                </c:pt>
                <c:pt idx="176">
                  <c:v>7717.9</c:v>
                </c:pt>
                <c:pt idx="177">
                  <c:v>7734.04</c:v>
                </c:pt>
                <c:pt idx="178">
                  <c:v>7791.9</c:v>
                </c:pt>
                <c:pt idx="179">
                  <c:v>7916.2</c:v>
                </c:pt>
                <c:pt idx="180">
                  <c:v>7964.45</c:v>
                </c:pt>
                <c:pt idx="181">
                  <c:v>8036.93</c:v>
                </c:pt>
                <c:pt idx="182">
                  <c:v>8064.62</c:v>
                </c:pt>
                <c:pt idx="183">
                  <c:v>8064.62</c:v>
                </c:pt>
                <c:pt idx="184">
                  <c:v>8048.48</c:v>
                </c:pt>
                <c:pt idx="185">
                  <c:v>8056.52</c:v>
                </c:pt>
                <c:pt idx="186">
                  <c:v>8016.14</c:v>
                </c:pt>
                <c:pt idx="187">
                  <c:v>8124.24</c:v>
                </c:pt>
                <c:pt idx="188">
                  <c:v>8200</c:v>
                </c:pt>
                <c:pt idx="189">
                  <c:v>8149.83</c:v>
                </c:pt>
                <c:pt idx="190">
                  <c:v>8050.06</c:v>
                </c:pt>
                <c:pt idx="191">
                  <c:v>8116.29</c:v>
                </c:pt>
                <c:pt idx="192">
                  <c:v>8208.19</c:v>
                </c:pt>
                <c:pt idx="193">
                  <c:v>8383.9500000000007</c:v>
                </c:pt>
                <c:pt idx="194">
                  <c:v>8609.8799999999992</c:v>
                </c:pt>
                <c:pt idx="195">
                  <c:v>8752.02</c:v>
                </c:pt>
                <c:pt idx="196">
                  <c:v>8852.02</c:v>
                </c:pt>
                <c:pt idx="197">
                  <c:v>8852.02</c:v>
                </c:pt>
                <c:pt idx="198">
                  <c:v>8935.8799999999992</c:v>
                </c:pt>
                <c:pt idx="199">
                  <c:v>9234.1200000000008</c:v>
                </c:pt>
                <c:pt idx="200">
                  <c:v>9417.98</c:v>
                </c:pt>
                <c:pt idx="201">
                  <c:v>9679.77</c:v>
                </c:pt>
                <c:pt idx="202">
                  <c:v>9917.6299999999992</c:v>
                </c:pt>
                <c:pt idx="203">
                  <c:v>10158.16</c:v>
                </c:pt>
                <c:pt idx="204">
                  <c:v>10568.25</c:v>
                </c:pt>
                <c:pt idx="205">
                  <c:v>10760.38</c:v>
                </c:pt>
                <c:pt idx="206">
                  <c:v>11010.5</c:v>
                </c:pt>
                <c:pt idx="207">
                  <c:v>11208.63</c:v>
                </c:pt>
                <c:pt idx="208">
                  <c:v>11340.56</c:v>
                </c:pt>
                <c:pt idx="209">
                  <c:v>11484.39</c:v>
                </c:pt>
                <c:pt idx="210">
                  <c:v>11712.11</c:v>
                </c:pt>
                <c:pt idx="211">
                  <c:v>11918.28</c:v>
                </c:pt>
                <c:pt idx="212">
                  <c:v>12076.38</c:v>
                </c:pt>
                <c:pt idx="213">
                  <c:v>12250.21</c:v>
                </c:pt>
                <c:pt idx="214">
                  <c:v>12440.24</c:v>
                </c:pt>
                <c:pt idx="215">
                  <c:v>12656.76</c:v>
                </c:pt>
                <c:pt idx="216">
                  <c:v>12656.76</c:v>
                </c:pt>
                <c:pt idx="217">
                  <c:v>12656.76</c:v>
                </c:pt>
                <c:pt idx="218">
                  <c:v>12656.76</c:v>
                </c:pt>
                <c:pt idx="219">
                  <c:v>12656.76</c:v>
                </c:pt>
                <c:pt idx="220">
                  <c:v>12656.76</c:v>
                </c:pt>
                <c:pt idx="221">
                  <c:v>12560.62</c:v>
                </c:pt>
                <c:pt idx="222">
                  <c:v>12159.97</c:v>
                </c:pt>
                <c:pt idx="223">
                  <c:v>12159.97</c:v>
                </c:pt>
                <c:pt idx="224">
                  <c:v>12159.97</c:v>
                </c:pt>
                <c:pt idx="225">
                  <c:v>12140.38</c:v>
                </c:pt>
                <c:pt idx="226">
                  <c:v>11632.93</c:v>
                </c:pt>
                <c:pt idx="227">
                  <c:v>11225</c:v>
                </c:pt>
                <c:pt idx="228">
                  <c:v>10947.87</c:v>
                </c:pt>
                <c:pt idx="229">
                  <c:v>10947.87</c:v>
                </c:pt>
                <c:pt idx="230">
                  <c:v>10947.87</c:v>
                </c:pt>
                <c:pt idx="231">
                  <c:v>9972.2800000000007</c:v>
                </c:pt>
                <c:pt idx="232">
                  <c:v>9472.2800000000007</c:v>
                </c:pt>
                <c:pt idx="233">
                  <c:v>9472.2800000000007</c:v>
                </c:pt>
                <c:pt idx="234">
                  <c:v>8998.2800000000007</c:v>
                </c:pt>
                <c:pt idx="235">
                  <c:v>8666.0499999999993</c:v>
                </c:pt>
                <c:pt idx="236">
                  <c:v>8502.2099999999991</c:v>
                </c:pt>
                <c:pt idx="237">
                  <c:v>8410.2800000000007</c:v>
                </c:pt>
                <c:pt idx="238">
                  <c:v>8410.2800000000007</c:v>
                </c:pt>
                <c:pt idx="239">
                  <c:v>8366.74</c:v>
                </c:pt>
                <c:pt idx="240">
                  <c:v>8366.74</c:v>
                </c:pt>
                <c:pt idx="241">
                  <c:v>8337.69</c:v>
                </c:pt>
                <c:pt idx="242">
                  <c:v>8269.8799999999992</c:v>
                </c:pt>
                <c:pt idx="243">
                  <c:v>8241.6200000000008</c:v>
                </c:pt>
                <c:pt idx="244">
                  <c:v>8241.6200000000008</c:v>
                </c:pt>
                <c:pt idx="245">
                  <c:v>8241.6200000000008</c:v>
                </c:pt>
                <c:pt idx="246">
                  <c:v>7843.26</c:v>
                </c:pt>
                <c:pt idx="247">
                  <c:v>7710.95</c:v>
                </c:pt>
                <c:pt idx="248">
                  <c:v>7698.83</c:v>
                </c:pt>
                <c:pt idx="249">
                  <c:v>7698.83</c:v>
                </c:pt>
                <c:pt idx="250">
                  <c:v>7698.83</c:v>
                </c:pt>
                <c:pt idx="251">
                  <c:v>7714.8</c:v>
                </c:pt>
                <c:pt idx="252">
                  <c:v>7705.85</c:v>
                </c:pt>
                <c:pt idx="253">
                  <c:v>7582.22</c:v>
                </c:pt>
                <c:pt idx="254">
                  <c:v>7561.36</c:v>
                </c:pt>
                <c:pt idx="255">
                  <c:v>7573.39</c:v>
                </c:pt>
                <c:pt idx="256">
                  <c:v>7573.39</c:v>
                </c:pt>
                <c:pt idx="257">
                  <c:v>7597.43</c:v>
                </c:pt>
                <c:pt idx="258">
                  <c:v>7613.48</c:v>
                </c:pt>
                <c:pt idx="259">
                  <c:v>7669.14</c:v>
                </c:pt>
                <c:pt idx="260">
                  <c:v>7669.14</c:v>
                </c:pt>
                <c:pt idx="261">
                  <c:v>7669.14</c:v>
                </c:pt>
                <c:pt idx="262">
                  <c:v>7669.14</c:v>
                </c:pt>
                <c:pt idx="263">
                  <c:v>7669.14</c:v>
                </c:pt>
                <c:pt idx="264">
                  <c:v>7669.14</c:v>
                </c:pt>
                <c:pt idx="265">
                  <c:v>7669.14</c:v>
                </c:pt>
                <c:pt idx="266">
                  <c:v>7647.22</c:v>
                </c:pt>
                <c:pt idx="267">
                  <c:v>7635.1</c:v>
                </c:pt>
                <c:pt idx="268">
                  <c:v>7635.1</c:v>
                </c:pt>
                <c:pt idx="269">
                  <c:v>7635.1</c:v>
                </c:pt>
                <c:pt idx="270">
                  <c:v>7608.29</c:v>
                </c:pt>
                <c:pt idx="271">
                  <c:v>7608.29</c:v>
                </c:pt>
                <c:pt idx="272">
                  <c:v>7608.29</c:v>
                </c:pt>
                <c:pt idx="273">
                  <c:v>7608.29</c:v>
                </c:pt>
                <c:pt idx="274">
                  <c:v>7594.45</c:v>
                </c:pt>
                <c:pt idx="275">
                  <c:v>7594.45</c:v>
                </c:pt>
                <c:pt idx="276">
                  <c:v>7586.46</c:v>
                </c:pt>
                <c:pt idx="277">
                  <c:v>7546.46</c:v>
                </c:pt>
                <c:pt idx="278">
                  <c:v>7490.29</c:v>
                </c:pt>
                <c:pt idx="279">
                  <c:v>7332.98</c:v>
                </c:pt>
                <c:pt idx="280">
                  <c:v>7249.15</c:v>
                </c:pt>
                <c:pt idx="281">
                  <c:v>7249.15</c:v>
                </c:pt>
                <c:pt idx="282">
                  <c:v>7270.1</c:v>
                </c:pt>
                <c:pt idx="283">
                  <c:v>7279.05</c:v>
                </c:pt>
                <c:pt idx="284">
                  <c:v>7328.09</c:v>
                </c:pt>
                <c:pt idx="285">
                  <c:v>7328.09</c:v>
                </c:pt>
                <c:pt idx="286">
                  <c:v>7353.17</c:v>
                </c:pt>
                <c:pt idx="287">
                  <c:v>7399.15</c:v>
                </c:pt>
                <c:pt idx="288">
                  <c:v>7415.21</c:v>
                </c:pt>
                <c:pt idx="289">
                  <c:v>7431.26</c:v>
                </c:pt>
                <c:pt idx="290">
                  <c:v>7431.26</c:v>
                </c:pt>
                <c:pt idx="291">
                  <c:v>7431.26</c:v>
                </c:pt>
                <c:pt idx="292">
                  <c:v>7415.21</c:v>
                </c:pt>
                <c:pt idx="293">
                  <c:v>7407.22</c:v>
                </c:pt>
                <c:pt idx="294">
                  <c:v>7329.14</c:v>
                </c:pt>
                <c:pt idx="295">
                  <c:v>7329.14</c:v>
                </c:pt>
                <c:pt idx="296">
                  <c:v>7329.14</c:v>
                </c:pt>
                <c:pt idx="297">
                  <c:v>7329.14</c:v>
                </c:pt>
                <c:pt idx="298">
                  <c:v>7349.24</c:v>
                </c:pt>
                <c:pt idx="299">
                  <c:v>7349.24</c:v>
                </c:pt>
                <c:pt idx="300">
                  <c:v>7410.4</c:v>
                </c:pt>
                <c:pt idx="301">
                  <c:v>7451.45</c:v>
                </c:pt>
                <c:pt idx="302">
                  <c:v>7451.45</c:v>
                </c:pt>
                <c:pt idx="303">
                  <c:v>7467.5</c:v>
                </c:pt>
                <c:pt idx="304">
                  <c:v>7467.5</c:v>
                </c:pt>
                <c:pt idx="305">
                  <c:v>7467.5</c:v>
                </c:pt>
                <c:pt idx="306">
                  <c:v>7467.5</c:v>
                </c:pt>
                <c:pt idx="307">
                  <c:v>7435.4</c:v>
                </c:pt>
                <c:pt idx="308">
                  <c:v>7345.1</c:v>
                </c:pt>
                <c:pt idx="309">
                  <c:v>7249.15</c:v>
                </c:pt>
                <c:pt idx="310">
                  <c:v>7181.26</c:v>
                </c:pt>
                <c:pt idx="311">
                  <c:v>7123.28</c:v>
                </c:pt>
                <c:pt idx="312">
                  <c:v>7123.28</c:v>
                </c:pt>
                <c:pt idx="313">
                  <c:v>7115.29</c:v>
                </c:pt>
                <c:pt idx="314">
                  <c:v>7115.29</c:v>
                </c:pt>
                <c:pt idx="315">
                  <c:v>7115.29</c:v>
                </c:pt>
                <c:pt idx="316">
                  <c:v>7103.17</c:v>
                </c:pt>
                <c:pt idx="317">
                  <c:v>7103.17</c:v>
                </c:pt>
                <c:pt idx="318">
                  <c:v>7103.17</c:v>
                </c:pt>
                <c:pt idx="319">
                  <c:v>7103.17</c:v>
                </c:pt>
                <c:pt idx="320">
                  <c:v>7103.17</c:v>
                </c:pt>
                <c:pt idx="321">
                  <c:v>7103.17</c:v>
                </c:pt>
                <c:pt idx="322">
                  <c:v>7103.17</c:v>
                </c:pt>
                <c:pt idx="323">
                  <c:v>7077.21</c:v>
                </c:pt>
                <c:pt idx="324">
                  <c:v>7006.26</c:v>
                </c:pt>
                <c:pt idx="325">
                  <c:v>6990.18</c:v>
                </c:pt>
                <c:pt idx="326">
                  <c:v>6990.18</c:v>
                </c:pt>
                <c:pt idx="327">
                  <c:v>6931.26</c:v>
                </c:pt>
                <c:pt idx="328">
                  <c:v>6881.26</c:v>
                </c:pt>
                <c:pt idx="329">
                  <c:v>6860.4</c:v>
                </c:pt>
                <c:pt idx="330">
                  <c:v>6852.33</c:v>
                </c:pt>
                <c:pt idx="331">
                  <c:v>6805.41</c:v>
                </c:pt>
                <c:pt idx="332">
                  <c:v>6773.28</c:v>
                </c:pt>
                <c:pt idx="333">
                  <c:v>6741.14</c:v>
                </c:pt>
                <c:pt idx="334">
                  <c:v>6741.14</c:v>
                </c:pt>
                <c:pt idx="335">
                  <c:v>6723.36</c:v>
                </c:pt>
                <c:pt idx="336">
                  <c:v>6723.36</c:v>
                </c:pt>
                <c:pt idx="337">
                  <c:v>6719.31</c:v>
                </c:pt>
                <c:pt idx="338">
                  <c:v>6714.42</c:v>
                </c:pt>
                <c:pt idx="339">
                  <c:v>6714.42</c:v>
                </c:pt>
                <c:pt idx="340">
                  <c:v>6628.98</c:v>
                </c:pt>
                <c:pt idx="341">
                  <c:v>6550.09</c:v>
                </c:pt>
                <c:pt idx="342">
                  <c:v>6534.04</c:v>
                </c:pt>
                <c:pt idx="343">
                  <c:v>6534.04</c:v>
                </c:pt>
                <c:pt idx="344">
                  <c:v>6546.16</c:v>
                </c:pt>
                <c:pt idx="345">
                  <c:v>6596.16</c:v>
                </c:pt>
                <c:pt idx="346">
                  <c:v>6596.16</c:v>
                </c:pt>
                <c:pt idx="347">
                  <c:v>6633.36</c:v>
                </c:pt>
                <c:pt idx="348">
                  <c:v>6669.12</c:v>
                </c:pt>
                <c:pt idx="349">
                  <c:v>6669.12</c:v>
                </c:pt>
                <c:pt idx="350">
                  <c:v>6669.12</c:v>
                </c:pt>
                <c:pt idx="351">
                  <c:v>6685.18</c:v>
                </c:pt>
                <c:pt idx="352">
                  <c:v>6764.99</c:v>
                </c:pt>
                <c:pt idx="353">
                  <c:v>6838.93</c:v>
                </c:pt>
                <c:pt idx="354">
                  <c:v>6881.8</c:v>
                </c:pt>
                <c:pt idx="355">
                  <c:v>6889.87</c:v>
                </c:pt>
                <c:pt idx="356">
                  <c:v>6905.92</c:v>
                </c:pt>
                <c:pt idx="357">
                  <c:v>6962.94</c:v>
                </c:pt>
                <c:pt idx="358">
                  <c:v>7011.36</c:v>
                </c:pt>
                <c:pt idx="359">
                  <c:v>7011.36</c:v>
                </c:pt>
                <c:pt idx="360">
                  <c:v>7035.4</c:v>
                </c:pt>
                <c:pt idx="361">
                  <c:v>7072.22</c:v>
                </c:pt>
                <c:pt idx="362">
                  <c:v>7072.22</c:v>
                </c:pt>
                <c:pt idx="363">
                  <c:v>7072.22</c:v>
                </c:pt>
                <c:pt idx="364">
                  <c:v>7072.22</c:v>
                </c:pt>
                <c:pt idx="365">
                  <c:v>7072.22</c:v>
                </c:pt>
                <c:pt idx="366">
                  <c:v>7072.22</c:v>
                </c:pt>
                <c:pt idx="367">
                  <c:v>7072.22</c:v>
                </c:pt>
                <c:pt idx="368">
                  <c:v>7072.22</c:v>
                </c:pt>
                <c:pt idx="369">
                  <c:v>7072.22</c:v>
                </c:pt>
                <c:pt idx="370">
                  <c:v>7072.22</c:v>
                </c:pt>
                <c:pt idx="371">
                  <c:v>7072.22</c:v>
                </c:pt>
                <c:pt idx="372">
                  <c:v>7072.22</c:v>
                </c:pt>
                <c:pt idx="373">
                  <c:v>7072.22</c:v>
                </c:pt>
                <c:pt idx="374">
                  <c:v>6986.36</c:v>
                </c:pt>
                <c:pt idx="375">
                  <c:v>6986.36</c:v>
                </c:pt>
                <c:pt idx="376">
                  <c:v>6986.36</c:v>
                </c:pt>
                <c:pt idx="377">
                  <c:v>6878.26</c:v>
                </c:pt>
                <c:pt idx="378">
                  <c:v>6854.14</c:v>
                </c:pt>
                <c:pt idx="379">
                  <c:v>6776.17</c:v>
                </c:pt>
                <c:pt idx="380">
                  <c:v>6776.17</c:v>
                </c:pt>
                <c:pt idx="381">
                  <c:v>6776.17</c:v>
                </c:pt>
                <c:pt idx="382">
                  <c:v>6776.17</c:v>
                </c:pt>
                <c:pt idx="383">
                  <c:v>6776.17</c:v>
                </c:pt>
                <c:pt idx="384">
                  <c:v>6776.17</c:v>
                </c:pt>
                <c:pt idx="385">
                  <c:v>6776.17</c:v>
                </c:pt>
                <c:pt idx="386">
                  <c:v>6776.17</c:v>
                </c:pt>
                <c:pt idx="387">
                  <c:v>6776.17</c:v>
                </c:pt>
                <c:pt idx="388">
                  <c:v>6776.17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BC-4295-84A0-2A7AEA64087E}"/>
            </c:ext>
          </c:extLst>
        </c:ser>
        <c:ser>
          <c:idx val="1"/>
          <c:order val="1"/>
          <c:tx>
            <c:strRef>
              <c:f>Sheet1!$G$2</c:f>
              <c:strCache>
                <c:ptCount val="1"/>
                <c:pt idx="0">
                  <c:v>硅铁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Sheet1!$A$3:$A$391</c:f>
              <c:numCache>
                <c:formatCode>yyyy\-mm\-dd</c:formatCode>
                <c:ptCount val="389"/>
                <c:pt idx="0">
                  <c:v>44798</c:v>
                </c:pt>
                <c:pt idx="1">
                  <c:v>44797</c:v>
                </c:pt>
                <c:pt idx="2">
                  <c:v>44796</c:v>
                </c:pt>
                <c:pt idx="3">
                  <c:v>44795</c:v>
                </c:pt>
                <c:pt idx="4">
                  <c:v>44792</c:v>
                </c:pt>
                <c:pt idx="5">
                  <c:v>44791</c:v>
                </c:pt>
                <c:pt idx="6">
                  <c:v>44790</c:v>
                </c:pt>
                <c:pt idx="7">
                  <c:v>44789</c:v>
                </c:pt>
                <c:pt idx="8">
                  <c:v>44788</c:v>
                </c:pt>
                <c:pt idx="9">
                  <c:v>44785</c:v>
                </c:pt>
                <c:pt idx="10">
                  <c:v>44784</c:v>
                </c:pt>
                <c:pt idx="11">
                  <c:v>44783</c:v>
                </c:pt>
                <c:pt idx="12">
                  <c:v>44782</c:v>
                </c:pt>
                <c:pt idx="13">
                  <c:v>44781</c:v>
                </c:pt>
                <c:pt idx="14">
                  <c:v>44778</c:v>
                </c:pt>
                <c:pt idx="15">
                  <c:v>44777</c:v>
                </c:pt>
                <c:pt idx="16">
                  <c:v>44776</c:v>
                </c:pt>
                <c:pt idx="17">
                  <c:v>44775</c:v>
                </c:pt>
                <c:pt idx="18">
                  <c:v>44774</c:v>
                </c:pt>
                <c:pt idx="19">
                  <c:v>44771</c:v>
                </c:pt>
                <c:pt idx="20">
                  <c:v>44770</c:v>
                </c:pt>
                <c:pt idx="21">
                  <c:v>44769</c:v>
                </c:pt>
                <c:pt idx="22">
                  <c:v>44768</c:v>
                </c:pt>
                <c:pt idx="23">
                  <c:v>44767</c:v>
                </c:pt>
                <c:pt idx="24">
                  <c:v>44764</c:v>
                </c:pt>
                <c:pt idx="25">
                  <c:v>44763</c:v>
                </c:pt>
                <c:pt idx="26">
                  <c:v>44762</c:v>
                </c:pt>
                <c:pt idx="27">
                  <c:v>44761</c:v>
                </c:pt>
                <c:pt idx="28">
                  <c:v>44760</c:v>
                </c:pt>
                <c:pt idx="29">
                  <c:v>44757</c:v>
                </c:pt>
                <c:pt idx="30">
                  <c:v>44756</c:v>
                </c:pt>
                <c:pt idx="31">
                  <c:v>44755</c:v>
                </c:pt>
                <c:pt idx="32">
                  <c:v>44754</c:v>
                </c:pt>
                <c:pt idx="33">
                  <c:v>44753</c:v>
                </c:pt>
                <c:pt idx="34">
                  <c:v>44750</c:v>
                </c:pt>
                <c:pt idx="35">
                  <c:v>44749</c:v>
                </c:pt>
                <c:pt idx="36">
                  <c:v>44748</c:v>
                </c:pt>
                <c:pt idx="37">
                  <c:v>44747</c:v>
                </c:pt>
                <c:pt idx="38">
                  <c:v>44746</c:v>
                </c:pt>
                <c:pt idx="39">
                  <c:v>44743</c:v>
                </c:pt>
                <c:pt idx="40">
                  <c:v>44742</c:v>
                </c:pt>
                <c:pt idx="41">
                  <c:v>44741</c:v>
                </c:pt>
                <c:pt idx="42">
                  <c:v>44740</c:v>
                </c:pt>
                <c:pt idx="43">
                  <c:v>44739</c:v>
                </c:pt>
                <c:pt idx="44">
                  <c:v>44736</c:v>
                </c:pt>
                <c:pt idx="45">
                  <c:v>44735</c:v>
                </c:pt>
                <c:pt idx="46">
                  <c:v>44734</c:v>
                </c:pt>
                <c:pt idx="47">
                  <c:v>44733</c:v>
                </c:pt>
                <c:pt idx="48">
                  <c:v>44732</c:v>
                </c:pt>
                <c:pt idx="49">
                  <c:v>44729</c:v>
                </c:pt>
                <c:pt idx="50">
                  <c:v>44728</c:v>
                </c:pt>
                <c:pt idx="51">
                  <c:v>44727</c:v>
                </c:pt>
                <c:pt idx="52">
                  <c:v>44726</c:v>
                </c:pt>
                <c:pt idx="53">
                  <c:v>44725</c:v>
                </c:pt>
                <c:pt idx="54">
                  <c:v>44722</c:v>
                </c:pt>
                <c:pt idx="55">
                  <c:v>44721</c:v>
                </c:pt>
                <c:pt idx="56">
                  <c:v>44720</c:v>
                </c:pt>
                <c:pt idx="57">
                  <c:v>44719</c:v>
                </c:pt>
                <c:pt idx="58">
                  <c:v>44718</c:v>
                </c:pt>
                <c:pt idx="59">
                  <c:v>44714</c:v>
                </c:pt>
                <c:pt idx="60">
                  <c:v>44713</c:v>
                </c:pt>
                <c:pt idx="61">
                  <c:v>44712</c:v>
                </c:pt>
                <c:pt idx="62">
                  <c:v>44711</c:v>
                </c:pt>
                <c:pt idx="63">
                  <c:v>44708</c:v>
                </c:pt>
                <c:pt idx="64">
                  <c:v>44707</c:v>
                </c:pt>
                <c:pt idx="65">
                  <c:v>44706</c:v>
                </c:pt>
                <c:pt idx="66">
                  <c:v>44705</c:v>
                </c:pt>
                <c:pt idx="67">
                  <c:v>44704</c:v>
                </c:pt>
                <c:pt idx="68">
                  <c:v>44701</c:v>
                </c:pt>
                <c:pt idx="69">
                  <c:v>44700</c:v>
                </c:pt>
                <c:pt idx="70">
                  <c:v>44699</c:v>
                </c:pt>
                <c:pt idx="71">
                  <c:v>44698</c:v>
                </c:pt>
                <c:pt idx="72">
                  <c:v>44697</c:v>
                </c:pt>
                <c:pt idx="73">
                  <c:v>44694</c:v>
                </c:pt>
                <c:pt idx="74">
                  <c:v>44693</c:v>
                </c:pt>
                <c:pt idx="75">
                  <c:v>44692</c:v>
                </c:pt>
                <c:pt idx="76">
                  <c:v>44691</c:v>
                </c:pt>
                <c:pt idx="77">
                  <c:v>44690</c:v>
                </c:pt>
                <c:pt idx="78">
                  <c:v>44688</c:v>
                </c:pt>
                <c:pt idx="79">
                  <c:v>44687</c:v>
                </c:pt>
                <c:pt idx="80">
                  <c:v>44686</c:v>
                </c:pt>
                <c:pt idx="81">
                  <c:v>44680</c:v>
                </c:pt>
                <c:pt idx="82">
                  <c:v>44679</c:v>
                </c:pt>
                <c:pt idx="83">
                  <c:v>44678</c:v>
                </c:pt>
                <c:pt idx="84">
                  <c:v>44677</c:v>
                </c:pt>
                <c:pt idx="85">
                  <c:v>44676</c:v>
                </c:pt>
                <c:pt idx="86">
                  <c:v>44675</c:v>
                </c:pt>
                <c:pt idx="87">
                  <c:v>44673</c:v>
                </c:pt>
                <c:pt idx="88">
                  <c:v>44672</c:v>
                </c:pt>
                <c:pt idx="89">
                  <c:v>44671</c:v>
                </c:pt>
                <c:pt idx="90">
                  <c:v>44670</c:v>
                </c:pt>
                <c:pt idx="91">
                  <c:v>44669</c:v>
                </c:pt>
                <c:pt idx="92">
                  <c:v>44666</c:v>
                </c:pt>
                <c:pt idx="93">
                  <c:v>44665</c:v>
                </c:pt>
                <c:pt idx="94">
                  <c:v>44664</c:v>
                </c:pt>
                <c:pt idx="95">
                  <c:v>44663</c:v>
                </c:pt>
                <c:pt idx="96">
                  <c:v>44662</c:v>
                </c:pt>
                <c:pt idx="97">
                  <c:v>44659</c:v>
                </c:pt>
                <c:pt idx="98">
                  <c:v>44658</c:v>
                </c:pt>
                <c:pt idx="99">
                  <c:v>44657</c:v>
                </c:pt>
                <c:pt idx="100">
                  <c:v>44653</c:v>
                </c:pt>
                <c:pt idx="101">
                  <c:v>44652</c:v>
                </c:pt>
                <c:pt idx="102">
                  <c:v>44651</c:v>
                </c:pt>
                <c:pt idx="103">
                  <c:v>44650</c:v>
                </c:pt>
                <c:pt idx="104">
                  <c:v>44649</c:v>
                </c:pt>
                <c:pt idx="105">
                  <c:v>44648</c:v>
                </c:pt>
                <c:pt idx="106">
                  <c:v>44645</c:v>
                </c:pt>
                <c:pt idx="107">
                  <c:v>44644</c:v>
                </c:pt>
                <c:pt idx="108">
                  <c:v>44643</c:v>
                </c:pt>
                <c:pt idx="109">
                  <c:v>44642</c:v>
                </c:pt>
                <c:pt idx="110">
                  <c:v>44641</c:v>
                </c:pt>
                <c:pt idx="111">
                  <c:v>44638</c:v>
                </c:pt>
                <c:pt idx="112">
                  <c:v>44637</c:v>
                </c:pt>
                <c:pt idx="113">
                  <c:v>44636</c:v>
                </c:pt>
                <c:pt idx="114">
                  <c:v>44635</c:v>
                </c:pt>
                <c:pt idx="115">
                  <c:v>44634</c:v>
                </c:pt>
                <c:pt idx="116">
                  <c:v>44631</c:v>
                </c:pt>
                <c:pt idx="117">
                  <c:v>44630</c:v>
                </c:pt>
                <c:pt idx="118">
                  <c:v>44629</c:v>
                </c:pt>
                <c:pt idx="119">
                  <c:v>44628</c:v>
                </c:pt>
                <c:pt idx="120">
                  <c:v>44627</c:v>
                </c:pt>
                <c:pt idx="121">
                  <c:v>44624</c:v>
                </c:pt>
                <c:pt idx="122">
                  <c:v>44623</c:v>
                </c:pt>
                <c:pt idx="123">
                  <c:v>44622</c:v>
                </c:pt>
                <c:pt idx="124">
                  <c:v>44621</c:v>
                </c:pt>
                <c:pt idx="125">
                  <c:v>44620</c:v>
                </c:pt>
                <c:pt idx="126">
                  <c:v>44617</c:v>
                </c:pt>
                <c:pt idx="127">
                  <c:v>44616</c:v>
                </c:pt>
                <c:pt idx="128">
                  <c:v>44615</c:v>
                </c:pt>
                <c:pt idx="129">
                  <c:v>44614</c:v>
                </c:pt>
                <c:pt idx="130">
                  <c:v>44613</c:v>
                </c:pt>
                <c:pt idx="131">
                  <c:v>44610</c:v>
                </c:pt>
                <c:pt idx="132">
                  <c:v>44609</c:v>
                </c:pt>
                <c:pt idx="133">
                  <c:v>44608</c:v>
                </c:pt>
                <c:pt idx="134">
                  <c:v>44607</c:v>
                </c:pt>
                <c:pt idx="135">
                  <c:v>44606</c:v>
                </c:pt>
                <c:pt idx="136">
                  <c:v>44603</c:v>
                </c:pt>
                <c:pt idx="137">
                  <c:v>44602</c:v>
                </c:pt>
                <c:pt idx="138">
                  <c:v>44601</c:v>
                </c:pt>
                <c:pt idx="139">
                  <c:v>44600</c:v>
                </c:pt>
                <c:pt idx="140">
                  <c:v>44599</c:v>
                </c:pt>
                <c:pt idx="141">
                  <c:v>44591</c:v>
                </c:pt>
                <c:pt idx="142">
                  <c:v>44590</c:v>
                </c:pt>
                <c:pt idx="143">
                  <c:v>44589</c:v>
                </c:pt>
                <c:pt idx="144">
                  <c:v>44588</c:v>
                </c:pt>
                <c:pt idx="145">
                  <c:v>44587</c:v>
                </c:pt>
                <c:pt idx="146">
                  <c:v>44586</c:v>
                </c:pt>
                <c:pt idx="147">
                  <c:v>44585</c:v>
                </c:pt>
                <c:pt idx="148">
                  <c:v>44582</c:v>
                </c:pt>
                <c:pt idx="149">
                  <c:v>44581</c:v>
                </c:pt>
                <c:pt idx="150">
                  <c:v>44580</c:v>
                </c:pt>
                <c:pt idx="151">
                  <c:v>44579</c:v>
                </c:pt>
                <c:pt idx="152">
                  <c:v>44578</c:v>
                </c:pt>
                <c:pt idx="153">
                  <c:v>44575</c:v>
                </c:pt>
                <c:pt idx="154">
                  <c:v>44574</c:v>
                </c:pt>
                <c:pt idx="155">
                  <c:v>44573</c:v>
                </c:pt>
                <c:pt idx="156">
                  <c:v>44572</c:v>
                </c:pt>
                <c:pt idx="157">
                  <c:v>44571</c:v>
                </c:pt>
                <c:pt idx="158">
                  <c:v>44568</c:v>
                </c:pt>
                <c:pt idx="159">
                  <c:v>44567</c:v>
                </c:pt>
                <c:pt idx="160">
                  <c:v>44566</c:v>
                </c:pt>
                <c:pt idx="161">
                  <c:v>44565</c:v>
                </c:pt>
                <c:pt idx="162">
                  <c:v>44561</c:v>
                </c:pt>
                <c:pt idx="163">
                  <c:v>44560</c:v>
                </c:pt>
                <c:pt idx="164">
                  <c:v>44559</c:v>
                </c:pt>
                <c:pt idx="165">
                  <c:v>44558</c:v>
                </c:pt>
                <c:pt idx="166">
                  <c:v>44557</c:v>
                </c:pt>
                <c:pt idx="167">
                  <c:v>44554</c:v>
                </c:pt>
                <c:pt idx="168">
                  <c:v>44553</c:v>
                </c:pt>
                <c:pt idx="169">
                  <c:v>44552</c:v>
                </c:pt>
                <c:pt idx="170">
                  <c:v>44551</c:v>
                </c:pt>
                <c:pt idx="171">
                  <c:v>44550</c:v>
                </c:pt>
                <c:pt idx="172">
                  <c:v>44547</c:v>
                </c:pt>
                <c:pt idx="173">
                  <c:v>44546</c:v>
                </c:pt>
                <c:pt idx="174">
                  <c:v>44545</c:v>
                </c:pt>
                <c:pt idx="175">
                  <c:v>44544</c:v>
                </c:pt>
                <c:pt idx="176">
                  <c:v>44543</c:v>
                </c:pt>
                <c:pt idx="177">
                  <c:v>44540</c:v>
                </c:pt>
                <c:pt idx="178">
                  <c:v>44539</c:v>
                </c:pt>
                <c:pt idx="179">
                  <c:v>44538</c:v>
                </c:pt>
                <c:pt idx="180">
                  <c:v>44537</c:v>
                </c:pt>
                <c:pt idx="181">
                  <c:v>44536</c:v>
                </c:pt>
                <c:pt idx="182">
                  <c:v>44533</c:v>
                </c:pt>
                <c:pt idx="183">
                  <c:v>44532</c:v>
                </c:pt>
                <c:pt idx="184">
                  <c:v>44531</c:v>
                </c:pt>
                <c:pt idx="185">
                  <c:v>44530</c:v>
                </c:pt>
                <c:pt idx="186">
                  <c:v>44529</c:v>
                </c:pt>
                <c:pt idx="187">
                  <c:v>44526</c:v>
                </c:pt>
                <c:pt idx="188">
                  <c:v>44525</c:v>
                </c:pt>
                <c:pt idx="189">
                  <c:v>44524</c:v>
                </c:pt>
                <c:pt idx="190">
                  <c:v>44523</c:v>
                </c:pt>
                <c:pt idx="191">
                  <c:v>44522</c:v>
                </c:pt>
                <c:pt idx="192">
                  <c:v>44519</c:v>
                </c:pt>
                <c:pt idx="193">
                  <c:v>44518</c:v>
                </c:pt>
                <c:pt idx="194">
                  <c:v>44517</c:v>
                </c:pt>
                <c:pt idx="195">
                  <c:v>44516</c:v>
                </c:pt>
                <c:pt idx="196">
                  <c:v>44515</c:v>
                </c:pt>
                <c:pt idx="197">
                  <c:v>44512</c:v>
                </c:pt>
                <c:pt idx="198">
                  <c:v>44511</c:v>
                </c:pt>
                <c:pt idx="199">
                  <c:v>44510</c:v>
                </c:pt>
                <c:pt idx="200">
                  <c:v>44509</c:v>
                </c:pt>
                <c:pt idx="201">
                  <c:v>44508</c:v>
                </c:pt>
                <c:pt idx="202">
                  <c:v>44505</c:v>
                </c:pt>
                <c:pt idx="203">
                  <c:v>44504</c:v>
                </c:pt>
                <c:pt idx="204">
                  <c:v>44503</c:v>
                </c:pt>
                <c:pt idx="205">
                  <c:v>44502</c:v>
                </c:pt>
                <c:pt idx="206">
                  <c:v>44501</c:v>
                </c:pt>
                <c:pt idx="207">
                  <c:v>44498</c:v>
                </c:pt>
                <c:pt idx="208">
                  <c:v>44497</c:v>
                </c:pt>
                <c:pt idx="209">
                  <c:v>44496</c:v>
                </c:pt>
                <c:pt idx="210">
                  <c:v>44495</c:v>
                </c:pt>
                <c:pt idx="211">
                  <c:v>44494</c:v>
                </c:pt>
                <c:pt idx="212">
                  <c:v>44491</c:v>
                </c:pt>
                <c:pt idx="213">
                  <c:v>44490</c:v>
                </c:pt>
                <c:pt idx="214">
                  <c:v>44489</c:v>
                </c:pt>
                <c:pt idx="215">
                  <c:v>44488</c:v>
                </c:pt>
                <c:pt idx="216">
                  <c:v>44487</c:v>
                </c:pt>
                <c:pt idx="217">
                  <c:v>44484</c:v>
                </c:pt>
                <c:pt idx="218">
                  <c:v>44483</c:v>
                </c:pt>
                <c:pt idx="219">
                  <c:v>44482</c:v>
                </c:pt>
                <c:pt idx="220">
                  <c:v>44481</c:v>
                </c:pt>
                <c:pt idx="221">
                  <c:v>44480</c:v>
                </c:pt>
                <c:pt idx="222">
                  <c:v>44478</c:v>
                </c:pt>
                <c:pt idx="223">
                  <c:v>44477</c:v>
                </c:pt>
                <c:pt idx="224">
                  <c:v>44469</c:v>
                </c:pt>
                <c:pt idx="225">
                  <c:v>44468</c:v>
                </c:pt>
                <c:pt idx="226">
                  <c:v>44467</c:v>
                </c:pt>
                <c:pt idx="227">
                  <c:v>44466</c:v>
                </c:pt>
                <c:pt idx="228">
                  <c:v>44465</c:v>
                </c:pt>
                <c:pt idx="229">
                  <c:v>44463</c:v>
                </c:pt>
                <c:pt idx="230">
                  <c:v>44462</c:v>
                </c:pt>
                <c:pt idx="231">
                  <c:v>44461</c:v>
                </c:pt>
                <c:pt idx="232">
                  <c:v>44457</c:v>
                </c:pt>
                <c:pt idx="233">
                  <c:v>44456</c:v>
                </c:pt>
                <c:pt idx="234">
                  <c:v>44455</c:v>
                </c:pt>
                <c:pt idx="235">
                  <c:v>44454</c:v>
                </c:pt>
                <c:pt idx="236">
                  <c:v>44453</c:v>
                </c:pt>
                <c:pt idx="237">
                  <c:v>44452</c:v>
                </c:pt>
                <c:pt idx="238">
                  <c:v>44449</c:v>
                </c:pt>
                <c:pt idx="239">
                  <c:v>44448</c:v>
                </c:pt>
                <c:pt idx="240">
                  <c:v>44447</c:v>
                </c:pt>
                <c:pt idx="241">
                  <c:v>44446</c:v>
                </c:pt>
                <c:pt idx="242">
                  <c:v>44445</c:v>
                </c:pt>
                <c:pt idx="243">
                  <c:v>44442</c:v>
                </c:pt>
                <c:pt idx="244">
                  <c:v>44441</c:v>
                </c:pt>
                <c:pt idx="245">
                  <c:v>44440</c:v>
                </c:pt>
                <c:pt idx="246">
                  <c:v>44439</c:v>
                </c:pt>
                <c:pt idx="247">
                  <c:v>44438</c:v>
                </c:pt>
                <c:pt idx="248">
                  <c:v>44435</c:v>
                </c:pt>
                <c:pt idx="249">
                  <c:v>44434</c:v>
                </c:pt>
                <c:pt idx="250">
                  <c:v>44433</c:v>
                </c:pt>
                <c:pt idx="251">
                  <c:v>44432</c:v>
                </c:pt>
                <c:pt idx="252">
                  <c:v>44431</c:v>
                </c:pt>
                <c:pt idx="253">
                  <c:v>44428</c:v>
                </c:pt>
                <c:pt idx="254">
                  <c:v>44427</c:v>
                </c:pt>
                <c:pt idx="255">
                  <c:v>44426</c:v>
                </c:pt>
                <c:pt idx="256">
                  <c:v>44425</c:v>
                </c:pt>
                <c:pt idx="257">
                  <c:v>44424</c:v>
                </c:pt>
                <c:pt idx="258">
                  <c:v>44421</c:v>
                </c:pt>
                <c:pt idx="259">
                  <c:v>44420</c:v>
                </c:pt>
                <c:pt idx="260">
                  <c:v>44419</c:v>
                </c:pt>
                <c:pt idx="261">
                  <c:v>44418</c:v>
                </c:pt>
                <c:pt idx="262">
                  <c:v>44417</c:v>
                </c:pt>
                <c:pt idx="263">
                  <c:v>44414</c:v>
                </c:pt>
                <c:pt idx="264">
                  <c:v>44413</c:v>
                </c:pt>
                <c:pt idx="265">
                  <c:v>44412</c:v>
                </c:pt>
                <c:pt idx="266">
                  <c:v>44411</c:v>
                </c:pt>
                <c:pt idx="267">
                  <c:v>44410</c:v>
                </c:pt>
                <c:pt idx="268">
                  <c:v>44407</c:v>
                </c:pt>
                <c:pt idx="269">
                  <c:v>44406</c:v>
                </c:pt>
                <c:pt idx="270">
                  <c:v>44405</c:v>
                </c:pt>
                <c:pt idx="271">
                  <c:v>44404</c:v>
                </c:pt>
                <c:pt idx="272">
                  <c:v>44403</c:v>
                </c:pt>
                <c:pt idx="273">
                  <c:v>44400</c:v>
                </c:pt>
                <c:pt idx="274">
                  <c:v>44399</c:v>
                </c:pt>
                <c:pt idx="275">
                  <c:v>44398</c:v>
                </c:pt>
                <c:pt idx="276">
                  <c:v>44397</c:v>
                </c:pt>
                <c:pt idx="277">
                  <c:v>44396</c:v>
                </c:pt>
                <c:pt idx="278">
                  <c:v>44393</c:v>
                </c:pt>
                <c:pt idx="279">
                  <c:v>44392</c:v>
                </c:pt>
                <c:pt idx="280">
                  <c:v>44391</c:v>
                </c:pt>
                <c:pt idx="281">
                  <c:v>44390</c:v>
                </c:pt>
                <c:pt idx="282">
                  <c:v>44389</c:v>
                </c:pt>
                <c:pt idx="283">
                  <c:v>44386</c:v>
                </c:pt>
                <c:pt idx="284">
                  <c:v>44385</c:v>
                </c:pt>
                <c:pt idx="285">
                  <c:v>44384</c:v>
                </c:pt>
                <c:pt idx="286">
                  <c:v>44383</c:v>
                </c:pt>
                <c:pt idx="287">
                  <c:v>44382</c:v>
                </c:pt>
                <c:pt idx="288">
                  <c:v>44379</c:v>
                </c:pt>
                <c:pt idx="289">
                  <c:v>44378</c:v>
                </c:pt>
                <c:pt idx="290">
                  <c:v>44377</c:v>
                </c:pt>
                <c:pt idx="291">
                  <c:v>44376</c:v>
                </c:pt>
                <c:pt idx="292">
                  <c:v>44375</c:v>
                </c:pt>
                <c:pt idx="293">
                  <c:v>44372</c:v>
                </c:pt>
                <c:pt idx="294">
                  <c:v>44371</c:v>
                </c:pt>
                <c:pt idx="295">
                  <c:v>44370</c:v>
                </c:pt>
                <c:pt idx="296">
                  <c:v>44369</c:v>
                </c:pt>
                <c:pt idx="297">
                  <c:v>44368</c:v>
                </c:pt>
                <c:pt idx="298">
                  <c:v>44365</c:v>
                </c:pt>
                <c:pt idx="299">
                  <c:v>44364</c:v>
                </c:pt>
                <c:pt idx="300">
                  <c:v>44363</c:v>
                </c:pt>
                <c:pt idx="301">
                  <c:v>44362</c:v>
                </c:pt>
                <c:pt idx="302">
                  <c:v>44358</c:v>
                </c:pt>
                <c:pt idx="303">
                  <c:v>44357</c:v>
                </c:pt>
                <c:pt idx="304">
                  <c:v>44356</c:v>
                </c:pt>
                <c:pt idx="305">
                  <c:v>44355</c:v>
                </c:pt>
                <c:pt idx="306">
                  <c:v>44354</c:v>
                </c:pt>
                <c:pt idx="307">
                  <c:v>44351</c:v>
                </c:pt>
                <c:pt idx="308">
                  <c:v>44350</c:v>
                </c:pt>
                <c:pt idx="309">
                  <c:v>44349</c:v>
                </c:pt>
                <c:pt idx="310">
                  <c:v>44348</c:v>
                </c:pt>
                <c:pt idx="311">
                  <c:v>44347</c:v>
                </c:pt>
                <c:pt idx="312">
                  <c:v>44344</c:v>
                </c:pt>
                <c:pt idx="313">
                  <c:v>44343</c:v>
                </c:pt>
                <c:pt idx="314">
                  <c:v>44342</c:v>
                </c:pt>
                <c:pt idx="315">
                  <c:v>44341</c:v>
                </c:pt>
                <c:pt idx="316">
                  <c:v>44340</c:v>
                </c:pt>
                <c:pt idx="317">
                  <c:v>44337</c:v>
                </c:pt>
                <c:pt idx="318">
                  <c:v>44336</c:v>
                </c:pt>
                <c:pt idx="319">
                  <c:v>44335</c:v>
                </c:pt>
                <c:pt idx="320">
                  <c:v>44334</c:v>
                </c:pt>
                <c:pt idx="321">
                  <c:v>44333</c:v>
                </c:pt>
                <c:pt idx="322">
                  <c:v>44330</c:v>
                </c:pt>
                <c:pt idx="323">
                  <c:v>44329</c:v>
                </c:pt>
                <c:pt idx="324">
                  <c:v>44328</c:v>
                </c:pt>
                <c:pt idx="325">
                  <c:v>44327</c:v>
                </c:pt>
                <c:pt idx="326">
                  <c:v>44326</c:v>
                </c:pt>
                <c:pt idx="327">
                  <c:v>44324</c:v>
                </c:pt>
                <c:pt idx="328">
                  <c:v>44323</c:v>
                </c:pt>
                <c:pt idx="329">
                  <c:v>44322</c:v>
                </c:pt>
                <c:pt idx="330">
                  <c:v>44316</c:v>
                </c:pt>
                <c:pt idx="331">
                  <c:v>44315</c:v>
                </c:pt>
                <c:pt idx="332">
                  <c:v>44314</c:v>
                </c:pt>
                <c:pt idx="333">
                  <c:v>44313</c:v>
                </c:pt>
                <c:pt idx="334">
                  <c:v>44312</c:v>
                </c:pt>
                <c:pt idx="335">
                  <c:v>44311</c:v>
                </c:pt>
                <c:pt idx="336">
                  <c:v>44309</c:v>
                </c:pt>
                <c:pt idx="337">
                  <c:v>44308</c:v>
                </c:pt>
                <c:pt idx="338">
                  <c:v>44307</c:v>
                </c:pt>
                <c:pt idx="339">
                  <c:v>44306</c:v>
                </c:pt>
                <c:pt idx="340">
                  <c:v>44305</c:v>
                </c:pt>
                <c:pt idx="341">
                  <c:v>44302</c:v>
                </c:pt>
                <c:pt idx="342">
                  <c:v>44301</c:v>
                </c:pt>
                <c:pt idx="343">
                  <c:v>44300</c:v>
                </c:pt>
                <c:pt idx="344">
                  <c:v>44299</c:v>
                </c:pt>
                <c:pt idx="345">
                  <c:v>44298</c:v>
                </c:pt>
                <c:pt idx="346">
                  <c:v>44295</c:v>
                </c:pt>
                <c:pt idx="347">
                  <c:v>44294</c:v>
                </c:pt>
                <c:pt idx="348">
                  <c:v>44293</c:v>
                </c:pt>
                <c:pt idx="349">
                  <c:v>44292</c:v>
                </c:pt>
                <c:pt idx="350">
                  <c:v>44288</c:v>
                </c:pt>
                <c:pt idx="351">
                  <c:v>44287</c:v>
                </c:pt>
                <c:pt idx="352">
                  <c:v>44286</c:v>
                </c:pt>
                <c:pt idx="353">
                  <c:v>44285</c:v>
                </c:pt>
                <c:pt idx="354">
                  <c:v>44284</c:v>
                </c:pt>
                <c:pt idx="355">
                  <c:v>44281</c:v>
                </c:pt>
                <c:pt idx="356">
                  <c:v>44280</c:v>
                </c:pt>
                <c:pt idx="357">
                  <c:v>44279</c:v>
                </c:pt>
                <c:pt idx="358">
                  <c:v>44278</c:v>
                </c:pt>
                <c:pt idx="359">
                  <c:v>44277</c:v>
                </c:pt>
                <c:pt idx="360">
                  <c:v>44274</c:v>
                </c:pt>
                <c:pt idx="361">
                  <c:v>44273</c:v>
                </c:pt>
                <c:pt idx="362">
                  <c:v>44272</c:v>
                </c:pt>
                <c:pt idx="363">
                  <c:v>44271</c:v>
                </c:pt>
                <c:pt idx="364">
                  <c:v>44270</c:v>
                </c:pt>
                <c:pt idx="365">
                  <c:v>44267</c:v>
                </c:pt>
                <c:pt idx="366">
                  <c:v>44266</c:v>
                </c:pt>
                <c:pt idx="367">
                  <c:v>44265</c:v>
                </c:pt>
                <c:pt idx="368">
                  <c:v>44264</c:v>
                </c:pt>
                <c:pt idx="369">
                  <c:v>44263</c:v>
                </c:pt>
                <c:pt idx="370">
                  <c:v>44260</c:v>
                </c:pt>
                <c:pt idx="371">
                  <c:v>44259</c:v>
                </c:pt>
                <c:pt idx="372">
                  <c:v>44258</c:v>
                </c:pt>
                <c:pt idx="373">
                  <c:v>44257</c:v>
                </c:pt>
                <c:pt idx="374">
                  <c:v>44256</c:v>
                </c:pt>
                <c:pt idx="375">
                  <c:v>44253</c:v>
                </c:pt>
                <c:pt idx="376">
                  <c:v>44252</c:v>
                </c:pt>
                <c:pt idx="377">
                  <c:v>44251</c:v>
                </c:pt>
                <c:pt idx="378">
                  <c:v>44250</c:v>
                </c:pt>
                <c:pt idx="379">
                  <c:v>44249</c:v>
                </c:pt>
                <c:pt idx="380">
                  <c:v>44247</c:v>
                </c:pt>
                <c:pt idx="381">
                  <c:v>44246</c:v>
                </c:pt>
                <c:pt idx="382">
                  <c:v>44245</c:v>
                </c:pt>
                <c:pt idx="383">
                  <c:v>44237</c:v>
                </c:pt>
                <c:pt idx="384">
                  <c:v>44236</c:v>
                </c:pt>
                <c:pt idx="385">
                  <c:v>44235</c:v>
                </c:pt>
                <c:pt idx="386">
                  <c:v>44234</c:v>
                </c:pt>
                <c:pt idx="387">
                  <c:v>44232</c:v>
                </c:pt>
                <c:pt idx="388">
                  <c:v>44231</c:v>
                </c:pt>
              </c:numCache>
            </c:numRef>
          </c:cat>
          <c:val>
            <c:numRef>
              <c:f>Sheet1!$G$3:$G$391</c:f>
              <c:numCache>
                <c:formatCode>General</c:formatCode>
                <c:ptCount val="389"/>
                <c:pt idx="0">
                  <c:v>7600.07</c:v>
                </c:pt>
                <c:pt idx="1">
                  <c:v>7600.07</c:v>
                </c:pt>
                <c:pt idx="2">
                  <c:v>7600.07</c:v>
                </c:pt>
                <c:pt idx="3">
                  <c:v>7600.07</c:v>
                </c:pt>
                <c:pt idx="4">
                  <c:v>7600.07</c:v>
                </c:pt>
                <c:pt idx="5">
                  <c:v>7600.07</c:v>
                </c:pt>
                <c:pt idx="6">
                  <c:v>7612.97</c:v>
                </c:pt>
                <c:pt idx="7">
                  <c:v>7666.49</c:v>
                </c:pt>
                <c:pt idx="8">
                  <c:v>7666.49</c:v>
                </c:pt>
                <c:pt idx="9">
                  <c:v>7745.88</c:v>
                </c:pt>
                <c:pt idx="10">
                  <c:v>7745.88</c:v>
                </c:pt>
                <c:pt idx="11">
                  <c:v>7745.88</c:v>
                </c:pt>
                <c:pt idx="12">
                  <c:v>7745.88</c:v>
                </c:pt>
                <c:pt idx="13">
                  <c:v>7745.88</c:v>
                </c:pt>
                <c:pt idx="14">
                  <c:v>7745.88</c:v>
                </c:pt>
                <c:pt idx="15">
                  <c:v>7745.88</c:v>
                </c:pt>
                <c:pt idx="16">
                  <c:v>7745.88</c:v>
                </c:pt>
                <c:pt idx="17">
                  <c:v>7745.88</c:v>
                </c:pt>
                <c:pt idx="18">
                  <c:v>7745.88</c:v>
                </c:pt>
                <c:pt idx="19">
                  <c:v>7613.83</c:v>
                </c:pt>
                <c:pt idx="20">
                  <c:v>7476.18</c:v>
                </c:pt>
                <c:pt idx="21">
                  <c:v>7376.18</c:v>
                </c:pt>
                <c:pt idx="22">
                  <c:v>7504.6</c:v>
                </c:pt>
                <c:pt idx="23">
                  <c:v>7558.77</c:v>
                </c:pt>
                <c:pt idx="24">
                  <c:v>7545.88</c:v>
                </c:pt>
                <c:pt idx="25">
                  <c:v>7509.64</c:v>
                </c:pt>
                <c:pt idx="26">
                  <c:v>7534.4</c:v>
                </c:pt>
                <c:pt idx="27">
                  <c:v>7771.7</c:v>
                </c:pt>
                <c:pt idx="28">
                  <c:v>7771.7</c:v>
                </c:pt>
                <c:pt idx="29">
                  <c:v>7847.01</c:v>
                </c:pt>
                <c:pt idx="30">
                  <c:v>7970.32</c:v>
                </c:pt>
                <c:pt idx="31">
                  <c:v>7970.32</c:v>
                </c:pt>
                <c:pt idx="32">
                  <c:v>8100.07</c:v>
                </c:pt>
                <c:pt idx="33">
                  <c:v>8100.07</c:v>
                </c:pt>
                <c:pt idx="34">
                  <c:v>8100.07</c:v>
                </c:pt>
                <c:pt idx="35">
                  <c:v>8183.53</c:v>
                </c:pt>
                <c:pt idx="36">
                  <c:v>8188.6</c:v>
                </c:pt>
                <c:pt idx="37">
                  <c:v>8263.86</c:v>
                </c:pt>
                <c:pt idx="38">
                  <c:v>8326.18</c:v>
                </c:pt>
                <c:pt idx="39">
                  <c:v>8389.9699999999993</c:v>
                </c:pt>
                <c:pt idx="40">
                  <c:v>8426.18</c:v>
                </c:pt>
                <c:pt idx="41">
                  <c:v>8426.18</c:v>
                </c:pt>
                <c:pt idx="42">
                  <c:v>8413.26</c:v>
                </c:pt>
                <c:pt idx="43">
                  <c:v>8413.26</c:v>
                </c:pt>
                <c:pt idx="44">
                  <c:v>8488.57</c:v>
                </c:pt>
                <c:pt idx="45">
                  <c:v>8566.08</c:v>
                </c:pt>
                <c:pt idx="46">
                  <c:v>8587.15</c:v>
                </c:pt>
                <c:pt idx="47">
                  <c:v>8587.15</c:v>
                </c:pt>
                <c:pt idx="48">
                  <c:v>8587.15</c:v>
                </c:pt>
                <c:pt idx="49">
                  <c:v>8745.8799999999992</c:v>
                </c:pt>
                <c:pt idx="50">
                  <c:v>8836.2800000000007</c:v>
                </c:pt>
                <c:pt idx="51">
                  <c:v>8873.94</c:v>
                </c:pt>
                <c:pt idx="52">
                  <c:v>8962.17</c:v>
                </c:pt>
                <c:pt idx="53">
                  <c:v>8988.2800000000007</c:v>
                </c:pt>
                <c:pt idx="54">
                  <c:v>9001.2000000000007</c:v>
                </c:pt>
                <c:pt idx="55">
                  <c:v>9001.2000000000007</c:v>
                </c:pt>
                <c:pt idx="56">
                  <c:v>8938.86</c:v>
                </c:pt>
                <c:pt idx="57">
                  <c:v>8863.5499999999993</c:v>
                </c:pt>
                <c:pt idx="58">
                  <c:v>8800.07</c:v>
                </c:pt>
                <c:pt idx="59">
                  <c:v>8800.07</c:v>
                </c:pt>
                <c:pt idx="60">
                  <c:v>8800.07</c:v>
                </c:pt>
                <c:pt idx="61">
                  <c:v>8800.07</c:v>
                </c:pt>
                <c:pt idx="62">
                  <c:v>8750.94</c:v>
                </c:pt>
                <c:pt idx="63">
                  <c:v>8750.94</c:v>
                </c:pt>
                <c:pt idx="64">
                  <c:v>8750.94</c:v>
                </c:pt>
                <c:pt idx="65">
                  <c:v>8750.94</c:v>
                </c:pt>
                <c:pt idx="66">
                  <c:v>8750.94</c:v>
                </c:pt>
                <c:pt idx="67">
                  <c:v>8737.73</c:v>
                </c:pt>
                <c:pt idx="68">
                  <c:v>8737.73</c:v>
                </c:pt>
                <c:pt idx="69">
                  <c:v>8675.3799999999992</c:v>
                </c:pt>
                <c:pt idx="70">
                  <c:v>8737.73</c:v>
                </c:pt>
                <c:pt idx="71">
                  <c:v>8737.73</c:v>
                </c:pt>
                <c:pt idx="72">
                  <c:v>8737.73</c:v>
                </c:pt>
                <c:pt idx="73">
                  <c:v>8813.0400000000009</c:v>
                </c:pt>
                <c:pt idx="74">
                  <c:v>8850.7000000000007</c:v>
                </c:pt>
                <c:pt idx="75">
                  <c:v>8962.2199999999993</c:v>
                </c:pt>
                <c:pt idx="76">
                  <c:v>9070.9699999999993</c:v>
                </c:pt>
                <c:pt idx="77">
                  <c:v>9382.2000000000007</c:v>
                </c:pt>
                <c:pt idx="78">
                  <c:v>9563.6200000000008</c:v>
                </c:pt>
                <c:pt idx="79">
                  <c:v>9670.06</c:v>
                </c:pt>
                <c:pt idx="80">
                  <c:v>9729.58</c:v>
                </c:pt>
                <c:pt idx="81">
                  <c:v>9923.4500000000007</c:v>
                </c:pt>
                <c:pt idx="82">
                  <c:v>10011.59</c:v>
                </c:pt>
                <c:pt idx="83">
                  <c:v>10050.629999999999</c:v>
                </c:pt>
                <c:pt idx="84">
                  <c:v>10175.379999999999</c:v>
                </c:pt>
                <c:pt idx="85">
                  <c:v>10188.299999999999</c:v>
                </c:pt>
                <c:pt idx="86">
                  <c:v>10188.299999999999</c:v>
                </c:pt>
                <c:pt idx="87">
                  <c:v>10188.299999999999</c:v>
                </c:pt>
                <c:pt idx="88">
                  <c:v>10188.299999999999</c:v>
                </c:pt>
                <c:pt idx="89">
                  <c:v>10100.07</c:v>
                </c:pt>
                <c:pt idx="90">
                  <c:v>10100.07</c:v>
                </c:pt>
                <c:pt idx="91">
                  <c:v>10100.07</c:v>
                </c:pt>
                <c:pt idx="92">
                  <c:v>9843.59</c:v>
                </c:pt>
                <c:pt idx="93">
                  <c:v>9781.24</c:v>
                </c:pt>
                <c:pt idx="94">
                  <c:v>9781.24</c:v>
                </c:pt>
                <c:pt idx="95">
                  <c:v>9817.4500000000007</c:v>
                </c:pt>
                <c:pt idx="96">
                  <c:v>9817.4500000000007</c:v>
                </c:pt>
                <c:pt idx="97">
                  <c:v>9717.4500000000007</c:v>
                </c:pt>
                <c:pt idx="98">
                  <c:v>9681.2199999999993</c:v>
                </c:pt>
                <c:pt idx="99">
                  <c:v>9567.17</c:v>
                </c:pt>
                <c:pt idx="100">
                  <c:v>9429.58</c:v>
                </c:pt>
                <c:pt idx="101">
                  <c:v>9354.27</c:v>
                </c:pt>
                <c:pt idx="102">
                  <c:v>9291.92</c:v>
                </c:pt>
                <c:pt idx="103">
                  <c:v>9291.92</c:v>
                </c:pt>
                <c:pt idx="104">
                  <c:v>9254.27</c:v>
                </c:pt>
                <c:pt idx="105">
                  <c:v>9236.2999999999993</c:v>
                </c:pt>
                <c:pt idx="106">
                  <c:v>9119.76</c:v>
                </c:pt>
                <c:pt idx="107">
                  <c:v>9124.83</c:v>
                </c:pt>
                <c:pt idx="108">
                  <c:v>9137.73</c:v>
                </c:pt>
                <c:pt idx="109">
                  <c:v>9137.73</c:v>
                </c:pt>
                <c:pt idx="110">
                  <c:v>9137.73</c:v>
                </c:pt>
                <c:pt idx="111">
                  <c:v>9137.73</c:v>
                </c:pt>
                <c:pt idx="112">
                  <c:v>9137.73</c:v>
                </c:pt>
                <c:pt idx="113">
                  <c:v>9137.73</c:v>
                </c:pt>
                <c:pt idx="114">
                  <c:v>9306.84</c:v>
                </c:pt>
                <c:pt idx="115">
                  <c:v>9319.76</c:v>
                </c:pt>
                <c:pt idx="116">
                  <c:v>9319.76</c:v>
                </c:pt>
                <c:pt idx="117">
                  <c:v>9225.94</c:v>
                </c:pt>
                <c:pt idx="118">
                  <c:v>9155.69</c:v>
                </c:pt>
                <c:pt idx="119">
                  <c:v>8973.94</c:v>
                </c:pt>
                <c:pt idx="120">
                  <c:v>8791.92</c:v>
                </c:pt>
                <c:pt idx="121">
                  <c:v>8654.27</c:v>
                </c:pt>
                <c:pt idx="122">
                  <c:v>8654.27</c:v>
                </c:pt>
                <c:pt idx="123">
                  <c:v>8641.3700000000008</c:v>
                </c:pt>
                <c:pt idx="124">
                  <c:v>8641.3700000000008</c:v>
                </c:pt>
                <c:pt idx="125">
                  <c:v>8641.3700000000008</c:v>
                </c:pt>
                <c:pt idx="126">
                  <c:v>8662.41</c:v>
                </c:pt>
                <c:pt idx="127">
                  <c:v>8662.41</c:v>
                </c:pt>
                <c:pt idx="128">
                  <c:v>8662.41</c:v>
                </c:pt>
                <c:pt idx="129">
                  <c:v>8662.41</c:v>
                </c:pt>
                <c:pt idx="130">
                  <c:v>8567.48</c:v>
                </c:pt>
                <c:pt idx="131">
                  <c:v>8505.14</c:v>
                </c:pt>
                <c:pt idx="132">
                  <c:v>8505.14</c:v>
                </c:pt>
                <c:pt idx="133">
                  <c:v>8505.14</c:v>
                </c:pt>
                <c:pt idx="134">
                  <c:v>8524.49</c:v>
                </c:pt>
                <c:pt idx="135">
                  <c:v>8536.15</c:v>
                </c:pt>
                <c:pt idx="136">
                  <c:v>8538.68</c:v>
                </c:pt>
                <c:pt idx="137">
                  <c:v>8502.4699999999993</c:v>
                </c:pt>
                <c:pt idx="138">
                  <c:v>8422.1</c:v>
                </c:pt>
                <c:pt idx="139">
                  <c:v>8413.1</c:v>
                </c:pt>
                <c:pt idx="140">
                  <c:v>8337.5499999999993</c:v>
                </c:pt>
                <c:pt idx="141">
                  <c:v>8382.2199999999993</c:v>
                </c:pt>
                <c:pt idx="142">
                  <c:v>8382.2199999999993</c:v>
                </c:pt>
                <c:pt idx="143">
                  <c:v>8382.2199999999993</c:v>
                </c:pt>
                <c:pt idx="144">
                  <c:v>8382.2199999999993</c:v>
                </c:pt>
                <c:pt idx="145">
                  <c:v>8382.2199999999993</c:v>
                </c:pt>
                <c:pt idx="146">
                  <c:v>8382.2199999999993</c:v>
                </c:pt>
                <c:pt idx="147">
                  <c:v>8382.2199999999993</c:v>
                </c:pt>
                <c:pt idx="148">
                  <c:v>8384.75</c:v>
                </c:pt>
                <c:pt idx="149">
                  <c:v>8387.2800000000007</c:v>
                </c:pt>
                <c:pt idx="150">
                  <c:v>8330.9599999999991</c:v>
                </c:pt>
                <c:pt idx="151">
                  <c:v>8323.36</c:v>
                </c:pt>
                <c:pt idx="152">
                  <c:v>8375.02</c:v>
                </c:pt>
                <c:pt idx="153">
                  <c:v>8377.5499999999993</c:v>
                </c:pt>
                <c:pt idx="154">
                  <c:v>8359.57</c:v>
                </c:pt>
                <c:pt idx="155">
                  <c:v>8277.68</c:v>
                </c:pt>
                <c:pt idx="156">
                  <c:v>8221.9500000000007</c:v>
                </c:pt>
                <c:pt idx="157">
                  <c:v>8190.78</c:v>
                </c:pt>
                <c:pt idx="158">
                  <c:v>8190.78</c:v>
                </c:pt>
                <c:pt idx="159">
                  <c:v>8190.78</c:v>
                </c:pt>
                <c:pt idx="160">
                  <c:v>8190.78</c:v>
                </c:pt>
                <c:pt idx="161">
                  <c:v>8190.78</c:v>
                </c:pt>
                <c:pt idx="162">
                  <c:v>8190.78</c:v>
                </c:pt>
                <c:pt idx="163">
                  <c:v>8184.33</c:v>
                </c:pt>
                <c:pt idx="164">
                  <c:v>8184.33</c:v>
                </c:pt>
                <c:pt idx="165">
                  <c:v>8197.39</c:v>
                </c:pt>
                <c:pt idx="166">
                  <c:v>8213.14</c:v>
                </c:pt>
                <c:pt idx="167">
                  <c:v>8213.14</c:v>
                </c:pt>
                <c:pt idx="168">
                  <c:v>8213.14</c:v>
                </c:pt>
                <c:pt idx="169">
                  <c:v>8213.14</c:v>
                </c:pt>
                <c:pt idx="170">
                  <c:v>8226.0400000000009</c:v>
                </c:pt>
                <c:pt idx="171">
                  <c:v>8226.0400000000009</c:v>
                </c:pt>
                <c:pt idx="172">
                  <c:v>8244.14</c:v>
                </c:pt>
                <c:pt idx="173">
                  <c:v>8244.14</c:v>
                </c:pt>
                <c:pt idx="174">
                  <c:v>8275.31</c:v>
                </c:pt>
                <c:pt idx="175">
                  <c:v>8275.31</c:v>
                </c:pt>
                <c:pt idx="176">
                  <c:v>8275.31</c:v>
                </c:pt>
                <c:pt idx="177">
                  <c:v>8275.31</c:v>
                </c:pt>
                <c:pt idx="178">
                  <c:v>8275.31</c:v>
                </c:pt>
                <c:pt idx="179">
                  <c:v>8375.17</c:v>
                </c:pt>
                <c:pt idx="180">
                  <c:v>8513.2800000000007</c:v>
                </c:pt>
                <c:pt idx="181">
                  <c:v>8513.2800000000007</c:v>
                </c:pt>
                <c:pt idx="182">
                  <c:v>8513.2800000000007</c:v>
                </c:pt>
                <c:pt idx="183">
                  <c:v>8513.2800000000007</c:v>
                </c:pt>
                <c:pt idx="184">
                  <c:v>8513.2800000000007</c:v>
                </c:pt>
                <c:pt idx="185">
                  <c:v>8513.2800000000007</c:v>
                </c:pt>
                <c:pt idx="186">
                  <c:v>8513.2800000000007</c:v>
                </c:pt>
                <c:pt idx="187">
                  <c:v>8563.86</c:v>
                </c:pt>
                <c:pt idx="188">
                  <c:v>8563.86</c:v>
                </c:pt>
                <c:pt idx="189">
                  <c:v>8462.44</c:v>
                </c:pt>
                <c:pt idx="190">
                  <c:v>8371.74</c:v>
                </c:pt>
                <c:pt idx="191">
                  <c:v>8442.69</c:v>
                </c:pt>
                <c:pt idx="192">
                  <c:v>8461.8700000000008</c:v>
                </c:pt>
                <c:pt idx="193">
                  <c:v>8461.8700000000008</c:v>
                </c:pt>
                <c:pt idx="194">
                  <c:v>8707.2800000000007</c:v>
                </c:pt>
                <c:pt idx="195">
                  <c:v>8794.52</c:v>
                </c:pt>
                <c:pt idx="196">
                  <c:v>8913.7900000000009</c:v>
                </c:pt>
                <c:pt idx="197">
                  <c:v>9402.35</c:v>
                </c:pt>
                <c:pt idx="198">
                  <c:v>9402.35</c:v>
                </c:pt>
                <c:pt idx="199">
                  <c:v>9551.42</c:v>
                </c:pt>
                <c:pt idx="200">
                  <c:v>9749.0300000000007</c:v>
                </c:pt>
                <c:pt idx="201">
                  <c:v>10084.370000000001</c:v>
                </c:pt>
                <c:pt idx="202">
                  <c:v>11022.23</c:v>
                </c:pt>
                <c:pt idx="203">
                  <c:v>11313.58</c:v>
                </c:pt>
                <c:pt idx="204">
                  <c:v>12171.48</c:v>
                </c:pt>
                <c:pt idx="205">
                  <c:v>12354.99</c:v>
                </c:pt>
                <c:pt idx="206">
                  <c:v>13156.09</c:v>
                </c:pt>
                <c:pt idx="207">
                  <c:v>13299.99</c:v>
                </c:pt>
                <c:pt idx="208">
                  <c:v>14541.28</c:v>
                </c:pt>
                <c:pt idx="209">
                  <c:v>15046.17</c:v>
                </c:pt>
                <c:pt idx="210">
                  <c:v>15517.15</c:v>
                </c:pt>
                <c:pt idx="211">
                  <c:v>16085.48</c:v>
                </c:pt>
                <c:pt idx="212">
                  <c:v>16397.2</c:v>
                </c:pt>
                <c:pt idx="213">
                  <c:v>16574.939999999999</c:v>
                </c:pt>
                <c:pt idx="214">
                  <c:v>16847.87</c:v>
                </c:pt>
                <c:pt idx="215">
                  <c:v>16847.87</c:v>
                </c:pt>
                <c:pt idx="216">
                  <c:v>16847.87</c:v>
                </c:pt>
                <c:pt idx="217">
                  <c:v>16854.650000000001</c:v>
                </c:pt>
                <c:pt idx="218">
                  <c:v>16847.87</c:v>
                </c:pt>
                <c:pt idx="219">
                  <c:v>16847.87</c:v>
                </c:pt>
                <c:pt idx="220">
                  <c:v>16847.87</c:v>
                </c:pt>
                <c:pt idx="221">
                  <c:v>16854.650000000001</c:v>
                </c:pt>
                <c:pt idx="222">
                  <c:v>16673.04</c:v>
                </c:pt>
                <c:pt idx="223">
                  <c:v>17152.2</c:v>
                </c:pt>
                <c:pt idx="224">
                  <c:v>17544.28</c:v>
                </c:pt>
                <c:pt idx="225">
                  <c:v>17544.28</c:v>
                </c:pt>
                <c:pt idx="226">
                  <c:v>16557.84</c:v>
                </c:pt>
                <c:pt idx="227">
                  <c:v>16927.62</c:v>
                </c:pt>
                <c:pt idx="228">
                  <c:v>17539.21</c:v>
                </c:pt>
                <c:pt idx="229">
                  <c:v>17539.21</c:v>
                </c:pt>
                <c:pt idx="230">
                  <c:v>17701.849999999999</c:v>
                </c:pt>
                <c:pt idx="231">
                  <c:v>17363</c:v>
                </c:pt>
                <c:pt idx="232">
                  <c:v>11850.28</c:v>
                </c:pt>
                <c:pt idx="233">
                  <c:v>11786.72</c:v>
                </c:pt>
                <c:pt idx="234">
                  <c:v>11624.93</c:v>
                </c:pt>
                <c:pt idx="235">
                  <c:v>11118.1</c:v>
                </c:pt>
                <c:pt idx="236">
                  <c:v>10489.7</c:v>
                </c:pt>
                <c:pt idx="237">
                  <c:v>10489.7</c:v>
                </c:pt>
                <c:pt idx="238">
                  <c:v>10424.64</c:v>
                </c:pt>
                <c:pt idx="239">
                  <c:v>10385.66</c:v>
                </c:pt>
                <c:pt idx="240">
                  <c:v>10385.66</c:v>
                </c:pt>
                <c:pt idx="241">
                  <c:v>10385.66</c:v>
                </c:pt>
                <c:pt idx="242">
                  <c:v>10385.66</c:v>
                </c:pt>
                <c:pt idx="243">
                  <c:v>10348</c:v>
                </c:pt>
                <c:pt idx="244">
                  <c:v>10211.64</c:v>
                </c:pt>
                <c:pt idx="245">
                  <c:v>10132.4</c:v>
                </c:pt>
                <c:pt idx="246">
                  <c:v>9840.32</c:v>
                </c:pt>
                <c:pt idx="247">
                  <c:v>9830.1299999999992</c:v>
                </c:pt>
                <c:pt idx="248">
                  <c:v>9677.11</c:v>
                </c:pt>
                <c:pt idx="249">
                  <c:v>9472.5499999999993</c:v>
                </c:pt>
                <c:pt idx="250">
                  <c:v>9163.44</c:v>
                </c:pt>
                <c:pt idx="251">
                  <c:v>9162.08</c:v>
                </c:pt>
                <c:pt idx="252">
                  <c:v>9036.58</c:v>
                </c:pt>
                <c:pt idx="253">
                  <c:v>8835.2099999999991</c:v>
                </c:pt>
                <c:pt idx="254">
                  <c:v>8830.11</c:v>
                </c:pt>
                <c:pt idx="255">
                  <c:v>8792.4599999999991</c:v>
                </c:pt>
                <c:pt idx="256">
                  <c:v>8792.4599999999991</c:v>
                </c:pt>
                <c:pt idx="257">
                  <c:v>8743.01</c:v>
                </c:pt>
                <c:pt idx="258">
                  <c:v>8743.01</c:v>
                </c:pt>
                <c:pt idx="259">
                  <c:v>8743.01</c:v>
                </c:pt>
                <c:pt idx="260">
                  <c:v>8743.01</c:v>
                </c:pt>
                <c:pt idx="261">
                  <c:v>8737.92</c:v>
                </c:pt>
                <c:pt idx="262">
                  <c:v>8701.5</c:v>
                </c:pt>
                <c:pt idx="263">
                  <c:v>8689.73</c:v>
                </c:pt>
                <c:pt idx="264">
                  <c:v>8648.56</c:v>
                </c:pt>
                <c:pt idx="265">
                  <c:v>8534.2999999999993</c:v>
                </c:pt>
                <c:pt idx="266">
                  <c:v>8534.2999999999993</c:v>
                </c:pt>
                <c:pt idx="267">
                  <c:v>8509.58</c:v>
                </c:pt>
                <c:pt idx="268">
                  <c:v>8506.8700000000008</c:v>
                </c:pt>
                <c:pt idx="269">
                  <c:v>8492.68</c:v>
                </c:pt>
                <c:pt idx="270">
                  <c:v>8492.68</c:v>
                </c:pt>
                <c:pt idx="271">
                  <c:v>8406.74</c:v>
                </c:pt>
                <c:pt idx="272">
                  <c:v>8341.64</c:v>
                </c:pt>
                <c:pt idx="273">
                  <c:v>8341.64</c:v>
                </c:pt>
                <c:pt idx="274">
                  <c:v>8341.64</c:v>
                </c:pt>
                <c:pt idx="275">
                  <c:v>8290.7800000000007</c:v>
                </c:pt>
                <c:pt idx="276">
                  <c:v>8290.7800000000007</c:v>
                </c:pt>
                <c:pt idx="277">
                  <c:v>8266.0499999999993</c:v>
                </c:pt>
                <c:pt idx="278">
                  <c:v>8266.0499999999993</c:v>
                </c:pt>
                <c:pt idx="279">
                  <c:v>8278.2800000000007</c:v>
                </c:pt>
                <c:pt idx="280">
                  <c:v>8275.56</c:v>
                </c:pt>
                <c:pt idx="281">
                  <c:v>8275.56</c:v>
                </c:pt>
                <c:pt idx="282">
                  <c:v>8275.56</c:v>
                </c:pt>
                <c:pt idx="283">
                  <c:v>8275.56</c:v>
                </c:pt>
                <c:pt idx="284">
                  <c:v>8275.56</c:v>
                </c:pt>
                <c:pt idx="285">
                  <c:v>8275.56</c:v>
                </c:pt>
                <c:pt idx="286">
                  <c:v>8275.56</c:v>
                </c:pt>
                <c:pt idx="287">
                  <c:v>8275.56</c:v>
                </c:pt>
                <c:pt idx="288">
                  <c:v>8275.56</c:v>
                </c:pt>
                <c:pt idx="289">
                  <c:v>8288.7800000000007</c:v>
                </c:pt>
                <c:pt idx="290">
                  <c:v>8273.5</c:v>
                </c:pt>
                <c:pt idx="291">
                  <c:v>8273.5</c:v>
                </c:pt>
                <c:pt idx="292">
                  <c:v>8273.5</c:v>
                </c:pt>
                <c:pt idx="293">
                  <c:v>8273.5</c:v>
                </c:pt>
                <c:pt idx="294">
                  <c:v>8273.5</c:v>
                </c:pt>
                <c:pt idx="295">
                  <c:v>8273.5</c:v>
                </c:pt>
                <c:pt idx="296">
                  <c:v>8273.5</c:v>
                </c:pt>
                <c:pt idx="297">
                  <c:v>8100.04</c:v>
                </c:pt>
                <c:pt idx="298">
                  <c:v>8098.68</c:v>
                </c:pt>
                <c:pt idx="299">
                  <c:v>8099.49</c:v>
                </c:pt>
                <c:pt idx="300">
                  <c:v>8099.49</c:v>
                </c:pt>
                <c:pt idx="301">
                  <c:v>8100.04</c:v>
                </c:pt>
                <c:pt idx="302">
                  <c:v>8100.04</c:v>
                </c:pt>
                <c:pt idx="303">
                  <c:v>8100.04</c:v>
                </c:pt>
                <c:pt idx="304">
                  <c:v>8100.04</c:v>
                </c:pt>
                <c:pt idx="305">
                  <c:v>8100.04</c:v>
                </c:pt>
                <c:pt idx="306">
                  <c:v>8040.4</c:v>
                </c:pt>
                <c:pt idx="307">
                  <c:v>8014.33</c:v>
                </c:pt>
                <c:pt idx="308">
                  <c:v>7818.52</c:v>
                </c:pt>
                <c:pt idx="309">
                  <c:v>7720.05</c:v>
                </c:pt>
                <c:pt idx="310">
                  <c:v>7695.33</c:v>
                </c:pt>
                <c:pt idx="311">
                  <c:v>7644.52</c:v>
                </c:pt>
                <c:pt idx="312">
                  <c:v>7640.46</c:v>
                </c:pt>
                <c:pt idx="313">
                  <c:v>7639.1</c:v>
                </c:pt>
                <c:pt idx="314">
                  <c:v>7639.1</c:v>
                </c:pt>
                <c:pt idx="315">
                  <c:v>7639.1</c:v>
                </c:pt>
                <c:pt idx="316">
                  <c:v>7623.82</c:v>
                </c:pt>
                <c:pt idx="317">
                  <c:v>7564.22</c:v>
                </c:pt>
                <c:pt idx="318">
                  <c:v>7564.22</c:v>
                </c:pt>
                <c:pt idx="319">
                  <c:v>7564.22</c:v>
                </c:pt>
                <c:pt idx="320">
                  <c:v>7564.22</c:v>
                </c:pt>
                <c:pt idx="321">
                  <c:v>7558.79</c:v>
                </c:pt>
                <c:pt idx="322">
                  <c:v>7558.79</c:v>
                </c:pt>
                <c:pt idx="323">
                  <c:v>7558.79</c:v>
                </c:pt>
                <c:pt idx="324">
                  <c:v>7368.65</c:v>
                </c:pt>
                <c:pt idx="325">
                  <c:v>7099.91</c:v>
                </c:pt>
                <c:pt idx="326">
                  <c:v>7099.91</c:v>
                </c:pt>
                <c:pt idx="327">
                  <c:v>6907.33</c:v>
                </c:pt>
                <c:pt idx="328">
                  <c:v>6907.33</c:v>
                </c:pt>
                <c:pt idx="329">
                  <c:v>6907.33</c:v>
                </c:pt>
                <c:pt idx="330">
                  <c:v>6877.51</c:v>
                </c:pt>
                <c:pt idx="331">
                  <c:v>6865.97</c:v>
                </c:pt>
                <c:pt idx="332">
                  <c:v>6865.97</c:v>
                </c:pt>
                <c:pt idx="333">
                  <c:v>6865.29</c:v>
                </c:pt>
                <c:pt idx="334">
                  <c:v>6805.66</c:v>
                </c:pt>
                <c:pt idx="335">
                  <c:v>6805.66</c:v>
                </c:pt>
                <c:pt idx="336">
                  <c:v>6756.77</c:v>
                </c:pt>
                <c:pt idx="337">
                  <c:v>6594.36</c:v>
                </c:pt>
                <c:pt idx="338">
                  <c:v>6594.36</c:v>
                </c:pt>
                <c:pt idx="339">
                  <c:v>6591.13</c:v>
                </c:pt>
                <c:pt idx="340">
                  <c:v>6514.75</c:v>
                </c:pt>
                <c:pt idx="341">
                  <c:v>6513.39</c:v>
                </c:pt>
                <c:pt idx="342">
                  <c:v>6495.28</c:v>
                </c:pt>
                <c:pt idx="343">
                  <c:v>6495.28</c:v>
                </c:pt>
                <c:pt idx="344">
                  <c:v>6520</c:v>
                </c:pt>
                <c:pt idx="345">
                  <c:v>6544.72</c:v>
                </c:pt>
                <c:pt idx="346">
                  <c:v>6544.72</c:v>
                </c:pt>
                <c:pt idx="347">
                  <c:v>6622.75</c:v>
                </c:pt>
                <c:pt idx="348">
                  <c:v>6652.56</c:v>
                </c:pt>
                <c:pt idx="349">
                  <c:v>6655.27</c:v>
                </c:pt>
                <c:pt idx="350">
                  <c:v>6690.18</c:v>
                </c:pt>
                <c:pt idx="351">
                  <c:v>6834.75</c:v>
                </c:pt>
                <c:pt idx="352">
                  <c:v>6894.38</c:v>
                </c:pt>
                <c:pt idx="353">
                  <c:v>6896.42</c:v>
                </c:pt>
                <c:pt idx="354">
                  <c:v>6916.73</c:v>
                </c:pt>
                <c:pt idx="355">
                  <c:v>6987.97</c:v>
                </c:pt>
                <c:pt idx="356">
                  <c:v>7047.6</c:v>
                </c:pt>
                <c:pt idx="357">
                  <c:v>7104.7</c:v>
                </c:pt>
                <c:pt idx="358">
                  <c:v>7163.5</c:v>
                </c:pt>
                <c:pt idx="359">
                  <c:v>7168.84</c:v>
                </c:pt>
                <c:pt idx="360">
                  <c:v>7188.22</c:v>
                </c:pt>
                <c:pt idx="361">
                  <c:v>7188.22</c:v>
                </c:pt>
                <c:pt idx="362">
                  <c:v>7188.22</c:v>
                </c:pt>
                <c:pt idx="363">
                  <c:v>7219.39</c:v>
                </c:pt>
                <c:pt idx="364">
                  <c:v>7219.39</c:v>
                </c:pt>
                <c:pt idx="365">
                  <c:v>7257.05</c:v>
                </c:pt>
                <c:pt idx="366">
                  <c:v>7257.05</c:v>
                </c:pt>
                <c:pt idx="367">
                  <c:v>7257.05</c:v>
                </c:pt>
                <c:pt idx="368">
                  <c:v>7150.43</c:v>
                </c:pt>
                <c:pt idx="369">
                  <c:v>7101.54</c:v>
                </c:pt>
                <c:pt idx="370">
                  <c:v>6973.22</c:v>
                </c:pt>
                <c:pt idx="371">
                  <c:v>6998.2</c:v>
                </c:pt>
                <c:pt idx="372">
                  <c:v>6998.62</c:v>
                </c:pt>
                <c:pt idx="373">
                  <c:v>6998.62</c:v>
                </c:pt>
                <c:pt idx="374">
                  <c:v>6949.73</c:v>
                </c:pt>
                <c:pt idx="375">
                  <c:v>6834.33</c:v>
                </c:pt>
                <c:pt idx="376">
                  <c:v>6834.33</c:v>
                </c:pt>
                <c:pt idx="377">
                  <c:v>6799.43</c:v>
                </c:pt>
                <c:pt idx="378">
                  <c:v>6799.43</c:v>
                </c:pt>
                <c:pt idx="379">
                  <c:v>6702.83</c:v>
                </c:pt>
                <c:pt idx="380">
                  <c:v>6702.83</c:v>
                </c:pt>
                <c:pt idx="381">
                  <c:v>6755.99</c:v>
                </c:pt>
                <c:pt idx="382">
                  <c:v>6901.55</c:v>
                </c:pt>
                <c:pt idx="383">
                  <c:v>6931.37</c:v>
                </c:pt>
                <c:pt idx="384">
                  <c:v>6930.83</c:v>
                </c:pt>
                <c:pt idx="385">
                  <c:v>6930.83</c:v>
                </c:pt>
                <c:pt idx="386">
                  <c:v>6931.37</c:v>
                </c:pt>
                <c:pt idx="387">
                  <c:v>6931.37</c:v>
                </c:pt>
                <c:pt idx="388">
                  <c:v>6931.37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BC-4295-84A0-2A7AEA6408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50027056"/>
        <c:axId val="1850022480"/>
      </c:lineChart>
      <c:dateAx>
        <c:axId val="1850027056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50022480"/>
        <c:crosses val="autoZero"/>
        <c:auto val="1"/>
        <c:lblOffset val="100"/>
        <c:baseTimeUnit val="days"/>
      </c:dateAx>
      <c:valAx>
        <c:axId val="1850022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5002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主焦煤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Sheet1!$A$3:$A$391</c:f>
              <c:numCache>
                <c:formatCode>yyyy\-mm\-dd</c:formatCode>
                <c:ptCount val="389"/>
                <c:pt idx="0">
                  <c:v>44798</c:v>
                </c:pt>
                <c:pt idx="1">
                  <c:v>44797</c:v>
                </c:pt>
                <c:pt idx="2">
                  <c:v>44796</c:v>
                </c:pt>
                <c:pt idx="3">
                  <c:v>44795</c:v>
                </c:pt>
                <c:pt idx="4">
                  <c:v>44792</c:v>
                </c:pt>
                <c:pt idx="5">
                  <c:v>44791</c:v>
                </c:pt>
                <c:pt idx="6">
                  <c:v>44790</c:v>
                </c:pt>
                <c:pt idx="7">
                  <c:v>44789</c:v>
                </c:pt>
                <c:pt idx="8">
                  <c:v>44788</c:v>
                </c:pt>
                <c:pt idx="9">
                  <c:v>44785</c:v>
                </c:pt>
                <c:pt idx="10">
                  <c:v>44784</c:v>
                </c:pt>
                <c:pt idx="11">
                  <c:v>44783</c:v>
                </c:pt>
                <c:pt idx="12">
                  <c:v>44782</c:v>
                </c:pt>
                <c:pt idx="13">
                  <c:v>44781</c:v>
                </c:pt>
                <c:pt idx="14">
                  <c:v>44778</c:v>
                </c:pt>
                <c:pt idx="15">
                  <c:v>44777</c:v>
                </c:pt>
                <c:pt idx="16">
                  <c:v>44776</c:v>
                </c:pt>
                <c:pt idx="17">
                  <c:v>44775</c:v>
                </c:pt>
                <c:pt idx="18">
                  <c:v>44774</c:v>
                </c:pt>
                <c:pt idx="19">
                  <c:v>44771</c:v>
                </c:pt>
                <c:pt idx="20">
                  <c:v>44770</c:v>
                </c:pt>
                <c:pt idx="21">
                  <c:v>44769</c:v>
                </c:pt>
                <c:pt idx="22">
                  <c:v>44768</c:v>
                </c:pt>
                <c:pt idx="23">
                  <c:v>44767</c:v>
                </c:pt>
                <c:pt idx="24">
                  <c:v>44764</c:v>
                </c:pt>
                <c:pt idx="25">
                  <c:v>44763</c:v>
                </c:pt>
                <c:pt idx="26">
                  <c:v>44762</c:v>
                </c:pt>
                <c:pt idx="27">
                  <c:v>44761</c:v>
                </c:pt>
                <c:pt idx="28">
                  <c:v>44760</c:v>
                </c:pt>
                <c:pt idx="29">
                  <c:v>44757</c:v>
                </c:pt>
                <c:pt idx="30">
                  <c:v>44756</c:v>
                </c:pt>
                <c:pt idx="31">
                  <c:v>44755</c:v>
                </c:pt>
                <c:pt idx="32">
                  <c:v>44754</c:v>
                </c:pt>
                <c:pt idx="33">
                  <c:v>44753</c:v>
                </c:pt>
                <c:pt idx="34">
                  <c:v>44750</c:v>
                </c:pt>
                <c:pt idx="35">
                  <c:v>44749</c:v>
                </c:pt>
                <c:pt idx="36">
                  <c:v>44748</c:v>
                </c:pt>
                <c:pt idx="37">
                  <c:v>44747</c:v>
                </c:pt>
                <c:pt idx="38">
                  <c:v>44746</c:v>
                </c:pt>
                <c:pt idx="39">
                  <c:v>44743</c:v>
                </c:pt>
                <c:pt idx="40">
                  <c:v>44742</c:v>
                </c:pt>
                <c:pt idx="41">
                  <c:v>44741</c:v>
                </c:pt>
                <c:pt idx="42">
                  <c:v>44740</c:v>
                </c:pt>
                <c:pt idx="43">
                  <c:v>44739</c:v>
                </c:pt>
                <c:pt idx="44">
                  <c:v>44736</c:v>
                </c:pt>
                <c:pt idx="45">
                  <c:v>44735</c:v>
                </c:pt>
                <c:pt idx="46">
                  <c:v>44734</c:v>
                </c:pt>
                <c:pt idx="47">
                  <c:v>44733</c:v>
                </c:pt>
                <c:pt idx="48">
                  <c:v>44732</c:v>
                </c:pt>
                <c:pt idx="49">
                  <c:v>44729</c:v>
                </c:pt>
                <c:pt idx="50">
                  <c:v>44728</c:v>
                </c:pt>
                <c:pt idx="51">
                  <c:v>44727</c:v>
                </c:pt>
                <c:pt idx="52">
                  <c:v>44726</c:v>
                </c:pt>
                <c:pt idx="53">
                  <c:v>44725</c:v>
                </c:pt>
                <c:pt idx="54">
                  <c:v>44722</c:v>
                </c:pt>
                <c:pt idx="55">
                  <c:v>44721</c:v>
                </c:pt>
                <c:pt idx="56">
                  <c:v>44720</c:v>
                </c:pt>
                <c:pt idx="57">
                  <c:v>44719</c:v>
                </c:pt>
                <c:pt idx="58">
                  <c:v>44718</c:v>
                </c:pt>
                <c:pt idx="59">
                  <c:v>44714</c:v>
                </c:pt>
                <c:pt idx="60">
                  <c:v>44713</c:v>
                </c:pt>
                <c:pt idx="61">
                  <c:v>44712</c:v>
                </c:pt>
                <c:pt idx="62">
                  <c:v>44711</c:v>
                </c:pt>
                <c:pt idx="63">
                  <c:v>44708</c:v>
                </c:pt>
                <c:pt idx="64">
                  <c:v>44707</c:v>
                </c:pt>
                <c:pt idx="65">
                  <c:v>44706</c:v>
                </c:pt>
                <c:pt idx="66">
                  <c:v>44705</c:v>
                </c:pt>
                <c:pt idx="67">
                  <c:v>44704</c:v>
                </c:pt>
                <c:pt idx="68">
                  <c:v>44701</c:v>
                </c:pt>
                <c:pt idx="69">
                  <c:v>44700</c:v>
                </c:pt>
                <c:pt idx="70">
                  <c:v>44699</c:v>
                </c:pt>
                <c:pt idx="71">
                  <c:v>44698</c:v>
                </c:pt>
                <c:pt idx="72">
                  <c:v>44697</c:v>
                </c:pt>
                <c:pt idx="73">
                  <c:v>44694</c:v>
                </c:pt>
                <c:pt idx="74">
                  <c:v>44693</c:v>
                </c:pt>
                <c:pt idx="75">
                  <c:v>44692</c:v>
                </c:pt>
                <c:pt idx="76">
                  <c:v>44691</c:v>
                </c:pt>
                <c:pt idx="77">
                  <c:v>44690</c:v>
                </c:pt>
                <c:pt idx="78">
                  <c:v>44688</c:v>
                </c:pt>
                <c:pt idx="79">
                  <c:v>44687</c:v>
                </c:pt>
                <c:pt idx="80">
                  <c:v>44686</c:v>
                </c:pt>
                <c:pt idx="81">
                  <c:v>44680</c:v>
                </c:pt>
                <c:pt idx="82">
                  <c:v>44679</c:v>
                </c:pt>
                <c:pt idx="83">
                  <c:v>44678</c:v>
                </c:pt>
                <c:pt idx="84">
                  <c:v>44677</c:v>
                </c:pt>
                <c:pt idx="85">
                  <c:v>44676</c:v>
                </c:pt>
                <c:pt idx="86">
                  <c:v>44675</c:v>
                </c:pt>
                <c:pt idx="87">
                  <c:v>44673</c:v>
                </c:pt>
                <c:pt idx="88">
                  <c:v>44672</c:v>
                </c:pt>
                <c:pt idx="89">
                  <c:v>44671</c:v>
                </c:pt>
                <c:pt idx="90">
                  <c:v>44670</c:v>
                </c:pt>
                <c:pt idx="91">
                  <c:v>44669</c:v>
                </c:pt>
                <c:pt idx="92">
                  <c:v>44666</c:v>
                </c:pt>
                <c:pt idx="93">
                  <c:v>44665</c:v>
                </c:pt>
                <c:pt idx="94">
                  <c:v>44664</c:v>
                </c:pt>
                <c:pt idx="95">
                  <c:v>44663</c:v>
                </c:pt>
                <c:pt idx="96">
                  <c:v>44662</c:v>
                </c:pt>
                <c:pt idx="97">
                  <c:v>44659</c:v>
                </c:pt>
                <c:pt idx="98">
                  <c:v>44658</c:v>
                </c:pt>
                <c:pt idx="99">
                  <c:v>44657</c:v>
                </c:pt>
                <c:pt idx="100">
                  <c:v>44653</c:v>
                </c:pt>
                <c:pt idx="101">
                  <c:v>44652</c:v>
                </c:pt>
                <c:pt idx="102">
                  <c:v>44651</c:v>
                </c:pt>
                <c:pt idx="103">
                  <c:v>44650</c:v>
                </c:pt>
                <c:pt idx="104">
                  <c:v>44649</c:v>
                </c:pt>
                <c:pt idx="105">
                  <c:v>44648</c:v>
                </c:pt>
                <c:pt idx="106">
                  <c:v>44645</c:v>
                </c:pt>
                <c:pt idx="107">
                  <c:v>44644</c:v>
                </c:pt>
                <c:pt idx="108">
                  <c:v>44643</c:v>
                </c:pt>
                <c:pt idx="109">
                  <c:v>44642</c:v>
                </c:pt>
                <c:pt idx="110">
                  <c:v>44641</c:v>
                </c:pt>
                <c:pt idx="111">
                  <c:v>44638</c:v>
                </c:pt>
                <c:pt idx="112">
                  <c:v>44637</c:v>
                </c:pt>
                <c:pt idx="113">
                  <c:v>44636</c:v>
                </c:pt>
                <c:pt idx="114">
                  <c:v>44635</c:v>
                </c:pt>
                <c:pt idx="115">
                  <c:v>44634</c:v>
                </c:pt>
                <c:pt idx="116">
                  <c:v>44631</c:v>
                </c:pt>
                <c:pt idx="117">
                  <c:v>44630</c:v>
                </c:pt>
                <c:pt idx="118">
                  <c:v>44629</c:v>
                </c:pt>
                <c:pt idx="119">
                  <c:v>44628</c:v>
                </c:pt>
                <c:pt idx="120">
                  <c:v>44627</c:v>
                </c:pt>
                <c:pt idx="121">
                  <c:v>44624</c:v>
                </c:pt>
                <c:pt idx="122">
                  <c:v>44623</c:v>
                </c:pt>
                <c:pt idx="123">
                  <c:v>44622</c:v>
                </c:pt>
                <c:pt idx="124">
                  <c:v>44621</c:v>
                </c:pt>
                <c:pt idx="125">
                  <c:v>44620</c:v>
                </c:pt>
                <c:pt idx="126">
                  <c:v>44617</c:v>
                </c:pt>
                <c:pt idx="127">
                  <c:v>44616</c:v>
                </c:pt>
                <c:pt idx="128">
                  <c:v>44615</c:v>
                </c:pt>
                <c:pt idx="129">
                  <c:v>44614</c:v>
                </c:pt>
                <c:pt idx="130">
                  <c:v>44613</c:v>
                </c:pt>
                <c:pt idx="131">
                  <c:v>44610</c:v>
                </c:pt>
                <c:pt idx="132">
                  <c:v>44609</c:v>
                </c:pt>
                <c:pt idx="133">
                  <c:v>44608</c:v>
                </c:pt>
                <c:pt idx="134">
                  <c:v>44607</c:v>
                </c:pt>
                <c:pt idx="135">
                  <c:v>44606</c:v>
                </c:pt>
                <c:pt idx="136">
                  <c:v>44603</c:v>
                </c:pt>
                <c:pt idx="137">
                  <c:v>44602</c:v>
                </c:pt>
                <c:pt idx="138">
                  <c:v>44601</c:v>
                </c:pt>
                <c:pt idx="139">
                  <c:v>44600</c:v>
                </c:pt>
                <c:pt idx="140">
                  <c:v>44599</c:v>
                </c:pt>
                <c:pt idx="141">
                  <c:v>44591</c:v>
                </c:pt>
                <c:pt idx="142">
                  <c:v>44590</c:v>
                </c:pt>
                <c:pt idx="143">
                  <c:v>44589</c:v>
                </c:pt>
                <c:pt idx="144">
                  <c:v>44588</c:v>
                </c:pt>
                <c:pt idx="145">
                  <c:v>44587</c:v>
                </c:pt>
                <c:pt idx="146">
                  <c:v>44586</c:v>
                </c:pt>
                <c:pt idx="147">
                  <c:v>44585</c:v>
                </c:pt>
                <c:pt idx="148">
                  <c:v>44582</c:v>
                </c:pt>
                <c:pt idx="149">
                  <c:v>44581</c:v>
                </c:pt>
                <c:pt idx="150">
                  <c:v>44580</c:v>
                </c:pt>
                <c:pt idx="151">
                  <c:v>44579</c:v>
                </c:pt>
                <c:pt idx="152">
                  <c:v>44578</c:v>
                </c:pt>
                <c:pt idx="153">
                  <c:v>44575</c:v>
                </c:pt>
                <c:pt idx="154">
                  <c:v>44574</c:v>
                </c:pt>
                <c:pt idx="155">
                  <c:v>44573</c:v>
                </c:pt>
                <c:pt idx="156">
                  <c:v>44572</c:v>
                </c:pt>
                <c:pt idx="157">
                  <c:v>44571</c:v>
                </c:pt>
                <c:pt idx="158">
                  <c:v>44568</c:v>
                </c:pt>
                <c:pt idx="159">
                  <c:v>44567</c:v>
                </c:pt>
                <c:pt idx="160">
                  <c:v>44566</c:v>
                </c:pt>
                <c:pt idx="161">
                  <c:v>44565</c:v>
                </c:pt>
                <c:pt idx="162">
                  <c:v>44561</c:v>
                </c:pt>
                <c:pt idx="163">
                  <c:v>44560</c:v>
                </c:pt>
                <c:pt idx="164">
                  <c:v>44559</c:v>
                </c:pt>
                <c:pt idx="165">
                  <c:v>44558</c:v>
                </c:pt>
                <c:pt idx="166">
                  <c:v>44557</c:v>
                </c:pt>
                <c:pt idx="167">
                  <c:v>44554</c:v>
                </c:pt>
                <c:pt idx="168">
                  <c:v>44553</c:v>
                </c:pt>
                <c:pt idx="169">
                  <c:v>44552</c:v>
                </c:pt>
                <c:pt idx="170">
                  <c:v>44551</c:v>
                </c:pt>
                <c:pt idx="171">
                  <c:v>44550</c:v>
                </c:pt>
                <c:pt idx="172">
                  <c:v>44547</c:v>
                </c:pt>
                <c:pt idx="173">
                  <c:v>44546</c:v>
                </c:pt>
                <c:pt idx="174">
                  <c:v>44545</c:v>
                </c:pt>
                <c:pt idx="175">
                  <c:v>44544</c:v>
                </c:pt>
                <c:pt idx="176">
                  <c:v>44543</c:v>
                </c:pt>
                <c:pt idx="177">
                  <c:v>44540</c:v>
                </c:pt>
                <c:pt idx="178">
                  <c:v>44539</c:v>
                </c:pt>
                <c:pt idx="179">
                  <c:v>44538</c:v>
                </c:pt>
                <c:pt idx="180">
                  <c:v>44537</c:v>
                </c:pt>
                <c:pt idx="181">
                  <c:v>44536</c:v>
                </c:pt>
                <c:pt idx="182">
                  <c:v>44533</c:v>
                </c:pt>
                <c:pt idx="183">
                  <c:v>44532</c:v>
                </c:pt>
                <c:pt idx="184">
                  <c:v>44531</c:v>
                </c:pt>
                <c:pt idx="185">
                  <c:v>44530</c:v>
                </c:pt>
                <c:pt idx="186">
                  <c:v>44529</c:v>
                </c:pt>
                <c:pt idx="187">
                  <c:v>44526</c:v>
                </c:pt>
                <c:pt idx="188">
                  <c:v>44525</c:v>
                </c:pt>
                <c:pt idx="189">
                  <c:v>44524</c:v>
                </c:pt>
                <c:pt idx="190">
                  <c:v>44523</c:v>
                </c:pt>
                <c:pt idx="191">
                  <c:v>44522</c:v>
                </c:pt>
                <c:pt idx="192">
                  <c:v>44519</c:v>
                </c:pt>
                <c:pt idx="193">
                  <c:v>44518</c:v>
                </c:pt>
                <c:pt idx="194">
                  <c:v>44517</c:v>
                </c:pt>
                <c:pt idx="195">
                  <c:v>44516</c:v>
                </c:pt>
                <c:pt idx="196">
                  <c:v>44515</c:v>
                </c:pt>
                <c:pt idx="197">
                  <c:v>44512</c:v>
                </c:pt>
                <c:pt idx="198">
                  <c:v>44511</c:v>
                </c:pt>
                <c:pt idx="199">
                  <c:v>44510</c:v>
                </c:pt>
                <c:pt idx="200">
                  <c:v>44509</c:v>
                </c:pt>
                <c:pt idx="201">
                  <c:v>44508</c:v>
                </c:pt>
                <c:pt idx="202">
                  <c:v>44505</c:v>
                </c:pt>
                <c:pt idx="203">
                  <c:v>44504</c:v>
                </c:pt>
                <c:pt idx="204">
                  <c:v>44503</c:v>
                </c:pt>
                <c:pt idx="205">
                  <c:v>44502</c:v>
                </c:pt>
                <c:pt idx="206">
                  <c:v>44501</c:v>
                </c:pt>
                <c:pt idx="207">
                  <c:v>44498</c:v>
                </c:pt>
                <c:pt idx="208">
                  <c:v>44497</c:v>
                </c:pt>
                <c:pt idx="209">
                  <c:v>44496</c:v>
                </c:pt>
                <c:pt idx="210">
                  <c:v>44495</c:v>
                </c:pt>
                <c:pt idx="211">
                  <c:v>44494</c:v>
                </c:pt>
                <c:pt idx="212">
                  <c:v>44491</c:v>
                </c:pt>
                <c:pt idx="213">
                  <c:v>44490</c:v>
                </c:pt>
                <c:pt idx="214">
                  <c:v>44489</c:v>
                </c:pt>
                <c:pt idx="215">
                  <c:v>44488</c:v>
                </c:pt>
                <c:pt idx="216">
                  <c:v>44487</c:v>
                </c:pt>
                <c:pt idx="217">
                  <c:v>44484</c:v>
                </c:pt>
                <c:pt idx="218">
                  <c:v>44483</c:v>
                </c:pt>
                <c:pt idx="219">
                  <c:v>44482</c:v>
                </c:pt>
                <c:pt idx="220">
                  <c:v>44481</c:v>
                </c:pt>
                <c:pt idx="221">
                  <c:v>44480</c:v>
                </c:pt>
                <c:pt idx="222">
                  <c:v>44478</c:v>
                </c:pt>
                <c:pt idx="223">
                  <c:v>44477</c:v>
                </c:pt>
                <c:pt idx="224">
                  <c:v>44469</c:v>
                </c:pt>
                <c:pt idx="225">
                  <c:v>44468</c:v>
                </c:pt>
                <c:pt idx="226">
                  <c:v>44467</c:v>
                </c:pt>
                <c:pt idx="227">
                  <c:v>44466</c:v>
                </c:pt>
                <c:pt idx="228">
                  <c:v>44465</c:v>
                </c:pt>
                <c:pt idx="229">
                  <c:v>44463</c:v>
                </c:pt>
                <c:pt idx="230">
                  <c:v>44462</c:v>
                </c:pt>
                <c:pt idx="231">
                  <c:v>44461</c:v>
                </c:pt>
                <c:pt idx="232">
                  <c:v>44457</c:v>
                </c:pt>
                <c:pt idx="233">
                  <c:v>44456</c:v>
                </c:pt>
                <c:pt idx="234">
                  <c:v>44455</c:v>
                </c:pt>
                <c:pt idx="235">
                  <c:v>44454</c:v>
                </c:pt>
                <c:pt idx="236">
                  <c:v>44453</c:v>
                </c:pt>
                <c:pt idx="237">
                  <c:v>44452</c:v>
                </c:pt>
                <c:pt idx="238">
                  <c:v>44449</c:v>
                </c:pt>
                <c:pt idx="239">
                  <c:v>44448</c:v>
                </c:pt>
                <c:pt idx="240">
                  <c:v>44447</c:v>
                </c:pt>
                <c:pt idx="241">
                  <c:v>44446</c:v>
                </c:pt>
                <c:pt idx="242">
                  <c:v>44445</c:v>
                </c:pt>
                <c:pt idx="243">
                  <c:v>44442</c:v>
                </c:pt>
                <c:pt idx="244">
                  <c:v>44441</c:v>
                </c:pt>
                <c:pt idx="245">
                  <c:v>44440</c:v>
                </c:pt>
                <c:pt idx="246">
                  <c:v>44439</c:v>
                </c:pt>
                <c:pt idx="247">
                  <c:v>44438</c:v>
                </c:pt>
                <c:pt idx="248">
                  <c:v>44435</c:v>
                </c:pt>
                <c:pt idx="249">
                  <c:v>44434</c:v>
                </c:pt>
                <c:pt idx="250">
                  <c:v>44433</c:v>
                </c:pt>
                <c:pt idx="251">
                  <c:v>44432</c:v>
                </c:pt>
                <c:pt idx="252">
                  <c:v>44431</c:v>
                </c:pt>
                <c:pt idx="253">
                  <c:v>44428</c:v>
                </c:pt>
                <c:pt idx="254">
                  <c:v>44427</c:v>
                </c:pt>
                <c:pt idx="255">
                  <c:v>44426</c:v>
                </c:pt>
                <c:pt idx="256">
                  <c:v>44425</c:v>
                </c:pt>
                <c:pt idx="257">
                  <c:v>44424</c:v>
                </c:pt>
                <c:pt idx="258">
                  <c:v>44421</c:v>
                </c:pt>
                <c:pt idx="259">
                  <c:v>44420</c:v>
                </c:pt>
                <c:pt idx="260">
                  <c:v>44419</c:v>
                </c:pt>
                <c:pt idx="261">
                  <c:v>44418</c:v>
                </c:pt>
                <c:pt idx="262">
                  <c:v>44417</c:v>
                </c:pt>
                <c:pt idx="263">
                  <c:v>44414</c:v>
                </c:pt>
                <c:pt idx="264">
                  <c:v>44413</c:v>
                </c:pt>
                <c:pt idx="265">
                  <c:v>44412</c:v>
                </c:pt>
                <c:pt idx="266">
                  <c:v>44411</c:v>
                </c:pt>
                <c:pt idx="267">
                  <c:v>44410</c:v>
                </c:pt>
                <c:pt idx="268">
                  <c:v>44407</c:v>
                </c:pt>
                <c:pt idx="269">
                  <c:v>44406</c:v>
                </c:pt>
                <c:pt idx="270">
                  <c:v>44405</c:v>
                </c:pt>
                <c:pt idx="271">
                  <c:v>44404</c:v>
                </c:pt>
                <c:pt idx="272">
                  <c:v>44403</c:v>
                </c:pt>
                <c:pt idx="273">
                  <c:v>44400</c:v>
                </c:pt>
                <c:pt idx="274">
                  <c:v>44399</c:v>
                </c:pt>
                <c:pt idx="275">
                  <c:v>44398</c:v>
                </c:pt>
                <c:pt idx="276">
                  <c:v>44397</c:v>
                </c:pt>
                <c:pt idx="277">
                  <c:v>44396</c:v>
                </c:pt>
                <c:pt idx="278">
                  <c:v>44393</c:v>
                </c:pt>
                <c:pt idx="279">
                  <c:v>44392</c:v>
                </c:pt>
                <c:pt idx="280">
                  <c:v>44391</c:v>
                </c:pt>
                <c:pt idx="281">
                  <c:v>44390</c:v>
                </c:pt>
                <c:pt idx="282">
                  <c:v>44389</c:v>
                </c:pt>
                <c:pt idx="283">
                  <c:v>44386</c:v>
                </c:pt>
                <c:pt idx="284">
                  <c:v>44385</c:v>
                </c:pt>
                <c:pt idx="285">
                  <c:v>44384</c:v>
                </c:pt>
                <c:pt idx="286">
                  <c:v>44383</c:v>
                </c:pt>
                <c:pt idx="287">
                  <c:v>44382</c:v>
                </c:pt>
                <c:pt idx="288">
                  <c:v>44379</c:v>
                </c:pt>
                <c:pt idx="289">
                  <c:v>44378</c:v>
                </c:pt>
                <c:pt idx="290">
                  <c:v>44377</c:v>
                </c:pt>
                <c:pt idx="291">
                  <c:v>44376</c:v>
                </c:pt>
                <c:pt idx="292">
                  <c:v>44375</c:v>
                </c:pt>
                <c:pt idx="293">
                  <c:v>44372</c:v>
                </c:pt>
                <c:pt idx="294">
                  <c:v>44371</c:v>
                </c:pt>
                <c:pt idx="295">
                  <c:v>44370</c:v>
                </c:pt>
                <c:pt idx="296">
                  <c:v>44369</c:v>
                </c:pt>
                <c:pt idx="297">
                  <c:v>44368</c:v>
                </c:pt>
                <c:pt idx="298">
                  <c:v>44365</c:v>
                </c:pt>
                <c:pt idx="299">
                  <c:v>44364</c:v>
                </c:pt>
                <c:pt idx="300">
                  <c:v>44363</c:v>
                </c:pt>
                <c:pt idx="301">
                  <c:v>44362</c:v>
                </c:pt>
                <c:pt idx="302">
                  <c:v>44358</c:v>
                </c:pt>
                <c:pt idx="303">
                  <c:v>44357</c:v>
                </c:pt>
                <c:pt idx="304">
                  <c:v>44356</c:v>
                </c:pt>
                <c:pt idx="305">
                  <c:v>44355</c:v>
                </c:pt>
                <c:pt idx="306">
                  <c:v>44354</c:v>
                </c:pt>
                <c:pt idx="307">
                  <c:v>44351</c:v>
                </c:pt>
                <c:pt idx="308">
                  <c:v>44350</c:v>
                </c:pt>
                <c:pt idx="309">
                  <c:v>44349</c:v>
                </c:pt>
                <c:pt idx="310">
                  <c:v>44348</c:v>
                </c:pt>
                <c:pt idx="311">
                  <c:v>44347</c:v>
                </c:pt>
                <c:pt idx="312">
                  <c:v>44344</c:v>
                </c:pt>
                <c:pt idx="313">
                  <c:v>44343</c:v>
                </c:pt>
                <c:pt idx="314">
                  <c:v>44342</c:v>
                </c:pt>
                <c:pt idx="315">
                  <c:v>44341</c:v>
                </c:pt>
                <c:pt idx="316">
                  <c:v>44340</c:v>
                </c:pt>
                <c:pt idx="317">
                  <c:v>44337</c:v>
                </c:pt>
                <c:pt idx="318">
                  <c:v>44336</c:v>
                </c:pt>
                <c:pt idx="319">
                  <c:v>44335</c:v>
                </c:pt>
                <c:pt idx="320">
                  <c:v>44334</c:v>
                </c:pt>
                <c:pt idx="321">
                  <c:v>44333</c:v>
                </c:pt>
                <c:pt idx="322">
                  <c:v>44330</c:v>
                </c:pt>
                <c:pt idx="323">
                  <c:v>44329</c:v>
                </c:pt>
                <c:pt idx="324">
                  <c:v>44328</c:v>
                </c:pt>
                <c:pt idx="325">
                  <c:v>44327</c:v>
                </c:pt>
                <c:pt idx="326">
                  <c:v>44326</c:v>
                </c:pt>
                <c:pt idx="327">
                  <c:v>44324</c:v>
                </c:pt>
                <c:pt idx="328">
                  <c:v>44323</c:v>
                </c:pt>
                <c:pt idx="329">
                  <c:v>44322</c:v>
                </c:pt>
                <c:pt idx="330">
                  <c:v>44316</c:v>
                </c:pt>
                <c:pt idx="331">
                  <c:v>44315</c:v>
                </c:pt>
                <c:pt idx="332">
                  <c:v>44314</c:v>
                </c:pt>
                <c:pt idx="333">
                  <c:v>44313</c:v>
                </c:pt>
                <c:pt idx="334">
                  <c:v>44312</c:v>
                </c:pt>
                <c:pt idx="335">
                  <c:v>44311</c:v>
                </c:pt>
                <c:pt idx="336">
                  <c:v>44309</c:v>
                </c:pt>
                <c:pt idx="337">
                  <c:v>44308</c:v>
                </c:pt>
                <c:pt idx="338">
                  <c:v>44307</c:v>
                </c:pt>
                <c:pt idx="339">
                  <c:v>44306</c:v>
                </c:pt>
                <c:pt idx="340">
                  <c:v>44305</c:v>
                </c:pt>
                <c:pt idx="341">
                  <c:v>44302</c:v>
                </c:pt>
                <c:pt idx="342">
                  <c:v>44301</c:v>
                </c:pt>
                <c:pt idx="343">
                  <c:v>44300</c:v>
                </c:pt>
                <c:pt idx="344">
                  <c:v>44299</c:v>
                </c:pt>
                <c:pt idx="345">
                  <c:v>44298</c:v>
                </c:pt>
                <c:pt idx="346">
                  <c:v>44295</c:v>
                </c:pt>
                <c:pt idx="347">
                  <c:v>44294</c:v>
                </c:pt>
                <c:pt idx="348">
                  <c:v>44293</c:v>
                </c:pt>
                <c:pt idx="349">
                  <c:v>44292</c:v>
                </c:pt>
                <c:pt idx="350">
                  <c:v>44288</c:v>
                </c:pt>
                <c:pt idx="351">
                  <c:v>44287</c:v>
                </c:pt>
                <c:pt idx="352">
                  <c:v>44286</c:v>
                </c:pt>
                <c:pt idx="353">
                  <c:v>44285</c:v>
                </c:pt>
                <c:pt idx="354">
                  <c:v>44284</c:v>
                </c:pt>
                <c:pt idx="355">
                  <c:v>44281</c:v>
                </c:pt>
                <c:pt idx="356">
                  <c:v>44280</c:v>
                </c:pt>
                <c:pt idx="357">
                  <c:v>44279</c:v>
                </c:pt>
                <c:pt idx="358">
                  <c:v>44278</c:v>
                </c:pt>
                <c:pt idx="359">
                  <c:v>44277</c:v>
                </c:pt>
                <c:pt idx="360">
                  <c:v>44274</c:v>
                </c:pt>
                <c:pt idx="361">
                  <c:v>44273</c:v>
                </c:pt>
                <c:pt idx="362">
                  <c:v>44272</c:v>
                </c:pt>
                <c:pt idx="363">
                  <c:v>44271</c:v>
                </c:pt>
                <c:pt idx="364">
                  <c:v>44270</c:v>
                </c:pt>
                <c:pt idx="365">
                  <c:v>44267</c:v>
                </c:pt>
                <c:pt idx="366">
                  <c:v>44266</c:v>
                </c:pt>
                <c:pt idx="367">
                  <c:v>44265</c:v>
                </c:pt>
                <c:pt idx="368">
                  <c:v>44264</c:v>
                </c:pt>
                <c:pt idx="369">
                  <c:v>44263</c:v>
                </c:pt>
                <c:pt idx="370">
                  <c:v>44260</c:v>
                </c:pt>
                <c:pt idx="371">
                  <c:v>44259</c:v>
                </c:pt>
                <c:pt idx="372">
                  <c:v>44258</c:v>
                </c:pt>
                <c:pt idx="373">
                  <c:v>44257</c:v>
                </c:pt>
                <c:pt idx="374">
                  <c:v>44256</c:v>
                </c:pt>
                <c:pt idx="375">
                  <c:v>44253</c:v>
                </c:pt>
                <c:pt idx="376">
                  <c:v>44252</c:v>
                </c:pt>
                <c:pt idx="377">
                  <c:v>44251</c:v>
                </c:pt>
                <c:pt idx="378">
                  <c:v>44250</c:v>
                </c:pt>
                <c:pt idx="379">
                  <c:v>44249</c:v>
                </c:pt>
                <c:pt idx="380">
                  <c:v>44247</c:v>
                </c:pt>
                <c:pt idx="381">
                  <c:v>44246</c:v>
                </c:pt>
                <c:pt idx="382">
                  <c:v>44245</c:v>
                </c:pt>
                <c:pt idx="383">
                  <c:v>44237</c:v>
                </c:pt>
                <c:pt idx="384">
                  <c:v>44236</c:v>
                </c:pt>
                <c:pt idx="385">
                  <c:v>44235</c:v>
                </c:pt>
                <c:pt idx="386">
                  <c:v>44234</c:v>
                </c:pt>
                <c:pt idx="387">
                  <c:v>44232</c:v>
                </c:pt>
                <c:pt idx="388">
                  <c:v>44231</c:v>
                </c:pt>
              </c:numCache>
            </c:numRef>
          </c:cat>
          <c:val>
            <c:numRef>
              <c:f>Sheet1!$B$3:$B$391</c:f>
              <c:numCache>
                <c:formatCode>General</c:formatCode>
                <c:ptCount val="389"/>
                <c:pt idx="0">
                  <c:v>2350</c:v>
                </c:pt>
                <c:pt idx="1">
                  <c:v>2350</c:v>
                </c:pt>
                <c:pt idx="2">
                  <c:v>2350</c:v>
                </c:pt>
                <c:pt idx="3">
                  <c:v>2350</c:v>
                </c:pt>
                <c:pt idx="4">
                  <c:v>2350</c:v>
                </c:pt>
                <c:pt idx="5">
                  <c:v>2200</c:v>
                </c:pt>
                <c:pt idx="6">
                  <c:v>2200</c:v>
                </c:pt>
                <c:pt idx="7">
                  <c:v>2200</c:v>
                </c:pt>
                <c:pt idx="8">
                  <c:v>2200</c:v>
                </c:pt>
                <c:pt idx="9">
                  <c:v>2200</c:v>
                </c:pt>
                <c:pt idx="10">
                  <c:v>2200</c:v>
                </c:pt>
                <c:pt idx="11">
                  <c:v>2200</c:v>
                </c:pt>
                <c:pt idx="12">
                  <c:v>2200</c:v>
                </c:pt>
                <c:pt idx="13">
                  <c:v>2200</c:v>
                </c:pt>
                <c:pt idx="14">
                  <c:v>2200</c:v>
                </c:pt>
                <c:pt idx="15">
                  <c:v>2200</c:v>
                </c:pt>
                <c:pt idx="16">
                  <c:v>2200</c:v>
                </c:pt>
                <c:pt idx="17">
                  <c:v>2200</c:v>
                </c:pt>
                <c:pt idx="18">
                  <c:v>2200</c:v>
                </c:pt>
                <c:pt idx="19">
                  <c:v>2200</c:v>
                </c:pt>
                <c:pt idx="20">
                  <c:v>2200</c:v>
                </c:pt>
                <c:pt idx="21">
                  <c:v>2550</c:v>
                </c:pt>
                <c:pt idx="22">
                  <c:v>2550</c:v>
                </c:pt>
                <c:pt idx="23">
                  <c:v>2550</c:v>
                </c:pt>
                <c:pt idx="24">
                  <c:v>2550</c:v>
                </c:pt>
                <c:pt idx="25">
                  <c:v>2550</c:v>
                </c:pt>
                <c:pt idx="26">
                  <c:v>2700</c:v>
                </c:pt>
                <c:pt idx="27">
                  <c:v>2700</c:v>
                </c:pt>
                <c:pt idx="28">
                  <c:v>2700</c:v>
                </c:pt>
                <c:pt idx="29">
                  <c:v>2800</c:v>
                </c:pt>
                <c:pt idx="30">
                  <c:v>2800</c:v>
                </c:pt>
                <c:pt idx="31">
                  <c:v>2800</c:v>
                </c:pt>
                <c:pt idx="32">
                  <c:v>2800</c:v>
                </c:pt>
                <c:pt idx="33">
                  <c:v>2800</c:v>
                </c:pt>
                <c:pt idx="34">
                  <c:v>2800</c:v>
                </c:pt>
                <c:pt idx="35">
                  <c:v>2800</c:v>
                </c:pt>
                <c:pt idx="36">
                  <c:v>2900</c:v>
                </c:pt>
                <c:pt idx="37">
                  <c:v>2900</c:v>
                </c:pt>
                <c:pt idx="38">
                  <c:v>2900</c:v>
                </c:pt>
                <c:pt idx="39">
                  <c:v>2900</c:v>
                </c:pt>
                <c:pt idx="40">
                  <c:v>3000</c:v>
                </c:pt>
                <c:pt idx="41">
                  <c:v>3000</c:v>
                </c:pt>
                <c:pt idx="42">
                  <c:v>3000</c:v>
                </c:pt>
                <c:pt idx="43">
                  <c:v>3000</c:v>
                </c:pt>
                <c:pt idx="44">
                  <c:v>3000</c:v>
                </c:pt>
                <c:pt idx="45">
                  <c:v>3000</c:v>
                </c:pt>
                <c:pt idx="46">
                  <c:v>3000</c:v>
                </c:pt>
                <c:pt idx="47">
                  <c:v>3150</c:v>
                </c:pt>
                <c:pt idx="48">
                  <c:v>3150</c:v>
                </c:pt>
                <c:pt idx="49">
                  <c:v>3150</c:v>
                </c:pt>
                <c:pt idx="50">
                  <c:v>3150</c:v>
                </c:pt>
                <c:pt idx="51">
                  <c:v>3050</c:v>
                </c:pt>
                <c:pt idx="52">
                  <c:v>3050</c:v>
                </c:pt>
                <c:pt idx="53">
                  <c:v>2800</c:v>
                </c:pt>
                <c:pt idx="54">
                  <c:v>2800</c:v>
                </c:pt>
                <c:pt idx="55">
                  <c:v>2800</c:v>
                </c:pt>
                <c:pt idx="56">
                  <c:v>2800</c:v>
                </c:pt>
                <c:pt idx="57">
                  <c:v>2800</c:v>
                </c:pt>
                <c:pt idx="58">
                  <c:v>2800</c:v>
                </c:pt>
                <c:pt idx="59">
                  <c:v>2800</c:v>
                </c:pt>
                <c:pt idx="60">
                  <c:v>2900</c:v>
                </c:pt>
                <c:pt idx="61">
                  <c:v>2900</c:v>
                </c:pt>
                <c:pt idx="62">
                  <c:v>2900</c:v>
                </c:pt>
                <c:pt idx="63">
                  <c:v>2900</c:v>
                </c:pt>
                <c:pt idx="64">
                  <c:v>2900</c:v>
                </c:pt>
                <c:pt idx="65">
                  <c:v>2900</c:v>
                </c:pt>
                <c:pt idx="66">
                  <c:v>2900</c:v>
                </c:pt>
                <c:pt idx="67">
                  <c:v>2900</c:v>
                </c:pt>
                <c:pt idx="68">
                  <c:v>2900</c:v>
                </c:pt>
                <c:pt idx="69">
                  <c:v>2900</c:v>
                </c:pt>
                <c:pt idx="70">
                  <c:v>2900</c:v>
                </c:pt>
                <c:pt idx="71">
                  <c:v>2900</c:v>
                </c:pt>
                <c:pt idx="72">
                  <c:v>2900</c:v>
                </c:pt>
                <c:pt idx="73">
                  <c:v>2900</c:v>
                </c:pt>
                <c:pt idx="74">
                  <c:v>3220</c:v>
                </c:pt>
                <c:pt idx="75">
                  <c:v>3220</c:v>
                </c:pt>
                <c:pt idx="76">
                  <c:v>3220</c:v>
                </c:pt>
                <c:pt idx="77">
                  <c:v>3220</c:v>
                </c:pt>
                <c:pt idx="78">
                  <c:v>3220</c:v>
                </c:pt>
                <c:pt idx="79">
                  <c:v>3220</c:v>
                </c:pt>
                <c:pt idx="80">
                  <c:v>3220</c:v>
                </c:pt>
                <c:pt idx="81">
                  <c:v>3220</c:v>
                </c:pt>
                <c:pt idx="82">
                  <c:v>3220</c:v>
                </c:pt>
                <c:pt idx="83">
                  <c:v>3220</c:v>
                </c:pt>
                <c:pt idx="84">
                  <c:v>3210</c:v>
                </c:pt>
                <c:pt idx="85">
                  <c:v>3210</c:v>
                </c:pt>
                <c:pt idx="86">
                  <c:v>3210</c:v>
                </c:pt>
                <c:pt idx="87">
                  <c:v>3210</c:v>
                </c:pt>
                <c:pt idx="88">
                  <c:v>3210</c:v>
                </c:pt>
                <c:pt idx="89">
                  <c:v>3140</c:v>
                </c:pt>
                <c:pt idx="90">
                  <c:v>3140</c:v>
                </c:pt>
                <c:pt idx="91">
                  <c:v>3140</c:v>
                </c:pt>
                <c:pt idx="92">
                  <c:v>3140</c:v>
                </c:pt>
                <c:pt idx="93">
                  <c:v>3140</c:v>
                </c:pt>
                <c:pt idx="94">
                  <c:v>3140</c:v>
                </c:pt>
                <c:pt idx="95">
                  <c:v>3140</c:v>
                </c:pt>
                <c:pt idx="96">
                  <c:v>3140</c:v>
                </c:pt>
                <c:pt idx="97">
                  <c:v>3140</c:v>
                </c:pt>
                <c:pt idx="98">
                  <c:v>3140</c:v>
                </c:pt>
                <c:pt idx="99">
                  <c:v>3140</c:v>
                </c:pt>
                <c:pt idx="100">
                  <c:v>3140</c:v>
                </c:pt>
                <c:pt idx="101">
                  <c:v>3140</c:v>
                </c:pt>
                <c:pt idx="102">
                  <c:v>3140</c:v>
                </c:pt>
                <c:pt idx="103">
                  <c:v>3140</c:v>
                </c:pt>
                <c:pt idx="104">
                  <c:v>3200</c:v>
                </c:pt>
                <c:pt idx="105">
                  <c:v>3200</c:v>
                </c:pt>
                <c:pt idx="106">
                  <c:v>3200</c:v>
                </c:pt>
                <c:pt idx="107">
                  <c:v>3200</c:v>
                </c:pt>
                <c:pt idx="108">
                  <c:v>3300</c:v>
                </c:pt>
                <c:pt idx="109">
                  <c:v>3300</c:v>
                </c:pt>
                <c:pt idx="110">
                  <c:v>3300</c:v>
                </c:pt>
                <c:pt idx="111">
                  <c:v>3300</c:v>
                </c:pt>
                <c:pt idx="112">
                  <c:v>3300</c:v>
                </c:pt>
                <c:pt idx="113">
                  <c:v>3300</c:v>
                </c:pt>
                <c:pt idx="114">
                  <c:v>3300</c:v>
                </c:pt>
                <c:pt idx="115">
                  <c:v>3200</c:v>
                </c:pt>
                <c:pt idx="116">
                  <c:v>3200</c:v>
                </c:pt>
                <c:pt idx="117">
                  <c:v>3200</c:v>
                </c:pt>
                <c:pt idx="118">
                  <c:v>3200</c:v>
                </c:pt>
                <c:pt idx="119">
                  <c:v>2730</c:v>
                </c:pt>
                <c:pt idx="120">
                  <c:v>2730</c:v>
                </c:pt>
                <c:pt idx="121">
                  <c:v>2730</c:v>
                </c:pt>
                <c:pt idx="122">
                  <c:v>2730</c:v>
                </c:pt>
                <c:pt idx="123">
                  <c:v>2730</c:v>
                </c:pt>
                <c:pt idx="124">
                  <c:v>2650</c:v>
                </c:pt>
                <c:pt idx="125">
                  <c:v>2650</c:v>
                </c:pt>
                <c:pt idx="126">
                  <c:v>2650</c:v>
                </c:pt>
                <c:pt idx="127">
                  <c:v>2650</c:v>
                </c:pt>
                <c:pt idx="128">
                  <c:v>2650</c:v>
                </c:pt>
                <c:pt idx="129">
                  <c:v>2650</c:v>
                </c:pt>
                <c:pt idx="130">
                  <c:v>2350</c:v>
                </c:pt>
                <c:pt idx="131">
                  <c:v>2350</c:v>
                </c:pt>
                <c:pt idx="132">
                  <c:v>2350</c:v>
                </c:pt>
                <c:pt idx="133">
                  <c:v>2350</c:v>
                </c:pt>
                <c:pt idx="134">
                  <c:v>2350</c:v>
                </c:pt>
                <c:pt idx="135">
                  <c:v>2680</c:v>
                </c:pt>
                <c:pt idx="136">
                  <c:v>2680</c:v>
                </c:pt>
                <c:pt idx="137">
                  <c:v>2680</c:v>
                </c:pt>
                <c:pt idx="138">
                  <c:v>2680</c:v>
                </c:pt>
                <c:pt idx="139">
                  <c:v>2680</c:v>
                </c:pt>
                <c:pt idx="140">
                  <c:v>2680</c:v>
                </c:pt>
                <c:pt idx="141">
                  <c:v>2680</c:v>
                </c:pt>
                <c:pt idx="142">
                  <c:v>2680</c:v>
                </c:pt>
                <c:pt idx="143">
                  <c:v>2680</c:v>
                </c:pt>
                <c:pt idx="144">
                  <c:v>2680</c:v>
                </c:pt>
                <c:pt idx="145">
                  <c:v>2680</c:v>
                </c:pt>
                <c:pt idx="146">
                  <c:v>2680</c:v>
                </c:pt>
                <c:pt idx="147">
                  <c:v>2680</c:v>
                </c:pt>
                <c:pt idx="148">
                  <c:v>2680</c:v>
                </c:pt>
                <c:pt idx="149">
                  <c:v>2680</c:v>
                </c:pt>
                <c:pt idx="150">
                  <c:v>2680</c:v>
                </c:pt>
                <c:pt idx="151">
                  <c:v>2680</c:v>
                </c:pt>
                <c:pt idx="152">
                  <c:v>2680</c:v>
                </c:pt>
                <c:pt idx="153">
                  <c:v>2680</c:v>
                </c:pt>
                <c:pt idx="154">
                  <c:v>2680</c:v>
                </c:pt>
                <c:pt idx="155">
                  <c:v>2680</c:v>
                </c:pt>
                <c:pt idx="156">
                  <c:v>2680</c:v>
                </c:pt>
                <c:pt idx="157">
                  <c:v>2450</c:v>
                </c:pt>
                <c:pt idx="158">
                  <c:v>2450</c:v>
                </c:pt>
                <c:pt idx="159">
                  <c:v>2450</c:v>
                </c:pt>
                <c:pt idx="160">
                  <c:v>2450</c:v>
                </c:pt>
                <c:pt idx="161">
                  <c:v>2280</c:v>
                </c:pt>
                <c:pt idx="162">
                  <c:v>2280</c:v>
                </c:pt>
                <c:pt idx="163">
                  <c:v>2280</c:v>
                </c:pt>
                <c:pt idx="164">
                  <c:v>2280</c:v>
                </c:pt>
                <c:pt idx="165">
                  <c:v>2280</c:v>
                </c:pt>
                <c:pt idx="166">
                  <c:v>2280</c:v>
                </c:pt>
                <c:pt idx="167">
                  <c:v>2280</c:v>
                </c:pt>
                <c:pt idx="168">
                  <c:v>2280</c:v>
                </c:pt>
                <c:pt idx="169">
                  <c:v>2280</c:v>
                </c:pt>
                <c:pt idx="170">
                  <c:v>2280</c:v>
                </c:pt>
                <c:pt idx="171">
                  <c:v>2200</c:v>
                </c:pt>
                <c:pt idx="172">
                  <c:v>2200</c:v>
                </c:pt>
                <c:pt idx="173">
                  <c:v>2200</c:v>
                </c:pt>
                <c:pt idx="174">
                  <c:v>2200</c:v>
                </c:pt>
                <c:pt idx="175">
                  <c:v>2200</c:v>
                </c:pt>
                <c:pt idx="176">
                  <c:v>2200</c:v>
                </c:pt>
                <c:pt idx="177">
                  <c:v>2200</c:v>
                </c:pt>
                <c:pt idx="178">
                  <c:v>2200</c:v>
                </c:pt>
                <c:pt idx="179">
                  <c:v>2200</c:v>
                </c:pt>
                <c:pt idx="180">
                  <c:v>2200</c:v>
                </c:pt>
                <c:pt idx="181">
                  <c:v>2200</c:v>
                </c:pt>
                <c:pt idx="182">
                  <c:v>2200</c:v>
                </c:pt>
                <c:pt idx="183">
                  <c:v>2200</c:v>
                </c:pt>
                <c:pt idx="184">
                  <c:v>2200</c:v>
                </c:pt>
                <c:pt idx="185">
                  <c:v>2200</c:v>
                </c:pt>
                <c:pt idx="186">
                  <c:v>2200</c:v>
                </c:pt>
                <c:pt idx="187">
                  <c:v>2200</c:v>
                </c:pt>
                <c:pt idx="188">
                  <c:v>2600</c:v>
                </c:pt>
                <c:pt idx="189">
                  <c:v>2600</c:v>
                </c:pt>
                <c:pt idx="190">
                  <c:v>2600</c:v>
                </c:pt>
                <c:pt idx="191">
                  <c:v>2600</c:v>
                </c:pt>
                <c:pt idx="192">
                  <c:v>2600</c:v>
                </c:pt>
                <c:pt idx="193">
                  <c:v>2600</c:v>
                </c:pt>
                <c:pt idx="194">
                  <c:v>2600</c:v>
                </c:pt>
                <c:pt idx="195">
                  <c:v>3600</c:v>
                </c:pt>
                <c:pt idx="196">
                  <c:v>3600</c:v>
                </c:pt>
                <c:pt idx="197">
                  <c:v>3600</c:v>
                </c:pt>
                <c:pt idx="198">
                  <c:v>3600</c:v>
                </c:pt>
                <c:pt idx="199">
                  <c:v>3600</c:v>
                </c:pt>
                <c:pt idx="200">
                  <c:v>3600</c:v>
                </c:pt>
                <c:pt idx="201">
                  <c:v>4050</c:v>
                </c:pt>
                <c:pt idx="202">
                  <c:v>4050</c:v>
                </c:pt>
                <c:pt idx="203">
                  <c:v>4050</c:v>
                </c:pt>
                <c:pt idx="204">
                  <c:v>4050</c:v>
                </c:pt>
                <c:pt idx="205">
                  <c:v>4050</c:v>
                </c:pt>
                <c:pt idx="206">
                  <c:v>4050</c:v>
                </c:pt>
                <c:pt idx="207">
                  <c:v>4050</c:v>
                </c:pt>
                <c:pt idx="208">
                  <c:v>4050</c:v>
                </c:pt>
                <c:pt idx="209">
                  <c:v>4050</c:v>
                </c:pt>
                <c:pt idx="210">
                  <c:v>4050</c:v>
                </c:pt>
                <c:pt idx="211">
                  <c:v>4050</c:v>
                </c:pt>
                <c:pt idx="212">
                  <c:v>4050</c:v>
                </c:pt>
                <c:pt idx="213">
                  <c:v>4050</c:v>
                </c:pt>
                <c:pt idx="214">
                  <c:v>3950</c:v>
                </c:pt>
                <c:pt idx="215">
                  <c:v>3950</c:v>
                </c:pt>
                <c:pt idx="216">
                  <c:v>3950</c:v>
                </c:pt>
                <c:pt idx="217">
                  <c:v>3950</c:v>
                </c:pt>
                <c:pt idx="218">
                  <c:v>3950</c:v>
                </c:pt>
                <c:pt idx="219">
                  <c:v>4060</c:v>
                </c:pt>
                <c:pt idx="220">
                  <c:v>4060</c:v>
                </c:pt>
                <c:pt idx="221">
                  <c:v>4060</c:v>
                </c:pt>
                <c:pt idx="222">
                  <c:v>4060</c:v>
                </c:pt>
                <c:pt idx="223">
                  <c:v>4060</c:v>
                </c:pt>
                <c:pt idx="224">
                  <c:v>4100</c:v>
                </c:pt>
                <c:pt idx="225">
                  <c:v>4100</c:v>
                </c:pt>
                <c:pt idx="226">
                  <c:v>4100</c:v>
                </c:pt>
                <c:pt idx="227">
                  <c:v>4100</c:v>
                </c:pt>
                <c:pt idx="228">
                  <c:v>4100</c:v>
                </c:pt>
                <c:pt idx="229">
                  <c:v>4100</c:v>
                </c:pt>
                <c:pt idx="230">
                  <c:v>4100</c:v>
                </c:pt>
                <c:pt idx="231">
                  <c:v>4100</c:v>
                </c:pt>
                <c:pt idx="232">
                  <c:v>4100</c:v>
                </c:pt>
                <c:pt idx="233">
                  <c:v>4100</c:v>
                </c:pt>
                <c:pt idx="234">
                  <c:v>4100</c:v>
                </c:pt>
                <c:pt idx="235">
                  <c:v>4100</c:v>
                </c:pt>
                <c:pt idx="236">
                  <c:v>4100</c:v>
                </c:pt>
                <c:pt idx="237">
                  <c:v>4100</c:v>
                </c:pt>
                <c:pt idx="238">
                  <c:v>3900</c:v>
                </c:pt>
                <c:pt idx="239">
                  <c:v>3900</c:v>
                </c:pt>
                <c:pt idx="240">
                  <c:v>3900</c:v>
                </c:pt>
                <c:pt idx="241">
                  <c:v>3900</c:v>
                </c:pt>
                <c:pt idx="242">
                  <c:v>3900</c:v>
                </c:pt>
                <c:pt idx="243">
                  <c:v>3600</c:v>
                </c:pt>
                <c:pt idx="244">
                  <c:v>3700</c:v>
                </c:pt>
                <c:pt idx="245">
                  <c:v>3700</c:v>
                </c:pt>
                <c:pt idx="246">
                  <c:v>3700</c:v>
                </c:pt>
                <c:pt idx="247">
                  <c:v>3700</c:v>
                </c:pt>
                <c:pt idx="248">
                  <c:v>3700</c:v>
                </c:pt>
                <c:pt idx="249">
                  <c:v>3350</c:v>
                </c:pt>
                <c:pt idx="250">
                  <c:v>3350</c:v>
                </c:pt>
                <c:pt idx="251">
                  <c:v>3350</c:v>
                </c:pt>
                <c:pt idx="252">
                  <c:v>2900</c:v>
                </c:pt>
                <c:pt idx="253">
                  <c:v>2900</c:v>
                </c:pt>
                <c:pt idx="254">
                  <c:v>2900</c:v>
                </c:pt>
                <c:pt idx="255">
                  <c:v>2900</c:v>
                </c:pt>
                <c:pt idx="256">
                  <c:v>2900</c:v>
                </c:pt>
                <c:pt idx="257">
                  <c:v>2900</c:v>
                </c:pt>
                <c:pt idx="258">
                  <c:v>2700</c:v>
                </c:pt>
                <c:pt idx="259">
                  <c:v>2700</c:v>
                </c:pt>
                <c:pt idx="260">
                  <c:v>2700</c:v>
                </c:pt>
                <c:pt idx="261">
                  <c:v>2700</c:v>
                </c:pt>
                <c:pt idx="262">
                  <c:v>2700</c:v>
                </c:pt>
                <c:pt idx="263">
                  <c:v>2450</c:v>
                </c:pt>
                <c:pt idx="264">
                  <c:v>2450</c:v>
                </c:pt>
                <c:pt idx="265">
                  <c:v>2450</c:v>
                </c:pt>
                <c:pt idx="266">
                  <c:v>2450</c:v>
                </c:pt>
                <c:pt idx="267">
                  <c:v>2450</c:v>
                </c:pt>
                <c:pt idx="268">
                  <c:v>2450</c:v>
                </c:pt>
                <c:pt idx="269">
                  <c:v>2450</c:v>
                </c:pt>
                <c:pt idx="270">
                  <c:v>2450</c:v>
                </c:pt>
                <c:pt idx="271">
                  <c:v>2450</c:v>
                </c:pt>
                <c:pt idx="272">
                  <c:v>2450</c:v>
                </c:pt>
                <c:pt idx="273">
                  <c:v>2300</c:v>
                </c:pt>
                <c:pt idx="274">
                  <c:v>2300</c:v>
                </c:pt>
                <c:pt idx="275">
                  <c:v>2300</c:v>
                </c:pt>
                <c:pt idx="276">
                  <c:v>2300</c:v>
                </c:pt>
                <c:pt idx="277">
                  <c:v>2300</c:v>
                </c:pt>
                <c:pt idx="278">
                  <c:v>2150</c:v>
                </c:pt>
                <c:pt idx="279">
                  <c:v>2150</c:v>
                </c:pt>
                <c:pt idx="280">
                  <c:v>2150</c:v>
                </c:pt>
                <c:pt idx="281">
                  <c:v>2150</c:v>
                </c:pt>
                <c:pt idx="282">
                  <c:v>2150</c:v>
                </c:pt>
                <c:pt idx="283">
                  <c:v>2150</c:v>
                </c:pt>
                <c:pt idx="284">
                  <c:v>2150</c:v>
                </c:pt>
                <c:pt idx="285">
                  <c:v>2150</c:v>
                </c:pt>
                <c:pt idx="286">
                  <c:v>2150</c:v>
                </c:pt>
                <c:pt idx="287">
                  <c:v>2050</c:v>
                </c:pt>
                <c:pt idx="288">
                  <c:v>2050</c:v>
                </c:pt>
                <c:pt idx="289">
                  <c:v>2050</c:v>
                </c:pt>
                <c:pt idx="290">
                  <c:v>2050</c:v>
                </c:pt>
                <c:pt idx="291">
                  <c:v>2050</c:v>
                </c:pt>
                <c:pt idx="292">
                  <c:v>2050</c:v>
                </c:pt>
                <c:pt idx="293">
                  <c:v>2050</c:v>
                </c:pt>
                <c:pt idx="294">
                  <c:v>2050</c:v>
                </c:pt>
                <c:pt idx="295">
                  <c:v>2050</c:v>
                </c:pt>
                <c:pt idx="296">
                  <c:v>2050</c:v>
                </c:pt>
                <c:pt idx="297">
                  <c:v>2050</c:v>
                </c:pt>
                <c:pt idx="298">
                  <c:v>1950</c:v>
                </c:pt>
                <c:pt idx="299">
                  <c:v>1950</c:v>
                </c:pt>
                <c:pt idx="300">
                  <c:v>1950</c:v>
                </c:pt>
                <c:pt idx="301">
                  <c:v>1950</c:v>
                </c:pt>
                <c:pt idx="302">
                  <c:v>1950</c:v>
                </c:pt>
                <c:pt idx="303">
                  <c:v>1950</c:v>
                </c:pt>
                <c:pt idx="304">
                  <c:v>1950</c:v>
                </c:pt>
                <c:pt idx="305">
                  <c:v>1950</c:v>
                </c:pt>
                <c:pt idx="306">
                  <c:v>1950</c:v>
                </c:pt>
                <c:pt idx="307">
                  <c:v>1950</c:v>
                </c:pt>
                <c:pt idx="308">
                  <c:v>1950</c:v>
                </c:pt>
                <c:pt idx="309">
                  <c:v>1950</c:v>
                </c:pt>
                <c:pt idx="310">
                  <c:v>1950</c:v>
                </c:pt>
                <c:pt idx="311">
                  <c:v>1950</c:v>
                </c:pt>
                <c:pt idx="312">
                  <c:v>1950</c:v>
                </c:pt>
                <c:pt idx="313">
                  <c:v>1950</c:v>
                </c:pt>
                <c:pt idx="314">
                  <c:v>1950</c:v>
                </c:pt>
                <c:pt idx="315">
                  <c:v>1950</c:v>
                </c:pt>
                <c:pt idx="316">
                  <c:v>1950</c:v>
                </c:pt>
                <c:pt idx="317">
                  <c:v>1950</c:v>
                </c:pt>
                <c:pt idx="318">
                  <c:v>1950</c:v>
                </c:pt>
                <c:pt idx="319">
                  <c:v>1780</c:v>
                </c:pt>
                <c:pt idx="320">
                  <c:v>1780</c:v>
                </c:pt>
                <c:pt idx="321">
                  <c:v>1780</c:v>
                </c:pt>
                <c:pt idx="322">
                  <c:v>1780</c:v>
                </c:pt>
                <c:pt idx="323">
                  <c:v>1780</c:v>
                </c:pt>
                <c:pt idx="324">
                  <c:v>1780</c:v>
                </c:pt>
                <c:pt idx="325">
                  <c:v>1780</c:v>
                </c:pt>
                <c:pt idx="326">
                  <c:v>1780</c:v>
                </c:pt>
                <c:pt idx="327">
                  <c:v>1750</c:v>
                </c:pt>
                <c:pt idx="328">
                  <c:v>1620</c:v>
                </c:pt>
                <c:pt idx="329">
                  <c:v>1620</c:v>
                </c:pt>
                <c:pt idx="330">
                  <c:v>1620</c:v>
                </c:pt>
                <c:pt idx="331">
                  <c:v>1620</c:v>
                </c:pt>
                <c:pt idx="332">
                  <c:v>1620</c:v>
                </c:pt>
                <c:pt idx="333">
                  <c:v>1620</c:v>
                </c:pt>
                <c:pt idx="334">
                  <c:v>1550</c:v>
                </c:pt>
                <c:pt idx="335">
                  <c:v>1550</c:v>
                </c:pt>
                <c:pt idx="336">
                  <c:v>1550</c:v>
                </c:pt>
                <c:pt idx="337">
                  <c:v>1550</c:v>
                </c:pt>
                <c:pt idx="338">
                  <c:v>1550</c:v>
                </c:pt>
                <c:pt idx="339">
                  <c:v>1480</c:v>
                </c:pt>
                <c:pt idx="340">
                  <c:v>1480</c:v>
                </c:pt>
                <c:pt idx="341">
                  <c:v>1480</c:v>
                </c:pt>
                <c:pt idx="342">
                  <c:v>1480</c:v>
                </c:pt>
                <c:pt idx="343">
                  <c:v>1480</c:v>
                </c:pt>
                <c:pt idx="344">
                  <c:v>1450</c:v>
                </c:pt>
                <c:pt idx="345">
                  <c:v>1450</c:v>
                </c:pt>
                <c:pt idx="346">
                  <c:v>1450</c:v>
                </c:pt>
                <c:pt idx="347">
                  <c:v>1450</c:v>
                </c:pt>
                <c:pt idx="348">
                  <c:v>1450</c:v>
                </c:pt>
                <c:pt idx="349">
                  <c:v>1450</c:v>
                </c:pt>
                <c:pt idx="350">
                  <c:v>1450</c:v>
                </c:pt>
                <c:pt idx="351">
                  <c:v>1450</c:v>
                </c:pt>
                <c:pt idx="352">
                  <c:v>1450</c:v>
                </c:pt>
                <c:pt idx="353">
                  <c:v>1450</c:v>
                </c:pt>
                <c:pt idx="354">
                  <c:v>1450</c:v>
                </c:pt>
                <c:pt idx="355">
                  <c:v>1450</c:v>
                </c:pt>
                <c:pt idx="356">
                  <c:v>1450</c:v>
                </c:pt>
                <c:pt idx="357">
                  <c:v>1450</c:v>
                </c:pt>
                <c:pt idx="358">
                  <c:v>1450</c:v>
                </c:pt>
                <c:pt idx="359">
                  <c:v>1450</c:v>
                </c:pt>
                <c:pt idx="360">
                  <c:v>1450</c:v>
                </c:pt>
                <c:pt idx="361">
                  <c:v>1450</c:v>
                </c:pt>
                <c:pt idx="362">
                  <c:v>1450</c:v>
                </c:pt>
                <c:pt idx="363">
                  <c:v>1450</c:v>
                </c:pt>
                <c:pt idx="364">
                  <c:v>1480</c:v>
                </c:pt>
                <c:pt idx="365">
                  <c:v>1480</c:v>
                </c:pt>
                <c:pt idx="366">
                  <c:v>1500</c:v>
                </c:pt>
                <c:pt idx="367">
                  <c:v>1500</c:v>
                </c:pt>
                <c:pt idx="368">
                  <c:v>1500</c:v>
                </c:pt>
                <c:pt idx="369">
                  <c:v>1500</c:v>
                </c:pt>
                <c:pt idx="370">
                  <c:v>1500</c:v>
                </c:pt>
                <c:pt idx="371">
                  <c:v>1500</c:v>
                </c:pt>
                <c:pt idx="372">
                  <c:v>1500</c:v>
                </c:pt>
                <c:pt idx="373">
                  <c:v>1500</c:v>
                </c:pt>
                <c:pt idx="374">
                  <c:v>1540</c:v>
                </c:pt>
                <c:pt idx="375">
                  <c:v>1540</c:v>
                </c:pt>
                <c:pt idx="376">
                  <c:v>1540</c:v>
                </c:pt>
                <c:pt idx="377">
                  <c:v>1540</c:v>
                </c:pt>
                <c:pt idx="378">
                  <c:v>1540</c:v>
                </c:pt>
                <c:pt idx="379">
                  <c:v>1540</c:v>
                </c:pt>
                <c:pt idx="380">
                  <c:v>1540</c:v>
                </c:pt>
                <c:pt idx="381">
                  <c:v>1540</c:v>
                </c:pt>
                <c:pt idx="382">
                  <c:v>1540</c:v>
                </c:pt>
                <c:pt idx="383">
                  <c:v>1540</c:v>
                </c:pt>
                <c:pt idx="384">
                  <c:v>1540</c:v>
                </c:pt>
                <c:pt idx="385">
                  <c:v>1540</c:v>
                </c:pt>
                <c:pt idx="386">
                  <c:v>1540</c:v>
                </c:pt>
                <c:pt idx="387">
                  <c:v>1540</c:v>
                </c:pt>
                <c:pt idx="388">
                  <c:v>1540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0D-41CF-A775-D9137EFDAE10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焦炭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Sheet1!$A$3:$A$391</c:f>
              <c:numCache>
                <c:formatCode>yyyy\-mm\-dd</c:formatCode>
                <c:ptCount val="389"/>
                <c:pt idx="0">
                  <c:v>44798</c:v>
                </c:pt>
                <c:pt idx="1">
                  <c:v>44797</c:v>
                </c:pt>
                <c:pt idx="2">
                  <c:v>44796</c:v>
                </c:pt>
                <c:pt idx="3">
                  <c:v>44795</c:v>
                </c:pt>
                <c:pt idx="4">
                  <c:v>44792</c:v>
                </c:pt>
                <c:pt idx="5">
                  <c:v>44791</c:v>
                </c:pt>
                <c:pt idx="6">
                  <c:v>44790</c:v>
                </c:pt>
                <c:pt idx="7">
                  <c:v>44789</c:v>
                </c:pt>
                <c:pt idx="8">
                  <c:v>44788</c:v>
                </c:pt>
                <c:pt idx="9">
                  <c:v>44785</c:v>
                </c:pt>
                <c:pt idx="10">
                  <c:v>44784</c:v>
                </c:pt>
                <c:pt idx="11">
                  <c:v>44783</c:v>
                </c:pt>
                <c:pt idx="12">
                  <c:v>44782</c:v>
                </c:pt>
                <c:pt idx="13">
                  <c:v>44781</c:v>
                </c:pt>
                <c:pt idx="14">
                  <c:v>44778</c:v>
                </c:pt>
                <c:pt idx="15">
                  <c:v>44777</c:v>
                </c:pt>
                <c:pt idx="16">
                  <c:v>44776</c:v>
                </c:pt>
                <c:pt idx="17">
                  <c:v>44775</c:v>
                </c:pt>
                <c:pt idx="18">
                  <c:v>44774</c:v>
                </c:pt>
                <c:pt idx="19">
                  <c:v>44771</c:v>
                </c:pt>
                <c:pt idx="20">
                  <c:v>44770</c:v>
                </c:pt>
                <c:pt idx="21">
                  <c:v>44769</c:v>
                </c:pt>
                <c:pt idx="22">
                  <c:v>44768</c:v>
                </c:pt>
                <c:pt idx="23">
                  <c:v>44767</c:v>
                </c:pt>
                <c:pt idx="24">
                  <c:v>44764</c:v>
                </c:pt>
                <c:pt idx="25">
                  <c:v>44763</c:v>
                </c:pt>
                <c:pt idx="26">
                  <c:v>44762</c:v>
                </c:pt>
                <c:pt idx="27">
                  <c:v>44761</c:v>
                </c:pt>
                <c:pt idx="28">
                  <c:v>44760</c:v>
                </c:pt>
                <c:pt idx="29">
                  <c:v>44757</c:v>
                </c:pt>
                <c:pt idx="30">
                  <c:v>44756</c:v>
                </c:pt>
                <c:pt idx="31">
                  <c:v>44755</c:v>
                </c:pt>
                <c:pt idx="32">
                  <c:v>44754</c:v>
                </c:pt>
                <c:pt idx="33">
                  <c:v>44753</c:v>
                </c:pt>
                <c:pt idx="34">
                  <c:v>44750</c:v>
                </c:pt>
                <c:pt idx="35">
                  <c:v>44749</c:v>
                </c:pt>
                <c:pt idx="36">
                  <c:v>44748</c:v>
                </c:pt>
                <c:pt idx="37">
                  <c:v>44747</c:v>
                </c:pt>
                <c:pt idx="38">
                  <c:v>44746</c:v>
                </c:pt>
                <c:pt idx="39">
                  <c:v>44743</c:v>
                </c:pt>
                <c:pt idx="40">
                  <c:v>44742</c:v>
                </c:pt>
                <c:pt idx="41">
                  <c:v>44741</c:v>
                </c:pt>
                <c:pt idx="42">
                  <c:v>44740</c:v>
                </c:pt>
                <c:pt idx="43">
                  <c:v>44739</c:v>
                </c:pt>
                <c:pt idx="44">
                  <c:v>44736</c:v>
                </c:pt>
                <c:pt idx="45">
                  <c:v>44735</c:v>
                </c:pt>
                <c:pt idx="46">
                  <c:v>44734</c:v>
                </c:pt>
                <c:pt idx="47">
                  <c:v>44733</c:v>
                </c:pt>
                <c:pt idx="48">
                  <c:v>44732</c:v>
                </c:pt>
                <c:pt idx="49">
                  <c:v>44729</c:v>
                </c:pt>
                <c:pt idx="50">
                  <c:v>44728</c:v>
                </c:pt>
                <c:pt idx="51">
                  <c:v>44727</c:v>
                </c:pt>
                <c:pt idx="52">
                  <c:v>44726</c:v>
                </c:pt>
                <c:pt idx="53">
                  <c:v>44725</c:v>
                </c:pt>
                <c:pt idx="54">
                  <c:v>44722</c:v>
                </c:pt>
                <c:pt idx="55">
                  <c:v>44721</c:v>
                </c:pt>
                <c:pt idx="56">
                  <c:v>44720</c:v>
                </c:pt>
                <c:pt idx="57">
                  <c:v>44719</c:v>
                </c:pt>
                <c:pt idx="58">
                  <c:v>44718</c:v>
                </c:pt>
                <c:pt idx="59">
                  <c:v>44714</c:v>
                </c:pt>
                <c:pt idx="60">
                  <c:v>44713</c:v>
                </c:pt>
                <c:pt idx="61">
                  <c:v>44712</c:v>
                </c:pt>
                <c:pt idx="62">
                  <c:v>44711</c:v>
                </c:pt>
                <c:pt idx="63">
                  <c:v>44708</c:v>
                </c:pt>
                <c:pt idx="64">
                  <c:v>44707</c:v>
                </c:pt>
                <c:pt idx="65">
                  <c:v>44706</c:v>
                </c:pt>
                <c:pt idx="66">
                  <c:v>44705</c:v>
                </c:pt>
                <c:pt idx="67">
                  <c:v>44704</c:v>
                </c:pt>
                <c:pt idx="68">
                  <c:v>44701</c:v>
                </c:pt>
                <c:pt idx="69">
                  <c:v>44700</c:v>
                </c:pt>
                <c:pt idx="70">
                  <c:v>44699</c:v>
                </c:pt>
                <c:pt idx="71">
                  <c:v>44698</c:v>
                </c:pt>
                <c:pt idx="72">
                  <c:v>44697</c:v>
                </c:pt>
                <c:pt idx="73">
                  <c:v>44694</c:v>
                </c:pt>
                <c:pt idx="74">
                  <c:v>44693</c:v>
                </c:pt>
                <c:pt idx="75">
                  <c:v>44692</c:v>
                </c:pt>
                <c:pt idx="76">
                  <c:v>44691</c:v>
                </c:pt>
                <c:pt idx="77">
                  <c:v>44690</c:v>
                </c:pt>
                <c:pt idx="78">
                  <c:v>44688</c:v>
                </c:pt>
                <c:pt idx="79">
                  <c:v>44687</c:v>
                </c:pt>
                <c:pt idx="80">
                  <c:v>44686</c:v>
                </c:pt>
                <c:pt idx="81">
                  <c:v>44680</c:v>
                </c:pt>
                <c:pt idx="82">
                  <c:v>44679</c:v>
                </c:pt>
                <c:pt idx="83">
                  <c:v>44678</c:v>
                </c:pt>
                <c:pt idx="84">
                  <c:v>44677</c:v>
                </c:pt>
                <c:pt idx="85">
                  <c:v>44676</c:v>
                </c:pt>
                <c:pt idx="86">
                  <c:v>44675</c:v>
                </c:pt>
                <c:pt idx="87">
                  <c:v>44673</c:v>
                </c:pt>
                <c:pt idx="88">
                  <c:v>44672</c:v>
                </c:pt>
                <c:pt idx="89">
                  <c:v>44671</c:v>
                </c:pt>
                <c:pt idx="90">
                  <c:v>44670</c:v>
                </c:pt>
                <c:pt idx="91">
                  <c:v>44669</c:v>
                </c:pt>
                <c:pt idx="92">
                  <c:v>44666</c:v>
                </c:pt>
                <c:pt idx="93">
                  <c:v>44665</c:v>
                </c:pt>
                <c:pt idx="94">
                  <c:v>44664</c:v>
                </c:pt>
                <c:pt idx="95">
                  <c:v>44663</c:v>
                </c:pt>
                <c:pt idx="96">
                  <c:v>44662</c:v>
                </c:pt>
                <c:pt idx="97">
                  <c:v>44659</c:v>
                </c:pt>
                <c:pt idx="98">
                  <c:v>44658</c:v>
                </c:pt>
                <c:pt idx="99">
                  <c:v>44657</c:v>
                </c:pt>
                <c:pt idx="100">
                  <c:v>44653</c:v>
                </c:pt>
                <c:pt idx="101">
                  <c:v>44652</c:v>
                </c:pt>
                <c:pt idx="102">
                  <c:v>44651</c:v>
                </c:pt>
                <c:pt idx="103">
                  <c:v>44650</c:v>
                </c:pt>
                <c:pt idx="104">
                  <c:v>44649</c:v>
                </c:pt>
                <c:pt idx="105">
                  <c:v>44648</c:v>
                </c:pt>
                <c:pt idx="106">
                  <c:v>44645</c:v>
                </c:pt>
                <c:pt idx="107">
                  <c:v>44644</c:v>
                </c:pt>
                <c:pt idx="108">
                  <c:v>44643</c:v>
                </c:pt>
                <c:pt idx="109">
                  <c:v>44642</c:v>
                </c:pt>
                <c:pt idx="110">
                  <c:v>44641</c:v>
                </c:pt>
                <c:pt idx="111">
                  <c:v>44638</c:v>
                </c:pt>
                <c:pt idx="112">
                  <c:v>44637</c:v>
                </c:pt>
                <c:pt idx="113">
                  <c:v>44636</c:v>
                </c:pt>
                <c:pt idx="114">
                  <c:v>44635</c:v>
                </c:pt>
                <c:pt idx="115">
                  <c:v>44634</c:v>
                </c:pt>
                <c:pt idx="116">
                  <c:v>44631</c:v>
                </c:pt>
                <c:pt idx="117">
                  <c:v>44630</c:v>
                </c:pt>
                <c:pt idx="118">
                  <c:v>44629</c:v>
                </c:pt>
                <c:pt idx="119">
                  <c:v>44628</c:v>
                </c:pt>
                <c:pt idx="120">
                  <c:v>44627</c:v>
                </c:pt>
                <c:pt idx="121">
                  <c:v>44624</c:v>
                </c:pt>
                <c:pt idx="122">
                  <c:v>44623</c:v>
                </c:pt>
                <c:pt idx="123">
                  <c:v>44622</c:v>
                </c:pt>
                <c:pt idx="124">
                  <c:v>44621</c:v>
                </c:pt>
                <c:pt idx="125">
                  <c:v>44620</c:v>
                </c:pt>
                <c:pt idx="126">
                  <c:v>44617</c:v>
                </c:pt>
                <c:pt idx="127">
                  <c:v>44616</c:v>
                </c:pt>
                <c:pt idx="128">
                  <c:v>44615</c:v>
                </c:pt>
                <c:pt idx="129">
                  <c:v>44614</c:v>
                </c:pt>
                <c:pt idx="130">
                  <c:v>44613</c:v>
                </c:pt>
                <c:pt idx="131">
                  <c:v>44610</c:v>
                </c:pt>
                <c:pt idx="132">
                  <c:v>44609</c:v>
                </c:pt>
                <c:pt idx="133">
                  <c:v>44608</c:v>
                </c:pt>
                <c:pt idx="134">
                  <c:v>44607</c:v>
                </c:pt>
                <c:pt idx="135">
                  <c:v>44606</c:v>
                </c:pt>
                <c:pt idx="136">
                  <c:v>44603</c:v>
                </c:pt>
                <c:pt idx="137">
                  <c:v>44602</c:v>
                </c:pt>
                <c:pt idx="138">
                  <c:v>44601</c:v>
                </c:pt>
                <c:pt idx="139">
                  <c:v>44600</c:v>
                </c:pt>
                <c:pt idx="140">
                  <c:v>44599</c:v>
                </c:pt>
                <c:pt idx="141">
                  <c:v>44591</c:v>
                </c:pt>
                <c:pt idx="142">
                  <c:v>44590</c:v>
                </c:pt>
                <c:pt idx="143">
                  <c:v>44589</c:v>
                </c:pt>
                <c:pt idx="144">
                  <c:v>44588</c:v>
                </c:pt>
                <c:pt idx="145">
                  <c:v>44587</c:v>
                </c:pt>
                <c:pt idx="146">
                  <c:v>44586</c:v>
                </c:pt>
                <c:pt idx="147">
                  <c:v>44585</c:v>
                </c:pt>
                <c:pt idx="148">
                  <c:v>44582</c:v>
                </c:pt>
                <c:pt idx="149">
                  <c:v>44581</c:v>
                </c:pt>
                <c:pt idx="150">
                  <c:v>44580</c:v>
                </c:pt>
                <c:pt idx="151">
                  <c:v>44579</c:v>
                </c:pt>
                <c:pt idx="152">
                  <c:v>44578</c:v>
                </c:pt>
                <c:pt idx="153">
                  <c:v>44575</c:v>
                </c:pt>
                <c:pt idx="154">
                  <c:v>44574</c:v>
                </c:pt>
                <c:pt idx="155">
                  <c:v>44573</c:v>
                </c:pt>
                <c:pt idx="156">
                  <c:v>44572</c:v>
                </c:pt>
                <c:pt idx="157">
                  <c:v>44571</c:v>
                </c:pt>
                <c:pt idx="158">
                  <c:v>44568</c:v>
                </c:pt>
                <c:pt idx="159">
                  <c:v>44567</c:v>
                </c:pt>
                <c:pt idx="160">
                  <c:v>44566</c:v>
                </c:pt>
                <c:pt idx="161">
                  <c:v>44565</c:v>
                </c:pt>
                <c:pt idx="162">
                  <c:v>44561</c:v>
                </c:pt>
                <c:pt idx="163">
                  <c:v>44560</c:v>
                </c:pt>
                <c:pt idx="164">
                  <c:v>44559</c:v>
                </c:pt>
                <c:pt idx="165">
                  <c:v>44558</c:v>
                </c:pt>
                <c:pt idx="166">
                  <c:v>44557</c:v>
                </c:pt>
                <c:pt idx="167">
                  <c:v>44554</c:v>
                </c:pt>
                <c:pt idx="168">
                  <c:v>44553</c:v>
                </c:pt>
                <c:pt idx="169">
                  <c:v>44552</c:v>
                </c:pt>
                <c:pt idx="170">
                  <c:v>44551</c:v>
                </c:pt>
                <c:pt idx="171">
                  <c:v>44550</c:v>
                </c:pt>
                <c:pt idx="172">
                  <c:v>44547</c:v>
                </c:pt>
                <c:pt idx="173">
                  <c:v>44546</c:v>
                </c:pt>
                <c:pt idx="174">
                  <c:v>44545</c:v>
                </c:pt>
                <c:pt idx="175">
                  <c:v>44544</c:v>
                </c:pt>
                <c:pt idx="176">
                  <c:v>44543</c:v>
                </c:pt>
                <c:pt idx="177">
                  <c:v>44540</c:v>
                </c:pt>
                <c:pt idx="178">
                  <c:v>44539</c:v>
                </c:pt>
                <c:pt idx="179">
                  <c:v>44538</c:v>
                </c:pt>
                <c:pt idx="180">
                  <c:v>44537</c:v>
                </c:pt>
                <c:pt idx="181">
                  <c:v>44536</c:v>
                </c:pt>
                <c:pt idx="182">
                  <c:v>44533</c:v>
                </c:pt>
                <c:pt idx="183">
                  <c:v>44532</c:v>
                </c:pt>
                <c:pt idx="184">
                  <c:v>44531</c:v>
                </c:pt>
                <c:pt idx="185">
                  <c:v>44530</c:v>
                </c:pt>
                <c:pt idx="186">
                  <c:v>44529</c:v>
                </c:pt>
                <c:pt idx="187">
                  <c:v>44526</c:v>
                </c:pt>
                <c:pt idx="188">
                  <c:v>44525</c:v>
                </c:pt>
                <c:pt idx="189">
                  <c:v>44524</c:v>
                </c:pt>
                <c:pt idx="190">
                  <c:v>44523</c:v>
                </c:pt>
                <c:pt idx="191">
                  <c:v>44522</c:v>
                </c:pt>
                <c:pt idx="192">
                  <c:v>44519</c:v>
                </c:pt>
                <c:pt idx="193">
                  <c:v>44518</c:v>
                </c:pt>
                <c:pt idx="194">
                  <c:v>44517</c:v>
                </c:pt>
                <c:pt idx="195">
                  <c:v>44516</c:v>
                </c:pt>
                <c:pt idx="196">
                  <c:v>44515</c:v>
                </c:pt>
                <c:pt idx="197">
                  <c:v>44512</c:v>
                </c:pt>
                <c:pt idx="198">
                  <c:v>44511</c:v>
                </c:pt>
                <c:pt idx="199">
                  <c:v>44510</c:v>
                </c:pt>
                <c:pt idx="200">
                  <c:v>44509</c:v>
                </c:pt>
                <c:pt idx="201">
                  <c:v>44508</c:v>
                </c:pt>
                <c:pt idx="202">
                  <c:v>44505</c:v>
                </c:pt>
                <c:pt idx="203">
                  <c:v>44504</c:v>
                </c:pt>
                <c:pt idx="204">
                  <c:v>44503</c:v>
                </c:pt>
                <c:pt idx="205">
                  <c:v>44502</c:v>
                </c:pt>
                <c:pt idx="206">
                  <c:v>44501</c:v>
                </c:pt>
                <c:pt idx="207">
                  <c:v>44498</c:v>
                </c:pt>
                <c:pt idx="208">
                  <c:v>44497</c:v>
                </c:pt>
                <c:pt idx="209">
                  <c:v>44496</c:v>
                </c:pt>
                <c:pt idx="210">
                  <c:v>44495</c:v>
                </c:pt>
                <c:pt idx="211">
                  <c:v>44494</c:v>
                </c:pt>
                <c:pt idx="212">
                  <c:v>44491</c:v>
                </c:pt>
                <c:pt idx="213">
                  <c:v>44490</c:v>
                </c:pt>
                <c:pt idx="214">
                  <c:v>44489</c:v>
                </c:pt>
                <c:pt idx="215">
                  <c:v>44488</c:v>
                </c:pt>
                <c:pt idx="216">
                  <c:v>44487</c:v>
                </c:pt>
                <c:pt idx="217">
                  <c:v>44484</c:v>
                </c:pt>
                <c:pt idx="218">
                  <c:v>44483</c:v>
                </c:pt>
                <c:pt idx="219">
                  <c:v>44482</c:v>
                </c:pt>
                <c:pt idx="220">
                  <c:v>44481</c:v>
                </c:pt>
                <c:pt idx="221">
                  <c:v>44480</c:v>
                </c:pt>
                <c:pt idx="222">
                  <c:v>44478</c:v>
                </c:pt>
                <c:pt idx="223">
                  <c:v>44477</c:v>
                </c:pt>
                <c:pt idx="224">
                  <c:v>44469</c:v>
                </c:pt>
                <c:pt idx="225">
                  <c:v>44468</c:v>
                </c:pt>
                <c:pt idx="226">
                  <c:v>44467</c:v>
                </c:pt>
                <c:pt idx="227">
                  <c:v>44466</c:v>
                </c:pt>
                <c:pt idx="228">
                  <c:v>44465</c:v>
                </c:pt>
                <c:pt idx="229">
                  <c:v>44463</c:v>
                </c:pt>
                <c:pt idx="230">
                  <c:v>44462</c:v>
                </c:pt>
                <c:pt idx="231">
                  <c:v>44461</c:v>
                </c:pt>
                <c:pt idx="232">
                  <c:v>44457</c:v>
                </c:pt>
                <c:pt idx="233">
                  <c:v>44456</c:v>
                </c:pt>
                <c:pt idx="234">
                  <c:v>44455</c:v>
                </c:pt>
                <c:pt idx="235">
                  <c:v>44454</c:v>
                </c:pt>
                <c:pt idx="236">
                  <c:v>44453</c:v>
                </c:pt>
                <c:pt idx="237">
                  <c:v>44452</c:v>
                </c:pt>
                <c:pt idx="238">
                  <c:v>44449</c:v>
                </c:pt>
                <c:pt idx="239">
                  <c:v>44448</c:v>
                </c:pt>
                <c:pt idx="240">
                  <c:v>44447</c:v>
                </c:pt>
                <c:pt idx="241">
                  <c:v>44446</c:v>
                </c:pt>
                <c:pt idx="242">
                  <c:v>44445</c:v>
                </c:pt>
                <c:pt idx="243">
                  <c:v>44442</c:v>
                </c:pt>
                <c:pt idx="244">
                  <c:v>44441</c:v>
                </c:pt>
                <c:pt idx="245">
                  <c:v>44440</c:v>
                </c:pt>
                <c:pt idx="246">
                  <c:v>44439</c:v>
                </c:pt>
                <c:pt idx="247">
                  <c:v>44438</c:v>
                </c:pt>
                <c:pt idx="248">
                  <c:v>44435</c:v>
                </c:pt>
                <c:pt idx="249">
                  <c:v>44434</c:v>
                </c:pt>
                <c:pt idx="250">
                  <c:v>44433</c:v>
                </c:pt>
                <c:pt idx="251">
                  <c:v>44432</c:v>
                </c:pt>
                <c:pt idx="252">
                  <c:v>44431</c:v>
                </c:pt>
                <c:pt idx="253">
                  <c:v>44428</c:v>
                </c:pt>
                <c:pt idx="254">
                  <c:v>44427</c:v>
                </c:pt>
                <c:pt idx="255">
                  <c:v>44426</c:v>
                </c:pt>
                <c:pt idx="256">
                  <c:v>44425</c:v>
                </c:pt>
                <c:pt idx="257">
                  <c:v>44424</c:v>
                </c:pt>
                <c:pt idx="258">
                  <c:v>44421</c:v>
                </c:pt>
                <c:pt idx="259">
                  <c:v>44420</c:v>
                </c:pt>
                <c:pt idx="260">
                  <c:v>44419</c:v>
                </c:pt>
                <c:pt idx="261">
                  <c:v>44418</c:v>
                </c:pt>
                <c:pt idx="262">
                  <c:v>44417</c:v>
                </c:pt>
                <c:pt idx="263">
                  <c:v>44414</c:v>
                </c:pt>
                <c:pt idx="264">
                  <c:v>44413</c:v>
                </c:pt>
                <c:pt idx="265">
                  <c:v>44412</c:v>
                </c:pt>
                <c:pt idx="266">
                  <c:v>44411</c:v>
                </c:pt>
                <c:pt idx="267">
                  <c:v>44410</c:v>
                </c:pt>
                <c:pt idx="268">
                  <c:v>44407</c:v>
                </c:pt>
                <c:pt idx="269">
                  <c:v>44406</c:v>
                </c:pt>
                <c:pt idx="270">
                  <c:v>44405</c:v>
                </c:pt>
                <c:pt idx="271">
                  <c:v>44404</c:v>
                </c:pt>
                <c:pt idx="272">
                  <c:v>44403</c:v>
                </c:pt>
                <c:pt idx="273">
                  <c:v>44400</c:v>
                </c:pt>
                <c:pt idx="274">
                  <c:v>44399</c:v>
                </c:pt>
                <c:pt idx="275">
                  <c:v>44398</c:v>
                </c:pt>
                <c:pt idx="276">
                  <c:v>44397</c:v>
                </c:pt>
                <c:pt idx="277">
                  <c:v>44396</c:v>
                </c:pt>
                <c:pt idx="278">
                  <c:v>44393</c:v>
                </c:pt>
                <c:pt idx="279">
                  <c:v>44392</c:v>
                </c:pt>
                <c:pt idx="280">
                  <c:v>44391</c:v>
                </c:pt>
                <c:pt idx="281">
                  <c:v>44390</c:v>
                </c:pt>
                <c:pt idx="282">
                  <c:v>44389</c:v>
                </c:pt>
                <c:pt idx="283">
                  <c:v>44386</c:v>
                </c:pt>
                <c:pt idx="284">
                  <c:v>44385</c:v>
                </c:pt>
                <c:pt idx="285">
                  <c:v>44384</c:v>
                </c:pt>
                <c:pt idx="286">
                  <c:v>44383</c:v>
                </c:pt>
                <c:pt idx="287">
                  <c:v>44382</c:v>
                </c:pt>
                <c:pt idx="288">
                  <c:v>44379</c:v>
                </c:pt>
                <c:pt idx="289">
                  <c:v>44378</c:v>
                </c:pt>
                <c:pt idx="290">
                  <c:v>44377</c:v>
                </c:pt>
                <c:pt idx="291">
                  <c:v>44376</c:v>
                </c:pt>
                <c:pt idx="292">
                  <c:v>44375</c:v>
                </c:pt>
                <c:pt idx="293">
                  <c:v>44372</c:v>
                </c:pt>
                <c:pt idx="294">
                  <c:v>44371</c:v>
                </c:pt>
                <c:pt idx="295">
                  <c:v>44370</c:v>
                </c:pt>
                <c:pt idx="296">
                  <c:v>44369</c:v>
                </c:pt>
                <c:pt idx="297">
                  <c:v>44368</c:v>
                </c:pt>
                <c:pt idx="298">
                  <c:v>44365</c:v>
                </c:pt>
                <c:pt idx="299">
                  <c:v>44364</c:v>
                </c:pt>
                <c:pt idx="300">
                  <c:v>44363</c:v>
                </c:pt>
                <c:pt idx="301">
                  <c:v>44362</c:v>
                </c:pt>
                <c:pt idx="302">
                  <c:v>44358</c:v>
                </c:pt>
                <c:pt idx="303">
                  <c:v>44357</c:v>
                </c:pt>
                <c:pt idx="304">
                  <c:v>44356</c:v>
                </c:pt>
                <c:pt idx="305">
                  <c:v>44355</c:v>
                </c:pt>
                <c:pt idx="306">
                  <c:v>44354</c:v>
                </c:pt>
                <c:pt idx="307">
                  <c:v>44351</c:v>
                </c:pt>
                <c:pt idx="308">
                  <c:v>44350</c:v>
                </c:pt>
                <c:pt idx="309">
                  <c:v>44349</c:v>
                </c:pt>
                <c:pt idx="310">
                  <c:v>44348</c:v>
                </c:pt>
                <c:pt idx="311">
                  <c:v>44347</c:v>
                </c:pt>
                <c:pt idx="312">
                  <c:v>44344</c:v>
                </c:pt>
                <c:pt idx="313">
                  <c:v>44343</c:v>
                </c:pt>
                <c:pt idx="314">
                  <c:v>44342</c:v>
                </c:pt>
                <c:pt idx="315">
                  <c:v>44341</c:v>
                </c:pt>
                <c:pt idx="316">
                  <c:v>44340</c:v>
                </c:pt>
                <c:pt idx="317">
                  <c:v>44337</c:v>
                </c:pt>
                <c:pt idx="318">
                  <c:v>44336</c:v>
                </c:pt>
                <c:pt idx="319">
                  <c:v>44335</c:v>
                </c:pt>
                <c:pt idx="320">
                  <c:v>44334</c:v>
                </c:pt>
                <c:pt idx="321">
                  <c:v>44333</c:v>
                </c:pt>
                <c:pt idx="322">
                  <c:v>44330</c:v>
                </c:pt>
                <c:pt idx="323">
                  <c:v>44329</c:v>
                </c:pt>
                <c:pt idx="324">
                  <c:v>44328</c:v>
                </c:pt>
                <c:pt idx="325">
                  <c:v>44327</c:v>
                </c:pt>
                <c:pt idx="326">
                  <c:v>44326</c:v>
                </c:pt>
                <c:pt idx="327">
                  <c:v>44324</c:v>
                </c:pt>
                <c:pt idx="328">
                  <c:v>44323</c:v>
                </c:pt>
                <c:pt idx="329">
                  <c:v>44322</c:v>
                </c:pt>
                <c:pt idx="330">
                  <c:v>44316</c:v>
                </c:pt>
                <c:pt idx="331">
                  <c:v>44315</c:v>
                </c:pt>
                <c:pt idx="332">
                  <c:v>44314</c:v>
                </c:pt>
                <c:pt idx="333">
                  <c:v>44313</c:v>
                </c:pt>
                <c:pt idx="334">
                  <c:v>44312</c:v>
                </c:pt>
                <c:pt idx="335">
                  <c:v>44311</c:v>
                </c:pt>
                <c:pt idx="336">
                  <c:v>44309</c:v>
                </c:pt>
                <c:pt idx="337">
                  <c:v>44308</c:v>
                </c:pt>
                <c:pt idx="338">
                  <c:v>44307</c:v>
                </c:pt>
                <c:pt idx="339">
                  <c:v>44306</c:v>
                </c:pt>
                <c:pt idx="340">
                  <c:v>44305</c:v>
                </c:pt>
                <c:pt idx="341">
                  <c:v>44302</c:v>
                </c:pt>
                <c:pt idx="342">
                  <c:v>44301</c:v>
                </c:pt>
                <c:pt idx="343">
                  <c:v>44300</c:v>
                </c:pt>
                <c:pt idx="344">
                  <c:v>44299</c:v>
                </c:pt>
                <c:pt idx="345">
                  <c:v>44298</c:v>
                </c:pt>
                <c:pt idx="346">
                  <c:v>44295</c:v>
                </c:pt>
                <c:pt idx="347">
                  <c:v>44294</c:v>
                </c:pt>
                <c:pt idx="348">
                  <c:v>44293</c:v>
                </c:pt>
                <c:pt idx="349">
                  <c:v>44292</c:v>
                </c:pt>
                <c:pt idx="350">
                  <c:v>44288</c:v>
                </c:pt>
                <c:pt idx="351">
                  <c:v>44287</c:v>
                </c:pt>
                <c:pt idx="352">
                  <c:v>44286</c:v>
                </c:pt>
                <c:pt idx="353">
                  <c:v>44285</c:v>
                </c:pt>
                <c:pt idx="354">
                  <c:v>44284</c:v>
                </c:pt>
                <c:pt idx="355">
                  <c:v>44281</c:v>
                </c:pt>
                <c:pt idx="356">
                  <c:v>44280</c:v>
                </c:pt>
                <c:pt idx="357">
                  <c:v>44279</c:v>
                </c:pt>
                <c:pt idx="358">
                  <c:v>44278</c:v>
                </c:pt>
                <c:pt idx="359">
                  <c:v>44277</c:v>
                </c:pt>
                <c:pt idx="360">
                  <c:v>44274</c:v>
                </c:pt>
                <c:pt idx="361">
                  <c:v>44273</c:v>
                </c:pt>
                <c:pt idx="362">
                  <c:v>44272</c:v>
                </c:pt>
                <c:pt idx="363">
                  <c:v>44271</c:v>
                </c:pt>
                <c:pt idx="364">
                  <c:v>44270</c:v>
                </c:pt>
                <c:pt idx="365">
                  <c:v>44267</c:v>
                </c:pt>
                <c:pt idx="366">
                  <c:v>44266</c:v>
                </c:pt>
                <c:pt idx="367">
                  <c:v>44265</c:v>
                </c:pt>
                <c:pt idx="368">
                  <c:v>44264</c:v>
                </c:pt>
                <c:pt idx="369">
                  <c:v>44263</c:v>
                </c:pt>
                <c:pt idx="370">
                  <c:v>44260</c:v>
                </c:pt>
                <c:pt idx="371">
                  <c:v>44259</c:v>
                </c:pt>
                <c:pt idx="372">
                  <c:v>44258</c:v>
                </c:pt>
                <c:pt idx="373">
                  <c:v>44257</c:v>
                </c:pt>
                <c:pt idx="374">
                  <c:v>44256</c:v>
                </c:pt>
                <c:pt idx="375">
                  <c:v>44253</c:v>
                </c:pt>
                <c:pt idx="376">
                  <c:v>44252</c:v>
                </c:pt>
                <c:pt idx="377">
                  <c:v>44251</c:v>
                </c:pt>
                <c:pt idx="378">
                  <c:v>44250</c:v>
                </c:pt>
                <c:pt idx="379">
                  <c:v>44249</c:v>
                </c:pt>
                <c:pt idx="380">
                  <c:v>44247</c:v>
                </c:pt>
                <c:pt idx="381">
                  <c:v>44246</c:v>
                </c:pt>
                <c:pt idx="382">
                  <c:v>44245</c:v>
                </c:pt>
                <c:pt idx="383">
                  <c:v>44237</c:v>
                </c:pt>
                <c:pt idx="384">
                  <c:v>44236</c:v>
                </c:pt>
                <c:pt idx="385">
                  <c:v>44235</c:v>
                </c:pt>
                <c:pt idx="386">
                  <c:v>44234</c:v>
                </c:pt>
                <c:pt idx="387">
                  <c:v>44232</c:v>
                </c:pt>
                <c:pt idx="388">
                  <c:v>44231</c:v>
                </c:pt>
              </c:numCache>
            </c:numRef>
          </c:cat>
          <c:val>
            <c:numRef>
              <c:f>Sheet1!$C$3:$C$391</c:f>
              <c:numCache>
                <c:formatCode>General</c:formatCode>
                <c:ptCount val="389"/>
                <c:pt idx="0">
                  <c:v>2763.6</c:v>
                </c:pt>
                <c:pt idx="1">
                  <c:v>2763.6</c:v>
                </c:pt>
                <c:pt idx="2">
                  <c:v>2763.6</c:v>
                </c:pt>
                <c:pt idx="3">
                  <c:v>2763.6</c:v>
                </c:pt>
                <c:pt idx="4">
                  <c:v>2761.5</c:v>
                </c:pt>
                <c:pt idx="5">
                  <c:v>2761.5</c:v>
                </c:pt>
                <c:pt idx="6">
                  <c:v>2759.1</c:v>
                </c:pt>
                <c:pt idx="7">
                  <c:v>2686.9</c:v>
                </c:pt>
                <c:pt idx="8">
                  <c:v>2562.1999999999998</c:v>
                </c:pt>
                <c:pt idx="9">
                  <c:v>2547.8000000000002</c:v>
                </c:pt>
                <c:pt idx="10">
                  <c:v>2564.5</c:v>
                </c:pt>
                <c:pt idx="11">
                  <c:v>2547.8000000000002</c:v>
                </c:pt>
                <c:pt idx="12">
                  <c:v>2419.6999999999998</c:v>
                </c:pt>
                <c:pt idx="13">
                  <c:v>2390.4</c:v>
                </c:pt>
                <c:pt idx="14">
                  <c:v>2381.8000000000002</c:v>
                </c:pt>
                <c:pt idx="15">
                  <c:v>2381.8000000000002</c:v>
                </c:pt>
                <c:pt idx="16">
                  <c:v>2381.8000000000002</c:v>
                </c:pt>
                <c:pt idx="17">
                  <c:v>2381.8000000000002</c:v>
                </c:pt>
                <c:pt idx="18">
                  <c:v>2382.4</c:v>
                </c:pt>
                <c:pt idx="19">
                  <c:v>2413</c:v>
                </c:pt>
                <c:pt idx="20">
                  <c:v>2443.9</c:v>
                </c:pt>
                <c:pt idx="21">
                  <c:v>2608.3000000000002</c:v>
                </c:pt>
                <c:pt idx="22">
                  <c:v>2608.3000000000002</c:v>
                </c:pt>
                <c:pt idx="23">
                  <c:v>2609.1</c:v>
                </c:pt>
                <c:pt idx="24">
                  <c:v>2643.8</c:v>
                </c:pt>
                <c:pt idx="25">
                  <c:v>2681.3</c:v>
                </c:pt>
                <c:pt idx="26">
                  <c:v>2817.6</c:v>
                </c:pt>
                <c:pt idx="27">
                  <c:v>2817.6</c:v>
                </c:pt>
                <c:pt idx="28">
                  <c:v>2822.6</c:v>
                </c:pt>
                <c:pt idx="29">
                  <c:v>2850.8</c:v>
                </c:pt>
                <c:pt idx="30">
                  <c:v>3010.1</c:v>
                </c:pt>
                <c:pt idx="31">
                  <c:v>3011.2</c:v>
                </c:pt>
                <c:pt idx="32">
                  <c:v>3011.2</c:v>
                </c:pt>
                <c:pt idx="33">
                  <c:v>3011.2</c:v>
                </c:pt>
                <c:pt idx="34">
                  <c:v>3011.2</c:v>
                </c:pt>
                <c:pt idx="35">
                  <c:v>3016</c:v>
                </c:pt>
                <c:pt idx="36">
                  <c:v>3027.3</c:v>
                </c:pt>
                <c:pt idx="37">
                  <c:v>3050.5</c:v>
                </c:pt>
                <c:pt idx="38">
                  <c:v>3212.5</c:v>
                </c:pt>
                <c:pt idx="39">
                  <c:v>3212.5</c:v>
                </c:pt>
                <c:pt idx="40">
                  <c:v>3212.5</c:v>
                </c:pt>
                <c:pt idx="41">
                  <c:v>3212.5</c:v>
                </c:pt>
                <c:pt idx="42">
                  <c:v>3212.5</c:v>
                </c:pt>
                <c:pt idx="43">
                  <c:v>3236.4</c:v>
                </c:pt>
                <c:pt idx="44">
                  <c:v>3236.4</c:v>
                </c:pt>
                <c:pt idx="45">
                  <c:v>3236.4</c:v>
                </c:pt>
                <c:pt idx="46">
                  <c:v>3217.9</c:v>
                </c:pt>
                <c:pt idx="47">
                  <c:v>3236.1</c:v>
                </c:pt>
                <c:pt idx="48">
                  <c:v>3287.6</c:v>
                </c:pt>
                <c:pt idx="49">
                  <c:v>3484.3</c:v>
                </c:pt>
                <c:pt idx="50">
                  <c:v>3480.4</c:v>
                </c:pt>
                <c:pt idx="51">
                  <c:v>3480.4</c:v>
                </c:pt>
                <c:pt idx="52">
                  <c:v>3419.1</c:v>
                </c:pt>
                <c:pt idx="53">
                  <c:v>3270.1</c:v>
                </c:pt>
                <c:pt idx="54">
                  <c:v>3263</c:v>
                </c:pt>
                <c:pt idx="55">
                  <c:v>3239.1</c:v>
                </c:pt>
                <c:pt idx="56">
                  <c:v>3206.7</c:v>
                </c:pt>
                <c:pt idx="57">
                  <c:v>3206.7</c:v>
                </c:pt>
                <c:pt idx="58">
                  <c:v>3205.4</c:v>
                </c:pt>
                <c:pt idx="59">
                  <c:v>3209.9</c:v>
                </c:pt>
                <c:pt idx="60">
                  <c:v>3244.8</c:v>
                </c:pt>
                <c:pt idx="61">
                  <c:v>3250.8</c:v>
                </c:pt>
                <c:pt idx="62">
                  <c:v>3250.8</c:v>
                </c:pt>
                <c:pt idx="63">
                  <c:v>3252.7</c:v>
                </c:pt>
                <c:pt idx="64">
                  <c:v>3285.8</c:v>
                </c:pt>
                <c:pt idx="65">
                  <c:v>3420.5</c:v>
                </c:pt>
                <c:pt idx="66">
                  <c:v>3421.1</c:v>
                </c:pt>
                <c:pt idx="67">
                  <c:v>3425.6</c:v>
                </c:pt>
                <c:pt idx="68">
                  <c:v>3425.6</c:v>
                </c:pt>
                <c:pt idx="69">
                  <c:v>3425.6</c:v>
                </c:pt>
                <c:pt idx="70">
                  <c:v>3432.3</c:v>
                </c:pt>
                <c:pt idx="71">
                  <c:v>3620.3</c:v>
                </c:pt>
                <c:pt idx="72">
                  <c:v>3620.3</c:v>
                </c:pt>
                <c:pt idx="73">
                  <c:v>3620.9</c:v>
                </c:pt>
                <c:pt idx="74">
                  <c:v>3620.9</c:v>
                </c:pt>
                <c:pt idx="75">
                  <c:v>3671.3</c:v>
                </c:pt>
                <c:pt idx="76">
                  <c:v>3805.3</c:v>
                </c:pt>
                <c:pt idx="77">
                  <c:v>3813.5</c:v>
                </c:pt>
                <c:pt idx="78">
                  <c:v>3828.9</c:v>
                </c:pt>
                <c:pt idx="79">
                  <c:v>3996.4</c:v>
                </c:pt>
                <c:pt idx="80">
                  <c:v>3996.4</c:v>
                </c:pt>
                <c:pt idx="81">
                  <c:v>3990.9</c:v>
                </c:pt>
                <c:pt idx="82">
                  <c:v>3990.9</c:v>
                </c:pt>
                <c:pt idx="83">
                  <c:v>3990.9</c:v>
                </c:pt>
                <c:pt idx="84">
                  <c:v>3990.9</c:v>
                </c:pt>
                <c:pt idx="85">
                  <c:v>3990.9</c:v>
                </c:pt>
                <c:pt idx="86">
                  <c:v>3990.9</c:v>
                </c:pt>
                <c:pt idx="87">
                  <c:v>3990.9</c:v>
                </c:pt>
                <c:pt idx="88">
                  <c:v>3990.9</c:v>
                </c:pt>
                <c:pt idx="89">
                  <c:v>3808.1</c:v>
                </c:pt>
                <c:pt idx="90">
                  <c:v>3808.1</c:v>
                </c:pt>
                <c:pt idx="91">
                  <c:v>3805.2</c:v>
                </c:pt>
                <c:pt idx="92">
                  <c:v>3805.2</c:v>
                </c:pt>
                <c:pt idx="93">
                  <c:v>3805.2</c:v>
                </c:pt>
                <c:pt idx="94">
                  <c:v>3805.2</c:v>
                </c:pt>
                <c:pt idx="95">
                  <c:v>3805.2</c:v>
                </c:pt>
                <c:pt idx="96">
                  <c:v>3805.2</c:v>
                </c:pt>
                <c:pt idx="97">
                  <c:v>3619.9</c:v>
                </c:pt>
                <c:pt idx="98">
                  <c:v>3619.9</c:v>
                </c:pt>
                <c:pt idx="99">
                  <c:v>3608.6</c:v>
                </c:pt>
                <c:pt idx="100">
                  <c:v>3602.1</c:v>
                </c:pt>
                <c:pt idx="101">
                  <c:v>3602.1</c:v>
                </c:pt>
                <c:pt idx="102">
                  <c:v>3586.6</c:v>
                </c:pt>
                <c:pt idx="103">
                  <c:v>3585.9</c:v>
                </c:pt>
                <c:pt idx="104">
                  <c:v>3585.9</c:v>
                </c:pt>
                <c:pt idx="105">
                  <c:v>3585.9</c:v>
                </c:pt>
                <c:pt idx="106">
                  <c:v>3585.2</c:v>
                </c:pt>
                <c:pt idx="107">
                  <c:v>3585.2</c:v>
                </c:pt>
                <c:pt idx="108">
                  <c:v>3580</c:v>
                </c:pt>
                <c:pt idx="109">
                  <c:v>3580</c:v>
                </c:pt>
                <c:pt idx="110">
                  <c:v>3580</c:v>
                </c:pt>
                <c:pt idx="111">
                  <c:v>3580</c:v>
                </c:pt>
                <c:pt idx="112">
                  <c:v>3580</c:v>
                </c:pt>
                <c:pt idx="113">
                  <c:v>3554.5</c:v>
                </c:pt>
                <c:pt idx="114">
                  <c:v>3459.5</c:v>
                </c:pt>
                <c:pt idx="115">
                  <c:v>3380.1</c:v>
                </c:pt>
                <c:pt idx="116">
                  <c:v>3378.9</c:v>
                </c:pt>
                <c:pt idx="117">
                  <c:v>3378.3</c:v>
                </c:pt>
                <c:pt idx="118">
                  <c:v>3373.1</c:v>
                </c:pt>
                <c:pt idx="119">
                  <c:v>3325.9</c:v>
                </c:pt>
                <c:pt idx="120">
                  <c:v>3192.3</c:v>
                </c:pt>
                <c:pt idx="121">
                  <c:v>3192.3</c:v>
                </c:pt>
                <c:pt idx="122">
                  <c:v>3186.6</c:v>
                </c:pt>
                <c:pt idx="123">
                  <c:v>3002.9</c:v>
                </c:pt>
                <c:pt idx="124">
                  <c:v>3001.8</c:v>
                </c:pt>
                <c:pt idx="125">
                  <c:v>2994.3</c:v>
                </c:pt>
                <c:pt idx="126">
                  <c:v>2993.4</c:v>
                </c:pt>
                <c:pt idx="127">
                  <c:v>2706.7</c:v>
                </c:pt>
                <c:pt idx="128">
                  <c:v>2687.5</c:v>
                </c:pt>
                <c:pt idx="129">
                  <c:v>2687.5</c:v>
                </c:pt>
                <c:pt idx="130">
                  <c:v>2687.5</c:v>
                </c:pt>
                <c:pt idx="131">
                  <c:v>2687.5</c:v>
                </c:pt>
                <c:pt idx="132">
                  <c:v>2687.5</c:v>
                </c:pt>
                <c:pt idx="133">
                  <c:v>2687.5</c:v>
                </c:pt>
                <c:pt idx="134">
                  <c:v>2687.5</c:v>
                </c:pt>
                <c:pt idx="135">
                  <c:v>2687.5</c:v>
                </c:pt>
                <c:pt idx="136">
                  <c:v>2687.5</c:v>
                </c:pt>
                <c:pt idx="137">
                  <c:v>2687.5</c:v>
                </c:pt>
                <c:pt idx="138">
                  <c:v>2687.5</c:v>
                </c:pt>
                <c:pt idx="139">
                  <c:v>2858.5</c:v>
                </c:pt>
                <c:pt idx="140">
                  <c:v>2858.5</c:v>
                </c:pt>
                <c:pt idx="141">
                  <c:v>3033.9</c:v>
                </c:pt>
                <c:pt idx="142">
                  <c:v>3033.9</c:v>
                </c:pt>
                <c:pt idx="143">
                  <c:v>3033.9</c:v>
                </c:pt>
                <c:pt idx="144">
                  <c:v>3033.9</c:v>
                </c:pt>
                <c:pt idx="145">
                  <c:v>3033.9</c:v>
                </c:pt>
                <c:pt idx="146">
                  <c:v>3033.9</c:v>
                </c:pt>
                <c:pt idx="147">
                  <c:v>3033.9</c:v>
                </c:pt>
                <c:pt idx="148">
                  <c:v>3033.9</c:v>
                </c:pt>
                <c:pt idx="149">
                  <c:v>3033.9</c:v>
                </c:pt>
                <c:pt idx="150">
                  <c:v>3033.9</c:v>
                </c:pt>
                <c:pt idx="151">
                  <c:v>3033.9</c:v>
                </c:pt>
                <c:pt idx="152">
                  <c:v>3033.9</c:v>
                </c:pt>
                <c:pt idx="153">
                  <c:v>3019.9</c:v>
                </c:pt>
                <c:pt idx="154">
                  <c:v>3019.9</c:v>
                </c:pt>
                <c:pt idx="155">
                  <c:v>3019.9</c:v>
                </c:pt>
                <c:pt idx="156">
                  <c:v>3019.9</c:v>
                </c:pt>
                <c:pt idx="157">
                  <c:v>2999.3</c:v>
                </c:pt>
                <c:pt idx="158">
                  <c:v>2850.2</c:v>
                </c:pt>
                <c:pt idx="159">
                  <c:v>2834.7</c:v>
                </c:pt>
                <c:pt idx="160">
                  <c:v>2691.3</c:v>
                </c:pt>
                <c:pt idx="161">
                  <c:v>2669.3</c:v>
                </c:pt>
                <c:pt idx="162">
                  <c:v>2583.1999999999998</c:v>
                </c:pt>
                <c:pt idx="163">
                  <c:v>2583.1999999999998</c:v>
                </c:pt>
                <c:pt idx="164">
                  <c:v>2583.1999999999998</c:v>
                </c:pt>
                <c:pt idx="165">
                  <c:v>2583.1999999999998</c:v>
                </c:pt>
                <c:pt idx="166">
                  <c:v>2583.1999999999998</c:v>
                </c:pt>
                <c:pt idx="167">
                  <c:v>2583.1999999999998</c:v>
                </c:pt>
                <c:pt idx="168">
                  <c:v>2583.1999999999998</c:v>
                </c:pt>
                <c:pt idx="169">
                  <c:v>2583.1999999999998</c:v>
                </c:pt>
                <c:pt idx="170">
                  <c:v>2583.1999999999998</c:v>
                </c:pt>
                <c:pt idx="171">
                  <c:v>2580</c:v>
                </c:pt>
                <c:pt idx="172">
                  <c:v>2580</c:v>
                </c:pt>
                <c:pt idx="173">
                  <c:v>2580</c:v>
                </c:pt>
                <c:pt idx="174">
                  <c:v>2580</c:v>
                </c:pt>
                <c:pt idx="175">
                  <c:v>2580</c:v>
                </c:pt>
                <c:pt idx="176">
                  <c:v>2580</c:v>
                </c:pt>
                <c:pt idx="177">
                  <c:v>2580</c:v>
                </c:pt>
                <c:pt idx="178">
                  <c:v>2580</c:v>
                </c:pt>
                <c:pt idx="179">
                  <c:v>2580</c:v>
                </c:pt>
                <c:pt idx="180">
                  <c:v>2580</c:v>
                </c:pt>
                <c:pt idx="181">
                  <c:v>2674</c:v>
                </c:pt>
                <c:pt idx="182">
                  <c:v>2674</c:v>
                </c:pt>
                <c:pt idx="183">
                  <c:v>2674</c:v>
                </c:pt>
                <c:pt idx="184">
                  <c:v>2674</c:v>
                </c:pt>
                <c:pt idx="185">
                  <c:v>2775.6</c:v>
                </c:pt>
                <c:pt idx="186">
                  <c:v>2775.6</c:v>
                </c:pt>
                <c:pt idx="187">
                  <c:v>2775.6</c:v>
                </c:pt>
                <c:pt idx="188">
                  <c:v>2944.2</c:v>
                </c:pt>
                <c:pt idx="189">
                  <c:v>2944.2</c:v>
                </c:pt>
                <c:pt idx="190">
                  <c:v>2944.2</c:v>
                </c:pt>
                <c:pt idx="191">
                  <c:v>3106.5</c:v>
                </c:pt>
                <c:pt idx="192">
                  <c:v>3119.3</c:v>
                </c:pt>
                <c:pt idx="193">
                  <c:v>3281.5</c:v>
                </c:pt>
                <c:pt idx="194">
                  <c:v>3365.6</c:v>
                </c:pt>
                <c:pt idx="195">
                  <c:v>3479.6</c:v>
                </c:pt>
                <c:pt idx="196">
                  <c:v>3520.7</c:v>
                </c:pt>
                <c:pt idx="197">
                  <c:v>3672.7</c:v>
                </c:pt>
                <c:pt idx="198">
                  <c:v>3672.7</c:v>
                </c:pt>
                <c:pt idx="199">
                  <c:v>3807</c:v>
                </c:pt>
                <c:pt idx="200">
                  <c:v>3807</c:v>
                </c:pt>
                <c:pt idx="201">
                  <c:v>3859.5</c:v>
                </c:pt>
                <c:pt idx="202">
                  <c:v>3969.2</c:v>
                </c:pt>
                <c:pt idx="203">
                  <c:v>3978.4</c:v>
                </c:pt>
                <c:pt idx="204">
                  <c:v>4071.9</c:v>
                </c:pt>
                <c:pt idx="205">
                  <c:v>4090.5</c:v>
                </c:pt>
                <c:pt idx="206">
                  <c:v>4090.5</c:v>
                </c:pt>
                <c:pt idx="207">
                  <c:v>4073.1</c:v>
                </c:pt>
                <c:pt idx="208">
                  <c:v>4073.1</c:v>
                </c:pt>
                <c:pt idx="209">
                  <c:v>4073.1</c:v>
                </c:pt>
                <c:pt idx="210">
                  <c:v>4073.1</c:v>
                </c:pt>
                <c:pt idx="211">
                  <c:v>4073.1</c:v>
                </c:pt>
                <c:pt idx="212">
                  <c:v>4073.1</c:v>
                </c:pt>
                <c:pt idx="213">
                  <c:v>4073.1</c:v>
                </c:pt>
                <c:pt idx="214">
                  <c:v>4073.1</c:v>
                </c:pt>
                <c:pt idx="215">
                  <c:v>4073.1</c:v>
                </c:pt>
                <c:pt idx="216">
                  <c:v>4073.1</c:v>
                </c:pt>
                <c:pt idx="217">
                  <c:v>4073.1</c:v>
                </c:pt>
                <c:pt idx="218">
                  <c:v>4073.1</c:v>
                </c:pt>
                <c:pt idx="219">
                  <c:v>4073.1</c:v>
                </c:pt>
                <c:pt idx="220">
                  <c:v>4073.1</c:v>
                </c:pt>
                <c:pt idx="221">
                  <c:v>4073.1</c:v>
                </c:pt>
                <c:pt idx="222">
                  <c:v>4073.1</c:v>
                </c:pt>
                <c:pt idx="223">
                  <c:v>4073.1</c:v>
                </c:pt>
                <c:pt idx="224">
                  <c:v>3978.2</c:v>
                </c:pt>
                <c:pt idx="225">
                  <c:v>3978.2</c:v>
                </c:pt>
                <c:pt idx="226">
                  <c:v>3978.2</c:v>
                </c:pt>
                <c:pt idx="227">
                  <c:v>3978.2</c:v>
                </c:pt>
                <c:pt idx="228">
                  <c:v>3978.2</c:v>
                </c:pt>
                <c:pt idx="229">
                  <c:v>3978.2</c:v>
                </c:pt>
                <c:pt idx="230">
                  <c:v>3978.2</c:v>
                </c:pt>
                <c:pt idx="231">
                  <c:v>3978.2</c:v>
                </c:pt>
                <c:pt idx="232">
                  <c:v>3978.2</c:v>
                </c:pt>
                <c:pt idx="233">
                  <c:v>3978.2</c:v>
                </c:pt>
                <c:pt idx="234">
                  <c:v>3978.2</c:v>
                </c:pt>
                <c:pt idx="235">
                  <c:v>3859.9</c:v>
                </c:pt>
                <c:pt idx="236">
                  <c:v>3808.7</c:v>
                </c:pt>
                <c:pt idx="237">
                  <c:v>3808.7</c:v>
                </c:pt>
                <c:pt idx="238">
                  <c:v>3808.7</c:v>
                </c:pt>
                <c:pt idx="239">
                  <c:v>3667.7</c:v>
                </c:pt>
                <c:pt idx="240">
                  <c:v>3644.3</c:v>
                </c:pt>
                <c:pt idx="241">
                  <c:v>3644.3</c:v>
                </c:pt>
                <c:pt idx="242">
                  <c:v>3644.3</c:v>
                </c:pt>
                <c:pt idx="243">
                  <c:v>3547.2</c:v>
                </c:pt>
                <c:pt idx="244">
                  <c:v>3503.8</c:v>
                </c:pt>
                <c:pt idx="245">
                  <c:v>3374.9</c:v>
                </c:pt>
                <c:pt idx="246">
                  <c:v>3354.3</c:v>
                </c:pt>
                <c:pt idx="247">
                  <c:v>3348.2</c:v>
                </c:pt>
                <c:pt idx="248">
                  <c:v>3262.7</c:v>
                </c:pt>
                <c:pt idx="249">
                  <c:v>3228.6</c:v>
                </c:pt>
                <c:pt idx="250">
                  <c:v>3228.6</c:v>
                </c:pt>
                <c:pt idx="251">
                  <c:v>3176.7</c:v>
                </c:pt>
                <c:pt idx="252">
                  <c:v>3128.5</c:v>
                </c:pt>
                <c:pt idx="253">
                  <c:v>3086</c:v>
                </c:pt>
                <c:pt idx="254">
                  <c:v>3029.8</c:v>
                </c:pt>
                <c:pt idx="255">
                  <c:v>3029.8</c:v>
                </c:pt>
                <c:pt idx="256">
                  <c:v>2946</c:v>
                </c:pt>
                <c:pt idx="257">
                  <c:v>2924.6</c:v>
                </c:pt>
                <c:pt idx="258">
                  <c:v>2857.5</c:v>
                </c:pt>
                <c:pt idx="259">
                  <c:v>2836.5</c:v>
                </c:pt>
                <c:pt idx="260">
                  <c:v>2836.5</c:v>
                </c:pt>
                <c:pt idx="261">
                  <c:v>2836.5</c:v>
                </c:pt>
                <c:pt idx="262">
                  <c:v>2836.5</c:v>
                </c:pt>
                <c:pt idx="263">
                  <c:v>2775.6</c:v>
                </c:pt>
                <c:pt idx="264">
                  <c:v>2754.6</c:v>
                </c:pt>
                <c:pt idx="265">
                  <c:v>2754.6</c:v>
                </c:pt>
                <c:pt idx="266">
                  <c:v>2754.6</c:v>
                </c:pt>
                <c:pt idx="267">
                  <c:v>2734.3</c:v>
                </c:pt>
                <c:pt idx="268">
                  <c:v>2664.5</c:v>
                </c:pt>
                <c:pt idx="269">
                  <c:v>2660.5</c:v>
                </c:pt>
                <c:pt idx="270">
                  <c:v>2660.5</c:v>
                </c:pt>
                <c:pt idx="271">
                  <c:v>2660.5</c:v>
                </c:pt>
                <c:pt idx="272">
                  <c:v>2660.5</c:v>
                </c:pt>
                <c:pt idx="273">
                  <c:v>2660.5</c:v>
                </c:pt>
                <c:pt idx="274">
                  <c:v>2660.5</c:v>
                </c:pt>
                <c:pt idx="275">
                  <c:v>2660.5</c:v>
                </c:pt>
                <c:pt idx="276">
                  <c:v>2660.5</c:v>
                </c:pt>
                <c:pt idx="277">
                  <c:v>2660.5</c:v>
                </c:pt>
                <c:pt idx="278">
                  <c:v>2669.7</c:v>
                </c:pt>
                <c:pt idx="279">
                  <c:v>2717.3</c:v>
                </c:pt>
                <c:pt idx="280">
                  <c:v>2745.3</c:v>
                </c:pt>
                <c:pt idx="281">
                  <c:v>2752.6</c:v>
                </c:pt>
                <c:pt idx="282">
                  <c:v>2758.1</c:v>
                </c:pt>
                <c:pt idx="283">
                  <c:v>2768.7</c:v>
                </c:pt>
                <c:pt idx="284">
                  <c:v>2768.7</c:v>
                </c:pt>
                <c:pt idx="285">
                  <c:v>2768.7</c:v>
                </c:pt>
                <c:pt idx="286">
                  <c:v>2768.7</c:v>
                </c:pt>
                <c:pt idx="287">
                  <c:v>2768.7</c:v>
                </c:pt>
                <c:pt idx="288">
                  <c:v>2768.7</c:v>
                </c:pt>
                <c:pt idx="289">
                  <c:v>2768.7</c:v>
                </c:pt>
                <c:pt idx="290">
                  <c:v>2766.8</c:v>
                </c:pt>
                <c:pt idx="291">
                  <c:v>2766.8</c:v>
                </c:pt>
                <c:pt idx="292">
                  <c:v>2766.8</c:v>
                </c:pt>
                <c:pt idx="293">
                  <c:v>2763.2</c:v>
                </c:pt>
                <c:pt idx="294">
                  <c:v>2763.2</c:v>
                </c:pt>
                <c:pt idx="295">
                  <c:v>2738.7</c:v>
                </c:pt>
                <c:pt idx="296">
                  <c:v>2738.7</c:v>
                </c:pt>
                <c:pt idx="297">
                  <c:v>2738.7</c:v>
                </c:pt>
                <c:pt idx="298">
                  <c:v>2744.3</c:v>
                </c:pt>
                <c:pt idx="299">
                  <c:v>2744.3</c:v>
                </c:pt>
                <c:pt idx="300">
                  <c:v>2744.3</c:v>
                </c:pt>
                <c:pt idx="301">
                  <c:v>2744.3</c:v>
                </c:pt>
                <c:pt idx="302">
                  <c:v>2744.3</c:v>
                </c:pt>
                <c:pt idx="303">
                  <c:v>2744.3</c:v>
                </c:pt>
                <c:pt idx="304">
                  <c:v>2744.3</c:v>
                </c:pt>
                <c:pt idx="305">
                  <c:v>2744.3</c:v>
                </c:pt>
                <c:pt idx="306">
                  <c:v>2744.3</c:v>
                </c:pt>
                <c:pt idx="307">
                  <c:v>2744.3</c:v>
                </c:pt>
                <c:pt idx="308">
                  <c:v>2744.3</c:v>
                </c:pt>
                <c:pt idx="309">
                  <c:v>2744.3</c:v>
                </c:pt>
                <c:pt idx="310">
                  <c:v>2750</c:v>
                </c:pt>
                <c:pt idx="311">
                  <c:v>2795.2</c:v>
                </c:pt>
                <c:pt idx="312">
                  <c:v>2795.2</c:v>
                </c:pt>
                <c:pt idx="313">
                  <c:v>2795.2</c:v>
                </c:pt>
                <c:pt idx="314">
                  <c:v>2795.2</c:v>
                </c:pt>
                <c:pt idx="315">
                  <c:v>2795.2</c:v>
                </c:pt>
                <c:pt idx="316">
                  <c:v>2792.6</c:v>
                </c:pt>
                <c:pt idx="317">
                  <c:v>2790.2</c:v>
                </c:pt>
                <c:pt idx="318">
                  <c:v>2790.2</c:v>
                </c:pt>
                <c:pt idx="319">
                  <c:v>2790.2</c:v>
                </c:pt>
                <c:pt idx="320">
                  <c:v>2676.4</c:v>
                </c:pt>
                <c:pt idx="321">
                  <c:v>2676.4</c:v>
                </c:pt>
                <c:pt idx="322">
                  <c:v>2623.9</c:v>
                </c:pt>
                <c:pt idx="323">
                  <c:v>2553.1999999999998</c:v>
                </c:pt>
                <c:pt idx="324">
                  <c:v>2551</c:v>
                </c:pt>
                <c:pt idx="325">
                  <c:v>2514.5</c:v>
                </c:pt>
                <c:pt idx="326">
                  <c:v>2466.5</c:v>
                </c:pt>
                <c:pt idx="327">
                  <c:v>2460.1999999999998</c:v>
                </c:pt>
                <c:pt idx="328">
                  <c:v>2432.4</c:v>
                </c:pt>
                <c:pt idx="329">
                  <c:v>2377.3000000000002</c:v>
                </c:pt>
                <c:pt idx="330">
                  <c:v>2266.5</c:v>
                </c:pt>
                <c:pt idx="331">
                  <c:v>2266.5</c:v>
                </c:pt>
                <c:pt idx="332">
                  <c:v>2250.5</c:v>
                </c:pt>
                <c:pt idx="333">
                  <c:v>2193</c:v>
                </c:pt>
                <c:pt idx="334">
                  <c:v>2193</c:v>
                </c:pt>
                <c:pt idx="335">
                  <c:v>2193</c:v>
                </c:pt>
                <c:pt idx="336">
                  <c:v>2115.9</c:v>
                </c:pt>
                <c:pt idx="337">
                  <c:v>2115.9</c:v>
                </c:pt>
                <c:pt idx="338">
                  <c:v>2115.9</c:v>
                </c:pt>
                <c:pt idx="339">
                  <c:v>2115.9</c:v>
                </c:pt>
                <c:pt idx="340">
                  <c:v>2081.1999999999998</c:v>
                </c:pt>
                <c:pt idx="341">
                  <c:v>2033.9</c:v>
                </c:pt>
                <c:pt idx="342">
                  <c:v>2033.9</c:v>
                </c:pt>
                <c:pt idx="343">
                  <c:v>2033.9</c:v>
                </c:pt>
                <c:pt idx="344">
                  <c:v>2033.9</c:v>
                </c:pt>
                <c:pt idx="345">
                  <c:v>2043.8</c:v>
                </c:pt>
                <c:pt idx="346">
                  <c:v>2047</c:v>
                </c:pt>
                <c:pt idx="347">
                  <c:v>2047</c:v>
                </c:pt>
                <c:pt idx="348">
                  <c:v>2047</c:v>
                </c:pt>
                <c:pt idx="349">
                  <c:v>2047</c:v>
                </c:pt>
                <c:pt idx="350">
                  <c:v>2047</c:v>
                </c:pt>
                <c:pt idx="351">
                  <c:v>2047</c:v>
                </c:pt>
                <c:pt idx="352">
                  <c:v>2068.8000000000002</c:v>
                </c:pt>
                <c:pt idx="353">
                  <c:v>2095.1</c:v>
                </c:pt>
                <c:pt idx="354">
                  <c:v>2154.3000000000002</c:v>
                </c:pt>
                <c:pt idx="355">
                  <c:v>2154.3000000000002</c:v>
                </c:pt>
                <c:pt idx="356">
                  <c:v>2154.3000000000002</c:v>
                </c:pt>
                <c:pt idx="357">
                  <c:v>2176.6</c:v>
                </c:pt>
                <c:pt idx="358">
                  <c:v>2244.1</c:v>
                </c:pt>
                <c:pt idx="359">
                  <c:v>2244.1</c:v>
                </c:pt>
                <c:pt idx="360">
                  <c:v>2275.4</c:v>
                </c:pt>
                <c:pt idx="361">
                  <c:v>2325.8000000000002</c:v>
                </c:pt>
                <c:pt idx="362">
                  <c:v>2325.8000000000002</c:v>
                </c:pt>
                <c:pt idx="363">
                  <c:v>2367.5</c:v>
                </c:pt>
                <c:pt idx="364">
                  <c:v>2422.9</c:v>
                </c:pt>
                <c:pt idx="365">
                  <c:v>2456.1</c:v>
                </c:pt>
                <c:pt idx="366">
                  <c:v>2501.4</c:v>
                </c:pt>
                <c:pt idx="367">
                  <c:v>2501.4</c:v>
                </c:pt>
                <c:pt idx="368">
                  <c:v>2501.4</c:v>
                </c:pt>
                <c:pt idx="369">
                  <c:v>2525.8000000000002</c:v>
                </c:pt>
                <c:pt idx="370">
                  <c:v>2579.3000000000002</c:v>
                </c:pt>
                <c:pt idx="371">
                  <c:v>2579.3000000000002</c:v>
                </c:pt>
                <c:pt idx="372">
                  <c:v>2579.3000000000002</c:v>
                </c:pt>
                <c:pt idx="373">
                  <c:v>2579.3000000000002</c:v>
                </c:pt>
                <c:pt idx="374">
                  <c:v>2644.5</c:v>
                </c:pt>
                <c:pt idx="375">
                  <c:v>2647</c:v>
                </c:pt>
                <c:pt idx="376">
                  <c:v>2649.5</c:v>
                </c:pt>
                <c:pt idx="377">
                  <c:v>2649.5</c:v>
                </c:pt>
                <c:pt idx="378">
                  <c:v>2680.1</c:v>
                </c:pt>
                <c:pt idx="379">
                  <c:v>2712.3</c:v>
                </c:pt>
                <c:pt idx="380">
                  <c:v>2712.3</c:v>
                </c:pt>
                <c:pt idx="381">
                  <c:v>2712.3</c:v>
                </c:pt>
                <c:pt idx="382">
                  <c:v>2712.3</c:v>
                </c:pt>
                <c:pt idx="383">
                  <c:v>2710.9</c:v>
                </c:pt>
                <c:pt idx="384">
                  <c:v>2710.9</c:v>
                </c:pt>
                <c:pt idx="385">
                  <c:v>2710.9</c:v>
                </c:pt>
                <c:pt idx="386">
                  <c:v>2710.9</c:v>
                </c:pt>
                <c:pt idx="387">
                  <c:v>2710.9</c:v>
                </c:pt>
                <c:pt idx="388">
                  <c:v>2710.9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0D-41CF-A775-D9137EFDAE10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铁矿石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Sheet1!$A$3:$A$391</c:f>
              <c:numCache>
                <c:formatCode>yyyy\-mm\-dd</c:formatCode>
                <c:ptCount val="389"/>
                <c:pt idx="0">
                  <c:v>44798</c:v>
                </c:pt>
                <c:pt idx="1">
                  <c:v>44797</c:v>
                </c:pt>
                <c:pt idx="2">
                  <c:v>44796</c:v>
                </c:pt>
                <c:pt idx="3">
                  <c:v>44795</c:v>
                </c:pt>
                <c:pt idx="4">
                  <c:v>44792</c:v>
                </c:pt>
                <c:pt idx="5">
                  <c:v>44791</c:v>
                </c:pt>
                <c:pt idx="6">
                  <c:v>44790</c:v>
                </c:pt>
                <c:pt idx="7">
                  <c:v>44789</c:v>
                </c:pt>
                <c:pt idx="8">
                  <c:v>44788</c:v>
                </c:pt>
                <c:pt idx="9">
                  <c:v>44785</c:v>
                </c:pt>
                <c:pt idx="10">
                  <c:v>44784</c:v>
                </c:pt>
                <c:pt idx="11">
                  <c:v>44783</c:v>
                </c:pt>
                <c:pt idx="12">
                  <c:v>44782</c:v>
                </c:pt>
                <c:pt idx="13">
                  <c:v>44781</c:v>
                </c:pt>
                <c:pt idx="14">
                  <c:v>44778</c:v>
                </c:pt>
                <c:pt idx="15">
                  <c:v>44777</c:v>
                </c:pt>
                <c:pt idx="16">
                  <c:v>44776</c:v>
                </c:pt>
                <c:pt idx="17">
                  <c:v>44775</c:v>
                </c:pt>
                <c:pt idx="18">
                  <c:v>44774</c:v>
                </c:pt>
                <c:pt idx="19">
                  <c:v>44771</c:v>
                </c:pt>
                <c:pt idx="20">
                  <c:v>44770</c:v>
                </c:pt>
                <c:pt idx="21">
                  <c:v>44769</c:v>
                </c:pt>
                <c:pt idx="22">
                  <c:v>44768</c:v>
                </c:pt>
                <c:pt idx="23">
                  <c:v>44767</c:v>
                </c:pt>
                <c:pt idx="24">
                  <c:v>44764</c:v>
                </c:pt>
                <c:pt idx="25">
                  <c:v>44763</c:v>
                </c:pt>
                <c:pt idx="26">
                  <c:v>44762</c:v>
                </c:pt>
                <c:pt idx="27">
                  <c:v>44761</c:v>
                </c:pt>
                <c:pt idx="28">
                  <c:v>44760</c:v>
                </c:pt>
                <c:pt idx="29">
                  <c:v>44757</c:v>
                </c:pt>
                <c:pt idx="30">
                  <c:v>44756</c:v>
                </c:pt>
                <c:pt idx="31">
                  <c:v>44755</c:v>
                </c:pt>
                <c:pt idx="32">
                  <c:v>44754</c:v>
                </c:pt>
                <c:pt idx="33">
                  <c:v>44753</c:v>
                </c:pt>
                <c:pt idx="34">
                  <c:v>44750</c:v>
                </c:pt>
                <c:pt idx="35">
                  <c:v>44749</c:v>
                </c:pt>
                <c:pt idx="36">
                  <c:v>44748</c:v>
                </c:pt>
                <c:pt idx="37">
                  <c:v>44747</c:v>
                </c:pt>
                <c:pt idx="38">
                  <c:v>44746</c:v>
                </c:pt>
                <c:pt idx="39">
                  <c:v>44743</c:v>
                </c:pt>
                <c:pt idx="40">
                  <c:v>44742</c:v>
                </c:pt>
                <c:pt idx="41">
                  <c:v>44741</c:v>
                </c:pt>
                <c:pt idx="42">
                  <c:v>44740</c:v>
                </c:pt>
                <c:pt idx="43">
                  <c:v>44739</c:v>
                </c:pt>
                <c:pt idx="44">
                  <c:v>44736</c:v>
                </c:pt>
                <c:pt idx="45">
                  <c:v>44735</c:v>
                </c:pt>
                <c:pt idx="46">
                  <c:v>44734</c:v>
                </c:pt>
                <c:pt idx="47">
                  <c:v>44733</c:v>
                </c:pt>
                <c:pt idx="48">
                  <c:v>44732</c:v>
                </c:pt>
                <c:pt idx="49">
                  <c:v>44729</c:v>
                </c:pt>
                <c:pt idx="50">
                  <c:v>44728</c:v>
                </c:pt>
                <c:pt idx="51">
                  <c:v>44727</c:v>
                </c:pt>
                <c:pt idx="52">
                  <c:v>44726</c:v>
                </c:pt>
                <c:pt idx="53">
                  <c:v>44725</c:v>
                </c:pt>
                <c:pt idx="54">
                  <c:v>44722</c:v>
                </c:pt>
                <c:pt idx="55">
                  <c:v>44721</c:v>
                </c:pt>
                <c:pt idx="56">
                  <c:v>44720</c:v>
                </c:pt>
                <c:pt idx="57">
                  <c:v>44719</c:v>
                </c:pt>
                <c:pt idx="58">
                  <c:v>44718</c:v>
                </c:pt>
                <c:pt idx="59">
                  <c:v>44714</c:v>
                </c:pt>
                <c:pt idx="60">
                  <c:v>44713</c:v>
                </c:pt>
                <c:pt idx="61">
                  <c:v>44712</c:v>
                </c:pt>
                <c:pt idx="62">
                  <c:v>44711</c:v>
                </c:pt>
                <c:pt idx="63">
                  <c:v>44708</c:v>
                </c:pt>
                <c:pt idx="64">
                  <c:v>44707</c:v>
                </c:pt>
                <c:pt idx="65">
                  <c:v>44706</c:v>
                </c:pt>
                <c:pt idx="66">
                  <c:v>44705</c:v>
                </c:pt>
                <c:pt idx="67">
                  <c:v>44704</c:v>
                </c:pt>
                <c:pt idx="68">
                  <c:v>44701</c:v>
                </c:pt>
                <c:pt idx="69">
                  <c:v>44700</c:v>
                </c:pt>
                <c:pt idx="70">
                  <c:v>44699</c:v>
                </c:pt>
                <c:pt idx="71">
                  <c:v>44698</c:v>
                </c:pt>
                <c:pt idx="72">
                  <c:v>44697</c:v>
                </c:pt>
                <c:pt idx="73">
                  <c:v>44694</c:v>
                </c:pt>
                <c:pt idx="74">
                  <c:v>44693</c:v>
                </c:pt>
                <c:pt idx="75">
                  <c:v>44692</c:v>
                </c:pt>
                <c:pt idx="76">
                  <c:v>44691</c:v>
                </c:pt>
                <c:pt idx="77">
                  <c:v>44690</c:v>
                </c:pt>
                <c:pt idx="78">
                  <c:v>44688</c:v>
                </c:pt>
                <c:pt idx="79">
                  <c:v>44687</c:v>
                </c:pt>
                <c:pt idx="80">
                  <c:v>44686</c:v>
                </c:pt>
                <c:pt idx="81">
                  <c:v>44680</c:v>
                </c:pt>
                <c:pt idx="82">
                  <c:v>44679</c:v>
                </c:pt>
                <c:pt idx="83">
                  <c:v>44678</c:v>
                </c:pt>
                <c:pt idx="84">
                  <c:v>44677</c:v>
                </c:pt>
                <c:pt idx="85">
                  <c:v>44676</c:v>
                </c:pt>
                <c:pt idx="86">
                  <c:v>44675</c:v>
                </c:pt>
                <c:pt idx="87">
                  <c:v>44673</c:v>
                </c:pt>
                <c:pt idx="88">
                  <c:v>44672</c:v>
                </c:pt>
                <c:pt idx="89">
                  <c:v>44671</c:v>
                </c:pt>
                <c:pt idx="90">
                  <c:v>44670</c:v>
                </c:pt>
                <c:pt idx="91">
                  <c:v>44669</c:v>
                </c:pt>
                <c:pt idx="92">
                  <c:v>44666</c:v>
                </c:pt>
                <c:pt idx="93">
                  <c:v>44665</c:v>
                </c:pt>
                <c:pt idx="94">
                  <c:v>44664</c:v>
                </c:pt>
                <c:pt idx="95">
                  <c:v>44663</c:v>
                </c:pt>
                <c:pt idx="96">
                  <c:v>44662</c:v>
                </c:pt>
                <c:pt idx="97">
                  <c:v>44659</c:v>
                </c:pt>
                <c:pt idx="98">
                  <c:v>44658</c:v>
                </c:pt>
                <c:pt idx="99">
                  <c:v>44657</c:v>
                </c:pt>
                <c:pt idx="100">
                  <c:v>44653</c:v>
                </c:pt>
                <c:pt idx="101">
                  <c:v>44652</c:v>
                </c:pt>
                <c:pt idx="102">
                  <c:v>44651</c:v>
                </c:pt>
                <c:pt idx="103">
                  <c:v>44650</c:v>
                </c:pt>
                <c:pt idx="104">
                  <c:v>44649</c:v>
                </c:pt>
                <c:pt idx="105">
                  <c:v>44648</c:v>
                </c:pt>
                <c:pt idx="106">
                  <c:v>44645</c:v>
                </c:pt>
                <c:pt idx="107">
                  <c:v>44644</c:v>
                </c:pt>
                <c:pt idx="108">
                  <c:v>44643</c:v>
                </c:pt>
                <c:pt idx="109">
                  <c:v>44642</c:v>
                </c:pt>
                <c:pt idx="110">
                  <c:v>44641</c:v>
                </c:pt>
                <c:pt idx="111">
                  <c:v>44638</c:v>
                </c:pt>
                <c:pt idx="112">
                  <c:v>44637</c:v>
                </c:pt>
                <c:pt idx="113">
                  <c:v>44636</c:v>
                </c:pt>
                <c:pt idx="114">
                  <c:v>44635</c:v>
                </c:pt>
                <c:pt idx="115">
                  <c:v>44634</c:v>
                </c:pt>
                <c:pt idx="116">
                  <c:v>44631</c:v>
                </c:pt>
                <c:pt idx="117">
                  <c:v>44630</c:v>
                </c:pt>
                <c:pt idx="118">
                  <c:v>44629</c:v>
                </c:pt>
                <c:pt idx="119">
                  <c:v>44628</c:v>
                </c:pt>
                <c:pt idx="120">
                  <c:v>44627</c:v>
                </c:pt>
                <c:pt idx="121">
                  <c:v>44624</c:v>
                </c:pt>
                <c:pt idx="122">
                  <c:v>44623</c:v>
                </c:pt>
                <c:pt idx="123">
                  <c:v>44622</c:v>
                </c:pt>
                <c:pt idx="124">
                  <c:v>44621</c:v>
                </c:pt>
                <c:pt idx="125">
                  <c:v>44620</c:v>
                </c:pt>
                <c:pt idx="126">
                  <c:v>44617</c:v>
                </c:pt>
                <c:pt idx="127">
                  <c:v>44616</c:v>
                </c:pt>
                <c:pt idx="128">
                  <c:v>44615</c:v>
                </c:pt>
                <c:pt idx="129">
                  <c:v>44614</c:v>
                </c:pt>
                <c:pt idx="130">
                  <c:v>44613</c:v>
                </c:pt>
                <c:pt idx="131">
                  <c:v>44610</c:v>
                </c:pt>
                <c:pt idx="132">
                  <c:v>44609</c:v>
                </c:pt>
                <c:pt idx="133">
                  <c:v>44608</c:v>
                </c:pt>
                <c:pt idx="134">
                  <c:v>44607</c:v>
                </c:pt>
                <c:pt idx="135">
                  <c:v>44606</c:v>
                </c:pt>
                <c:pt idx="136">
                  <c:v>44603</c:v>
                </c:pt>
                <c:pt idx="137">
                  <c:v>44602</c:v>
                </c:pt>
                <c:pt idx="138">
                  <c:v>44601</c:v>
                </c:pt>
                <c:pt idx="139">
                  <c:v>44600</c:v>
                </c:pt>
                <c:pt idx="140">
                  <c:v>44599</c:v>
                </c:pt>
                <c:pt idx="141">
                  <c:v>44591</c:v>
                </c:pt>
                <c:pt idx="142">
                  <c:v>44590</c:v>
                </c:pt>
                <c:pt idx="143">
                  <c:v>44589</c:v>
                </c:pt>
                <c:pt idx="144">
                  <c:v>44588</c:v>
                </c:pt>
                <c:pt idx="145">
                  <c:v>44587</c:v>
                </c:pt>
                <c:pt idx="146">
                  <c:v>44586</c:v>
                </c:pt>
                <c:pt idx="147">
                  <c:v>44585</c:v>
                </c:pt>
                <c:pt idx="148">
                  <c:v>44582</c:v>
                </c:pt>
                <c:pt idx="149">
                  <c:v>44581</c:v>
                </c:pt>
                <c:pt idx="150">
                  <c:v>44580</c:v>
                </c:pt>
                <c:pt idx="151">
                  <c:v>44579</c:v>
                </c:pt>
                <c:pt idx="152">
                  <c:v>44578</c:v>
                </c:pt>
                <c:pt idx="153">
                  <c:v>44575</c:v>
                </c:pt>
                <c:pt idx="154">
                  <c:v>44574</c:v>
                </c:pt>
                <c:pt idx="155">
                  <c:v>44573</c:v>
                </c:pt>
                <c:pt idx="156">
                  <c:v>44572</c:v>
                </c:pt>
                <c:pt idx="157">
                  <c:v>44571</c:v>
                </c:pt>
                <c:pt idx="158">
                  <c:v>44568</c:v>
                </c:pt>
                <c:pt idx="159">
                  <c:v>44567</c:v>
                </c:pt>
                <c:pt idx="160">
                  <c:v>44566</c:v>
                </c:pt>
                <c:pt idx="161">
                  <c:v>44565</c:v>
                </c:pt>
                <c:pt idx="162">
                  <c:v>44561</c:v>
                </c:pt>
                <c:pt idx="163">
                  <c:v>44560</c:v>
                </c:pt>
                <c:pt idx="164">
                  <c:v>44559</c:v>
                </c:pt>
                <c:pt idx="165">
                  <c:v>44558</c:v>
                </c:pt>
                <c:pt idx="166">
                  <c:v>44557</c:v>
                </c:pt>
                <c:pt idx="167">
                  <c:v>44554</c:v>
                </c:pt>
                <c:pt idx="168">
                  <c:v>44553</c:v>
                </c:pt>
                <c:pt idx="169">
                  <c:v>44552</c:v>
                </c:pt>
                <c:pt idx="170">
                  <c:v>44551</c:v>
                </c:pt>
                <c:pt idx="171">
                  <c:v>44550</c:v>
                </c:pt>
                <c:pt idx="172">
                  <c:v>44547</c:v>
                </c:pt>
                <c:pt idx="173">
                  <c:v>44546</c:v>
                </c:pt>
                <c:pt idx="174">
                  <c:v>44545</c:v>
                </c:pt>
                <c:pt idx="175">
                  <c:v>44544</c:v>
                </c:pt>
                <c:pt idx="176">
                  <c:v>44543</c:v>
                </c:pt>
                <c:pt idx="177">
                  <c:v>44540</c:v>
                </c:pt>
                <c:pt idx="178">
                  <c:v>44539</c:v>
                </c:pt>
                <c:pt idx="179">
                  <c:v>44538</c:v>
                </c:pt>
                <c:pt idx="180">
                  <c:v>44537</c:v>
                </c:pt>
                <c:pt idx="181">
                  <c:v>44536</c:v>
                </c:pt>
                <c:pt idx="182">
                  <c:v>44533</c:v>
                </c:pt>
                <c:pt idx="183">
                  <c:v>44532</c:v>
                </c:pt>
                <c:pt idx="184">
                  <c:v>44531</c:v>
                </c:pt>
                <c:pt idx="185">
                  <c:v>44530</c:v>
                </c:pt>
                <c:pt idx="186">
                  <c:v>44529</c:v>
                </c:pt>
                <c:pt idx="187">
                  <c:v>44526</c:v>
                </c:pt>
                <c:pt idx="188">
                  <c:v>44525</c:v>
                </c:pt>
                <c:pt idx="189">
                  <c:v>44524</c:v>
                </c:pt>
                <c:pt idx="190">
                  <c:v>44523</c:v>
                </c:pt>
                <c:pt idx="191">
                  <c:v>44522</c:v>
                </c:pt>
                <c:pt idx="192">
                  <c:v>44519</c:v>
                </c:pt>
                <c:pt idx="193">
                  <c:v>44518</c:v>
                </c:pt>
                <c:pt idx="194">
                  <c:v>44517</c:v>
                </c:pt>
                <c:pt idx="195">
                  <c:v>44516</c:v>
                </c:pt>
                <c:pt idx="196">
                  <c:v>44515</c:v>
                </c:pt>
                <c:pt idx="197">
                  <c:v>44512</c:v>
                </c:pt>
                <c:pt idx="198">
                  <c:v>44511</c:v>
                </c:pt>
                <c:pt idx="199">
                  <c:v>44510</c:v>
                </c:pt>
                <c:pt idx="200">
                  <c:v>44509</c:v>
                </c:pt>
                <c:pt idx="201">
                  <c:v>44508</c:v>
                </c:pt>
                <c:pt idx="202">
                  <c:v>44505</c:v>
                </c:pt>
                <c:pt idx="203">
                  <c:v>44504</c:v>
                </c:pt>
                <c:pt idx="204">
                  <c:v>44503</c:v>
                </c:pt>
                <c:pt idx="205">
                  <c:v>44502</c:v>
                </c:pt>
                <c:pt idx="206">
                  <c:v>44501</c:v>
                </c:pt>
                <c:pt idx="207">
                  <c:v>44498</c:v>
                </c:pt>
                <c:pt idx="208">
                  <c:v>44497</c:v>
                </c:pt>
                <c:pt idx="209">
                  <c:v>44496</c:v>
                </c:pt>
                <c:pt idx="210">
                  <c:v>44495</c:v>
                </c:pt>
                <c:pt idx="211">
                  <c:v>44494</c:v>
                </c:pt>
                <c:pt idx="212">
                  <c:v>44491</c:v>
                </c:pt>
                <c:pt idx="213">
                  <c:v>44490</c:v>
                </c:pt>
                <c:pt idx="214">
                  <c:v>44489</c:v>
                </c:pt>
                <c:pt idx="215">
                  <c:v>44488</c:v>
                </c:pt>
                <c:pt idx="216">
                  <c:v>44487</c:v>
                </c:pt>
                <c:pt idx="217">
                  <c:v>44484</c:v>
                </c:pt>
                <c:pt idx="218">
                  <c:v>44483</c:v>
                </c:pt>
                <c:pt idx="219">
                  <c:v>44482</c:v>
                </c:pt>
                <c:pt idx="220">
                  <c:v>44481</c:v>
                </c:pt>
                <c:pt idx="221">
                  <c:v>44480</c:v>
                </c:pt>
                <c:pt idx="222">
                  <c:v>44478</c:v>
                </c:pt>
                <c:pt idx="223">
                  <c:v>44477</c:v>
                </c:pt>
                <c:pt idx="224">
                  <c:v>44469</c:v>
                </c:pt>
                <c:pt idx="225">
                  <c:v>44468</c:v>
                </c:pt>
                <c:pt idx="226">
                  <c:v>44467</c:v>
                </c:pt>
                <c:pt idx="227">
                  <c:v>44466</c:v>
                </c:pt>
                <c:pt idx="228">
                  <c:v>44465</c:v>
                </c:pt>
                <c:pt idx="229">
                  <c:v>44463</c:v>
                </c:pt>
                <c:pt idx="230">
                  <c:v>44462</c:v>
                </c:pt>
                <c:pt idx="231">
                  <c:v>44461</c:v>
                </c:pt>
                <c:pt idx="232">
                  <c:v>44457</c:v>
                </c:pt>
                <c:pt idx="233">
                  <c:v>44456</c:v>
                </c:pt>
                <c:pt idx="234">
                  <c:v>44455</c:v>
                </c:pt>
                <c:pt idx="235">
                  <c:v>44454</c:v>
                </c:pt>
                <c:pt idx="236">
                  <c:v>44453</c:v>
                </c:pt>
                <c:pt idx="237">
                  <c:v>44452</c:v>
                </c:pt>
                <c:pt idx="238">
                  <c:v>44449</c:v>
                </c:pt>
                <c:pt idx="239">
                  <c:v>44448</c:v>
                </c:pt>
                <c:pt idx="240">
                  <c:v>44447</c:v>
                </c:pt>
                <c:pt idx="241">
                  <c:v>44446</c:v>
                </c:pt>
                <c:pt idx="242">
                  <c:v>44445</c:v>
                </c:pt>
                <c:pt idx="243">
                  <c:v>44442</c:v>
                </c:pt>
                <c:pt idx="244">
                  <c:v>44441</c:v>
                </c:pt>
                <c:pt idx="245">
                  <c:v>44440</c:v>
                </c:pt>
                <c:pt idx="246">
                  <c:v>44439</c:v>
                </c:pt>
                <c:pt idx="247">
                  <c:v>44438</c:v>
                </c:pt>
                <c:pt idx="248">
                  <c:v>44435</c:v>
                </c:pt>
                <c:pt idx="249">
                  <c:v>44434</c:v>
                </c:pt>
                <c:pt idx="250">
                  <c:v>44433</c:v>
                </c:pt>
                <c:pt idx="251">
                  <c:v>44432</c:v>
                </c:pt>
                <c:pt idx="252">
                  <c:v>44431</c:v>
                </c:pt>
                <c:pt idx="253">
                  <c:v>44428</c:v>
                </c:pt>
                <c:pt idx="254">
                  <c:v>44427</c:v>
                </c:pt>
                <c:pt idx="255">
                  <c:v>44426</c:v>
                </c:pt>
                <c:pt idx="256">
                  <c:v>44425</c:v>
                </c:pt>
                <c:pt idx="257">
                  <c:v>44424</c:v>
                </c:pt>
                <c:pt idx="258">
                  <c:v>44421</c:v>
                </c:pt>
                <c:pt idx="259">
                  <c:v>44420</c:v>
                </c:pt>
                <c:pt idx="260">
                  <c:v>44419</c:v>
                </c:pt>
                <c:pt idx="261">
                  <c:v>44418</c:v>
                </c:pt>
                <c:pt idx="262">
                  <c:v>44417</c:v>
                </c:pt>
                <c:pt idx="263">
                  <c:v>44414</c:v>
                </c:pt>
                <c:pt idx="264">
                  <c:v>44413</c:v>
                </c:pt>
                <c:pt idx="265">
                  <c:v>44412</c:v>
                </c:pt>
                <c:pt idx="266">
                  <c:v>44411</c:v>
                </c:pt>
                <c:pt idx="267">
                  <c:v>44410</c:v>
                </c:pt>
                <c:pt idx="268">
                  <c:v>44407</c:v>
                </c:pt>
                <c:pt idx="269">
                  <c:v>44406</c:v>
                </c:pt>
                <c:pt idx="270">
                  <c:v>44405</c:v>
                </c:pt>
                <c:pt idx="271">
                  <c:v>44404</c:v>
                </c:pt>
                <c:pt idx="272">
                  <c:v>44403</c:v>
                </c:pt>
                <c:pt idx="273">
                  <c:v>44400</c:v>
                </c:pt>
                <c:pt idx="274">
                  <c:v>44399</c:v>
                </c:pt>
                <c:pt idx="275">
                  <c:v>44398</c:v>
                </c:pt>
                <c:pt idx="276">
                  <c:v>44397</c:v>
                </c:pt>
                <c:pt idx="277">
                  <c:v>44396</c:v>
                </c:pt>
                <c:pt idx="278">
                  <c:v>44393</c:v>
                </c:pt>
                <c:pt idx="279">
                  <c:v>44392</c:v>
                </c:pt>
                <c:pt idx="280">
                  <c:v>44391</c:v>
                </c:pt>
                <c:pt idx="281">
                  <c:v>44390</c:v>
                </c:pt>
                <c:pt idx="282">
                  <c:v>44389</c:v>
                </c:pt>
                <c:pt idx="283">
                  <c:v>44386</c:v>
                </c:pt>
                <c:pt idx="284">
                  <c:v>44385</c:v>
                </c:pt>
                <c:pt idx="285">
                  <c:v>44384</c:v>
                </c:pt>
                <c:pt idx="286">
                  <c:v>44383</c:v>
                </c:pt>
                <c:pt idx="287">
                  <c:v>44382</c:v>
                </c:pt>
                <c:pt idx="288">
                  <c:v>44379</c:v>
                </c:pt>
                <c:pt idx="289">
                  <c:v>44378</c:v>
                </c:pt>
                <c:pt idx="290">
                  <c:v>44377</c:v>
                </c:pt>
                <c:pt idx="291">
                  <c:v>44376</c:v>
                </c:pt>
                <c:pt idx="292">
                  <c:v>44375</c:v>
                </c:pt>
                <c:pt idx="293">
                  <c:v>44372</c:v>
                </c:pt>
                <c:pt idx="294">
                  <c:v>44371</c:v>
                </c:pt>
                <c:pt idx="295">
                  <c:v>44370</c:v>
                </c:pt>
                <c:pt idx="296">
                  <c:v>44369</c:v>
                </c:pt>
                <c:pt idx="297">
                  <c:v>44368</c:v>
                </c:pt>
                <c:pt idx="298">
                  <c:v>44365</c:v>
                </c:pt>
                <c:pt idx="299">
                  <c:v>44364</c:v>
                </c:pt>
                <c:pt idx="300">
                  <c:v>44363</c:v>
                </c:pt>
                <c:pt idx="301">
                  <c:v>44362</c:v>
                </c:pt>
                <c:pt idx="302">
                  <c:v>44358</c:v>
                </c:pt>
                <c:pt idx="303">
                  <c:v>44357</c:v>
                </c:pt>
                <c:pt idx="304">
                  <c:v>44356</c:v>
                </c:pt>
                <c:pt idx="305">
                  <c:v>44355</c:v>
                </c:pt>
                <c:pt idx="306">
                  <c:v>44354</c:v>
                </c:pt>
                <c:pt idx="307">
                  <c:v>44351</c:v>
                </c:pt>
                <c:pt idx="308">
                  <c:v>44350</c:v>
                </c:pt>
                <c:pt idx="309">
                  <c:v>44349</c:v>
                </c:pt>
                <c:pt idx="310">
                  <c:v>44348</c:v>
                </c:pt>
                <c:pt idx="311">
                  <c:v>44347</c:v>
                </c:pt>
                <c:pt idx="312">
                  <c:v>44344</c:v>
                </c:pt>
                <c:pt idx="313">
                  <c:v>44343</c:v>
                </c:pt>
                <c:pt idx="314">
                  <c:v>44342</c:v>
                </c:pt>
                <c:pt idx="315">
                  <c:v>44341</c:v>
                </c:pt>
                <c:pt idx="316">
                  <c:v>44340</c:v>
                </c:pt>
                <c:pt idx="317">
                  <c:v>44337</c:v>
                </c:pt>
                <c:pt idx="318">
                  <c:v>44336</c:v>
                </c:pt>
                <c:pt idx="319">
                  <c:v>44335</c:v>
                </c:pt>
                <c:pt idx="320">
                  <c:v>44334</c:v>
                </c:pt>
                <c:pt idx="321">
                  <c:v>44333</c:v>
                </c:pt>
                <c:pt idx="322">
                  <c:v>44330</c:v>
                </c:pt>
                <c:pt idx="323">
                  <c:v>44329</c:v>
                </c:pt>
                <c:pt idx="324">
                  <c:v>44328</c:v>
                </c:pt>
                <c:pt idx="325">
                  <c:v>44327</c:v>
                </c:pt>
                <c:pt idx="326">
                  <c:v>44326</c:v>
                </c:pt>
                <c:pt idx="327">
                  <c:v>44324</c:v>
                </c:pt>
                <c:pt idx="328">
                  <c:v>44323</c:v>
                </c:pt>
                <c:pt idx="329">
                  <c:v>44322</c:v>
                </c:pt>
                <c:pt idx="330">
                  <c:v>44316</c:v>
                </c:pt>
                <c:pt idx="331">
                  <c:v>44315</c:v>
                </c:pt>
                <c:pt idx="332">
                  <c:v>44314</c:v>
                </c:pt>
                <c:pt idx="333">
                  <c:v>44313</c:v>
                </c:pt>
                <c:pt idx="334">
                  <c:v>44312</c:v>
                </c:pt>
                <c:pt idx="335">
                  <c:v>44311</c:v>
                </c:pt>
                <c:pt idx="336">
                  <c:v>44309</c:v>
                </c:pt>
                <c:pt idx="337">
                  <c:v>44308</c:v>
                </c:pt>
                <c:pt idx="338">
                  <c:v>44307</c:v>
                </c:pt>
                <c:pt idx="339">
                  <c:v>44306</c:v>
                </c:pt>
                <c:pt idx="340">
                  <c:v>44305</c:v>
                </c:pt>
                <c:pt idx="341">
                  <c:v>44302</c:v>
                </c:pt>
                <c:pt idx="342">
                  <c:v>44301</c:v>
                </c:pt>
                <c:pt idx="343">
                  <c:v>44300</c:v>
                </c:pt>
                <c:pt idx="344">
                  <c:v>44299</c:v>
                </c:pt>
                <c:pt idx="345">
                  <c:v>44298</c:v>
                </c:pt>
                <c:pt idx="346">
                  <c:v>44295</c:v>
                </c:pt>
                <c:pt idx="347">
                  <c:v>44294</c:v>
                </c:pt>
                <c:pt idx="348">
                  <c:v>44293</c:v>
                </c:pt>
                <c:pt idx="349">
                  <c:v>44292</c:v>
                </c:pt>
                <c:pt idx="350">
                  <c:v>44288</c:v>
                </c:pt>
                <c:pt idx="351">
                  <c:v>44287</c:v>
                </c:pt>
                <c:pt idx="352">
                  <c:v>44286</c:v>
                </c:pt>
                <c:pt idx="353">
                  <c:v>44285</c:v>
                </c:pt>
                <c:pt idx="354">
                  <c:v>44284</c:v>
                </c:pt>
                <c:pt idx="355">
                  <c:v>44281</c:v>
                </c:pt>
                <c:pt idx="356">
                  <c:v>44280</c:v>
                </c:pt>
                <c:pt idx="357">
                  <c:v>44279</c:v>
                </c:pt>
                <c:pt idx="358">
                  <c:v>44278</c:v>
                </c:pt>
                <c:pt idx="359">
                  <c:v>44277</c:v>
                </c:pt>
                <c:pt idx="360">
                  <c:v>44274</c:v>
                </c:pt>
                <c:pt idx="361">
                  <c:v>44273</c:v>
                </c:pt>
                <c:pt idx="362">
                  <c:v>44272</c:v>
                </c:pt>
                <c:pt idx="363">
                  <c:v>44271</c:v>
                </c:pt>
                <c:pt idx="364">
                  <c:v>44270</c:v>
                </c:pt>
                <c:pt idx="365">
                  <c:v>44267</c:v>
                </c:pt>
                <c:pt idx="366">
                  <c:v>44266</c:v>
                </c:pt>
                <c:pt idx="367">
                  <c:v>44265</c:v>
                </c:pt>
                <c:pt idx="368">
                  <c:v>44264</c:v>
                </c:pt>
                <c:pt idx="369">
                  <c:v>44263</c:v>
                </c:pt>
                <c:pt idx="370">
                  <c:v>44260</c:v>
                </c:pt>
                <c:pt idx="371">
                  <c:v>44259</c:v>
                </c:pt>
                <c:pt idx="372">
                  <c:v>44258</c:v>
                </c:pt>
                <c:pt idx="373">
                  <c:v>44257</c:v>
                </c:pt>
                <c:pt idx="374">
                  <c:v>44256</c:v>
                </c:pt>
                <c:pt idx="375">
                  <c:v>44253</c:v>
                </c:pt>
                <c:pt idx="376">
                  <c:v>44252</c:v>
                </c:pt>
                <c:pt idx="377">
                  <c:v>44251</c:v>
                </c:pt>
                <c:pt idx="378">
                  <c:v>44250</c:v>
                </c:pt>
                <c:pt idx="379">
                  <c:v>44249</c:v>
                </c:pt>
                <c:pt idx="380">
                  <c:v>44247</c:v>
                </c:pt>
                <c:pt idx="381">
                  <c:v>44246</c:v>
                </c:pt>
                <c:pt idx="382">
                  <c:v>44245</c:v>
                </c:pt>
                <c:pt idx="383">
                  <c:v>44237</c:v>
                </c:pt>
                <c:pt idx="384">
                  <c:v>44236</c:v>
                </c:pt>
                <c:pt idx="385">
                  <c:v>44235</c:v>
                </c:pt>
                <c:pt idx="386">
                  <c:v>44234</c:v>
                </c:pt>
                <c:pt idx="387">
                  <c:v>44232</c:v>
                </c:pt>
                <c:pt idx="388">
                  <c:v>44231</c:v>
                </c:pt>
              </c:numCache>
            </c:numRef>
          </c:cat>
          <c:val>
            <c:numRef>
              <c:f>Sheet1!$D$3:$D$391</c:f>
              <c:numCache>
                <c:formatCode>General</c:formatCode>
                <c:ptCount val="389"/>
                <c:pt idx="0">
                  <c:v>818.86</c:v>
                </c:pt>
                <c:pt idx="1">
                  <c:v>816.93</c:v>
                </c:pt>
                <c:pt idx="2">
                  <c:v>812.7</c:v>
                </c:pt>
                <c:pt idx="3">
                  <c:v>808.37</c:v>
                </c:pt>
                <c:pt idx="4">
                  <c:v>810.59</c:v>
                </c:pt>
                <c:pt idx="5">
                  <c:v>816.56</c:v>
                </c:pt>
                <c:pt idx="6">
                  <c:v>830.94</c:v>
                </c:pt>
                <c:pt idx="7">
                  <c:v>832.53</c:v>
                </c:pt>
                <c:pt idx="8">
                  <c:v>843.69</c:v>
                </c:pt>
                <c:pt idx="9">
                  <c:v>846.36</c:v>
                </c:pt>
                <c:pt idx="10">
                  <c:v>846</c:v>
                </c:pt>
                <c:pt idx="11">
                  <c:v>831.65</c:v>
                </c:pt>
                <c:pt idx="12">
                  <c:v>840.07</c:v>
                </c:pt>
                <c:pt idx="13">
                  <c:v>839.91</c:v>
                </c:pt>
                <c:pt idx="14">
                  <c:v>810.22</c:v>
                </c:pt>
                <c:pt idx="15">
                  <c:v>825.49</c:v>
                </c:pt>
                <c:pt idx="16">
                  <c:v>842.09</c:v>
                </c:pt>
                <c:pt idx="17">
                  <c:v>839.11</c:v>
                </c:pt>
                <c:pt idx="18">
                  <c:v>841.78</c:v>
                </c:pt>
                <c:pt idx="19">
                  <c:v>821.3</c:v>
                </c:pt>
                <c:pt idx="20">
                  <c:v>807.04</c:v>
                </c:pt>
                <c:pt idx="21">
                  <c:v>787.09</c:v>
                </c:pt>
                <c:pt idx="22">
                  <c:v>772.04</c:v>
                </c:pt>
                <c:pt idx="23">
                  <c:v>770.4</c:v>
                </c:pt>
                <c:pt idx="24">
                  <c:v>740.76</c:v>
                </c:pt>
                <c:pt idx="25">
                  <c:v>744.47</c:v>
                </c:pt>
                <c:pt idx="26">
                  <c:v>755.14</c:v>
                </c:pt>
                <c:pt idx="27">
                  <c:v>770.5</c:v>
                </c:pt>
                <c:pt idx="28">
                  <c:v>768.24</c:v>
                </c:pt>
                <c:pt idx="29">
                  <c:v>782.29</c:v>
                </c:pt>
                <c:pt idx="30">
                  <c:v>823.89</c:v>
                </c:pt>
                <c:pt idx="31">
                  <c:v>827.88</c:v>
                </c:pt>
                <c:pt idx="32">
                  <c:v>830.5</c:v>
                </c:pt>
                <c:pt idx="33">
                  <c:v>848.67</c:v>
                </c:pt>
                <c:pt idx="34">
                  <c:v>872.88</c:v>
                </c:pt>
                <c:pt idx="35">
                  <c:v>860.31</c:v>
                </c:pt>
                <c:pt idx="36">
                  <c:v>862.4</c:v>
                </c:pt>
                <c:pt idx="37">
                  <c:v>857.28</c:v>
                </c:pt>
                <c:pt idx="38">
                  <c:v>852.9</c:v>
                </c:pt>
                <c:pt idx="39">
                  <c:v>886.32</c:v>
                </c:pt>
                <c:pt idx="40">
                  <c:v>914.7</c:v>
                </c:pt>
                <c:pt idx="41">
                  <c:v>912.44</c:v>
                </c:pt>
                <c:pt idx="42">
                  <c:v>890.04</c:v>
                </c:pt>
                <c:pt idx="43">
                  <c:v>890.64</c:v>
                </c:pt>
                <c:pt idx="44">
                  <c:v>867.35</c:v>
                </c:pt>
                <c:pt idx="45">
                  <c:v>856.64</c:v>
                </c:pt>
                <c:pt idx="46">
                  <c:v>872.73</c:v>
                </c:pt>
                <c:pt idx="47">
                  <c:v>897.21</c:v>
                </c:pt>
                <c:pt idx="48">
                  <c:v>914.71</c:v>
                </c:pt>
                <c:pt idx="49">
                  <c:v>980.33</c:v>
                </c:pt>
                <c:pt idx="50">
                  <c:v>1006.83</c:v>
                </c:pt>
                <c:pt idx="51">
                  <c:v>1021.79</c:v>
                </c:pt>
                <c:pt idx="52">
                  <c:v>1023.65</c:v>
                </c:pt>
                <c:pt idx="53">
                  <c:v>1033.05</c:v>
                </c:pt>
                <c:pt idx="54">
                  <c:v>1044.47</c:v>
                </c:pt>
                <c:pt idx="55">
                  <c:v>1051.6199999999999</c:v>
                </c:pt>
                <c:pt idx="56">
                  <c:v>1053.23</c:v>
                </c:pt>
                <c:pt idx="57">
                  <c:v>1051.18</c:v>
                </c:pt>
                <c:pt idx="58">
                  <c:v>1042.47</c:v>
                </c:pt>
                <c:pt idx="59">
                  <c:v>1032.4000000000001</c:v>
                </c:pt>
                <c:pt idx="60">
                  <c:v>1027.73</c:v>
                </c:pt>
                <c:pt idx="61">
                  <c:v>1031.9100000000001</c:v>
                </c:pt>
                <c:pt idx="62">
                  <c:v>1022.12</c:v>
                </c:pt>
                <c:pt idx="63">
                  <c:v>1010.06</c:v>
                </c:pt>
                <c:pt idx="64">
                  <c:v>990.56</c:v>
                </c:pt>
                <c:pt idx="65">
                  <c:v>1007</c:v>
                </c:pt>
                <c:pt idx="66">
                  <c:v>1019.86</c:v>
                </c:pt>
                <c:pt idx="67">
                  <c:v>1033.83</c:v>
                </c:pt>
                <c:pt idx="68">
                  <c:v>1004.57</c:v>
                </c:pt>
                <c:pt idx="69">
                  <c:v>988.3</c:v>
                </c:pt>
                <c:pt idx="70">
                  <c:v>1007.52</c:v>
                </c:pt>
                <c:pt idx="71">
                  <c:v>1010.49</c:v>
                </c:pt>
                <c:pt idx="72">
                  <c:v>1008.26</c:v>
                </c:pt>
                <c:pt idx="73">
                  <c:v>994.6</c:v>
                </c:pt>
                <c:pt idx="74">
                  <c:v>1020.3</c:v>
                </c:pt>
                <c:pt idx="75">
                  <c:v>997.94</c:v>
                </c:pt>
                <c:pt idx="76">
                  <c:v>1001.26</c:v>
                </c:pt>
                <c:pt idx="77">
                  <c:v>1029.0899999999999</c:v>
                </c:pt>
                <c:pt idx="78">
                  <c:v>1036.96</c:v>
                </c:pt>
                <c:pt idx="79">
                  <c:v>1054.21</c:v>
                </c:pt>
                <c:pt idx="80">
                  <c:v>1055.6099999999999</c:v>
                </c:pt>
                <c:pt idx="81">
                  <c:v>1041.67</c:v>
                </c:pt>
                <c:pt idx="82">
                  <c:v>1037.25</c:v>
                </c:pt>
                <c:pt idx="83">
                  <c:v>1028.94</c:v>
                </c:pt>
                <c:pt idx="84">
                  <c:v>1015.08</c:v>
                </c:pt>
                <c:pt idx="85">
                  <c:v>1037.95</c:v>
                </c:pt>
                <c:pt idx="86">
                  <c:v>1060.43</c:v>
                </c:pt>
                <c:pt idx="87">
                  <c:v>1083.98</c:v>
                </c:pt>
                <c:pt idx="88">
                  <c:v>1071.7</c:v>
                </c:pt>
                <c:pt idx="89">
                  <c:v>1072.43</c:v>
                </c:pt>
                <c:pt idx="90">
                  <c:v>1083.76</c:v>
                </c:pt>
                <c:pt idx="91">
                  <c:v>1086.3</c:v>
                </c:pt>
                <c:pt idx="92">
                  <c:v>1081.8900000000001</c:v>
                </c:pt>
                <c:pt idx="93">
                  <c:v>1073.45</c:v>
                </c:pt>
                <c:pt idx="94">
                  <c:v>1090.6199999999999</c:v>
                </c:pt>
                <c:pt idx="95">
                  <c:v>1073.32</c:v>
                </c:pt>
                <c:pt idx="96">
                  <c:v>1085.08</c:v>
                </c:pt>
                <c:pt idx="97">
                  <c:v>1100.95</c:v>
                </c:pt>
                <c:pt idx="98">
                  <c:v>1112.8</c:v>
                </c:pt>
                <c:pt idx="99">
                  <c:v>1099.2</c:v>
                </c:pt>
                <c:pt idx="100">
                  <c:v>1094.32</c:v>
                </c:pt>
                <c:pt idx="101">
                  <c:v>1084.53</c:v>
                </c:pt>
                <c:pt idx="102">
                  <c:v>1080.42</c:v>
                </c:pt>
                <c:pt idx="103">
                  <c:v>1064.5</c:v>
                </c:pt>
                <c:pt idx="104">
                  <c:v>1062.03</c:v>
                </c:pt>
                <c:pt idx="105">
                  <c:v>1048.95</c:v>
                </c:pt>
                <c:pt idx="106">
                  <c:v>1025.21</c:v>
                </c:pt>
                <c:pt idx="107">
                  <c:v>1022.99</c:v>
                </c:pt>
                <c:pt idx="108">
                  <c:v>1012.44</c:v>
                </c:pt>
                <c:pt idx="109">
                  <c:v>1028.56</c:v>
                </c:pt>
                <c:pt idx="110">
                  <c:v>1029.4100000000001</c:v>
                </c:pt>
                <c:pt idx="111">
                  <c:v>1017.25</c:v>
                </c:pt>
                <c:pt idx="112">
                  <c:v>1014.89</c:v>
                </c:pt>
                <c:pt idx="113">
                  <c:v>983.99</c:v>
                </c:pt>
                <c:pt idx="114">
                  <c:v>1010.81</c:v>
                </c:pt>
                <c:pt idx="115">
                  <c:v>1042.42</c:v>
                </c:pt>
                <c:pt idx="116">
                  <c:v>1058.78</c:v>
                </c:pt>
                <c:pt idx="117">
                  <c:v>1031.17</c:v>
                </c:pt>
                <c:pt idx="118">
                  <c:v>1056.8699999999999</c:v>
                </c:pt>
                <c:pt idx="119">
                  <c:v>1054.1099999999999</c:v>
                </c:pt>
                <c:pt idx="120">
                  <c:v>1026.8800000000001</c:v>
                </c:pt>
                <c:pt idx="121">
                  <c:v>1023.01</c:v>
                </c:pt>
                <c:pt idx="122">
                  <c:v>981.17</c:v>
                </c:pt>
                <c:pt idx="123">
                  <c:v>972.46</c:v>
                </c:pt>
                <c:pt idx="124">
                  <c:v>968.01</c:v>
                </c:pt>
                <c:pt idx="125">
                  <c:v>936.14</c:v>
                </c:pt>
                <c:pt idx="126">
                  <c:v>936.62</c:v>
                </c:pt>
                <c:pt idx="127">
                  <c:v>943.35</c:v>
                </c:pt>
                <c:pt idx="128">
                  <c:v>934.22</c:v>
                </c:pt>
                <c:pt idx="129">
                  <c:v>945.65</c:v>
                </c:pt>
                <c:pt idx="130">
                  <c:v>925.95</c:v>
                </c:pt>
                <c:pt idx="131">
                  <c:v>914.93</c:v>
                </c:pt>
                <c:pt idx="132">
                  <c:v>940.07</c:v>
                </c:pt>
                <c:pt idx="133">
                  <c:v>934.09</c:v>
                </c:pt>
                <c:pt idx="134">
                  <c:v>972.85</c:v>
                </c:pt>
                <c:pt idx="135">
                  <c:v>990.89</c:v>
                </c:pt>
                <c:pt idx="136">
                  <c:v>1026.24</c:v>
                </c:pt>
                <c:pt idx="137">
                  <c:v>997.58</c:v>
                </c:pt>
                <c:pt idx="138">
                  <c:v>987.28</c:v>
                </c:pt>
                <c:pt idx="139">
                  <c:v>1010.39</c:v>
                </c:pt>
                <c:pt idx="140">
                  <c:v>990.94</c:v>
                </c:pt>
                <c:pt idx="141">
                  <c:v>990.46</c:v>
                </c:pt>
                <c:pt idx="142">
                  <c:v>996.96</c:v>
                </c:pt>
                <c:pt idx="143">
                  <c:v>969.69</c:v>
                </c:pt>
                <c:pt idx="144">
                  <c:v>967.05</c:v>
                </c:pt>
                <c:pt idx="145">
                  <c:v>960.99</c:v>
                </c:pt>
                <c:pt idx="146">
                  <c:v>941.88</c:v>
                </c:pt>
                <c:pt idx="147">
                  <c:v>951.39</c:v>
                </c:pt>
                <c:pt idx="148">
                  <c:v>948.31</c:v>
                </c:pt>
                <c:pt idx="149">
                  <c:v>928.94</c:v>
                </c:pt>
                <c:pt idx="150">
                  <c:v>922.4</c:v>
                </c:pt>
                <c:pt idx="151">
                  <c:v>913.11</c:v>
                </c:pt>
                <c:pt idx="152">
                  <c:v>915.95</c:v>
                </c:pt>
                <c:pt idx="153">
                  <c:v>926.49</c:v>
                </c:pt>
                <c:pt idx="154">
                  <c:v>930.7</c:v>
                </c:pt>
                <c:pt idx="155">
                  <c:v>920.47</c:v>
                </c:pt>
                <c:pt idx="156">
                  <c:v>916.69</c:v>
                </c:pt>
                <c:pt idx="157">
                  <c:v>907.29</c:v>
                </c:pt>
                <c:pt idx="158">
                  <c:v>907.26</c:v>
                </c:pt>
                <c:pt idx="159">
                  <c:v>903.17</c:v>
                </c:pt>
                <c:pt idx="160">
                  <c:v>889.59</c:v>
                </c:pt>
                <c:pt idx="161">
                  <c:v>881.86</c:v>
                </c:pt>
                <c:pt idx="162">
                  <c:v>876.15</c:v>
                </c:pt>
                <c:pt idx="163">
                  <c:v>864.64</c:v>
                </c:pt>
                <c:pt idx="164">
                  <c:v>869.08</c:v>
                </c:pt>
                <c:pt idx="165">
                  <c:v>877.7</c:v>
                </c:pt>
                <c:pt idx="166">
                  <c:v>888.74</c:v>
                </c:pt>
                <c:pt idx="167">
                  <c:v>873.82</c:v>
                </c:pt>
                <c:pt idx="168">
                  <c:v>857.28</c:v>
                </c:pt>
                <c:pt idx="169">
                  <c:v>864.94</c:v>
                </c:pt>
                <c:pt idx="170">
                  <c:v>855.71</c:v>
                </c:pt>
                <c:pt idx="171">
                  <c:v>816.97</c:v>
                </c:pt>
                <c:pt idx="172">
                  <c:v>814.14</c:v>
                </c:pt>
                <c:pt idx="173">
                  <c:v>792.39</c:v>
                </c:pt>
                <c:pt idx="174">
                  <c:v>789.04</c:v>
                </c:pt>
                <c:pt idx="175">
                  <c:v>795.45</c:v>
                </c:pt>
                <c:pt idx="176">
                  <c:v>783.72</c:v>
                </c:pt>
                <c:pt idx="177">
                  <c:v>766.98</c:v>
                </c:pt>
                <c:pt idx="178">
                  <c:v>771.17</c:v>
                </c:pt>
                <c:pt idx="179">
                  <c:v>778.54</c:v>
                </c:pt>
                <c:pt idx="180">
                  <c:v>756</c:v>
                </c:pt>
                <c:pt idx="181">
                  <c:v>737.72</c:v>
                </c:pt>
                <c:pt idx="182">
                  <c:v>738.79</c:v>
                </c:pt>
                <c:pt idx="183">
                  <c:v>745.49</c:v>
                </c:pt>
                <c:pt idx="184">
                  <c:v>739.79</c:v>
                </c:pt>
                <c:pt idx="185">
                  <c:v>734.76</c:v>
                </c:pt>
                <c:pt idx="186">
                  <c:v>738.94</c:v>
                </c:pt>
                <c:pt idx="187">
                  <c:v>715.17</c:v>
                </c:pt>
                <c:pt idx="188">
                  <c:v>739.09</c:v>
                </c:pt>
                <c:pt idx="189">
                  <c:v>740.74</c:v>
                </c:pt>
                <c:pt idx="190">
                  <c:v>726.91</c:v>
                </c:pt>
                <c:pt idx="191">
                  <c:v>700.96</c:v>
                </c:pt>
                <c:pt idx="192">
                  <c:v>688.73</c:v>
                </c:pt>
                <c:pt idx="193">
                  <c:v>682.21</c:v>
                </c:pt>
                <c:pt idx="194">
                  <c:v>700.56</c:v>
                </c:pt>
                <c:pt idx="195">
                  <c:v>715.37</c:v>
                </c:pt>
                <c:pt idx="196">
                  <c:v>717.07</c:v>
                </c:pt>
                <c:pt idx="197">
                  <c:v>739.21</c:v>
                </c:pt>
                <c:pt idx="198">
                  <c:v>755.52</c:v>
                </c:pt>
                <c:pt idx="199">
                  <c:v>742.57</c:v>
                </c:pt>
                <c:pt idx="200">
                  <c:v>778.38</c:v>
                </c:pt>
                <c:pt idx="201">
                  <c:v>789.19</c:v>
                </c:pt>
                <c:pt idx="202">
                  <c:v>795.53</c:v>
                </c:pt>
                <c:pt idx="203">
                  <c:v>812.5</c:v>
                </c:pt>
                <c:pt idx="204">
                  <c:v>812.6</c:v>
                </c:pt>
                <c:pt idx="205">
                  <c:v>833.7</c:v>
                </c:pt>
                <c:pt idx="206">
                  <c:v>866.4</c:v>
                </c:pt>
                <c:pt idx="207">
                  <c:v>893.8</c:v>
                </c:pt>
                <c:pt idx="208">
                  <c:v>902.4</c:v>
                </c:pt>
                <c:pt idx="209">
                  <c:v>923.7</c:v>
                </c:pt>
                <c:pt idx="210">
                  <c:v>921.6</c:v>
                </c:pt>
                <c:pt idx="211">
                  <c:v>921.6</c:v>
                </c:pt>
                <c:pt idx="212">
                  <c:v>918.4</c:v>
                </c:pt>
                <c:pt idx="213">
                  <c:v>957.1</c:v>
                </c:pt>
                <c:pt idx="214">
                  <c:v>955.1</c:v>
                </c:pt>
                <c:pt idx="215">
                  <c:v>947.7</c:v>
                </c:pt>
                <c:pt idx="216">
                  <c:v>958.1</c:v>
                </c:pt>
                <c:pt idx="217">
                  <c:v>963.4</c:v>
                </c:pt>
                <c:pt idx="218">
                  <c:v>968.8</c:v>
                </c:pt>
                <c:pt idx="219">
                  <c:v>970</c:v>
                </c:pt>
                <c:pt idx="220">
                  <c:v>990.9</c:v>
                </c:pt>
                <c:pt idx="221">
                  <c:v>968.9</c:v>
                </c:pt>
                <c:pt idx="222">
                  <c:v>957.9</c:v>
                </c:pt>
                <c:pt idx="223">
                  <c:v>923.2</c:v>
                </c:pt>
                <c:pt idx="224">
                  <c:v>910.8</c:v>
                </c:pt>
                <c:pt idx="225">
                  <c:v>892.9</c:v>
                </c:pt>
                <c:pt idx="226">
                  <c:v>887.3</c:v>
                </c:pt>
                <c:pt idx="227">
                  <c:v>891.2</c:v>
                </c:pt>
                <c:pt idx="228">
                  <c:v>882.1</c:v>
                </c:pt>
                <c:pt idx="229">
                  <c:v>857.8</c:v>
                </c:pt>
                <c:pt idx="230">
                  <c:v>845</c:v>
                </c:pt>
                <c:pt idx="231">
                  <c:v>863.4</c:v>
                </c:pt>
                <c:pt idx="232">
                  <c:v>921.9</c:v>
                </c:pt>
                <c:pt idx="233">
                  <c:v>975.3</c:v>
                </c:pt>
                <c:pt idx="234">
                  <c:v>1024.0999999999999</c:v>
                </c:pt>
                <c:pt idx="235">
                  <c:v>1047.2</c:v>
                </c:pt>
                <c:pt idx="236">
                  <c:v>1069.7</c:v>
                </c:pt>
                <c:pt idx="237">
                  <c:v>1080.3</c:v>
                </c:pt>
                <c:pt idx="238">
                  <c:v>1102.5999999999999</c:v>
                </c:pt>
                <c:pt idx="239">
                  <c:v>1109.9000000000001</c:v>
                </c:pt>
                <c:pt idx="240">
                  <c:v>1120.8</c:v>
                </c:pt>
                <c:pt idx="241">
                  <c:v>1119.0999999999999</c:v>
                </c:pt>
                <c:pt idx="242">
                  <c:v>1125.5999999999999</c:v>
                </c:pt>
                <c:pt idx="243">
                  <c:v>1137.0999999999999</c:v>
                </c:pt>
                <c:pt idx="244">
                  <c:v>1135.8</c:v>
                </c:pt>
                <c:pt idx="245">
                  <c:v>1152.7</c:v>
                </c:pt>
                <c:pt idx="246">
                  <c:v>1167.5</c:v>
                </c:pt>
                <c:pt idx="247">
                  <c:v>1143.2</c:v>
                </c:pt>
                <c:pt idx="248">
                  <c:v>1122.5999999999999</c:v>
                </c:pt>
                <c:pt idx="249">
                  <c:v>1108.7</c:v>
                </c:pt>
                <c:pt idx="250">
                  <c:v>1099.3</c:v>
                </c:pt>
                <c:pt idx="251">
                  <c:v>1092.0999999999999</c:v>
                </c:pt>
                <c:pt idx="252">
                  <c:v>1106.5</c:v>
                </c:pt>
                <c:pt idx="253">
                  <c:v>1112.0999999999999</c:v>
                </c:pt>
                <c:pt idx="254">
                  <c:v>1147.9000000000001</c:v>
                </c:pt>
                <c:pt idx="255">
                  <c:v>1186.8</c:v>
                </c:pt>
                <c:pt idx="256">
                  <c:v>1196</c:v>
                </c:pt>
                <c:pt idx="257">
                  <c:v>1196</c:v>
                </c:pt>
                <c:pt idx="258">
                  <c:v>1215.4000000000001</c:v>
                </c:pt>
                <c:pt idx="259">
                  <c:v>1237.7</c:v>
                </c:pt>
                <c:pt idx="260">
                  <c:v>1252</c:v>
                </c:pt>
                <c:pt idx="261">
                  <c:v>1261.9000000000001</c:v>
                </c:pt>
                <c:pt idx="262">
                  <c:v>1307.8</c:v>
                </c:pt>
                <c:pt idx="263">
                  <c:v>1325.9</c:v>
                </c:pt>
                <c:pt idx="264">
                  <c:v>1335.1</c:v>
                </c:pt>
                <c:pt idx="265">
                  <c:v>1356.3</c:v>
                </c:pt>
                <c:pt idx="266">
                  <c:v>1362</c:v>
                </c:pt>
                <c:pt idx="267">
                  <c:v>1377.1</c:v>
                </c:pt>
                <c:pt idx="268">
                  <c:v>1418.4</c:v>
                </c:pt>
                <c:pt idx="269">
                  <c:v>1461</c:v>
                </c:pt>
                <c:pt idx="270">
                  <c:v>1459</c:v>
                </c:pt>
                <c:pt idx="271">
                  <c:v>1474.3</c:v>
                </c:pt>
                <c:pt idx="272">
                  <c:v>1481.2</c:v>
                </c:pt>
                <c:pt idx="273">
                  <c:v>1486.6</c:v>
                </c:pt>
                <c:pt idx="274">
                  <c:v>1508.7</c:v>
                </c:pt>
                <c:pt idx="275">
                  <c:v>1523.2</c:v>
                </c:pt>
                <c:pt idx="276">
                  <c:v>1540.9</c:v>
                </c:pt>
                <c:pt idx="277">
                  <c:v>1541.8</c:v>
                </c:pt>
                <c:pt idx="278">
                  <c:v>1541.6</c:v>
                </c:pt>
                <c:pt idx="279">
                  <c:v>1535.3</c:v>
                </c:pt>
                <c:pt idx="280">
                  <c:v>1542.4</c:v>
                </c:pt>
                <c:pt idx="281">
                  <c:v>1545.7</c:v>
                </c:pt>
                <c:pt idx="282">
                  <c:v>1538.8</c:v>
                </c:pt>
                <c:pt idx="283">
                  <c:v>1540.9</c:v>
                </c:pt>
                <c:pt idx="284">
                  <c:v>1552.7</c:v>
                </c:pt>
                <c:pt idx="285">
                  <c:v>1556.7</c:v>
                </c:pt>
                <c:pt idx="286">
                  <c:v>1555.8</c:v>
                </c:pt>
                <c:pt idx="287">
                  <c:v>1539.3</c:v>
                </c:pt>
                <c:pt idx="288">
                  <c:v>1530.2</c:v>
                </c:pt>
                <c:pt idx="289">
                  <c:v>1519.9</c:v>
                </c:pt>
                <c:pt idx="290">
                  <c:v>1511.4</c:v>
                </c:pt>
                <c:pt idx="291">
                  <c:v>1521.6</c:v>
                </c:pt>
                <c:pt idx="292">
                  <c:v>1515</c:v>
                </c:pt>
                <c:pt idx="293">
                  <c:v>1509</c:v>
                </c:pt>
                <c:pt idx="294">
                  <c:v>1513.5</c:v>
                </c:pt>
                <c:pt idx="295">
                  <c:v>1505.5</c:v>
                </c:pt>
                <c:pt idx="296">
                  <c:v>1496.2</c:v>
                </c:pt>
                <c:pt idx="297">
                  <c:v>1521.2</c:v>
                </c:pt>
                <c:pt idx="298">
                  <c:v>1537</c:v>
                </c:pt>
                <c:pt idx="299">
                  <c:v>1522.3</c:v>
                </c:pt>
                <c:pt idx="300">
                  <c:v>1528.4</c:v>
                </c:pt>
                <c:pt idx="301">
                  <c:v>1518.3</c:v>
                </c:pt>
                <c:pt idx="302">
                  <c:v>1497.5</c:v>
                </c:pt>
                <c:pt idx="303">
                  <c:v>1476.3</c:v>
                </c:pt>
                <c:pt idx="304">
                  <c:v>1468.6</c:v>
                </c:pt>
                <c:pt idx="305">
                  <c:v>1446.4</c:v>
                </c:pt>
                <c:pt idx="306">
                  <c:v>1450.9</c:v>
                </c:pt>
                <c:pt idx="307">
                  <c:v>1455.1</c:v>
                </c:pt>
                <c:pt idx="308">
                  <c:v>1445.8</c:v>
                </c:pt>
                <c:pt idx="309">
                  <c:v>1435</c:v>
                </c:pt>
                <c:pt idx="310">
                  <c:v>1414.7</c:v>
                </c:pt>
                <c:pt idx="311">
                  <c:v>1383</c:v>
                </c:pt>
                <c:pt idx="312">
                  <c:v>1362</c:v>
                </c:pt>
                <c:pt idx="313">
                  <c:v>1348.3</c:v>
                </c:pt>
                <c:pt idx="314">
                  <c:v>1395.4</c:v>
                </c:pt>
                <c:pt idx="315">
                  <c:v>1404.9</c:v>
                </c:pt>
                <c:pt idx="316">
                  <c:v>1439.7</c:v>
                </c:pt>
                <c:pt idx="317">
                  <c:v>1492</c:v>
                </c:pt>
                <c:pt idx="318">
                  <c:v>1513.5</c:v>
                </c:pt>
                <c:pt idx="319">
                  <c:v>1573.2</c:v>
                </c:pt>
                <c:pt idx="320">
                  <c:v>1573.4</c:v>
                </c:pt>
                <c:pt idx="321">
                  <c:v>1553.8</c:v>
                </c:pt>
                <c:pt idx="322">
                  <c:v>1601.9</c:v>
                </c:pt>
                <c:pt idx="323">
                  <c:v>1633.2</c:v>
                </c:pt>
                <c:pt idx="324">
                  <c:v>1634.3</c:v>
                </c:pt>
                <c:pt idx="325">
                  <c:v>1616.6</c:v>
                </c:pt>
                <c:pt idx="326">
                  <c:v>1573.1</c:v>
                </c:pt>
                <c:pt idx="327">
                  <c:v>1459.9</c:v>
                </c:pt>
                <c:pt idx="328">
                  <c:v>1417.4</c:v>
                </c:pt>
                <c:pt idx="329">
                  <c:v>1365.7</c:v>
                </c:pt>
                <c:pt idx="330">
                  <c:v>1341.9</c:v>
                </c:pt>
                <c:pt idx="331">
                  <c:v>1339.4</c:v>
                </c:pt>
                <c:pt idx="332">
                  <c:v>1333.7</c:v>
                </c:pt>
                <c:pt idx="333">
                  <c:v>1331.8</c:v>
                </c:pt>
                <c:pt idx="334">
                  <c:v>1319.1</c:v>
                </c:pt>
                <c:pt idx="335">
                  <c:v>1290.9000000000001</c:v>
                </c:pt>
                <c:pt idx="336">
                  <c:v>1284.5</c:v>
                </c:pt>
                <c:pt idx="337">
                  <c:v>1273.2</c:v>
                </c:pt>
                <c:pt idx="338">
                  <c:v>1261.4000000000001</c:v>
                </c:pt>
                <c:pt idx="339">
                  <c:v>1244</c:v>
                </c:pt>
                <c:pt idx="340">
                  <c:v>1225.5</c:v>
                </c:pt>
                <c:pt idx="341">
                  <c:v>1214.8</c:v>
                </c:pt>
                <c:pt idx="342">
                  <c:v>1203.0999999999999</c:v>
                </c:pt>
                <c:pt idx="343">
                  <c:v>1186.3</c:v>
                </c:pt>
                <c:pt idx="344">
                  <c:v>1178.0999999999999</c:v>
                </c:pt>
                <c:pt idx="345">
                  <c:v>1167.2</c:v>
                </c:pt>
                <c:pt idx="346">
                  <c:v>1160.8</c:v>
                </c:pt>
                <c:pt idx="347">
                  <c:v>1160.5999999999999</c:v>
                </c:pt>
                <c:pt idx="348">
                  <c:v>1160.0999999999999</c:v>
                </c:pt>
                <c:pt idx="349">
                  <c:v>1159.8</c:v>
                </c:pt>
                <c:pt idx="350">
                  <c:v>1155.8</c:v>
                </c:pt>
                <c:pt idx="351">
                  <c:v>1148.5999999999999</c:v>
                </c:pt>
                <c:pt idx="352">
                  <c:v>1153.2</c:v>
                </c:pt>
                <c:pt idx="353">
                  <c:v>1157.5</c:v>
                </c:pt>
                <c:pt idx="354">
                  <c:v>1161.0999999999999</c:v>
                </c:pt>
                <c:pt idx="355">
                  <c:v>1154.4000000000001</c:v>
                </c:pt>
                <c:pt idx="356">
                  <c:v>1158.2</c:v>
                </c:pt>
                <c:pt idx="357">
                  <c:v>1156.7</c:v>
                </c:pt>
                <c:pt idx="358">
                  <c:v>1156.8</c:v>
                </c:pt>
                <c:pt idx="359">
                  <c:v>1189.2</c:v>
                </c:pt>
                <c:pt idx="360">
                  <c:v>1215.5999999999999</c:v>
                </c:pt>
                <c:pt idx="361">
                  <c:v>1209.9000000000001</c:v>
                </c:pt>
                <c:pt idx="362">
                  <c:v>1212.5</c:v>
                </c:pt>
                <c:pt idx="363">
                  <c:v>1205.5999999999999</c:v>
                </c:pt>
                <c:pt idx="364">
                  <c:v>1211.5999999999999</c:v>
                </c:pt>
                <c:pt idx="365">
                  <c:v>1224.3</c:v>
                </c:pt>
                <c:pt idx="366">
                  <c:v>1204.9000000000001</c:v>
                </c:pt>
                <c:pt idx="367">
                  <c:v>1205.5999999999999</c:v>
                </c:pt>
                <c:pt idx="368">
                  <c:v>1239.3</c:v>
                </c:pt>
                <c:pt idx="369">
                  <c:v>1245.7</c:v>
                </c:pt>
                <c:pt idx="370">
                  <c:v>1241.3</c:v>
                </c:pt>
                <c:pt idx="371">
                  <c:v>1243</c:v>
                </c:pt>
                <c:pt idx="372">
                  <c:v>1236.9000000000001</c:v>
                </c:pt>
                <c:pt idx="373">
                  <c:v>1225.4000000000001</c:v>
                </c:pt>
                <c:pt idx="374">
                  <c:v>1233</c:v>
                </c:pt>
                <c:pt idx="375">
                  <c:v>1230.9000000000001</c:v>
                </c:pt>
                <c:pt idx="376">
                  <c:v>1218.3</c:v>
                </c:pt>
                <c:pt idx="377">
                  <c:v>1215.7</c:v>
                </c:pt>
                <c:pt idx="378">
                  <c:v>1221.9000000000001</c:v>
                </c:pt>
                <c:pt idx="379">
                  <c:v>1224.5999999999999</c:v>
                </c:pt>
                <c:pt idx="380">
                  <c:v>1206.5</c:v>
                </c:pt>
                <c:pt idx="381">
                  <c:v>1201.5999999999999</c:v>
                </c:pt>
                <c:pt idx="382">
                  <c:v>1193.2</c:v>
                </c:pt>
                <c:pt idx="383">
                  <c:v>1169.5999999999999</c:v>
                </c:pt>
                <c:pt idx="384">
                  <c:v>1157.7</c:v>
                </c:pt>
                <c:pt idx="385">
                  <c:v>1150.3</c:v>
                </c:pt>
                <c:pt idx="386">
                  <c:v>1150.3</c:v>
                </c:pt>
                <c:pt idx="387">
                  <c:v>1142.0999999999999</c:v>
                </c:pt>
                <c:pt idx="388">
                  <c:v>1131.8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C0D-41CF-A775-D9137EFDAE10}"/>
            </c:ext>
          </c:extLst>
        </c:ser>
        <c:ser>
          <c:idx val="3"/>
          <c:order val="3"/>
          <c:tx>
            <c:strRef>
              <c:f>Sheet1!$E$2</c:f>
              <c:strCache>
                <c:ptCount val="1"/>
                <c:pt idx="0">
                  <c:v>废钢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Sheet1!$A$3:$A$391</c:f>
              <c:numCache>
                <c:formatCode>yyyy\-mm\-dd</c:formatCode>
                <c:ptCount val="389"/>
                <c:pt idx="0">
                  <c:v>44798</c:v>
                </c:pt>
                <c:pt idx="1">
                  <c:v>44797</c:v>
                </c:pt>
                <c:pt idx="2">
                  <c:v>44796</c:v>
                </c:pt>
                <c:pt idx="3">
                  <c:v>44795</c:v>
                </c:pt>
                <c:pt idx="4">
                  <c:v>44792</c:v>
                </c:pt>
                <c:pt idx="5">
                  <c:v>44791</c:v>
                </c:pt>
                <c:pt idx="6">
                  <c:v>44790</c:v>
                </c:pt>
                <c:pt idx="7">
                  <c:v>44789</c:v>
                </c:pt>
                <c:pt idx="8">
                  <c:v>44788</c:v>
                </c:pt>
                <c:pt idx="9">
                  <c:v>44785</c:v>
                </c:pt>
                <c:pt idx="10">
                  <c:v>44784</c:v>
                </c:pt>
                <c:pt idx="11">
                  <c:v>44783</c:v>
                </c:pt>
                <c:pt idx="12">
                  <c:v>44782</c:v>
                </c:pt>
                <c:pt idx="13">
                  <c:v>44781</c:v>
                </c:pt>
                <c:pt idx="14">
                  <c:v>44778</c:v>
                </c:pt>
                <c:pt idx="15">
                  <c:v>44777</c:v>
                </c:pt>
                <c:pt idx="16">
                  <c:v>44776</c:v>
                </c:pt>
                <c:pt idx="17">
                  <c:v>44775</c:v>
                </c:pt>
                <c:pt idx="18">
                  <c:v>44774</c:v>
                </c:pt>
                <c:pt idx="19">
                  <c:v>44771</c:v>
                </c:pt>
                <c:pt idx="20">
                  <c:v>44770</c:v>
                </c:pt>
                <c:pt idx="21">
                  <c:v>44769</c:v>
                </c:pt>
                <c:pt idx="22">
                  <c:v>44768</c:v>
                </c:pt>
                <c:pt idx="23">
                  <c:v>44767</c:v>
                </c:pt>
                <c:pt idx="24">
                  <c:v>44764</c:v>
                </c:pt>
                <c:pt idx="25">
                  <c:v>44763</c:v>
                </c:pt>
                <c:pt idx="26">
                  <c:v>44762</c:v>
                </c:pt>
                <c:pt idx="27">
                  <c:v>44761</c:v>
                </c:pt>
                <c:pt idx="28">
                  <c:v>44760</c:v>
                </c:pt>
                <c:pt idx="29">
                  <c:v>44757</c:v>
                </c:pt>
                <c:pt idx="30">
                  <c:v>44756</c:v>
                </c:pt>
                <c:pt idx="31">
                  <c:v>44755</c:v>
                </c:pt>
                <c:pt idx="32">
                  <c:v>44754</c:v>
                </c:pt>
                <c:pt idx="33">
                  <c:v>44753</c:v>
                </c:pt>
                <c:pt idx="34">
                  <c:v>44750</c:v>
                </c:pt>
                <c:pt idx="35">
                  <c:v>44749</c:v>
                </c:pt>
                <c:pt idx="36">
                  <c:v>44748</c:v>
                </c:pt>
                <c:pt idx="37">
                  <c:v>44747</c:v>
                </c:pt>
                <c:pt idx="38">
                  <c:v>44746</c:v>
                </c:pt>
                <c:pt idx="39">
                  <c:v>44743</c:v>
                </c:pt>
                <c:pt idx="40">
                  <c:v>44742</c:v>
                </c:pt>
                <c:pt idx="41">
                  <c:v>44741</c:v>
                </c:pt>
                <c:pt idx="42">
                  <c:v>44740</c:v>
                </c:pt>
                <c:pt idx="43">
                  <c:v>44739</c:v>
                </c:pt>
                <c:pt idx="44">
                  <c:v>44736</c:v>
                </c:pt>
                <c:pt idx="45">
                  <c:v>44735</c:v>
                </c:pt>
                <c:pt idx="46">
                  <c:v>44734</c:v>
                </c:pt>
                <c:pt idx="47">
                  <c:v>44733</c:v>
                </c:pt>
                <c:pt idx="48">
                  <c:v>44732</c:v>
                </c:pt>
                <c:pt idx="49">
                  <c:v>44729</c:v>
                </c:pt>
                <c:pt idx="50">
                  <c:v>44728</c:v>
                </c:pt>
                <c:pt idx="51">
                  <c:v>44727</c:v>
                </c:pt>
                <c:pt idx="52">
                  <c:v>44726</c:v>
                </c:pt>
                <c:pt idx="53">
                  <c:v>44725</c:v>
                </c:pt>
                <c:pt idx="54">
                  <c:v>44722</c:v>
                </c:pt>
                <c:pt idx="55">
                  <c:v>44721</c:v>
                </c:pt>
                <c:pt idx="56">
                  <c:v>44720</c:v>
                </c:pt>
                <c:pt idx="57">
                  <c:v>44719</c:v>
                </c:pt>
                <c:pt idx="58">
                  <c:v>44718</c:v>
                </c:pt>
                <c:pt idx="59">
                  <c:v>44714</c:v>
                </c:pt>
                <c:pt idx="60">
                  <c:v>44713</c:v>
                </c:pt>
                <c:pt idx="61">
                  <c:v>44712</c:v>
                </c:pt>
                <c:pt idx="62">
                  <c:v>44711</c:v>
                </c:pt>
                <c:pt idx="63">
                  <c:v>44708</c:v>
                </c:pt>
                <c:pt idx="64">
                  <c:v>44707</c:v>
                </c:pt>
                <c:pt idx="65">
                  <c:v>44706</c:v>
                </c:pt>
                <c:pt idx="66">
                  <c:v>44705</c:v>
                </c:pt>
                <c:pt idx="67">
                  <c:v>44704</c:v>
                </c:pt>
                <c:pt idx="68">
                  <c:v>44701</c:v>
                </c:pt>
                <c:pt idx="69">
                  <c:v>44700</c:v>
                </c:pt>
                <c:pt idx="70">
                  <c:v>44699</c:v>
                </c:pt>
                <c:pt idx="71">
                  <c:v>44698</c:v>
                </c:pt>
                <c:pt idx="72">
                  <c:v>44697</c:v>
                </c:pt>
                <c:pt idx="73">
                  <c:v>44694</c:v>
                </c:pt>
                <c:pt idx="74">
                  <c:v>44693</c:v>
                </c:pt>
                <c:pt idx="75">
                  <c:v>44692</c:v>
                </c:pt>
                <c:pt idx="76">
                  <c:v>44691</c:v>
                </c:pt>
                <c:pt idx="77">
                  <c:v>44690</c:v>
                </c:pt>
                <c:pt idx="78">
                  <c:v>44688</c:v>
                </c:pt>
                <c:pt idx="79">
                  <c:v>44687</c:v>
                </c:pt>
                <c:pt idx="80">
                  <c:v>44686</c:v>
                </c:pt>
                <c:pt idx="81">
                  <c:v>44680</c:v>
                </c:pt>
                <c:pt idx="82">
                  <c:v>44679</c:v>
                </c:pt>
                <c:pt idx="83">
                  <c:v>44678</c:v>
                </c:pt>
                <c:pt idx="84">
                  <c:v>44677</c:v>
                </c:pt>
                <c:pt idx="85">
                  <c:v>44676</c:v>
                </c:pt>
                <c:pt idx="86">
                  <c:v>44675</c:v>
                </c:pt>
                <c:pt idx="87">
                  <c:v>44673</c:v>
                </c:pt>
                <c:pt idx="88">
                  <c:v>44672</c:v>
                </c:pt>
                <c:pt idx="89">
                  <c:v>44671</c:v>
                </c:pt>
                <c:pt idx="90">
                  <c:v>44670</c:v>
                </c:pt>
                <c:pt idx="91">
                  <c:v>44669</c:v>
                </c:pt>
                <c:pt idx="92">
                  <c:v>44666</c:v>
                </c:pt>
                <c:pt idx="93">
                  <c:v>44665</c:v>
                </c:pt>
                <c:pt idx="94">
                  <c:v>44664</c:v>
                </c:pt>
                <c:pt idx="95">
                  <c:v>44663</c:v>
                </c:pt>
                <c:pt idx="96">
                  <c:v>44662</c:v>
                </c:pt>
                <c:pt idx="97">
                  <c:v>44659</c:v>
                </c:pt>
                <c:pt idx="98">
                  <c:v>44658</c:v>
                </c:pt>
                <c:pt idx="99">
                  <c:v>44657</c:v>
                </c:pt>
                <c:pt idx="100">
                  <c:v>44653</c:v>
                </c:pt>
                <c:pt idx="101">
                  <c:v>44652</c:v>
                </c:pt>
                <c:pt idx="102">
                  <c:v>44651</c:v>
                </c:pt>
                <c:pt idx="103">
                  <c:v>44650</c:v>
                </c:pt>
                <c:pt idx="104">
                  <c:v>44649</c:v>
                </c:pt>
                <c:pt idx="105">
                  <c:v>44648</c:v>
                </c:pt>
                <c:pt idx="106">
                  <c:v>44645</c:v>
                </c:pt>
                <c:pt idx="107">
                  <c:v>44644</c:v>
                </c:pt>
                <c:pt idx="108">
                  <c:v>44643</c:v>
                </c:pt>
                <c:pt idx="109">
                  <c:v>44642</c:v>
                </c:pt>
                <c:pt idx="110">
                  <c:v>44641</c:v>
                </c:pt>
                <c:pt idx="111">
                  <c:v>44638</c:v>
                </c:pt>
                <c:pt idx="112">
                  <c:v>44637</c:v>
                </c:pt>
                <c:pt idx="113">
                  <c:v>44636</c:v>
                </c:pt>
                <c:pt idx="114">
                  <c:v>44635</c:v>
                </c:pt>
                <c:pt idx="115">
                  <c:v>44634</c:v>
                </c:pt>
                <c:pt idx="116">
                  <c:v>44631</c:v>
                </c:pt>
                <c:pt idx="117">
                  <c:v>44630</c:v>
                </c:pt>
                <c:pt idx="118">
                  <c:v>44629</c:v>
                </c:pt>
                <c:pt idx="119">
                  <c:v>44628</c:v>
                </c:pt>
                <c:pt idx="120">
                  <c:v>44627</c:v>
                </c:pt>
                <c:pt idx="121">
                  <c:v>44624</c:v>
                </c:pt>
                <c:pt idx="122">
                  <c:v>44623</c:v>
                </c:pt>
                <c:pt idx="123">
                  <c:v>44622</c:v>
                </c:pt>
                <c:pt idx="124">
                  <c:v>44621</c:v>
                </c:pt>
                <c:pt idx="125">
                  <c:v>44620</c:v>
                </c:pt>
                <c:pt idx="126">
                  <c:v>44617</c:v>
                </c:pt>
                <c:pt idx="127">
                  <c:v>44616</c:v>
                </c:pt>
                <c:pt idx="128">
                  <c:v>44615</c:v>
                </c:pt>
                <c:pt idx="129">
                  <c:v>44614</c:v>
                </c:pt>
                <c:pt idx="130">
                  <c:v>44613</c:v>
                </c:pt>
                <c:pt idx="131">
                  <c:v>44610</c:v>
                </c:pt>
                <c:pt idx="132">
                  <c:v>44609</c:v>
                </c:pt>
                <c:pt idx="133">
                  <c:v>44608</c:v>
                </c:pt>
                <c:pt idx="134">
                  <c:v>44607</c:v>
                </c:pt>
                <c:pt idx="135">
                  <c:v>44606</c:v>
                </c:pt>
                <c:pt idx="136">
                  <c:v>44603</c:v>
                </c:pt>
                <c:pt idx="137">
                  <c:v>44602</c:v>
                </c:pt>
                <c:pt idx="138">
                  <c:v>44601</c:v>
                </c:pt>
                <c:pt idx="139">
                  <c:v>44600</c:v>
                </c:pt>
                <c:pt idx="140">
                  <c:v>44599</c:v>
                </c:pt>
                <c:pt idx="141">
                  <c:v>44591</c:v>
                </c:pt>
                <c:pt idx="142">
                  <c:v>44590</c:v>
                </c:pt>
                <c:pt idx="143">
                  <c:v>44589</c:v>
                </c:pt>
                <c:pt idx="144">
                  <c:v>44588</c:v>
                </c:pt>
                <c:pt idx="145">
                  <c:v>44587</c:v>
                </c:pt>
                <c:pt idx="146">
                  <c:v>44586</c:v>
                </c:pt>
                <c:pt idx="147">
                  <c:v>44585</c:v>
                </c:pt>
                <c:pt idx="148">
                  <c:v>44582</c:v>
                </c:pt>
                <c:pt idx="149">
                  <c:v>44581</c:v>
                </c:pt>
                <c:pt idx="150">
                  <c:v>44580</c:v>
                </c:pt>
                <c:pt idx="151">
                  <c:v>44579</c:v>
                </c:pt>
                <c:pt idx="152">
                  <c:v>44578</c:v>
                </c:pt>
                <c:pt idx="153">
                  <c:v>44575</c:v>
                </c:pt>
                <c:pt idx="154">
                  <c:v>44574</c:v>
                </c:pt>
                <c:pt idx="155">
                  <c:v>44573</c:v>
                </c:pt>
                <c:pt idx="156">
                  <c:v>44572</c:v>
                </c:pt>
                <c:pt idx="157">
                  <c:v>44571</c:v>
                </c:pt>
                <c:pt idx="158">
                  <c:v>44568</c:v>
                </c:pt>
                <c:pt idx="159">
                  <c:v>44567</c:v>
                </c:pt>
                <c:pt idx="160">
                  <c:v>44566</c:v>
                </c:pt>
                <c:pt idx="161">
                  <c:v>44565</c:v>
                </c:pt>
                <c:pt idx="162">
                  <c:v>44561</c:v>
                </c:pt>
                <c:pt idx="163">
                  <c:v>44560</c:v>
                </c:pt>
                <c:pt idx="164">
                  <c:v>44559</c:v>
                </c:pt>
                <c:pt idx="165">
                  <c:v>44558</c:v>
                </c:pt>
                <c:pt idx="166">
                  <c:v>44557</c:v>
                </c:pt>
                <c:pt idx="167">
                  <c:v>44554</c:v>
                </c:pt>
                <c:pt idx="168">
                  <c:v>44553</c:v>
                </c:pt>
                <c:pt idx="169">
                  <c:v>44552</c:v>
                </c:pt>
                <c:pt idx="170">
                  <c:v>44551</c:v>
                </c:pt>
                <c:pt idx="171">
                  <c:v>44550</c:v>
                </c:pt>
                <c:pt idx="172">
                  <c:v>44547</c:v>
                </c:pt>
                <c:pt idx="173">
                  <c:v>44546</c:v>
                </c:pt>
                <c:pt idx="174">
                  <c:v>44545</c:v>
                </c:pt>
                <c:pt idx="175">
                  <c:v>44544</c:v>
                </c:pt>
                <c:pt idx="176">
                  <c:v>44543</c:v>
                </c:pt>
                <c:pt idx="177">
                  <c:v>44540</c:v>
                </c:pt>
                <c:pt idx="178">
                  <c:v>44539</c:v>
                </c:pt>
                <c:pt idx="179">
                  <c:v>44538</c:v>
                </c:pt>
                <c:pt idx="180">
                  <c:v>44537</c:v>
                </c:pt>
                <c:pt idx="181">
                  <c:v>44536</c:v>
                </c:pt>
                <c:pt idx="182">
                  <c:v>44533</c:v>
                </c:pt>
                <c:pt idx="183">
                  <c:v>44532</c:v>
                </c:pt>
                <c:pt idx="184">
                  <c:v>44531</c:v>
                </c:pt>
                <c:pt idx="185">
                  <c:v>44530</c:v>
                </c:pt>
                <c:pt idx="186">
                  <c:v>44529</c:v>
                </c:pt>
                <c:pt idx="187">
                  <c:v>44526</c:v>
                </c:pt>
                <c:pt idx="188">
                  <c:v>44525</c:v>
                </c:pt>
                <c:pt idx="189">
                  <c:v>44524</c:v>
                </c:pt>
                <c:pt idx="190">
                  <c:v>44523</c:v>
                </c:pt>
                <c:pt idx="191">
                  <c:v>44522</c:v>
                </c:pt>
                <c:pt idx="192">
                  <c:v>44519</c:v>
                </c:pt>
                <c:pt idx="193">
                  <c:v>44518</c:v>
                </c:pt>
                <c:pt idx="194">
                  <c:v>44517</c:v>
                </c:pt>
                <c:pt idx="195">
                  <c:v>44516</c:v>
                </c:pt>
                <c:pt idx="196">
                  <c:v>44515</c:v>
                </c:pt>
                <c:pt idx="197">
                  <c:v>44512</c:v>
                </c:pt>
                <c:pt idx="198">
                  <c:v>44511</c:v>
                </c:pt>
                <c:pt idx="199">
                  <c:v>44510</c:v>
                </c:pt>
                <c:pt idx="200">
                  <c:v>44509</c:v>
                </c:pt>
                <c:pt idx="201">
                  <c:v>44508</c:v>
                </c:pt>
                <c:pt idx="202">
                  <c:v>44505</c:v>
                </c:pt>
                <c:pt idx="203">
                  <c:v>44504</c:v>
                </c:pt>
                <c:pt idx="204">
                  <c:v>44503</c:v>
                </c:pt>
                <c:pt idx="205">
                  <c:v>44502</c:v>
                </c:pt>
                <c:pt idx="206">
                  <c:v>44501</c:v>
                </c:pt>
                <c:pt idx="207">
                  <c:v>44498</c:v>
                </c:pt>
                <c:pt idx="208">
                  <c:v>44497</c:v>
                </c:pt>
                <c:pt idx="209">
                  <c:v>44496</c:v>
                </c:pt>
                <c:pt idx="210">
                  <c:v>44495</c:v>
                </c:pt>
                <c:pt idx="211">
                  <c:v>44494</c:v>
                </c:pt>
                <c:pt idx="212">
                  <c:v>44491</c:v>
                </c:pt>
                <c:pt idx="213">
                  <c:v>44490</c:v>
                </c:pt>
                <c:pt idx="214">
                  <c:v>44489</c:v>
                </c:pt>
                <c:pt idx="215">
                  <c:v>44488</c:v>
                </c:pt>
                <c:pt idx="216">
                  <c:v>44487</c:v>
                </c:pt>
                <c:pt idx="217">
                  <c:v>44484</c:v>
                </c:pt>
                <c:pt idx="218">
                  <c:v>44483</c:v>
                </c:pt>
                <c:pt idx="219">
                  <c:v>44482</c:v>
                </c:pt>
                <c:pt idx="220">
                  <c:v>44481</c:v>
                </c:pt>
                <c:pt idx="221">
                  <c:v>44480</c:v>
                </c:pt>
                <c:pt idx="222">
                  <c:v>44478</c:v>
                </c:pt>
                <c:pt idx="223">
                  <c:v>44477</c:v>
                </c:pt>
                <c:pt idx="224">
                  <c:v>44469</c:v>
                </c:pt>
                <c:pt idx="225">
                  <c:v>44468</c:v>
                </c:pt>
                <c:pt idx="226">
                  <c:v>44467</c:v>
                </c:pt>
                <c:pt idx="227">
                  <c:v>44466</c:v>
                </c:pt>
                <c:pt idx="228">
                  <c:v>44465</c:v>
                </c:pt>
                <c:pt idx="229">
                  <c:v>44463</c:v>
                </c:pt>
                <c:pt idx="230">
                  <c:v>44462</c:v>
                </c:pt>
                <c:pt idx="231">
                  <c:v>44461</c:v>
                </c:pt>
                <c:pt idx="232">
                  <c:v>44457</c:v>
                </c:pt>
                <c:pt idx="233">
                  <c:v>44456</c:v>
                </c:pt>
                <c:pt idx="234">
                  <c:v>44455</c:v>
                </c:pt>
                <c:pt idx="235">
                  <c:v>44454</c:v>
                </c:pt>
                <c:pt idx="236">
                  <c:v>44453</c:v>
                </c:pt>
                <c:pt idx="237">
                  <c:v>44452</c:v>
                </c:pt>
                <c:pt idx="238">
                  <c:v>44449</c:v>
                </c:pt>
                <c:pt idx="239">
                  <c:v>44448</c:v>
                </c:pt>
                <c:pt idx="240">
                  <c:v>44447</c:v>
                </c:pt>
                <c:pt idx="241">
                  <c:v>44446</c:v>
                </c:pt>
                <c:pt idx="242">
                  <c:v>44445</c:v>
                </c:pt>
                <c:pt idx="243">
                  <c:v>44442</c:v>
                </c:pt>
                <c:pt idx="244">
                  <c:v>44441</c:v>
                </c:pt>
                <c:pt idx="245">
                  <c:v>44440</c:v>
                </c:pt>
                <c:pt idx="246">
                  <c:v>44439</c:v>
                </c:pt>
                <c:pt idx="247">
                  <c:v>44438</c:v>
                </c:pt>
                <c:pt idx="248">
                  <c:v>44435</c:v>
                </c:pt>
                <c:pt idx="249">
                  <c:v>44434</c:v>
                </c:pt>
                <c:pt idx="250">
                  <c:v>44433</c:v>
                </c:pt>
                <c:pt idx="251">
                  <c:v>44432</c:v>
                </c:pt>
                <c:pt idx="252">
                  <c:v>44431</c:v>
                </c:pt>
                <c:pt idx="253">
                  <c:v>44428</c:v>
                </c:pt>
                <c:pt idx="254">
                  <c:v>44427</c:v>
                </c:pt>
                <c:pt idx="255">
                  <c:v>44426</c:v>
                </c:pt>
                <c:pt idx="256">
                  <c:v>44425</c:v>
                </c:pt>
                <c:pt idx="257">
                  <c:v>44424</c:v>
                </c:pt>
                <c:pt idx="258">
                  <c:v>44421</c:v>
                </c:pt>
                <c:pt idx="259">
                  <c:v>44420</c:v>
                </c:pt>
                <c:pt idx="260">
                  <c:v>44419</c:v>
                </c:pt>
                <c:pt idx="261">
                  <c:v>44418</c:v>
                </c:pt>
                <c:pt idx="262">
                  <c:v>44417</c:v>
                </c:pt>
                <c:pt idx="263">
                  <c:v>44414</c:v>
                </c:pt>
                <c:pt idx="264">
                  <c:v>44413</c:v>
                </c:pt>
                <c:pt idx="265">
                  <c:v>44412</c:v>
                </c:pt>
                <c:pt idx="266">
                  <c:v>44411</c:v>
                </c:pt>
                <c:pt idx="267">
                  <c:v>44410</c:v>
                </c:pt>
                <c:pt idx="268">
                  <c:v>44407</c:v>
                </c:pt>
                <c:pt idx="269">
                  <c:v>44406</c:v>
                </c:pt>
                <c:pt idx="270">
                  <c:v>44405</c:v>
                </c:pt>
                <c:pt idx="271">
                  <c:v>44404</c:v>
                </c:pt>
                <c:pt idx="272">
                  <c:v>44403</c:v>
                </c:pt>
                <c:pt idx="273">
                  <c:v>44400</c:v>
                </c:pt>
                <c:pt idx="274">
                  <c:v>44399</c:v>
                </c:pt>
                <c:pt idx="275">
                  <c:v>44398</c:v>
                </c:pt>
                <c:pt idx="276">
                  <c:v>44397</c:v>
                </c:pt>
                <c:pt idx="277">
                  <c:v>44396</c:v>
                </c:pt>
                <c:pt idx="278">
                  <c:v>44393</c:v>
                </c:pt>
                <c:pt idx="279">
                  <c:v>44392</c:v>
                </c:pt>
                <c:pt idx="280">
                  <c:v>44391</c:v>
                </c:pt>
                <c:pt idx="281">
                  <c:v>44390</c:v>
                </c:pt>
                <c:pt idx="282">
                  <c:v>44389</c:v>
                </c:pt>
                <c:pt idx="283">
                  <c:v>44386</c:v>
                </c:pt>
                <c:pt idx="284">
                  <c:v>44385</c:v>
                </c:pt>
                <c:pt idx="285">
                  <c:v>44384</c:v>
                </c:pt>
                <c:pt idx="286">
                  <c:v>44383</c:v>
                </c:pt>
                <c:pt idx="287">
                  <c:v>44382</c:v>
                </c:pt>
                <c:pt idx="288">
                  <c:v>44379</c:v>
                </c:pt>
                <c:pt idx="289">
                  <c:v>44378</c:v>
                </c:pt>
                <c:pt idx="290">
                  <c:v>44377</c:v>
                </c:pt>
                <c:pt idx="291">
                  <c:v>44376</c:v>
                </c:pt>
                <c:pt idx="292">
                  <c:v>44375</c:v>
                </c:pt>
                <c:pt idx="293">
                  <c:v>44372</c:v>
                </c:pt>
                <c:pt idx="294">
                  <c:v>44371</c:v>
                </c:pt>
                <c:pt idx="295">
                  <c:v>44370</c:v>
                </c:pt>
                <c:pt idx="296">
                  <c:v>44369</c:v>
                </c:pt>
                <c:pt idx="297">
                  <c:v>44368</c:v>
                </c:pt>
                <c:pt idx="298">
                  <c:v>44365</c:v>
                </c:pt>
                <c:pt idx="299">
                  <c:v>44364</c:v>
                </c:pt>
                <c:pt idx="300">
                  <c:v>44363</c:v>
                </c:pt>
                <c:pt idx="301">
                  <c:v>44362</c:v>
                </c:pt>
                <c:pt idx="302">
                  <c:v>44358</c:v>
                </c:pt>
                <c:pt idx="303">
                  <c:v>44357</c:v>
                </c:pt>
                <c:pt idx="304">
                  <c:v>44356</c:v>
                </c:pt>
                <c:pt idx="305">
                  <c:v>44355</c:v>
                </c:pt>
                <c:pt idx="306">
                  <c:v>44354</c:v>
                </c:pt>
                <c:pt idx="307">
                  <c:v>44351</c:v>
                </c:pt>
                <c:pt idx="308">
                  <c:v>44350</c:v>
                </c:pt>
                <c:pt idx="309">
                  <c:v>44349</c:v>
                </c:pt>
                <c:pt idx="310">
                  <c:v>44348</c:v>
                </c:pt>
                <c:pt idx="311">
                  <c:v>44347</c:v>
                </c:pt>
                <c:pt idx="312">
                  <c:v>44344</c:v>
                </c:pt>
                <c:pt idx="313">
                  <c:v>44343</c:v>
                </c:pt>
                <c:pt idx="314">
                  <c:v>44342</c:v>
                </c:pt>
                <c:pt idx="315">
                  <c:v>44341</c:v>
                </c:pt>
                <c:pt idx="316">
                  <c:v>44340</c:v>
                </c:pt>
                <c:pt idx="317">
                  <c:v>44337</c:v>
                </c:pt>
                <c:pt idx="318">
                  <c:v>44336</c:v>
                </c:pt>
                <c:pt idx="319">
                  <c:v>44335</c:v>
                </c:pt>
                <c:pt idx="320">
                  <c:v>44334</c:v>
                </c:pt>
                <c:pt idx="321">
                  <c:v>44333</c:v>
                </c:pt>
                <c:pt idx="322">
                  <c:v>44330</c:v>
                </c:pt>
                <c:pt idx="323">
                  <c:v>44329</c:v>
                </c:pt>
                <c:pt idx="324">
                  <c:v>44328</c:v>
                </c:pt>
                <c:pt idx="325">
                  <c:v>44327</c:v>
                </c:pt>
                <c:pt idx="326">
                  <c:v>44326</c:v>
                </c:pt>
                <c:pt idx="327">
                  <c:v>44324</c:v>
                </c:pt>
                <c:pt idx="328">
                  <c:v>44323</c:v>
                </c:pt>
                <c:pt idx="329">
                  <c:v>44322</c:v>
                </c:pt>
                <c:pt idx="330">
                  <c:v>44316</c:v>
                </c:pt>
                <c:pt idx="331">
                  <c:v>44315</c:v>
                </c:pt>
                <c:pt idx="332">
                  <c:v>44314</c:v>
                </c:pt>
                <c:pt idx="333">
                  <c:v>44313</c:v>
                </c:pt>
                <c:pt idx="334">
                  <c:v>44312</c:v>
                </c:pt>
                <c:pt idx="335">
                  <c:v>44311</c:v>
                </c:pt>
                <c:pt idx="336">
                  <c:v>44309</c:v>
                </c:pt>
                <c:pt idx="337">
                  <c:v>44308</c:v>
                </c:pt>
                <c:pt idx="338">
                  <c:v>44307</c:v>
                </c:pt>
                <c:pt idx="339">
                  <c:v>44306</c:v>
                </c:pt>
                <c:pt idx="340">
                  <c:v>44305</c:v>
                </c:pt>
                <c:pt idx="341">
                  <c:v>44302</c:v>
                </c:pt>
                <c:pt idx="342">
                  <c:v>44301</c:v>
                </c:pt>
                <c:pt idx="343">
                  <c:v>44300</c:v>
                </c:pt>
                <c:pt idx="344">
                  <c:v>44299</c:v>
                </c:pt>
                <c:pt idx="345">
                  <c:v>44298</c:v>
                </c:pt>
                <c:pt idx="346">
                  <c:v>44295</c:v>
                </c:pt>
                <c:pt idx="347">
                  <c:v>44294</c:v>
                </c:pt>
                <c:pt idx="348">
                  <c:v>44293</c:v>
                </c:pt>
                <c:pt idx="349">
                  <c:v>44292</c:v>
                </c:pt>
                <c:pt idx="350">
                  <c:v>44288</c:v>
                </c:pt>
                <c:pt idx="351">
                  <c:v>44287</c:v>
                </c:pt>
                <c:pt idx="352">
                  <c:v>44286</c:v>
                </c:pt>
                <c:pt idx="353">
                  <c:v>44285</c:v>
                </c:pt>
                <c:pt idx="354">
                  <c:v>44284</c:v>
                </c:pt>
                <c:pt idx="355">
                  <c:v>44281</c:v>
                </c:pt>
                <c:pt idx="356">
                  <c:v>44280</c:v>
                </c:pt>
                <c:pt idx="357">
                  <c:v>44279</c:v>
                </c:pt>
                <c:pt idx="358">
                  <c:v>44278</c:v>
                </c:pt>
                <c:pt idx="359">
                  <c:v>44277</c:v>
                </c:pt>
                <c:pt idx="360">
                  <c:v>44274</c:v>
                </c:pt>
                <c:pt idx="361">
                  <c:v>44273</c:v>
                </c:pt>
                <c:pt idx="362">
                  <c:v>44272</c:v>
                </c:pt>
                <c:pt idx="363">
                  <c:v>44271</c:v>
                </c:pt>
                <c:pt idx="364">
                  <c:v>44270</c:v>
                </c:pt>
                <c:pt idx="365">
                  <c:v>44267</c:v>
                </c:pt>
                <c:pt idx="366">
                  <c:v>44266</c:v>
                </c:pt>
                <c:pt idx="367">
                  <c:v>44265</c:v>
                </c:pt>
                <c:pt idx="368">
                  <c:v>44264</c:v>
                </c:pt>
                <c:pt idx="369">
                  <c:v>44263</c:v>
                </c:pt>
                <c:pt idx="370">
                  <c:v>44260</c:v>
                </c:pt>
                <c:pt idx="371">
                  <c:v>44259</c:v>
                </c:pt>
                <c:pt idx="372">
                  <c:v>44258</c:v>
                </c:pt>
                <c:pt idx="373">
                  <c:v>44257</c:v>
                </c:pt>
                <c:pt idx="374">
                  <c:v>44256</c:v>
                </c:pt>
                <c:pt idx="375">
                  <c:v>44253</c:v>
                </c:pt>
                <c:pt idx="376">
                  <c:v>44252</c:v>
                </c:pt>
                <c:pt idx="377">
                  <c:v>44251</c:v>
                </c:pt>
                <c:pt idx="378">
                  <c:v>44250</c:v>
                </c:pt>
                <c:pt idx="379">
                  <c:v>44249</c:v>
                </c:pt>
                <c:pt idx="380">
                  <c:v>44247</c:v>
                </c:pt>
                <c:pt idx="381">
                  <c:v>44246</c:v>
                </c:pt>
                <c:pt idx="382">
                  <c:v>44245</c:v>
                </c:pt>
                <c:pt idx="383">
                  <c:v>44237</c:v>
                </c:pt>
                <c:pt idx="384">
                  <c:v>44236</c:v>
                </c:pt>
                <c:pt idx="385">
                  <c:v>44235</c:v>
                </c:pt>
                <c:pt idx="386">
                  <c:v>44234</c:v>
                </c:pt>
                <c:pt idx="387">
                  <c:v>44232</c:v>
                </c:pt>
                <c:pt idx="388">
                  <c:v>44231</c:v>
                </c:pt>
              </c:numCache>
            </c:numRef>
          </c:cat>
          <c:val>
            <c:numRef>
              <c:f>Sheet1!$E$3:$E$391</c:f>
              <c:numCache>
                <c:formatCode>General</c:formatCode>
                <c:ptCount val="389"/>
                <c:pt idx="0">
                  <c:v>3222.5</c:v>
                </c:pt>
                <c:pt idx="1">
                  <c:v>3222.5</c:v>
                </c:pt>
                <c:pt idx="2">
                  <c:v>3205.9</c:v>
                </c:pt>
                <c:pt idx="3">
                  <c:v>3203.6</c:v>
                </c:pt>
                <c:pt idx="4">
                  <c:v>3225.4</c:v>
                </c:pt>
                <c:pt idx="5">
                  <c:v>3270.3</c:v>
                </c:pt>
                <c:pt idx="6">
                  <c:v>3286.1</c:v>
                </c:pt>
                <c:pt idx="7">
                  <c:v>3224.3</c:v>
                </c:pt>
                <c:pt idx="8">
                  <c:v>3224.3</c:v>
                </c:pt>
                <c:pt idx="9">
                  <c:v>3141.8</c:v>
                </c:pt>
                <c:pt idx="10">
                  <c:v>3138.2</c:v>
                </c:pt>
                <c:pt idx="11">
                  <c:v>3122.9</c:v>
                </c:pt>
                <c:pt idx="12">
                  <c:v>3037.1</c:v>
                </c:pt>
                <c:pt idx="13">
                  <c:v>3013.4</c:v>
                </c:pt>
                <c:pt idx="14">
                  <c:v>2963.8</c:v>
                </c:pt>
                <c:pt idx="15">
                  <c:v>2962.5</c:v>
                </c:pt>
                <c:pt idx="16">
                  <c:v>2962.5</c:v>
                </c:pt>
                <c:pt idx="17">
                  <c:v>2962.5</c:v>
                </c:pt>
                <c:pt idx="18">
                  <c:v>2931.8</c:v>
                </c:pt>
                <c:pt idx="19">
                  <c:v>2835.9</c:v>
                </c:pt>
                <c:pt idx="20">
                  <c:v>2830.5</c:v>
                </c:pt>
                <c:pt idx="21">
                  <c:v>2816.7</c:v>
                </c:pt>
                <c:pt idx="22">
                  <c:v>2810.9</c:v>
                </c:pt>
                <c:pt idx="23">
                  <c:v>2800.1</c:v>
                </c:pt>
                <c:pt idx="24">
                  <c:v>2778.6</c:v>
                </c:pt>
                <c:pt idx="25">
                  <c:v>2778.6</c:v>
                </c:pt>
                <c:pt idx="26">
                  <c:v>2771.3</c:v>
                </c:pt>
                <c:pt idx="27">
                  <c:v>2736.4</c:v>
                </c:pt>
                <c:pt idx="28">
                  <c:v>2719.5</c:v>
                </c:pt>
                <c:pt idx="29">
                  <c:v>2897.7</c:v>
                </c:pt>
                <c:pt idx="30">
                  <c:v>3012.3</c:v>
                </c:pt>
                <c:pt idx="31">
                  <c:v>3100.6</c:v>
                </c:pt>
                <c:pt idx="32">
                  <c:v>3168.5</c:v>
                </c:pt>
                <c:pt idx="33">
                  <c:v>3255.1</c:v>
                </c:pt>
                <c:pt idx="34">
                  <c:v>3299.8</c:v>
                </c:pt>
                <c:pt idx="35">
                  <c:v>3291.2</c:v>
                </c:pt>
                <c:pt idx="36">
                  <c:v>3293.4</c:v>
                </c:pt>
                <c:pt idx="37">
                  <c:v>3317.4</c:v>
                </c:pt>
                <c:pt idx="38">
                  <c:v>3329.9</c:v>
                </c:pt>
                <c:pt idx="39">
                  <c:v>3376.2</c:v>
                </c:pt>
                <c:pt idx="40">
                  <c:v>3375.7</c:v>
                </c:pt>
                <c:pt idx="41">
                  <c:v>3375.1</c:v>
                </c:pt>
                <c:pt idx="42">
                  <c:v>3375.1</c:v>
                </c:pt>
                <c:pt idx="43">
                  <c:v>3359.2</c:v>
                </c:pt>
                <c:pt idx="44">
                  <c:v>3351.4</c:v>
                </c:pt>
                <c:pt idx="45">
                  <c:v>3354.2</c:v>
                </c:pt>
                <c:pt idx="46">
                  <c:v>3401.3</c:v>
                </c:pt>
                <c:pt idx="47">
                  <c:v>3401.8</c:v>
                </c:pt>
                <c:pt idx="48">
                  <c:v>3550.1</c:v>
                </c:pt>
                <c:pt idx="49">
                  <c:v>3700.1</c:v>
                </c:pt>
                <c:pt idx="50">
                  <c:v>3737.8</c:v>
                </c:pt>
                <c:pt idx="51">
                  <c:v>3742</c:v>
                </c:pt>
                <c:pt idx="52">
                  <c:v>3751.4</c:v>
                </c:pt>
                <c:pt idx="53">
                  <c:v>3777</c:v>
                </c:pt>
                <c:pt idx="54">
                  <c:v>3789.1</c:v>
                </c:pt>
                <c:pt idx="55">
                  <c:v>3792.7</c:v>
                </c:pt>
                <c:pt idx="56">
                  <c:v>3789.8</c:v>
                </c:pt>
                <c:pt idx="57">
                  <c:v>3789.8</c:v>
                </c:pt>
                <c:pt idx="58">
                  <c:v>3785.3</c:v>
                </c:pt>
                <c:pt idx="59">
                  <c:v>3766.9</c:v>
                </c:pt>
                <c:pt idx="60">
                  <c:v>3761.4</c:v>
                </c:pt>
                <c:pt idx="61">
                  <c:v>3754.7</c:v>
                </c:pt>
                <c:pt idx="62">
                  <c:v>3747.3</c:v>
                </c:pt>
                <c:pt idx="63">
                  <c:v>3749.1</c:v>
                </c:pt>
                <c:pt idx="64">
                  <c:v>3754.9</c:v>
                </c:pt>
                <c:pt idx="65">
                  <c:v>3760.2</c:v>
                </c:pt>
                <c:pt idx="66">
                  <c:v>3815.1</c:v>
                </c:pt>
                <c:pt idx="67">
                  <c:v>3817.6</c:v>
                </c:pt>
                <c:pt idx="68">
                  <c:v>3839.7</c:v>
                </c:pt>
                <c:pt idx="69">
                  <c:v>3843.9</c:v>
                </c:pt>
                <c:pt idx="70">
                  <c:v>3858.9</c:v>
                </c:pt>
                <c:pt idx="71">
                  <c:v>3866.6</c:v>
                </c:pt>
                <c:pt idx="72">
                  <c:v>3869.2</c:v>
                </c:pt>
                <c:pt idx="73">
                  <c:v>3869.2</c:v>
                </c:pt>
                <c:pt idx="74">
                  <c:v>3879.1</c:v>
                </c:pt>
                <c:pt idx="75">
                  <c:v>3879.1</c:v>
                </c:pt>
                <c:pt idx="76">
                  <c:v>3879.3</c:v>
                </c:pt>
                <c:pt idx="77">
                  <c:v>3911.5</c:v>
                </c:pt>
                <c:pt idx="78">
                  <c:v>3912.3</c:v>
                </c:pt>
                <c:pt idx="79">
                  <c:v>3907.6</c:v>
                </c:pt>
                <c:pt idx="80">
                  <c:v>3898.9</c:v>
                </c:pt>
                <c:pt idx="81">
                  <c:v>3893.2</c:v>
                </c:pt>
                <c:pt idx="82">
                  <c:v>3892.6</c:v>
                </c:pt>
                <c:pt idx="83">
                  <c:v>3892.6</c:v>
                </c:pt>
                <c:pt idx="84">
                  <c:v>3892.6</c:v>
                </c:pt>
                <c:pt idx="85">
                  <c:v>3900.2</c:v>
                </c:pt>
                <c:pt idx="86">
                  <c:v>3905.6</c:v>
                </c:pt>
                <c:pt idx="87">
                  <c:v>3906.2</c:v>
                </c:pt>
                <c:pt idx="88">
                  <c:v>3906.2</c:v>
                </c:pt>
                <c:pt idx="89">
                  <c:v>3900.3</c:v>
                </c:pt>
                <c:pt idx="90">
                  <c:v>3900.3</c:v>
                </c:pt>
                <c:pt idx="91">
                  <c:v>3895.3</c:v>
                </c:pt>
                <c:pt idx="92">
                  <c:v>3895.3</c:v>
                </c:pt>
                <c:pt idx="93">
                  <c:v>3882.6</c:v>
                </c:pt>
                <c:pt idx="94">
                  <c:v>3882.6</c:v>
                </c:pt>
                <c:pt idx="95">
                  <c:v>3882.6</c:v>
                </c:pt>
                <c:pt idx="96">
                  <c:v>3886.9</c:v>
                </c:pt>
                <c:pt idx="97">
                  <c:v>3890.3</c:v>
                </c:pt>
                <c:pt idx="98">
                  <c:v>3890.3</c:v>
                </c:pt>
                <c:pt idx="99">
                  <c:v>3872.1</c:v>
                </c:pt>
                <c:pt idx="100">
                  <c:v>3869.5</c:v>
                </c:pt>
                <c:pt idx="101">
                  <c:v>3863.6</c:v>
                </c:pt>
                <c:pt idx="102">
                  <c:v>3846.2</c:v>
                </c:pt>
                <c:pt idx="103">
                  <c:v>3843.7</c:v>
                </c:pt>
                <c:pt idx="104">
                  <c:v>3842.6</c:v>
                </c:pt>
                <c:pt idx="105">
                  <c:v>3813.5</c:v>
                </c:pt>
                <c:pt idx="106">
                  <c:v>3812.2</c:v>
                </c:pt>
                <c:pt idx="107">
                  <c:v>3812.2</c:v>
                </c:pt>
                <c:pt idx="108">
                  <c:v>3801.1</c:v>
                </c:pt>
                <c:pt idx="109">
                  <c:v>3740.6</c:v>
                </c:pt>
                <c:pt idx="110">
                  <c:v>3735.2</c:v>
                </c:pt>
                <c:pt idx="111">
                  <c:v>3726.6</c:v>
                </c:pt>
                <c:pt idx="112">
                  <c:v>3719.3</c:v>
                </c:pt>
                <c:pt idx="113">
                  <c:v>3712.5</c:v>
                </c:pt>
                <c:pt idx="114">
                  <c:v>3703.2</c:v>
                </c:pt>
                <c:pt idx="115">
                  <c:v>3703.6</c:v>
                </c:pt>
                <c:pt idx="116">
                  <c:v>3700.2</c:v>
                </c:pt>
                <c:pt idx="117">
                  <c:v>3700.9</c:v>
                </c:pt>
                <c:pt idx="118">
                  <c:v>3704.1</c:v>
                </c:pt>
                <c:pt idx="119">
                  <c:v>3705.3</c:v>
                </c:pt>
                <c:pt idx="120">
                  <c:v>3705.3</c:v>
                </c:pt>
                <c:pt idx="121">
                  <c:v>3646.9</c:v>
                </c:pt>
                <c:pt idx="122">
                  <c:v>3641.2</c:v>
                </c:pt>
                <c:pt idx="123">
                  <c:v>3630.1</c:v>
                </c:pt>
                <c:pt idx="124">
                  <c:v>3626.7</c:v>
                </c:pt>
                <c:pt idx="125">
                  <c:v>3651.3</c:v>
                </c:pt>
                <c:pt idx="126">
                  <c:v>3651.3</c:v>
                </c:pt>
                <c:pt idx="127">
                  <c:v>3652.2</c:v>
                </c:pt>
                <c:pt idx="128">
                  <c:v>3653.6</c:v>
                </c:pt>
                <c:pt idx="129">
                  <c:v>3653.6</c:v>
                </c:pt>
                <c:pt idx="130">
                  <c:v>3654.8</c:v>
                </c:pt>
                <c:pt idx="131">
                  <c:v>3654.8</c:v>
                </c:pt>
                <c:pt idx="132">
                  <c:v>3655.9</c:v>
                </c:pt>
                <c:pt idx="133">
                  <c:v>3655.9</c:v>
                </c:pt>
                <c:pt idx="134">
                  <c:v>3654.8</c:v>
                </c:pt>
                <c:pt idx="135">
                  <c:v>3651.2</c:v>
                </c:pt>
                <c:pt idx="136">
                  <c:v>3648.3</c:v>
                </c:pt>
                <c:pt idx="137">
                  <c:v>3640.3</c:v>
                </c:pt>
                <c:pt idx="138">
                  <c:v>3640.3</c:v>
                </c:pt>
                <c:pt idx="139">
                  <c:v>3639</c:v>
                </c:pt>
                <c:pt idx="140">
                  <c:v>3633</c:v>
                </c:pt>
                <c:pt idx="141">
                  <c:v>3632.2</c:v>
                </c:pt>
                <c:pt idx="142">
                  <c:v>3632.2</c:v>
                </c:pt>
                <c:pt idx="143">
                  <c:v>3632.2</c:v>
                </c:pt>
                <c:pt idx="144">
                  <c:v>3632.2</c:v>
                </c:pt>
                <c:pt idx="145">
                  <c:v>3632.2</c:v>
                </c:pt>
                <c:pt idx="146">
                  <c:v>3632.2</c:v>
                </c:pt>
                <c:pt idx="147">
                  <c:v>3632.2</c:v>
                </c:pt>
                <c:pt idx="148">
                  <c:v>3632.2</c:v>
                </c:pt>
                <c:pt idx="149">
                  <c:v>3632.5</c:v>
                </c:pt>
                <c:pt idx="150">
                  <c:v>3632.5</c:v>
                </c:pt>
                <c:pt idx="151">
                  <c:v>3633.2</c:v>
                </c:pt>
                <c:pt idx="152">
                  <c:v>3633.2</c:v>
                </c:pt>
                <c:pt idx="153">
                  <c:v>3632</c:v>
                </c:pt>
                <c:pt idx="154">
                  <c:v>3633.6</c:v>
                </c:pt>
                <c:pt idx="155">
                  <c:v>3633.6</c:v>
                </c:pt>
                <c:pt idx="156">
                  <c:v>3629.5</c:v>
                </c:pt>
                <c:pt idx="157">
                  <c:v>3625.9</c:v>
                </c:pt>
                <c:pt idx="158">
                  <c:v>3620.2</c:v>
                </c:pt>
                <c:pt idx="159">
                  <c:v>3581.2</c:v>
                </c:pt>
                <c:pt idx="160">
                  <c:v>3567</c:v>
                </c:pt>
                <c:pt idx="161">
                  <c:v>3563.5</c:v>
                </c:pt>
                <c:pt idx="162">
                  <c:v>3562.3</c:v>
                </c:pt>
                <c:pt idx="163">
                  <c:v>3562.3</c:v>
                </c:pt>
                <c:pt idx="164">
                  <c:v>3568.6</c:v>
                </c:pt>
                <c:pt idx="165">
                  <c:v>3576.9</c:v>
                </c:pt>
                <c:pt idx="166">
                  <c:v>3576.9</c:v>
                </c:pt>
                <c:pt idx="167">
                  <c:v>3576.9</c:v>
                </c:pt>
                <c:pt idx="168">
                  <c:v>3576.9</c:v>
                </c:pt>
                <c:pt idx="169">
                  <c:v>3557.2</c:v>
                </c:pt>
                <c:pt idx="170">
                  <c:v>3543.5</c:v>
                </c:pt>
                <c:pt idx="171">
                  <c:v>3465.5</c:v>
                </c:pt>
                <c:pt idx="172">
                  <c:v>3465.5</c:v>
                </c:pt>
                <c:pt idx="173">
                  <c:v>3463.8</c:v>
                </c:pt>
                <c:pt idx="174">
                  <c:v>3423.6</c:v>
                </c:pt>
                <c:pt idx="175">
                  <c:v>3419.2</c:v>
                </c:pt>
                <c:pt idx="176">
                  <c:v>3419.2</c:v>
                </c:pt>
                <c:pt idx="177">
                  <c:v>3370.2</c:v>
                </c:pt>
                <c:pt idx="178">
                  <c:v>3370.2</c:v>
                </c:pt>
                <c:pt idx="179">
                  <c:v>3365.3</c:v>
                </c:pt>
                <c:pt idx="180">
                  <c:v>3342.5</c:v>
                </c:pt>
                <c:pt idx="181">
                  <c:v>3331.6</c:v>
                </c:pt>
                <c:pt idx="182">
                  <c:v>3306.1</c:v>
                </c:pt>
                <c:pt idx="183">
                  <c:v>3289.5</c:v>
                </c:pt>
                <c:pt idx="184">
                  <c:v>3280.8</c:v>
                </c:pt>
                <c:pt idx="185">
                  <c:v>3262.3</c:v>
                </c:pt>
                <c:pt idx="186">
                  <c:v>3254.7</c:v>
                </c:pt>
                <c:pt idx="187">
                  <c:v>3254.7</c:v>
                </c:pt>
                <c:pt idx="188">
                  <c:v>3245.4</c:v>
                </c:pt>
                <c:pt idx="189">
                  <c:v>3238.4</c:v>
                </c:pt>
                <c:pt idx="190">
                  <c:v>3236.1</c:v>
                </c:pt>
                <c:pt idx="191">
                  <c:v>3225.7</c:v>
                </c:pt>
                <c:pt idx="192">
                  <c:v>3213.3</c:v>
                </c:pt>
                <c:pt idx="193">
                  <c:v>3248.8</c:v>
                </c:pt>
                <c:pt idx="194">
                  <c:v>3265</c:v>
                </c:pt>
                <c:pt idx="195">
                  <c:v>3286.2</c:v>
                </c:pt>
                <c:pt idx="196">
                  <c:v>3334.4</c:v>
                </c:pt>
                <c:pt idx="197">
                  <c:v>3418.7</c:v>
                </c:pt>
                <c:pt idx="198">
                  <c:v>3472.7</c:v>
                </c:pt>
                <c:pt idx="199">
                  <c:v>3482.4</c:v>
                </c:pt>
                <c:pt idx="200">
                  <c:v>3514.9</c:v>
                </c:pt>
                <c:pt idx="201">
                  <c:v>3520.6</c:v>
                </c:pt>
                <c:pt idx="202">
                  <c:v>3556.7</c:v>
                </c:pt>
                <c:pt idx="203">
                  <c:v>3596.7</c:v>
                </c:pt>
                <c:pt idx="204">
                  <c:v>3626.6</c:v>
                </c:pt>
                <c:pt idx="205">
                  <c:v>3652</c:v>
                </c:pt>
                <c:pt idx="206">
                  <c:v>3653.1</c:v>
                </c:pt>
                <c:pt idx="207">
                  <c:v>3660.8</c:v>
                </c:pt>
                <c:pt idx="208">
                  <c:v>3667.9</c:v>
                </c:pt>
                <c:pt idx="209">
                  <c:v>3721.6</c:v>
                </c:pt>
                <c:pt idx="210">
                  <c:v>3734.8</c:v>
                </c:pt>
                <c:pt idx="211">
                  <c:v>3736</c:v>
                </c:pt>
                <c:pt idx="212">
                  <c:v>3755.6</c:v>
                </c:pt>
                <c:pt idx="213">
                  <c:v>3795.8</c:v>
                </c:pt>
                <c:pt idx="214">
                  <c:v>3795</c:v>
                </c:pt>
                <c:pt idx="215">
                  <c:v>3791.5</c:v>
                </c:pt>
                <c:pt idx="216">
                  <c:v>3792.1</c:v>
                </c:pt>
                <c:pt idx="217">
                  <c:v>3791.6</c:v>
                </c:pt>
                <c:pt idx="218">
                  <c:v>3792.6</c:v>
                </c:pt>
                <c:pt idx="219">
                  <c:v>3793.1</c:v>
                </c:pt>
                <c:pt idx="220">
                  <c:v>3773.8</c:v>
                </c:pt>
                <c:pt idx="221">
                  <c:v>3726.3</c:v>
                </c:pt>
                <c:pt idx="222">
                  <c:v>3722.4</c:v>
                </c:pt>
                <c:pt idx="223">
                  <c:v>3722.2</c:v>
                </c:pt>
                <c:pt idx="224">
                  <c:v>3715.8</c:v>
                </c:pt>
                <c:pt idx="225">
                  <c:v>3719.2</c:v>
                </c:pt>
                <c:pt idx="226">
                  <c:v>3715.3</c:v>
                </c:pt>
                <c:pt idx="227">
                  <c:v>3715.3</c:v>
                </c:pt>
                <c:pt idx="228">
                  <c:v>3691.3</c:v>
                </c:pt>
                <c:pt idx="229">
                  <c:v>3695.3</c:v>
                </c:pt>
                <c:pt idx="230">
                  <c:v>3695.2</c:v>
                </c:pt>
                <c:pt idx="231">
                  <c:v>3686.1</c:v>
                </c:pt>
                <c:pt idx="232">
                  <c:v>3707.9</c:v>
                </c:pt>
                <c:pt idx="233">
                  <c:v>3713.6</c:v>
                </c:pt>
                <c:pt idx="234">
                  <c:v>3755.3</c:v>
                </c:pt>
                <c:pt idx="235">
                  <c:v>3760.1</c:v>
                </c:pt>
                <c:pt idx="236">
                  <c:v>3760.1</c:v>
                </c:pt>
                <c:pt idx="237">
                  <c:v>3756.3</c:v>
                </c:pt>
                <c:pt idx="238">
                  <c:v>3757.8</c:v>
                </c:pt>
                <c:pt idx="239">
                  <c:v>3758.9</c:v>
                </c:pt>
                <c:pt idx="240">
                  <c:v>3758.9</c:v>
                </c:pt>
                <c:pt idx="241">
                  <c:v>3758.9</c:v>
                </c:pt>
                <c:pt idx="242">
                  <c:v>3750.2</c:v>
                </c:pt>
                <c:pt idx="243">
                  <c:v>3748.5</c:v>
                </c:pt>
                <c:pt idx="244">
                  <c:v>3716.5</c:v>
                </c:pt>
                <c:pt idx="245">
                  <c:v>3712.2</c:v>
                </c:pt>
                <c:pt idx="246">
                  <c:v>3709.8</c:v>
                </c:pt>
                <c:pt idx="247">
                  <c:v>3703</c:v>
                </c:pt>
                <c:pt idx="248">
                  <c:v>3695.2</c:v>
                </c:pt>
                <c:pt idx="249">
                  <c:v>3694.7</c:v>
                </c:pt>
                <c:pt idx="250">
                  <c:v>3692.5</c:v>
                </c:pt>
                <c:pt idx="251">
                  <c:v>3692.5</c:v>
                </c:pt>
                <c:pt idx="252">
                  <c:v>3691.8</c:v>
                </c:pt>
                <c:pt idx="253">
                  <c:v>3691.4</c:v>
                </c:pt>
                <c:pt idx="254">
                  <c:v>3699.8</c:v>
                </c:pt>
                <c:pt idx="255">
                  <c:v>3723.5</c:v>
                </c:pt>
                <c:pt idx="256">
                  <c:v>3720</c:v>
                </c:pt>
                <c:pt idx="257">
                  <c:v>3717.9</c:v>
                </c:pt>
                <c:pt idx="258">
                  <c:v>3728.7</c:v>
                </c:pt>
                <c:pt idx="259">
                  <c:v>3728.6</c:v>
                </c:pt>
                <c:pt idx="260">
                  <c:v>3728</c:v>
                </c:pt>
                <c:pt idx="261">
                  <c:v>3727.8</c:v>
                </c:pt>
                <c:pt idx="262">
                  <c:v>3740.8</c:v>
                </c:pt>
                <c:pt idx="263">
                  <c:v>3739.4</c:v>
                </c:pt>
                <c:pt idx="264">
                  <c:v>3755.6</c:v>
                </c:pt>
                <c:pt idx="265">
                  <c:v>3756.9</c:v>
                </c:pt>
                <c:pt idx="266">
                  <c:v>3752.5</c:v>
                </c:pt>
                <c:pt idx="267">
                  <c:v>3743.3</c:v>
                </c:pt>
                <c:pt idx="268">
                  <c:v>3745</c:v>
                </c:pt>
                <c:pt idx="269">
                  <c:v>3745.9</c:v>
                </c:pt>
                <c:pt idx="270">
                  <c:v>3730.5</c:v>
                </c:pt>
                <c:pt idx="271">
                  <c:v>3732.2</c:v>
                </c:pt>
                <c:pt idx="272">
                  <c:v>3736.8</c:v>
                </c:pt>
                <c:pt idx="273">
                  <c:v>3738.1</c:v>
                </c:pt>
                <c:pt idx="274">
                  <c:v>3738.2</c:v>
                </c:pt>
                <c:pt idx="275">
                  <c:v>3740.3</c:v>
                </c:pt>
                <c:pt idx="276">
                  <c:v>3740.3</c:v>
                </c:pt>
                <c:pt idx="277">
                  <c:v>3739.9</c:v>
                </c:pt>
                <c:pt idx="278">
                  <c:v>3727.5</c:v>
                </c:pt>
                <c:pt idx="279">
                  <c:v>3727.5</c:v>
                </c:pt>
                <c:pt idx="280">
                  <c:v>3725.2</c:v>
                </c:pt>
                <c:pt idx="281">
                  <c:v>3725.3</c:v>
                </c:pt>
                <c:pt idx="282">
                  <c:v>3721.2</c:v>
                </c:pt>
                <c:pt idx="283">
                  <c:v>3712.6</c:v>
                </c:pt>
                <c:pt idx="284">
                  <c:v>3712.6</c:v>
                </c:pt>
                <c:pt idx="285">
                  <c:v>3709.3</c:v>
                </c:pt>
                <c:pt idx="286">
                  <c:v>3706.4</c:v>
                </c:pt>
                <c:pt idx="287">
                  <c:v>3703.8</c:v>
                </c:pt>
                <c:pt idx="288">
                  <c:v>3702.2</c:v>
                </c:pt>
                <c:pt idx="289">
                  <c:v>3702.5</c:v>
                </c:pt>
                <c:pt idx="290">
                  <c:v>3703.5</c:v>
                </c:pt>
                <c:pt idx="291">
                  <c:v>3703.5</c:v>
                </c:pt>
                <c:pt idx="292">
                  <c:v>3700.8</c:v>
                </c:pt>
                <c:pt idx="293">
                  <c:v>3700.8</c:v>
                </c:pt>
                <c:pt idx="294">
                  <c:v>3700.8</c:v>
                </c:pt>
                <c:pt idx="295">
                  <c:v>3706.5</c:v>
                </c:pt>
                <c:pt idx="296">
                  <c:v>3709.8</c:v>
                </c:pt>
                <c:pt idx="297">
                  <c:v>3719.3</c:v>
                </c:pt>
                <c:pt idx="298">
                  <c:v>3715.7</c:v>
                </c:pt>
                <c:pt idx="299">
                  <c:v>3715.2</c:v>
                </c:pt>
                <c:pt idx="300">
                  <c:v>3699.4</c:v>
                </c:pt>
                <c:pt idx="301">
                  <c:v>3667.5</c:v>
                </c:pt>
                <c:pt idx="302">
                  <c:v>3628.6</c:v>
                </c:pt>
                <c:pt idx="303">
                  <c:v>3594.4</c:v>
                </c:pt>
                <c:pt idx="304">
                  <c:v>3594.4</c:v>
                </c:pt>
                <c:pt idx="305">
                  <c:v>3595.8</c:v>
                </c:pt>
                <c:pt idx="306">
                  <c:v>3593.9</c:v>
                </c:pt>
                <c:pt idx="307">
                  <c:v>3574.9</c:v>
                </c:pt>
                <c:pt idx="308">
                  <c:v>3572.6</c:v>
                </c:pt>
                <c:pt idx="309">
                  <c:v>3565.4</c:v>
                </c:pt>
                <c:pt idx="310">
                  <c:v>3541.4</c:v>
                </c:pt>
                <c:pt idx="311">
                  <c:v>3517.1</c:v>
                </c:pt>
                <c:pt idx="312">
                  <c:v>3493.4</c:v>
                </c:pt>
                <c:pt idx="313">
                  <c:v>3495.3</c:v>
                </c:pt>
                <c:pt idx="314">
                  <c:v>3509.7</c:v>
                </c:pt>
                <c:pt idx="315">
                  <c:v>3546.2</c:v>
                </c:pt>
                <c:pt idx="316">
                  <c:v>3587.6</c:v>
                </c:pt>
                <c:pt idx="317">
                  <c:v>3748.8</c:v>
                </c:pt>
                <c:pt idx="318">
                  <c:v>3821.7</c:v>
                </c:pt>
                <c:pt idx="319">
                  <c:v>3897.4</c:v>
                </c:pt>
                <c:pt idx="320">
                  <c:v>3903.1</c:v>
                </c:pt>
                <c:pt idx="321">
                  <c:v>3942.4</c:v>
                </c:pt>
                <c:pt idx="322">
                  <c:v>4043.3</c:v>
                </c:pt>
                <c:pt idx="323">
                  <c:v>4040.4</c:v>
                </c:pt>
                <c:pt idx="324">
                  <c:v>3763.6</c:v>
                </c:pt>
                <c:pt idx="325">
                  <c:v>3645.2</c:v>
                </c:pt>
                <c:pt idx="326">
                  <c:v>3614.8</c:v>
                </c:pt>
                <c:pt idx="327">
                  <c:v>3601.1</c:v>
                </c:pt>
                <c:pt idx="328">
                  <c:v>3582.9</c:v>
                </c:pt>
                <c:pt idx="329">
                  <c:v>3506.8</c:v>
                </c:pt>
                <c:pt idx="330">
                  <c:v>3473.1</c:v>
                </c:pt>
                <c:pt idx="331">
                  <c:v>3473.1</c:v>
                </c:pt>
                <c:pt idx="332">
                  <c:v>3435</c:v>
                </c:pt>
                <c:pt idx="333">
                  <c:v>3428.6</c:v>
                </c:pt>
                <c:pt idx="334">
                  <c:v>3422.5</c:v>
                </c:pt>
                <c:pt idx="335">
                  <c:v>3413.7</c:v>
                </c:pt>
                <c:pt idx="336">
                  <c:v>3413.7</c:v>
                </c:pt>
                <c:pt idx="337">
                  <c:v>3401.9</c:v>
                </c:pt>
                <c:pt idx="338">
                  <c:v>3370</c:v>
                </c:pt>
                <c:pt idx="339">
                  <c:v>3353.9</c:v>
                </c:pt>
                <c:pt idx="340">
                  <c:v>3353.9</c:v>
                </c:pt>
                <c:pt idx="341">
                  <c:v>3351.9</c:v>
                </c:pt>
                <c:pt idx="342">
                  <c:v>3352.9</c:v>
                </c:pt>
                <c:pt idx="343">
                  <c:v>3353.5</c:v>
                </c:pt>
                <c:pt idx="344">
                  <c:v>3353.5</c:v>
                </c:pt>
                <c:pt idx="345">
                  <c:v>3350.9</c:v>
                </c:pt>
                <c:pt idx="346">
                  <c:v>3312.6</c:v>
                </c:pt>
                <c:pt idx="347">
                  <c:v>3307.5</c:v>
                </c:pt>
                <c:pt idx="348">
                  <c:v>3286.6</c:v>
                </c:pt>
                <c:pt idx="349">
                  <c:v>3272</c:v>
                </c:pt>
                <c:pt idx="350">
                  <c:v>3261.9</c:v>
                </c:pt>
                <c:pt idx="351">
                  <c:v>3253.8</c:v>
                </c:pt>
                <c:pt idx="352">
                  <c:v>3249.2</c:v>
                </c:pt>
                <c:pt idx="353">
                  <c:v>3248.2</c:v>
                </c:pt>
                <c:pt idx="354">
                  <c:v>3244.8</c:v>
                </c:pt>
                <c:pt idx="355">
                  <c:v>3244.8</c:v>
                </c:pt>
                <c:pt idx="356">
                  <c:v>3244.8</c:v>
                </c:pt>
                <c:pt idx="357">
                  <c:v>3244.8</c:v>
                </c:pt>
                <c:pt idx="358">
                  <c:v>3247.6</c:v>
                </c:pt>
                <c:pt idx="359">
                  <c:v>3256.8</c:v>
                </c:pt>
                <c:pt idx="360">
                  <c:v>3263.5</c:v>
                </c:pt>
                <c:pt idx="361">
                  <c:v>3267.2</c:v>
                </c:pt>
                <c:pt idx="362">
                  <c:v>3267.2</c:v>
                </c:pt>
                <c:pt idx="363">
                  <c:v>3267.2</c:v>
                </c:pt>
                <c:pt idx="364">
                  <c:v>3268.9</c:v>
                </c:pt>
                <c:pt idx="365">
                  <c:v>3254.4</c:v>
                </c:pt>
                <c:pt idx="366">
                  <c:v>3256.6</c:v>
                </c:pt>
                <c:pt idx="367">
                  <c:v>3258.3</c:v>
                </c:pt>
                <c:pt idx="368">
                  <c:v>3261.8</c:v>
                </c:pt>
                <c:pt idx="369">
                  <c:v>3259.2</c:v>
                </c:pt>
                <c:pt idx="370">
                  <c:v>3262.3</c:v>
                </c:pt>
                <c:pt idx="371">
                  <c:v>3259.7</c:v>
                </c:pt>
                <c:pt idx="372">
                  <c:v>3254.2</c:v>
                </c:pt>
                <c:pt idx="373">
                  <c:v>3169.8</c:v>
                </c:pt>
                <c:pt idx="374">
                  <c:v>3134</c:v>
                </c:pt>
                <c:pt idx="375">
                  <c:v>3136.9</c:v>
                </c:pt>
                <c:pt idx="376">
                  <c:v>3135.4</c:v>
                </c:pt>
                <c:pt idx="377">
                  <c:v>3126.2</c:v>
                </c:pt>
                <c:pt idx="378">
                  <c:v>3105.1</c:v>
                </c:pt>
                <c:pt idx="379">
                  <c:v>3093.3</c:v>
                </c:pt>
                <c:pt idx="380">
                  <c:v>3083.7</c:v>
                </c:pt>
                <c:pt idx="381">
                  <c:v>3073</c:v>
                </c:pt>
                <c:pt idx="382">
                  <c:v>3060.5</c:v>
                </c:pt>
                <c:pt idx="383">
                  <c:v>3060.5</c:v>
                </c:pt>
                <c:pt idx="384">
                  <c:v>3060.5</c:v>
                </c:pt>
                <c:pt idx="385">
                  <c:v>3060.5</c:v>
                </c:pt>
                <c:pt idx="387">
                  <c:v>3060.5</c:v>
                </c:pt>
                <c:pt idx="388">
                  <c:v>3060.5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C0D-41CF-A775-D9137EFDAE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50027056"/>
        <c:axId val="1850022480"/>
      </c:lineChart>
      <c:dateAx>
        <c:axId val="1850027056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50022480"/>
        <c:crosses val="autoZero"/>
        <c:auto val="1"/>
        <c:lblOffset val="100"/>
        <c:baseTimeUnit val="days"/>
      </c:dateAx>
      <c:valAx>
        <c:axId val="1850022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5002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Sheet2!$B$2</c:f>
              <c:strCache>
                <c:ptCount val="1"/>
                <c:pt idx="0">
                  <c:v>冷轧板卷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Sheet2!$A$3:$A$600</c:f>
              <c:numCache>
                <c:formatCode>yyyy\-mm\-dd</c:formatCode>
                <c:ptCount val="598"/>
                <c:pt idx="0">
                  <c:v>44798</c:v>
                </c:pt>
                <c:pt idx="1">
                  <c:v>44797</c:v>
                </c:pt>
                <c:pt idx="2">
                  <c:v>44796</c:v>
                </c:pt>
                <c:pt idx="3">
                  <c:v>44795</c:v>
                </c:pt>
                <c:pt idx="4">
                  <c:v>44792</c:v>
                </c:pt>
                <c:pt idx="5">
                  <c:v>44791</c:v>
                </c:pt>
                <c:pt idx="6">
                  <c:v>44790</c:v>
                </c:pt>
                <c:pt idx="7">
                  <c:v>44789</c:v>
                </c:pt>
                <c:pt idx="8">
                  <c:v>44788</c:v>
                </c:pt>
                <c:pt idx="9">
                  <c:v>44785</c:v>
                </c:pt>
                <c:pt idx="10">
                  <c:v>44784</c:v>
                </c:pt>
                <c:pt idx="11">
                  <c:v>44783</c:v>
                </c:pt>
                <c:pt idx="12">
                  <c:v>44782</c:v>
                </c:pt>
                <c:pt idx="13">
                  <c:v>44781</c:v>
                </c:pt>
                <c:pt idx="14">
                  <c:v>44778</c:v>
                </c:pt>
                <c:pt idx="15">
                  <c:v>44777</c:v>
                </c:pt>
                <c:pt idx="16">
                  <c:v>44776</c:v>
                </c:pt>
                <c:pt idx="17">
                  <c:v>44775</c:v>
                </c:pt>
                <c:pt idx="18">
                  <c:v>44774</c:v>
                </c:pt>
                <c:pt idx="19">
                  <c:v>44771</c:v>
                </c:pt>
                <c:pt idx="20">
                  <c:v>44770</c:v>
                </c:pt>
                <c:pt idx="21">
                  <c:v>44769</c:v>
                </c:pt>
                <c:pt idx="22">
                  <c:v>44768</c:v>
                </c:pt>
                <c:pt idx="23">
                  <c:v>44767</c:v>
                </c:pt>
                <c:pt idx="24">
                  <c:v>44764</c:v>
                </c:pt>
                <c:pt idx="25">
                  <c:v>44763</c:v>
                </c:pt>
                <c:pt idx="26">
                  <c:v>44762</c:v>
                </c:pt>
                <c:pt idx="27">
                  <c:v>44761</c:v>
                </c:pt>
                <c:pt idx="28">
                  <c:v>44760</c:v>
                </c:pt>
                <c:pt idx="29">
                  <c:v>44757</c:v>
                </c:pt>
                <c:pt idx="30">
                  <c:v>44756</c:v>
                </c:pt>
                <c:pt idx="31">
                  <c:v>44755</c:v>
                </c:pt>
                <c:pt idx="32">
                  <c:v>44754</c:v>
                </c:pt>
                <c:pt idx="33">
                  <c:v>44753</c:v>
                </c:pt>
                <c:pt idx="34">
                  <c:v>44750</c:v>
                </c:pt>
                <c:pt idx="35">
                  <c:v>44749</c:v>
                </c:pt>
                <c:pt idx="36">
                  <c:v>44748</c:v>
                </c:pt>
                <c:pt idx="37">
                  <c:v>44747</c:v>
                </c:pt>
                <c:pt idx="38">
                  <c:v>44746</c:v>
                </c:pt>
                <c:pt idx="39">
                  <c:v>44743</c:v>
                </c:pt>
                <c:pt idx="40">
                  <c:v>44742</c:v>
                </c:pt>
                <c:pt idx="41">
                  <c:v>44741</c:v>
                </c:pt>
                <c:pt idx="42">
                  <c:v>44740</c:v>
                </c:pt>
                <c:pt idx="43">
                  <c:v>44739</c:v>
                </c:pt>
                <c:pt idx="44">
                  <c:v>44736</c:v>
                </c:pt>
                <c:pt idx="45">
                  <c:v>44735</c:v>
                </c:pt>
                <c:pt idx="46">
                  <c:v>44734</c:v>
                </c:pt>
                <c:pt idx="47">
                  <c:v>44733</c:v>
                </c:pt>
                <c:pt idx="48">
                  <c:v>44732</c:v>
                </c:pt>
                <c:pt idx="49">
                  <c:v>44729</c:v>
                </c:pt>
                <c:pt idx="50">
                  <c:v>44728</c:v>
                </c:pt>
                <c:pt idx="51">
                  <c:v>44727</c:v>
                </c:pt>
                <c:pt idx="52">
                  <c:v>44726</c:v>
                </c:pt>
                <c:pt idx="53">
                  <c:v>44725</c:v>
                </c:pt>
                <c:pt idx="54">
                  <c:v>44722</c:v>
                </c:pt>
                <c:pt idx="55">
                  <c:v>44721</c:v>
                </c:pt>
                <c:pt idx="56">
                  <c:v>44720</c:v>
                </c:pt>
                <c:pt idx="57">
                  <c:v>44719</c:v>
                </c:pt>
                <c:pt idx="58">
                  <c:v>44718</c:v>
                </c:pt>
                <c:pt idx="59">
                  <c:v>44714</c:v>
                </c:pt>
                <c:pt idx="60">
                  <c:v>44713</c:v>
                </c:pt>
                <c:pt idx="61">
                  <c:v>44712</c:v>
                </c:pt>
                <c:pt idx="62">
                  <c:v>44711</c:v>
                </c:pt>
                <c:pt idx="63">
                  <c:v>44708</c:v>
                </c:pt>
                <c:pt idx="64">
                  <c:v>44707</c:v>
                </c:pt>
                <c:pt idx="65">
                  <c:v>44706</c:v>
                </c:pt>
                <c:pt idx="66">
                  <c:v>44705</c:v>
                </c:pt>
                <c:pt idx="67">
                  <c:v>44704</c:v>
                </c:pt>
                <c:pt idx="68">
                  <c:v>44701</c:v>
                </c:pt>
                <c:pt idx="69">
                  <c:v>44700</c:v>
                </c:pt>
                <c:pt idx="70">
                  <c:v>44699</c:v>
                </c:pt>
                <c:pt idx="71">
                  <c:v>44698</c:v>
                </c:pt>
                <c:pt idx="72">
                  <c:v>44697</c:v>
                </c:pt>
                <c:pt idx="73">
                  <c:v>44694</c:v>
                </c:pt>
                <c:pt idx="74">
                  <c:v>44693</c:v>
                </c:pt>
                <c:pt idx="75">
                  <c:v>44692</c:v>
                </c:pt>
                <c:pt idx="76">
                  <c:v>44691</c:v>
                </c:pt>
                <c:pt idx="77">
                  <c:v>44690</c:v>
                </c:pt>
                <c:pt idx="78">
                  <c:v>44688</c:v>
                </c:pt>
                <c:pt idx="79">
                  <c:v>44687</c:v>
                </c:pt>
                <c:pt idx="80">
                  <c:v>44686</c:v>
                </c:pt>
                <c:pt idx="81">
                  <c:v>44680</c:v>
                </c:pt>
                <c:pt idx="82">
                  <c:v>44679</c:v>
                </c:pt>
                <c:pt idx="83">
                  <c:v>44678</c:v>
                </c:pt>
                <c:pt idx="84">
                  <c:v>44677</c:v>
                </c:pt>
                <c:pt idx="85">
                  <c:v>44676</c:v>
                </c:pt>
                <c:pt idx="86">
                  <c:v>44675</c:v>
                </c:pt>
                <c:pt idx="87">
                  <c:v>44673</c:v>
                </c:pt>
                <c:pt idx="88">
                  <c:v>44672</c:v>
                </c:pt>
                <c:pt idx="89">
                  <c:v>44671</c:v>
                </c:pt>
                <c:pt idx="90">
                  <c:v>44670</c:v>
                </c:pt>
                <c:pt idx="91">
                  <c:v>44669</c:v>
                </c:pt>
                <c:pt idx="92">
                  <c:v>44666</c:v>
                </c:pt>
                <c:pt idx="93">
                  <c:v>44665</c:v>
                </c:pt>
                <c:pt idx="94">
                  <c:v>44664</c:v>
                </c:pt>
                <c:pt idx="95">
                  <c:v>44663</c:v>
                </c:pt>
                <c:pt idx="96">
                  <c:v>44662</c:v>
                </c:pt>
                <c:pt idx="97">
                  <c:v>44659</c:v>
                </c:pt>
                <c:pt idx="98">
                  <c:v>44658</c:v>
                </c:pt>
                <c:pt idx="99">
                  <c:v>44657</c:v>
                </c:pt>
                <c:pt idx="100">
                  <c:v>44653</c:v>
                </c:pt>
                <c:pt idx="101">
                  <c:v>44652</c:v>
                </c:pt>
                <c:pt idx="102">
                  <c:v>44651</c:v>
                </c:pt>
                <c:pt idx="103">
                  <c:v>44650</c:v>
                </c:pt>
                <c:pt idx="104">
                  <c:v>44649</c:v>
                </c:pt>
                <c:pt idx="105">
                  <c:v>44648</c:v>
                </c:pt>
                <c:pt idx="106">
                  <c:v>44645</c:v>
                </c:pt>
                <c:pt idx="107">
                  <c:v>44644</c:v>
                </c:pt>
                <c:pt idx="108">
                  <c:v>44643</c:v>
                </c:pt>
                <c:pt idx="109">
                  <c:v>44642</c:v>
                </c:pt>
                <c:pt idx="110">
                  <c:v>44641</c:v>
                </c:pt>
                <c:pt idx="111">
                  <c:v>44638</c:v>
                </c:pt>
                <c:pt idx="112">
                  <c:v>44637</c:v>
                </c:pt>
                <c:pt idx="113">
                  <c:v>44636</c:v>
                </c:pt>
                <c:pt idx="114">
                  <c:v>44635</c:v>
                </c:pt>
                <c:pt idx="115">
                  <c:v>44634</c:v>
                </c:pt>
                <c:pt idx="116">
                  <c:v>44631</c:v>
                </c:pt>
                <c:pt idx="117">
                  <c:v>44630</c:v>
                </c:pt>
                <c:pt idx="118">
                  <c:v>44629</c:v>
                </c:pt>
                <c:pt idx="119">
                  <c:v>44628</c:v>
                </c:pt>
                <c:pt idx="120">
                  <c:v>44627</c:v>
                </c:pt>
                <c:pt idx="121">
                  <c:v>44624</c:v>
                </c:pt>
                <c:pt idx="122">
                  <c:v>44623</c:v>
                </c:pt>
                <c:pt idx="123">
                  <c:v>44622</c:v>
                </c:pt>
                <c:pt idx="124">
                  <c:v>44621</c:v>
                </c:pt>
                <c:pt idx="125">
                  <c:v>44620</c:v>
                </c:pt>
                <c:pt idx="126">
                  <c:v>44617</c:v>
                </c:pt>
                <c:pt idx="127">
                  <c:v>44616</c:v>
                </c:pt>
                <c:pt idx="128">
                  <c:v>44615</c:v>
                </c:pt>
                <c:pt idx="129">
                  <c:v>44614</c:v>
                </c:pt>
                <c:pt idx="130">
                  <c:v>44613</c:v>
                </c:pt>
                <c:pt idx="131">
                  <c:v>44610</c:v>
                </c:pt>
                <c:pt idx="132">
                  <c:v>44609</c:v>
                </c:pt>
                <c:pt idx="133">
                  <c:v>44608</c:v>
                </c:pt>
                <c:pt idx="134">
                  <c:v>44607</c:v>
                </c:pt>
                <c:pt idx="135">
                  <c:v>44606</c:v>
                </c:pt>
                <c:pt idx="136">
                  <c:v>44603</c:v>
                </c:pt>
                <c:pt idx="137">
                  <c:v>44602</c:v>
                </c:pt>
                <c:pt idx="138">
                  <c:v>44601</c:v>
                </c:pt>
                <c:pt idx="139">
                  <c:v>44600</c:v>
                </c:pt>
                <c:pt idx="140">
                  <c:v>44599</c:v>
                </c:pt>
                <c:pt idx="141">
                  <c:v>44591</c:v>
                </c:pt>
                <c:pt idx="142">
                  <c:v>44590</c:v>
                </c:pt>
                <c:pt idx="143">
                  <c:v>44589</c:v>
                </c:pt>
                <c:pt idx="144">
                  <c:v>44588</c:v>
                </c:pt>
                <c:pt idx="145">
                  <c:v>44587</c:v>
                </c:pt>
                <c:pt idx="146">
                  <c:v>44586</c:v>
                </c:pt>
                <c:pt idx="147">
                  <c:v>44585</c:v>
                </c:pt>
                <c:pt idx="148">
                  <c:v>44582</c:v>
                </c:pt>
                <c:pt idx="149">
                  <c:v>44581</c:v>
                </c:pt>
                <c:pt idx="150">
                  <c:v>44580</c:v>
                </c:pt>
                <c:pt idx="151">
                  <c:v>44579</c:v>
                </c:pt>
                <c:pt idx="152">
                  <c:v>44578</c:v>
                </c:pt>
                <c:pt idx="153">
                  <c:v>44575</c:v>
                </c:pt>
                <c:pt idx="154">
                  <c:v>44574</c:v>
                </c:pt>
                <c:pt idx="155">
                  <c:v>44573</c:v>
                </c:pt>
                <c:pt idx="156">
                  <c:v>44572</c:v>
                </c:pt>
                <c:pt idx="157">
                  <c:v>44571</c:v>
                </c:pt>
                <c:pt idx="158">
                  <c:v>44568</c:v>
                </c:pt>
                <c:pt idx="159">
                  <c:v>44567</c:v>
                </c:pt>
                <c:pt idx="160">
                  <c:v>44566</c:v>
                </c:pt>
                <c:pt idx="161">
                  <c:v>44565</c:v>
                </c:pt>
                <c:pt idx="162">
                  <c:v>44561</c:v>
                </c:pt>
                <c:pt idx="163">
                  <c:v>44560</c:v>
                </c:pt>
                <c:pt idx="164">
                  <c:v>44559</c:v>
                </c:pt>
                <c:pt idx="165">
                  <c:v>44558</c:v>
                </c:pt>
                <c:pt idx="166">
                  <c:v>44557</c:v>
                </c:pt>
                <c:pt idx="167">
                  <c:v>44554</c:v>
                </c:pt>
                <c:pt idx="168">
                  <c:v>44553</c:v>
                </c:pt>
                <c:pt idx="169">
                  <c:v>44552</c:v>
                </c:pt>
                <c:pt idx="170">
                  <c:v>44551</c:v>
                </c:pt>
                <c:pt idx="171">
                  <c:v>44550</c:v>
                </c:pt>
                <c:pt idx="172">
                  <c:v>44547</c:v>
                </c:pt>
                <c:pt idx="173">
                  <c:v>44546</c:v>
                </c:pt>
                <c:pt idx="174">
                  <c:v>44545</c:v>
                </c:pt>
                <c:pt idx="175">
                  <c:v>44544</c:v>
                </c:pt>
                <c:pt idx="176">
                  <c:v>44543</c:v>
                </c:pt>
                <c:pt idx="177">
                  <c:v>44540</c:v>
                </c:pt>
                <c:pt idx="178">
                  <c:v>44539</c:v>
                </c:pt>
                <c:pt idx="179">
                  <c:v>44538</c:v>
                </c:pt>
                <c:pt idx="180">
                  <c:v>44537</c:v>
                </c:pt>
                <c:pt idx="181">
                  <c:v>44536</c:v>
                </c:pt>
                <c:pt idx="182">
                  <c:v>44533</c:v>
                </c:pt>
                <c:pt idx="183">
                  <c:v>44532</c:v>
                </c:pt>
                <c:pt idx="184">
                  <c:v>44531</c:v>
                </c:pt>
                <c:pt idx="185">
                  <c:v>44530</c:v>
                </c:pt>
                <c:pt idx="186">
                  <c:v>44529</c:v>
                </c:pt>
                <c:pt idx="187">
                  <c:v>44526</c:v>
                </c:pt>
                <c:pt idx="188">
                  <c:v>44525</c:v>
                </c:pt>
                <c:pt idx="189">
                  <c:v>44524</c:v>
                </c:pt>
                <c:pt idx="190">
                  <c:v>44523</c:v>
                </c:pt>
                <c:pt idx="191">
                  <c:v>44522</c:v>
                </c:pt>
                <c:pt idx="192">
                  <c:v>44519</c:v>
                </c:pt>
                <c:pt idx="193">
                  <c:v>44518</c:v>
                </c:pt>
                <c:pt idx="194">
                  <c:v>44517</c:v>
                </c:pt>
                <c:pt idx="195">
                  <c:v>44516</c:v>
                </c:pt>
                <c:pt idx="196">
                  <c:v>44515</c:v>
                </c:pt>
                <c:pt idx="197">
                  <c:v>44512</c:v>
                </c:pt>
                <c:pt idx="198">
                  <c:v>44511</c:v>
                </c:pt>
                <c:pt idx="199">
                  <c:v>44510</c:v>
                </c:pt>
                <c:pt idx="200">
                  <c:v>44509</c:v>
                </c:pt>
                <c:pt idx="201">
                  <c:v>44508</c:v>
                </c:pt>
                <c:pt idx="202">
                  <c:v>44505</c:v>
                </c:pt>
                <c:pt idx="203">
                  <c:v>44504</c:v>
                </c:pt>
                <c:pt idx="204">
                  <c:v>44503</c:v>
                </c:pt>
                <c:pt idx="205">
                  <c:v>44502</c:v>
                </c:pt>
                <c:pt idx="206">
                  <c:v>44501</c:v>
                </c:pt>
                <c:pt idx="207">
                  <c:v>44498</c:v>
                </c:pt>
                <c:pt idx="208">
                  <c:v>44497</c:v>
                </c:pt>
                <c:pt idx="209">
                  <c:v>44496</c:v>
                </c:pt>
                <c:pt idx="210">
                  <c:v>44495</c:v>
                </c:pt>
                <c:pt idx="211">
                  <c:v>44494</c:v>
                </c:pt>
                <c:pt idx="212">
                  <c:v>44491</c:v>
                </c:pt>
                <c:pt idx="213">
                  <c:v>44490</c:v>
                </c:pt>
                <c:pt idx="214">
                  <c:v>44489</c:v>
                </c:pt>
                <c:pt idx="215">
                  <c:v>44488</c:v>
                </c:pt>
                <c:pt idx="216">
                  <c:v>44487</c:v>
                </c:pt>
                <c:pt idx="217">
                  <c:v>44484</c:v>
                </c:pt>
                <c:pt idx="218">
                  <c:v>44483</c:v>
                </c:pt>
                <c:pt idx="219">
                  <c:v>44482</c:v>
                </c:pt>
                <c:pt idx="220">
                  <c:v>44481</c:v>
                </c:pt>
                <c:pt idx="221">
                  <c:v>44480</c:v>
                </c:pt>
                <c:pt idx="222">
                  <c:v>44478</c:v>
                </c:pt>
                <c:pt idx="223">
                  <c:v>44477</c:v>
                </c:pt>
                <c:pt idx="224">
                  <c:v>44469</c:v>
                </c:pt>
                <c:pt idx="225">
                  <c:v>44468</c:v>
                </c:pt>
                <c:pt idx="226">
                  <c:v>44467</c:v>
                </c:pt>
                <c:pt idx="227">
                  <c:v>44466</c:v>
                </c:pt>
                <c:pt idx="228">
                  <c:v>44465</c:v>
                </c:pt>
                <c:pt idx="229">
                  <c:v>44463</c:v>
                </c:pt>
                <c:pt idx="230">
                  <c:v>44462</c:v>
                </c:pt>
                <c:pt idx="231">
                  <c:v>44461</c:v>
                </c:pt>
                <c:pt idx="232">
                  <c:v>44457</c:v>
                </c:pt>
                <c:pt idx="233">
                  <c:v>44456</c:v>
                </c:pt>
                <c:pt idx="234">
                  <c:v>44455</c:v>
                </c:pt>
                <c:pt idx="235">
                  <c:v>44454</c:v>
                </c:pt>
                <c:pt idx="236">
                  <c:v>44453</c:v>
                </c:pt>
                <c:pt idx="237">
                  <c:v>44452</c:v>
                </c:pt>
                <c:pt idx="238">
                  <c:v>44449</c:v>
                </c:pt>
                <c:pt idx="239">
                  <c:v>44448</c:v>
                </c:pt>
                <c:pt idx="240">
                  <c:v>44447</c:v>
                </c:pt>
                <c:pt idx="241">
                  <c:v>44446</c:v>
                </c:pt>
                <c:pt idx="242">
                  <c:v>44445</c:v>
                </c:pt>
                <c:pt idx="243">
                  <c:v>44442</c:v>
                </c:pt>
                <c:pt idx="244">
                  <c:v>44441</c:v>
                </c:pt>
                <c:pt idx="245">
                  <c:v>44440</c:v>
                </c:pt>
                <c:pt idx="246">
                  <c:v>44439</c:v>
                </c:pt>
                <c:pt idx="247">
                  <c:v>44438</c:v>
                </c:pt>
                <c:pt idx="248">
                  <c:v>44435</c:v>
                </c:pt>
                <c:pt idx="249">
                  <c:v>44434</c:v>
                </c:pt>
                <c:pt idx="250">
                  <c:v>44433</c:v>
                </c:pt>
                <c:pt idx="251">
                  <c:v>44432</c:v>
                </c:pt>
                <c:pt idx="252">
                  <c:v>44431</c:v>
                </c:pt>
                <c:pt idx="253">
                  <c:v>44428</c:v>
                </c:pt>
                <c:pt idx="254">
                  <c:v>44427</c:v>
                </c:pt>
                <c:pt idx="255">
                  <c:v>44426</c:v>
                </c:pt>
                <c:pt idx="256">
                  <c:v>44425</c:v>
                </c:pt>
                <c:pt idx="257">
                  <c:v>44424</c:v>
                </c:pt>
                <c:pt idx="258">
                  <c:v>44421</c:v>
                </c:pt>
                <c:pt idx="259">
                  <c:v>44420</c:v>
                </c:pt>
                <c:pt idx="260">
                  <c:v>44419</c:v>
                </c:pt>
                <c:pt idx="261">
                  <c:v>44418</c:v>
                </c:pt>
                <c:pt idx="262">
                  <c:v>44417</c:v>
                </c:pt>
                <c:pt idx="263">
                  <c:v>44414</c:v>
                </c:pt>
                <c:pt idx="264">
                  <c:v>44413</c:v>
                </c:pt>
                <c:pt idx="265">
                  <c:v>44412</c:v>
                </c:pt>
                <c:pt idx="266">
                  <c:v>44411</c:v>
                </c:pt>
                <c:pt idx="267">
                  <c:v>44410</c:v>
                </c:pt>
                <c:pt idx="268">
                  <c:v>44407</c:v>
                </c:pt>
                <c:pt idx="269">
                  <c:v>44406</c:v>
                </c:pt>
                <c:pt idx="270">
                  <c:v>44405</c:v>
                </c:pt>
                <c:pt idx="271">
                  <c:v>44404</c:v>
                </c:pt>
                <c:pt idx="272">
                  <c:v>44403</c:v>
                </c:pt>
                <c:pt idx="273">
                  <c:v>44400</c:v>
                </c:pt>
                <c:pt idx="274">
                  <c:v>44399</c:v>
                </c:pt>
                <c:pt idx="275">
                  <c:v>44398</c:v>
                </c:pt>
                <c:pt idx="276">
                  <c:v>44397</c:v>
                </c:pt>
                <c:pt idx="277">
                  <c:v>44396</c:v>
                </c:pt>
                <c:pt idx="278">
                  <c:v>44393</c:v>
                </c:pt>
                <c:pt idx="279">
                  <c:v>44392</c:v>
                </c:pt>
                <c:pt idx="280">
                  <c:v>44391</c:v>
                </c:pt>
                <c:pt idx="281">
                  <c:v>44390</c:v>
                </c:pt>
                <c:pt idx="282">
                  <c:v>44389</c:v>
                </c:pt>
                <c:pt idx="283">
                  <c:v>44386</c:v>
                </c:pt>
                <c:pt idx="284">
                  <c:v>44385</c:v>
                </c:pt>
                <c:pt idx="285">
                  <c:v>44384</c:v>
                </c:pt>
                <c:pt idx="286">
                  <c:v>44383</c:v>
                </c:pt>
                <c:pt idx="287">
                  <c:v>44382</c:v>
                </c:pt>
                <c:pt idx="288">
                  <c:v>44379</c:v>
                </c:pt>
                <c:pt idx="289">
                  <c:v>44378</c:v>
                </c:pt>
                <c:pt idx="290">
                  <c:v>44377</c:v>
                </c:pt>
                <c:pt idx="291">
                  <c:v>44376</c:v>
                </c:pt>
                <c:pt idx="292">
                  <c:v>44375</c:v>
                </c:pt>
                <c:pt idx="293">
                  <c:v>44372</c:v>
                </c:pt>
                <c:pt idx="294">
                  <c:v>44371</c:v>
                </c:pt>
                <c:pt idx="295">
                  <c:v>44370</c:v>
                </c:pt>
                <c:pt idx="296">
                  <c:v>44369</c:v>
                </c:pt>
                <c:pt idx="297">
                  <c:v>44368</c:v>
                </c:pt>
                <c:pt idx="298">
                  <c:v>44365</c:v>
                </c:pt>
                <c:pt idx="299">
                  <c:v>44364</c:v>
                </c:pt>
                <c:pt idx="300">
                  <c:v>44363</c:v>
                </c:pt>
                <c:pt idx="301">
                  <c:v>44362</c:v>
                </c:pt>
                <c:pt idx="302">
                  <c:v>44358</c:v>
                </c:pt>
                <c:pt idx="303">
                  <c:v>44357</c:v>
                </c:pt>
                <c:pt idx="304">
                  <c:v>44356</c:v>
                </c:pt>
                <c:pt idx="305">
                  <c:v>44355</c:v>
                </c:pt>
                <c:pt idx="306">
                  <c:v>44354</c:v>
                </c:pt>
                <c:pt idx="307">
                  <c:v>44351</c:v>
                </c:pt>
                <c:pt idx="308">
                  <c:v>44350</c:v>
                </c:pt>
                <c:pt idx="309">
                  <c:v>44349</c:v>
                </c:pt>
                <c:pt idx="310">
                  <c:v>44348</c:v>
                </c:pt>
                <c:pt idx="311">
                  <c:v>44347</c:v>
                </c:pt>
                <c:pt idx="312">
                  <c:v>44344</c:v>
                </c:pt>
                <c:pt idx="313">
                  <c:v>44343</c:v>
                </c:pt>
                <c:pt idx="314">
                  <c:v>44342</c:v>
                </c:pt>
                <c:pt idx="315">
                  <c:v>44341</c:v>
                </c:pt>
                <c:pt idx="316">
                  <c:v>44340</c:v>
                </c:pt>
                <c:pt idx="317">
                  <c:v>44337</c:v>
                </c:pt>
                <c:pt idx="318">
                  <c:v>44336</c:v>
                </c:pt>
                <c:pt idx="319">
                  <c:v>44335</c:v>
                </c:pt>
                <c:pt idx="320">
                  <c:v>44334</c:v>
                </c:pt>
                <c:pt idx="321">
                  <c:v>44333</c:v>
                </c:pt>
                <c:pt idx="322">
                  <c:v>44330</c:v>
                </c:pt>
                <c:pt idx="323">
                  <c:v>44329</c:v>
                </c:pt>
                <c:pt idx="324">
                  <c:v>44328</c:v>
                </c:pt>
                <c:pt idx="325">
                  <c:v>44327</c:v>
                </c:pt>
                <c:pt idx="326">
                  <c:v>44326</c:v>
                </c:pt>
                <c:pt idx="327">
                  <c:v>44324</c:v>
                </c:pt>
                <c:pt idx="328">
                  <c:v>44323</c:v>
                </c:pt>
                <c:pt idx="329">
                  <c:v>44322</c:v>
                </c:pt>
                <c:pt idx="330">
                  <c:v>44316</c:v>
                </c:pt>
                <c:pt idx="331">
                  <c:v>44315</c:v>
                </c:pt>
                <c:pt idx="332">
                  <c:v>44314</c:v>
                </c:pt>
                <c:pt idx="333">
                  <c:v>44313</c:v>
                </c:pt>
                <c:pt idx="334">
                  <c:v>44312</c:v>
                </c:pt>
                <c:pt idx="335">
                  <c:v>44311</c:v>
                </c:pt>
                <c:pt idx="336">
                  <c:v>44309</c:v>
                </c:pt>
                <c:pt idx="337">
                  <c:v>44308</c:v>
                </c:pt>
                <c:pt idx="338">
                  <c:v>44307</c:v>
                </c:pt>
                <c:pt idx="339">
                  <c:v>44306</c:v>
                </c:pt>
                <c:pt idx="340">
                  <c:v>44305</c:v>
                </c:pt>
                <c:pt idx="341">
                  <c:v>44302</c:v>
                </c:pt>
                <c:pt idx="342">
                  <c:v>44301</c:v>
                </c:pt>
                <c:pt idx="343">
                  <c:v>44300</c:v>
                </c:pt>
                <c:pt idx="344">
                  <c:v>44299</c:v>
                </c:pt>
                <c:pt idx="345">
                  <c:v>44298</c:v>
                </c:pt>
                <c:pt idx="346">
                  <c:v>44295</c:v>
                </c:pt>
                <c:pt idx="347">
                  <c:v>44294</c:v>
                </c:pt>
                <c:pt idx="348">
                  <c:v>44293</c:v>
                </c:pt>
                <c:pt idx="349">
                  <c:v>44292</c:v>
                </c:pt>
                <c:pt idx="350">
                  <c:v>44288</c:v>
                </c:pt>
                <c:pt idx="351">
                  <c:v>44287</c:v>
                </c:pt>
                <c:pt idx="352">
                  <c:v>44286</c:v>
                </c:pt>
                <c:pt idx="353">
                  <c:v>44285</c:v>
                </c:pt>
                <c:pt idx="354">
                  <c:v>44284</c:v>
                </c:pt>
                <c:pt idx="355">
                  <c:v>44281</c:v>
                </c:pt>
                <c:pt idx="356">
                  <c:v>44280</c:v>
                </c:pt>
                <c:pt idx="357">
                  <c:v>44279</c:v>
                </c:pt>
                <c:pt idx="358">
                  <c:v>44278</c:v>
                </c:pt>
                <c:pt idx="359">
                  <c:v>44277</c:v>
                </c:pt>
                <c:pt idx="360">
                  <c:v>44274</c:v>
                </c:pt>
                <c:pt idx="361">
                  <c:v>44273</c:v>
                </c:pt>
                <c:pt idx="362">
                  <c:v>44272</c:v>
                </c:pt>
                <c:pt idx="363">
                  <c:v>44271</c:v>
                </c:pt>
                <c:pt idx="364">
                  <c:v>44270</c:v>
                </c:pt>
                <c:pt idx="365">
                  <c:v>44267</c:v>
                </c:pt>
                <c:pt idx="366">
                  <c:v>44266</c:v>
                </c:pt>
                <c:pt idx="367">
                  <c:v>44265</c:v>
                </c:pt>
                <c:pt idx="368">
                  <c:v>44264</c:v>
                </c:pt>
                <c:pt idx="369">
                  <c:v>44263</c:v>
                </c:pt>
                <c:pt idx="370">
                  <c:v>44260</c:v>
                </c:pt>
                <c:pt idx="371">
                  <c:v>44259</c:v>
                </c:pt>
                <c:pt idx="372">
                  <c:v>44258</c:v>
                </c:pt>
                <c:pt idx="373">
                  <c:v>44257</c:v>
                </c:pt>
                <c:pt idx="374">
                  <c:v>44256</c:v>
                </c:pt>
                <c:pt idx="375">
                  <c:v>44253</c:v>
                </c:pt>
                <c:pt idx="376">
                  <c:v>44252</c:v>
                </c:pt>
                <c:pt idx="377">
                  <c:v>44251</c:v>
                </c:pt>
                <c:pt idx="378">
                  <c:v>44250</c:v>
                </c:pt>
                <c:pt idx="379">
                  <c:v>44249</c:v>
                </c:pt>
                <c:pt idx="380">
                  <c:v>44247</c:v>
                </c:pt>
                <c:pt idx="381">
                  <c:v>44246</c:v>
                </c:pt>
                <c:pt idx="382">
                  <c:v>44245</c:v>
                </c:pt>
                <c:pt idx="383">
                  <c:v>44239</c:v>
                </c:pt>
                <c:pt idx="384">
                  <c:v>44238</c:v>
                </c:pt>
                <c:pt idx="385">
                  <c:v>44237</c:v>
                </c:pt>
                <c:pt idx="386">
                  <c:v>44236</c:v>
                </c:pt>
                <c:pt idx="387">
                  <c:v>44235</c:v>
                </c:pt>
                <c:pt idx="388">
                  <c:v>44234</c:v>
                </c:pt>
                <c:pt idx="389">
                  <c:v>44232</c:v>
                </c:pt>
                <c:pt idx="390">
                  <c:v>44231</c:v>
                </c:pt>
                <c:pt idx="391">
                  <c:v>44230</c:v>
                </c:pt>
                <c:pt idx="392">
                  <c:v>44229</c:v>
                </c:pt>
                <c:pt idx="393">
                  <c:v>44228</c:v>
                </c:pt>
                <c:pt idx="394">
                  <c:v>44225</c:v>
                </c:pt>
                <c:pt idx="395">
                  <c:v>44224</c:v>
                </c:pt>
                <c:pt idx="396">
                  <c:v>44223</c:v>
                </c:pt>
                <c:pt idx="397">
                  <c:v>44222</c:v>
                </c:pt>
                <c:pt idx="398">
                  <c:v>44221</c:v>
                </c:pt>
                <c:pt idx="399">
                  <c:v>44218</c:v>
                </c:pt>
                <c:pt idx="400">
                  <c:v>44217</c:v>
                </c:pt>
                <c:pt idx="401">
                  <c:v>44216</c:v>
                </c:pt>
                <c:pt idx="402">
                  <c:v>44215</c:v>
                </c:pt>
                <c:pt idx="403">
                  <c:v>44214</c:v>
                </c:pt>
                <c:pt idx="404">
                  <c:v>44211</c:v>
                </c:pt>
                <c:pt idx="405">
                  <c:v>44210</c:v>
                </c:pt>
                <c:pt idx="406">
                  <c:v>44209</c:v>
                </c:pt>
                <c:pt idx="407">
                  <c:v>44208</c:v>
                </c:pt>
                <c:pt idx="408">
                  <c:v>44207</c:v>
                </c:pt>
                <c:pt idx="409">
                  <c:v>44204</c:v>
                </c:pt>
                <c:pt idx="410">
                  <c:v>44203</c:v>
                </c:pt>
                <c:pt idx="411">
                  <c:v>44202</c:v>
                </c:pt>
                <c:pt idx="412">
                  <c:v>44201</c:v>
                </c:pt>
                <c:pt idx="413">
                  <c:v>44200</c:v>
                </c:pt>
                <c:pt idx="414">
                  <c:v>44196</c:v>
                </c:pt>
                <c:pt idx="415">
                  <c:v>44195</c:v>
                </c:pt>
                <c:pt idx="416">
                  <c:v>44194</c:v>
                </c:pt>
                <c:pt idx="417">
                  <c:v>44193</c:v>
                </c:pt>
                <c:pt idx="418">
                  <c:v>44190</c:v>
                </c:pt>
                <c:pt idx="419">
                  <c:v>44189</c:v>
                </c:pt>
                <c:pt idx="420">
                  <c:v>44188</c:v>
                </c:pt>
                <c:pt idx="421">
                  <c:v>44187</c:v>
                </c:pt>
                <c:pt idx="422">
                  <c:v>44186</c:v>
                </c:pt>
                <c:pt idx="423">
                  <c:v>44183</c:v>
                </c:pt>
                <c:pt idx="424">
                  <c:v>44182</c:v>
                </c:pt>
                <c:pt idx="425">
                  <c:v>44181</c:v>
                </c:pt>
                <c:pt idx="426">
                  <c:v>44180</c:v>
                </c:pt>
                <c:pt idx="427">
                  <c:v>44179</c:v>
                </c:pt>
                <c:pt idx="428">
                  <c:v>44176</c:v>
                </c:pt>
                <c:pt idx="429">
                  <c:v>44175</c:v>
                </c:pt>
                <c:pt idx="430">
                  <c:v>44174</c:v>
                </c:pt>
                <c:pt idx="431">
                  <c:v>44173</c:v>
                </c:pt>
                <c:pt idx="432">
                  <c:v>44172</c:v>
                </c:pt>
                <c:pt idx="433">
                  <c:v>44169</c:v>
                </c:pt>
                <c:pt idx="434">
                  <c:v>44168</c:v>
                </c:pt>
                <c:pt idx="435">
                  <c:v>44167</c:v>
                </c:pt>
                <c:pt idx="436">
                  <c:v>44166</c:v>
                </c:pt>
                <c:pt idx="437">
                  <c:v>44165</c:v>
                </c:pt>
                <c:pt idx="438">
                  <c:v>44162</c:v>
                </c:pt>
                <c:pt idx="439">
                  <c:v>44161</c:v>
                </c:pt>
                <c:pt idx="440">
                  <c:v>44160</c:v>
                </c:pt>
                <c:pt idx="441">
                  <c:v>44159</c:v>
                </c:pt>
                <c:pt idx="442">
                  <c:v>44158</c:v>
                </c:pt>
                <c:pt idx="443">
                  <c:v>44155</c:v>
                </c:pt>
                <c:pt idx="444">
                  <c:v>44154</c:v>
                </c:pt>
                <c:pt idx="445">
                  <c:v>44153</c:v>
                </c:pt>
                <c:pt idx="446">
                  <c:v>44152</c:v>
                </c:pt>
                <c:pt idx="447">
                  <c:v>44151</c:v>
                </c:pt>
                <c:pt idx="448">
                  <c:v>44148</c:v>
                </c:pt>
                <c:pt idx="449">
                  <c:v>44147</c:v>
                </c:pt>
                <c:pt idx="450">
                  <c:v>44146</c:v>
                </c:pt>
                <c:pt idx="451">
                  <c:v>44145</c:v>
                </c:pt>
                <c:pt idx="452">
                  <c:v>44144</c:v>
                </c:pt>
                <c:pt idx="453">
                  <c:v>44141</c:v>
                </c:pt>
                <c:pt idx="454">
                  <c:v>44140</c:v>
                </c:pt>
                <c:pt idx="455">
                  <c:v>44139</c:v>
                </c:pt>
                <c:pt idx="456">
                  <c:v>44138</c:v>
                </c:pt>
                <c:pt idx="457">
                  <c:v>44137</c:v>
                </c:pt>
                <c:pt idx="458">
                  <c:v>44134</c:v>
                </c:pt>
                <c:pt idx="459">
                  <c:v>44133</c:v>
                </c:pt>
                <c:pt idx="460">
                  <c:v>44132</c:v>
                </c:pt>
                <c:pt idx="461">
                  <c:v>44131</c:v>
                </c:pt>
                <c:pt idx="462">
                  <c:v>44130</c:v>
                </c:pt>
                <c:pt idx="463">
                  <c:v>44127</c:v>
                </c:pt>
                <c:pt idx="464">
                  <c:v>44126</c:v>
                </c:pt>
                <c:pt idx="465">
                  <c:v>44125</c:v>
                </c:pt>
                <c:pt idx="466">
                  <c:v>44124</c:v>
                </c:pt>
                <c:pt idx="467">
                  <c:v>44123</c:v>
                </c:pt>
                <c:pt idx="468">
                  <c:v>44120</c:v>
                </c:pt>
                <c:pt idx="469">
                  <c:v>44119</c:v>
                </c:pt>
                <c:pt idx="470">
                  <c:v>44118</c:v>
                </c:pt>
                <c:pt idx="471">
                  <c:v>44117</c:v>
                </c:pt>
                <c:pt idx="472">
                  <c:v>44116</c:v>
                </c:pt>
                <c:pt idx="473">
                  <c:v>44114</c:v>
                </c:pt>
                <c:pt idx="474">
                  <c:v>44113</c:v>
                </c:pt>
                <c:pt idx="475">
                  <c:v>44104</c:v>
                </c:pt>
                <c:pt idx="476">
                  <c:v>44103</c:v>
                </c:pt>
                <c:pt idx="477">
                  <c:v>44102</c:v>
                </c:pt>
                <c:pt idx="478">
                  <c:v>44101</c:v>
                </c:pt>
                <c:pt idx="479">
                  <c:v>44099</c:v>
                </c:pt>
                <c:pt idx="480">
                  <c:v>44098</c:v>
                </c:pt>
                <c:pt idx="481">
                  <c:v>44097</c:v>
                </c:pt>
                <c:pt idx="482">
                  <c:v>44096</c:v>
                </c:pt>
                <c:pt idx="483">
                  <c:v>44095</c:v>
                </c:pt>
                <c:pt idx="484">
                  <c:v>44092</c:v>
                </c:pt>
                <c:pt idx="485">
                  <c:v>44091</c:v>
                </c:pt>
                <c:pt idx="486">
                  <c:v>44090</c:v>
                </c:pt>
                <c:pt idx="487">
                  <c:v>44089</c:v>
                </c:pt>
                <c:pt idx="488">
                  <c:v>44088</c:v>
                </c:pt>
                <c:pt idx="489">
                  <c:v>44085</c:v>
                </c:pt>
                <c:pt idx="490">
                  <c:v>44084</c:v>
                </c:pt>
                <c:pt idx="491">
                  <c:v>44083</c:v>
                </c:pt>
                <c:pt idx="492">
                  <c:v>44082</c:v>
                </c:pt>
                <c:pt idx="493">
                  <c:v>44081</c:v>
                </c:pt>
                <c:pt idx="494">
                  <c:v>44078</c:v>
                </c:pt>
                <c:pt idx="495">
                  <c:v>44077</c:v>
                </c:pt>
                <c:pt idx="496">
                  <c:v>44076</c:v>
                </c:pt>
                <c:pt idx="497">
                  <c:v>44075</c:v>
                </c:pt>
                <c:pt idx="498">
                  <c:v>44074</c:v>
                </c:pt>
                <c:pt idx="499">
                  <c:v>44071</c:v>
                </c:pt>
                <c:pt idx="500">
                  <c:v>44070</c:v>
                </c:pt>
                <c:pt idx="501">
                  <c:v>44069</c:v>
                </c:pt>
                <c:pt idx="502">
                  <c:v>44068</c:v>
                </c:pt>
                <c:pt idx="503">
                  <c:v>44067</c:v>
                </c:pt>
                <c:pt idx="504">
                  <c:v>44064</c:v>
                </c:pt>
                <c:pt idx="505">
                  <c:v>44063</c:v>
                </c:pt>
                <c:pt idx="506">
                  <c:v>44062</c:v>
                </c:pt>
                <c:pt idx="507">
                  <c:v>44061</c:v>
                </c:pt>
                <c:pt idx="508">
                  <c:v>44060</c:v>
                </c:pt>
                <c:pt idx="509">
                  <c:v>44057</c:v>
                </c:pt>
                <c:pt idx="510">
                  <c:v>44056</c:v>
                </c:pt>
                <c:pt idx="511">
                  <c:v>44055</c:v>
                </c:pt>
                <c:pt idx="512">
                  <c:v>44054</c:v>
                </c:pt>
                <c:pt idx="513">
                  <c:v>44053</c:v>
                </c:pt>
                <c:pt idx="514">
                  <c:v>44050</c:v>
                </c:pt>
                <c:pt idx="515">
                  <c:v>44049</c:v>
                </c:pt>
                <c:pt idx="516">
                  <c:v>44048</c:v>
                </c:pt>
                <c:pt idx="517">
                  <c:v>44047</c:v>
                </c:pt>
                <c:pt idx="518">
                  <c:v>44046</c:v>
                </c:pt>
                <c:pt idx="519">
                  <c:v>44043</c:v>
                </c:pt>
                <c:pt idx="520">
                  <c:v>44042</c:v>
                </c:pt>
                <c:pt idx="521">
                  <c:v>44041</c:v>
                </c:pt>
                <c:pt idx="522">
                  <c:v>44040</c:v>
                </c:pt>
                <c:pt idx="523">
                  <c:v>44039</c:v>
                </c:pt>
                <c:pt idx="524">
                  <c:v>44036</c:v>
                </c:pt>
                <c:pt idx="525">
                  <c:v>44035</c:v>
                </c:pt>
                <c:pt idx="526">
                  <c:v>44034</c:v>
                </c:pt>
                <c:pt idx="527">
                  <c:v>44033</c:v>
                </c:pt>
                <c:pt idx="528">
                  <c:v>44032</c:v>
                </c:pt>
                <c:pt idx="529">
                  <c:v>44029</c:v>
                </c:pt>
                <c:pt idx="530">
                  <c:v>44028</c:v>
                </c:pt>
                <c:pt idx="531">
                  <c:v>44027</c:v>
                </c:pt>
                <c:pt idx="532">
                  <c:v>44026</c:v>
                </c:pt>
                <c:pt idx="533">
                  <c:v>44025</c:v>
                </c:pt>
                <c:pt idx="534">
                  <c:v>44022</c:v>
                </c:pt>
                <c:pt idx="535">
                  <c:v>44021</c:v>
                </c:pt>
                <c:pt idx="536">
                  <c:v>44020</c:v>
                </c:pt>
                <c:pt idx="537">
                  <c:v>44019</c:v>
                </c:pt>
                <c:pt idx="538">
                  <c:v>44018</c:v>
                </c:pt>
                <c:pt idx="539">
                  <c:v>44015</c:v>
                </c:pt>
                <c:pt idx="540">
                  <c:v>44014</c:v>
                </c:pt>
                <c:pt idx="541">
                  <c:v>44013</c:v>
                </c:pt>
                <c:pt idx="542">
                  <c:v>44012</c:v>
                </c:pt>
                <c:pt idx="543">
                  <c:v>44011</c:v>
                </c:pt>
                <c:pt idx="544">
                  <c:v>44010</c:v>
                </c:pt>
                <c:pt idx="545">
                  <c:v>44006</c:v>
                </c:pt>
                <c:pt idx="546">
                  <c:v>44005</c:v>
                </c:pt>
                <c:pt idx="547">
                  <c:v>44004</c:v>
                </c:pt>
                <c:pt idx="548">
                  <c:v>44001</c:v>
                </c:pt>
                <c:pt idx="549">
                  <c:v>44000</c:v>
                </c:pt>
                <c:pt idx="550">
                  <c:v>43999</c:v>
                </c:pt>
                <c:pt idx="551">
                  <c:v>43998</c:v>
                </c:pt>
                <c:pt idx="552">
                  <c:v>43997</c:v>
                </c:pt>
                <c:pt idx="553">
                  <c:v>43994</c:v>
                </c:pt>
                <c:pt idx="554">
                  <c:v>43993</c:v>
                </c:pt>
                <c:pt idx="555">
                  <c:v>43992</c:v>
                </c:pt>
                <c:pt idx="556">
                  <c:v>43991</c:v>
                </c:pt>
                <c:pt idx="557">
                  <c:v>43990</c:v>
                </c:pt>
                <c:pt idx="558">
                  <c:v>43987</c:v>
                </c:pt>
                <c:pt idx="559">
                  <c:v>43986</c:v>
                </c:pt>
                <c:pt idx="560">
                  <c:v>43985</c:v>
                </c:pt>
                <c:pt idx="561">
                  <c:v>43984</c:v>
                </c:pt>
                <c:pt idx="562">
                  <c:v>43983</c:v>
                </c:pt>
                <c:pt idx="563">
                  <c:v>43980</c:v>
                </c:pt>
                <c:pt idx="564">
                  <c:v>43979</c:v>
                </c:pt>
                <c:pt idx="565">
                  <c:v>43978</c:v>
                </c:pt>
                <c:pt idx="566">
                  <c:v>43977</c:v>
                </c:pt>
                <c:pt idx="567">
                  <c:v>43976</c:v>
                </c:pt>
                <c:pt idx="568">
                  <c:v>43973</c:v>
                </c:pt>
                <c:pt idx="569">
                  <c:v>43972</c:v>
                </c:pt>
                <c:pt idx="570">
                  <c:v>43971</c:v>
                </c:pt>
                <c:pt idx="571">
                  <c:v>43970</c:v>
                </c:pt>
                <c:pt idx="572">
                  <c:v>43969</c:v>
                </c:pt>
                <c:pt idx="573">
                  <c:v>43966</c:v>
                </c:pt>
                <c:pt idx="574">
                  <c:v>43965</c:v>
                </c:pt>
                <c:pt idx="575">
                  <c:v>43964</c:v>
                </c:pt>
                <c:pt idx="576">
                  <c:v>43963</c:v>
                </c:pt>
                <c:pt idx="577">
                  <c:v>43962</c:v>
                </c:pt>
                <c:pt idx="578">
                  <c:v>43960</c:v>
                </c:pt>
                <c:pt idx="579">
                  <c:v>43959</c:v>
                </c:pt>
                <c:pt idx="580">
                  <c:v>43958</c:v>
                </c:pt>
                <c:pt idx="581">
                  <c:v>43957</c:v>
                </c:pt>
                <c:pt idx="582">
                  <c:v>43951</c:v>
                </c:pt>
                <c:pt idx="583">
                  <c:v>43950</c:v>
                </c:pt>
                <c:pt idx="584">
                  <c:v>43949</c:v>
                </c:pt>
                <c:pt idx="585">
                  <c:v>43948</c:v>
                </c:pt>
                <c:pt idx="586">
                  <c:v>43947</c:v>
                </c:pt>
                <c:pt idx="587">
                  <c:v>43945</c:v>
                </c:pt>
                <c:pt idx="588">
                  <c:v>43944</c:v>
                </c:pt>
                <c:pt idx="589">
                  <c:v>43943</c:v>
                </c:pt>
                <c:pt idx="590">
                  <c:v>43942</c:v>
                </c:pt>
                <c:pt idx="591">
                  <c:v>43941</c:v>
                </c:pt>
                <c:pt idx="592">
                  <c:v>43938</c:v>
                </c:pt>
                <c:pt idx="593">
                  <c:v>43937</c:v>
                </c:pt>
                <c:pt idx="594">
                  <c:v>43936</c:v>
                </c:pt>
                <c:pt idx="595">
                  <c:v>43935</c:v>
                </c:pt>
                <c:pt idx="596">
                  <c:v>43934</c:v>
                </c:pt>
                <c:pt idx="597">
                  <c:v>43931</c:v>
                </c:pt>
              </c:numCache>
            </c:numRef>
          </c:cat>
          <c:val>
            <c:numRef>
              <c:f>Sheet2!$B$3:$B$600</c:f>
              <c:numCache>
                <c:formatCode>General</c:formatCode>
                <c:ptCount val="598"/>
                <c:pt idx="0">
                  <c:v>-73.040000000000006</c:v>
                </c:pt>
                <c:pt idx="1">
                  <c:v>-92.16</c:v>
                </c:pt>
                <c:pt idx="2">
                  <c:v>-93.89</c:v>
                </c:pt>
                <c:pt idx="3">
                  <c:v>-107.55</c:v>
                </c:pt>
                <c:pt idx="4">
                  <c:v>-117.59</c:v>
                </c:pt>
                <c:pt idx="5">
                  <c:v>-102.61</c:v>
                </c:pt>
                <c:pt idx="6">
                  <c:v>-115.86</c:v>
                </c:pt>
                <c:pt idx="7">
                  <c:v>-84.44</c:v>
                </c:pt>
                <c:pt idx="8">
                  <c:v>-52.68</c:v>
                </c:pt>
                <c:pt idx="9">
                  <c:v>-39.229999999999997</c:v>
                </c:pt>
                <c:pt idx="10">
                  <c:v>-58.56</c:v>
                </c:pt>
                <c:pt idx="11">
                  <c:v>-5.16</c:v>
                </c:pt>
                <c:pt idx="12">
                  <c:v>56.96</c:v>
                </c:pt>
                <c:pt idx="13">
                  <c:v>51.81</c:v>
                </c:pt>
                <c:pt idx="14">
                  <c:v>30.35</c:v>
                </c:pt>
                <c:pt idx="15">
                  <c:v>59.59</c:v>
                </c:pt>
                <c:pt idx="16">
                  <c:v>57.52</c:v>
                </c:pt>
                <c:pt idx="17">
                  <c:v>35.090000000000003</c:v>
                </c:pt>
                <c:pt idx="18">
                  <c:v>54.76</c:v>
                </c:pt>
                <c:pt idx="19">
                  <c:v>2.73</c:v>
                </c:pt>
                <c:pt idx="20">
                  <c:v>-47.16</c:v>
                </c:pt>
                <c:pt idx="21">
                  <c:v>-71.39</c:v>
                </c:pt>
                <c:pt idx="22">
                  <c:v>-54.97</c:v>
                </c:pt>
                <c:pt idx="23">
                  <c:v>-9.81</c:v>
                </c:pt>
                <c:pt idx="24">
                  <c:v>-9.99</c:v>
                </c:pt>
                <c:pt idx="25">
                  <c:v>8</c:v>
                </c:pt>
                <c:pt idx="26">
                  <c:v>-28.66</c:v>
                </c:pt>
                <c:pt idx="27">
                  <c:v>-27.46</c:v>
                </c:pt>
                <c:pt idx="28">
                  <c:v>-67.36</c:v>
                </c:pt>
                <c:pt idx="29">
                  <c:v>-169.02</c:v>
                </c:pt>
                <c:pt idx="30">
                  <c:v>-138.41999999999999</c:v>
                </c:pt>
                <c:pt idx="31">
                  <c:v>-159.4</c:v>
                </c:pt>
                <c:pt idx="32">
                  <c:v>-87.96</c:v>
                </c:pt>
                <c:pt idx="33">
                  <c:v>-93.64</c:v>
                </c:pt>
                <c:pt idx="34">
                  <c:v>-40.770000000000003</c:v>
                </c:pt>
                <c:pt idx="35">
                  <c:v>-28.61</c:v>
                </c:pt>
                <c:pt idx="36">
                  <c:v>-9.58</c:v>
                </c:pt>
                <c:pt idx="37">
                  <c:v>-30.71</c:v>
                </c:pt>
                <c:pt idx="38">
                  <c:v>-33.840000000000003</c:v>
                </c:pt>
                <c:pt idx="39">
                  <c:v>5.47</c:v>
                </c:pt>
                <c:pt idx="40">
                  <c:v>-10.37</c:v>
                </c:pt>
                <c:pt idx="41">
                  <c:v>-10.27</c:v>
                </c:pt>
                <c:pt idx="42">
                  <c:v>-44.59</c:v>
                </c:pt>
                <c:pt idx="43">
                  <c:v>-47.39</c:v>
                </c:pt>
                <c:pt idx="44">
                  <c:v>-27.85</c:v>
                </c:pt>
                <c:pt idx="45">
                  <c:v>-53.22</c:v>
                </c:pt>
                <c:pt idx="46">
                  <c:v>-2.4700000000000002</c:v>
                </c:pt>
                <c:pt idx="47">
                  <c:v>-23.56</c:v>
                </c:pt>
                <c:pt idx="48">
                  <c:v>-91.38</c:v>
                </c:pt>
                <c:pt idx="49">
                  <c:v>-9.99</c:v>
                </c:pt>
                <c:pt idx="50">
                  <c:v>18.239999999999998</c:v>
                </c:pt>
                <c:pt idx="51">
                  <c:v>40.01</c:v>
                </c:pt>
                <c:pt idx="52">
                  <c:v>40.340000000000003</c:v>
                </c:pt>
                <c:pt idx="53">
                  <c:v>88.25</c:v>
                </c:pt>
                <c:pt idx="54">
                  <c:v>106.76</c:v>
                </c:pt>
                <c:pt idx="55">
                  <c:v>109.05</c:v>
                </c:pt>
                <c:pt idx="56">
                  <c:v>113.74</c:v>
                </c:pt>
                <c:pt idx="57">
                  <c:v>105.71</c:v>
                </c:pt>
                <c:pt idx="58">
                  <c:v>116.97</c:v>
                </c:pt>
                <c:pt idx="59">
                  <c:v>112.43</c:v>
                </c:pt>
                <c:pt idx="60">
                  <c:v>120</c:v>
                </c:pt>
                <c:pt idx="61">
                  <c:v>123.65</c:v>
                </c:pt>
                <c:pt idx="62">
                  <c:v>124.74</c:v>
                </c:pt>
                <c:pt idx="63">
                  <c:v>121.79</c:v>
                </c:pt>
                <c:pt idx="64">
                  <c:v>118.12</c:v>
                </c:pt>
                <c:pt idx="65">
                  <c:v>79.33</c:v>
                </c:pt>
                <c:pt idx="66">
                  <c:v>101.05</c:v>
                </c:pt>
                <c:pt idx="67">
                  <c:v>77.099999999999994</c:v>
                </c:pt>
                <c:pt idx="68">
                  <c:v>96.46</c:v>
                </c:pt>
                <c:pt idx="69">
                  <c:v>115.73</c:v>
                </c:pt>
                <c:pt idx="70">
                  <c:v>132.36000000000001</c:v>
                </c:pt>
                <c:pt idx="71">
                  <c:v>81.09</c:v>
                </c:pt>
                <c:pt idx="72">
                  <c:v>74.53</c:v>
                </c:pt>
                <c:pt idx="73">
                  <c:v>57.49</c:v>
                </c:pt>
                <c:pt idx="74">
                  <c:v>86.64</c:v>
                </c:pt>
                <c:pt idx="75">
                  <c:v>71.760000000000005</c:v>
                </c:pt>
                <c:pt idx="76">
                  <c:v>63.26</c:v>
                </c:pt>
                <c:pt idx="77">
                  <c:v>45.24</c:v>
                </c:pt>
                <c:pt idx="78">
                  <c:v>56.87</c:v>
                </c:pt>
                <c:pt idx="79">
                  <c:v>56.82</c:v>
                </c:pt>
                <c:pt idx="80">
                  <c:v>46.33</c:v>
                </c:pt>
                <c:pt idx="81">
                  <c:v>26.87</c:v>
                </c:pt>
                <c:pt idx="82">
                  <c:v>44.96</c:v>
                </c:pt>
                <c:pt idx="83">
                  <c:v>65.2</c:v>
                </c:pt>
                <c:pt idx="84">
                  <c:v>71.790000000000006</c:v>
                </c:pt>
                <c:pt idx="85">
                  <c:v>95.42</c:v>
                </c:pt>
                <c:pt idx="86">
                  <c:v>123.7</c:v>
                </c:pt>
                <c:pt idx="87">
                  <c:v>87.02</c:v>
                </c:pt>
                <c:pt idx="88">
                  <c:v>90.97</c:v>
                </c:pt>
                <c:pt idx="89">
                  <c:v>142.53</c:v>
                </c:pt>
                <c:pt idx="90">
                  <c:v>138.66999999999999</c:v>
                </c:pt>
                <c:pt idx="91">
                  <c:v>119.37</c:v>
                </c:pt>
                <c:pt idx="92">
                  <c:v>117.99</c:v>
                </c:pt>
                <c:pt idx="93">
                  <c:v>172.34</c:v>
                </c:pt>
                <c:pt idx="94">
                  <c:v>185.5</c:v>
                </c:pt>
                <c:pt idx="95">
                  <c:v>150.61000000000001</c:v>
                </c:pt>
                <c:pt idx="96">
                  <c:v>194.72</c:v>
                </c:pt>
                <c:pt idx="97">
                  <c:v>208.6</c:v>
                </c:pt>
                <c:pt idx="98">
                  <c:v>210.16</c:v>
                </c:pt>
                <c:pt idx="99">
                  <c:v>201.63</c:v>
                </c:pt>
                <c:pt idx="100">
                  <c:v>203.63</c:v>
                </c:pt>
                <c:pt idx="101">
                  <c:v>185.28</c:v>
                </c:pt>
                <c:pt idx="102">
                  <c:v>207.88</c:v>
                </c:pt>
                <c:pt idx="103">
                  <c:v>212.41</c:v>
                </c:pt>
                <c:pt idx="104">
                  <c:v>242.44</c:v>
                </c:pt>
                <c:pt idx="105">
                  <c:v>251.67</c:v>
                </c:pt>
                <c:pt idx="106">
                  <c:v>225.72</c:v>
                </c:pt>
                <c:pt idx="107">
                  <c:v>236.66</c:v>
                </c:pt>
                <c:pt idx="108">
                  <c:v>230.92</c:v>
                </c:pt>
                <c:pt idx="109">
                  <c:v>269.62</c:v>
                </c:pt>
                <c:pt idx="110">
                  <c:v>228.23</c:v>
                </c:pt>
                <c:pt idx="111">
                  <c:v>206.42</c:v>
                </c:pt>
                <c:pt idx="112">
                  <c:v>219.45</c:v>
                </c:pt>
                <c:pt idx="113">
                  <c:v>201.69</c:v>
                </c:pt>
                <c:pt idx="114">
                  <c:v>282.17</c:v>
                </c:pt>
                <c:pt idx="115">
                  <c:v>302.44</c:v>
                </c:pt>
                <c:pt idx="116">
                  <c:v>288.14</c:v>
                </c:pt>
                <c:pt idx="117">
                  <c:v>300.02999999999997</c:v>
                </c:pt>
                <c:pt idx="118">
                  <c:v>357.57</c:v>
                </c:pt>
                <c:pt idx="119">
                  <c:v>367.49</c:v>
                </c:pt>
                <c:pt idx="120">
                  <c:v>426.91</c:v>
                </c:pt>
                <c:pt idx="121">
                  <c:v>400.35</c:v>
                </c:pt>
                <c:pt idx="122">
                  <c:v>384.62</c:v>
                </c:pt>
                <c:pt idx="123">
                  <c:v>471.9</c:v>
                </c:pt>
                <c:pt idx="124">
                  <c:v>469.17</c:v>
                </c:pt>
                <c:pt idx="125">
                  <c:v>511.37</c:v>
                </c:pt>
                <c:pt idx="126">
                  <c:v>522.54999999999995</c:v>
                </c:pt>
                <c:pt idx="127">
                  <c:v>592.66</c:v>
                </c:pt>
                <c:pt idx="128">
                  <c:v>629.79999999999995</c:v>
                </c:pt>
                <c:pt idx="129">
                  <c:v>650.87</c:v>
                </c:pt>
                <c:pt idx="130">
                  <c:v>626.26</c:v>
                </c:pt>
                <c:pt idx="131">
                  <c:v>639.76</c:v>
                </c:pt>
                <c:pt idx="132">
                  <c:v>647.89</c:v>
                </c:pt>
                <c:pt idx="133">
                  <c:v>611.24</c:v>
                </c:pt>
                <c:pt idx="134">
                  <c:v>646.95000000000005</c:v>
                </c:pt>
                <c:pt idx="135">
                  <c:v>574.29</c:v>
                </c:pt>
                <c:pt idx="136">
                  <c:v>563.42999999999995</c:v>
                </c:pt>
                <c:pt idx="137">
                  <c:v>476.46</c:v>
                </c:pt>
                <c:pt idx="138">
                  <c:v>525.41</c:v>
                </c:pt>
                <c:pt idx="139">
                  <c:v>433.87</c:v>
                </c:pt>
                <c:pt idx="140">
                  <c:v>379.84</c:v>
                </c:pt>
                <c:pt idx="141">
                  <c:v>310.47000000000003</c:v>
                </c:pt>
                <c:pt idx="142">
                  <c:v>310.47000000000003</c:v>
                </c:pt>
                <c:pt idx="143">
                  <c:v>299.3</c:v>
                </c:pt>
                <c:pt idx="144">
                  <c:v>365.87</c:v>
                </c:pt>
                <c:pt idx="145">
                  <c:v>370.62</c:v>
                </c:pt>
                <c:pt idx="146">
                  <c:v>387.23</c:v>
                </c:pt>
                <c:pt idx="147">
                  <c:v>423.18</c:v>
                </c:pt>
                <c:pt idx="148">
                  <c:v>403.2</c:v>
                </c:pt>
                <c:pt idx="149">
                  <c:v>424.34</c:v>
                </c:pt>
                <c:pt idx="150">
                  <c:v>438.28</c:v>
                </c:pt>
                <c:pt idx="151">
                  <c:v>455.45</c:v>
                </c:pt>
                <c:pt idx="152">
                  <c:v>475.41</c:v>
                </c:pt>
                <c:pt idx="153">
                  <c:v>507.85</c:v>
                </c:pt>
                <c:pt idx="154">
                  <c:v>492.81</c:v>
                </c:pt>
                <c:pt idx="155">
                  <c:v>473.89</c:v>
                </c:pt>
                <c:pt idx="156">
                  <c:v>481.82</c:v>
                </c:pt>
                <c:pt idx="157">
                  <c:v>525.41999999999996</c:v>
                </c:pt>
                <c:pt idx="158">
                  <c:v>559.77</c:v>
                </c:pt>
                <c:pt idx="159">
                  <c:v>576.87</c:v>
                </c:pt>
                <c:pt idx="160">
                  <c:v>650.29999999999995</c:v>
                </c:pt>
                <c:pt idx="161">
                  <c:v>663.08</c:v>
                </c:pt>
                <c:pt idx="162">
                  <c:v>692.06</c:v>
                </c:pt>
                <c:pt idx="163">
                  <c:v>709.24</c:v>
                </c:pt>
                <c:pt idx="164">
                  <c:v>728.79</c:v>
                </c:pt>
                <c:pt idx="165">
                  <c:v>725.2</c:v>
                </c:pt>
                <c:pt idx="166">
                  <c:v>731.17</c:v>
                </c:pt>
                <c:pt idx="167">
                  <c:v>735.29</c:v>
                </c:pt>
                <c:pt idx="168">
                  <c:v>770.15</c:v>
                </c:pt>
                <c:pt idx="169">
                  <c:v>780.17</c:v>
                </c:pt>
                <c:pt idx="170">
                  <c:v>791.76</c:v>
                </c:pt>
                <c:pt idx="171">
                  <c:v>859.03</c:v>
                </c:pt>
                <c:pt idx="172">
                  <c:v>887.71</c:v>
                </c:pt>
                <c:pt idx="173">
                  <c:v>886.67</c:v>
                </c:pt>
                <c:pt idx="174">
                  <c:v>917.39</c:v>
                </c:pt>
                <c:pt idx="175">
                  <c:v>915.73</c:v>
                </c:pt>
                <c:pt idx="176">
                  <c:v>871.66</c:v>
                </c:pt>
                <c:pt idx="177">
                  <c:v>918.72</c:v>
                </c:pt>
                <c:pt idx="178">
                  <c:v>926.48</c:v>
                </c:pt>
                <c:pt idx="179">
                  <c:v>924.77</c:v>
                </c:pt>
                <c:pt idx="180">
                  <c:v>910.81</c:v>
                </c:pt>
                <c:pt idx="181">
                  <c:v>963.18</c:v>
                </c:pt>
                <c:pt idx="182">
                  <c:v>973.22</c:v>
                </c:pt>
                <c:pt idx="183">
                  <c:v>964.56</c:v>
                </c:pt>
                <c:pt idx="184">
                  <c:v>940.69</c:v>
                </c:pt>
                <c:pt idx="185">
                  <c:v>939.34</c:v>
                </c:pt>
                <c:pt idx="186">
                  <c:v>944.24</c:v>
                </c:pt>
                <c:pt idx="187">
                  <c:v>941.81</c:v>
                </c:pt>
                <c:pt idx="188">
                  <c:v>855.32</c:v>
                </c:pt>
                <c:pt idx="189">
                  <c:v>847.39</c:v>
                </c:pt>
                <c:pt idx="190">
                  <c:v>828.62</c:v>
                </c:pt>
                <c:pt idx="191">
                  <c:v>854.77</c:v>
                </c:pt>
                <c:pt idx="192">
                  <c:v>875.42</c:v>
                </c:pt>
                <c:pt idx="193">
                  <c:v>899.66</c:v>
                </c:pt>
                <c:pt idx="194">
                  <c:v>886.53</c:v>
                </c:pt>
                <c:pt idx="195">
                  <c:v>829.71</c:v>
                </c:pt>
                <c:pt idx="196">
                  <c:v>777.85</c:v>
                </c:pt>
                <c:pt idx="197">
                  <c:v>809.3</c:v>
                </c:pt>
                <c:pt idx="198">
                  <c:v>731.87</c:v>
                </c:pt>
                <c:pt idx="199">
                  <c:v>687.38</c:v>
                </c:pt>
                <c:pt idx="200">
                  <c:v>767.84</c:v>
                </c:pt>
                <c:pt idx="201">
                  <c:v>775.56</c:v>
                </c:pt>
                <c:pt idx="202">
                  <c:v>762.35</c:v>
                </c:pt>
                <c:pt idx="203">
                  <c:v>784.48</c:v>
                </c:pt>
                <c:pt idx="204">
                  <c:v>782.44</c:v>
                </c:pt>
                <c:pt idx="205">
                  <c:v>838.18</c:v>
                </c:pt>
                <c:pt idx="206">
                  <c:v>831.62</c:v>
                </c:pt>
                <c:pt idx="207">
                  <c:v>765.05</c:v>
                </c:pt>
                <c:pt idx="208">
                  <c:v>697.39</c:v>
                </c:pt>
                <c:pt idx="209">
                  <c:v>756.16</c:v>
                </c:pt>
                <c:pt idx="210">
                  <c:v>813.36</c:v>
                </c:pt>
                <c:pt idx="211">
                  <c:v>861.17</c:v>
                </c:pt>
                <c:pt idx="212">
                  <c:v>888.78</c:v>
                </c:pt>
                <c:pt idx="213">
                  <c:v>946</c:v>
                </c:pt>
                <c:pt idx="214">
                  <c:v>911.93</c:v>
                </c:pt>
                <c:pt idx="215">
                  <c:v>933.32</c:v>
                </c:pt>
                <c:pt idx="216">
                  <c:v>1006.58</c:v>
                </c:pt>
                <c:pt idx="217">
                  <c:v>1006.96</c:v>
                </c:pt>
                <c:pt idx="218">
                  <c:v>1013.11</c:v>
                </c:pt>
                <c:pt idx="219">
                  <c:v>1011.22</c:v>
                </c:pt>
                <c:pt idx="220">
                  <c:v>1003.93</c:v>
                </c:pt>
                <c:pt idx="221">
                  <c:v>1061.29</c:v>
                </c:pt>
                <c:pt idx="222">
                  <c:v>1111.3599999999999</c:v>
                </c:pt>
                <c:pt idx="223">
                  <c:v>1119.4000000000001</c:v>
                </c:pt>
                <c:pt idx="224">
                  <c:v>1165.47</c:v>
                </c:pt>
                <c:pt idx="225">
                  <c:v>1182.28</c:v>
                </c:pt>
                <c:pt idx="226">
                  <c:v>1193.75</c:v>
                </c:pt>
                <c:pt idx="227">
                  <c:v>1164.79</c:v>
                </c:pt>
                <c:pt idx="228">
                  <c:v>1195.4100000000001</c:v>
                </c:pt>
                <c:pt idx="229">
                  <c:v>1230.17</c:v>
                </c:pt>
                <c:pt idx="230">
                  <c:v>1293.76</c:v>
                </c:pt>
                <c:pt idx="231">
                  <c:v>1290.3900000000001</c:v>
                </c:pt>
                <c:pt idx="232">
                  <c:v>1292.8699999999999</c:v>
                </c:pt>
                <c:pt idx="233">
                  <c:v>1225.24</c:v>
                </c:pt>
                <c:pt idx="234">
                  <c:v>1104.8599999999999</c:v>
                </c:pt>
                <c:pt idx="235">
                  <c:v>1055.01</c:v>
                </c:pt>
                <c:pt idx="236">
                  <c:v>1075.77</c:v>
                </c:pt>
                <c:pt idx="237">
                  <c:v>1075.24</c:v>
                </c:pt>
                <c:pt idx="238">
                  <c:v>1034.47</c:v>
                </c:pt>
                <c:pt idx="239">
                  <c:v>1033.23</c:v>
                </c:pt>
                <c:pt idx="240">
                  <c:v>1065.56</c:v>
                </c:pt>
                <c:pt idx="241">
                  <c:v>1035.6600000000001</c:v>
                </c:pt>
                <c:pt idx="242">
                  <c:v>1033.52</c:v>
                </c:pt>
                <c:pt idx="243">
                  <c:v>1020.22</c:v>
                </c:pt>
                <c:pt idx="244">
                  <c:v>1045.98</c:v>
                </c:pt>
                <c:pt idx="245">
                  <c:v>1109</c:v>
                </c:pt>
                <c:pt idx="246">
                  <c:v>1061.24</c:v>
                </c:pt>
                <c:pt idx="247">
                  <c:v>1040.8399999999999</c:v>
                </c:pt>
                <c:pt idx="248">
                  <c:v>1095.3800000000001</c:v>
                </c:pt>
                <c:pt idx="249">
                  <c:v>1126.98</c:v>
                </c:pt>
                <c:pt idx="250">
                  <c:v>1148.7</c:v>
                </c:pt>
                <c:pt idx="251">
                  <c:v>1156.3900000000001</c:v>
                </c:pt>
                <c:pt idx="252">
                  <c:v>1188.6199999999999</c:v>
                </c:pt>
                <c:pt idx="253">
                  <c:v>1185.46</c:v>
                </c:pt>
                <c:pt idx="254">
                  <c:v>1218.08</c:v>
                </c:pt>
                <c:pt idx="255">
                  <c:v>1136.6199999999999</c:v>
                </c:pt>
                <c:pt idx="256">
                  <c:v>1147.51</c:v>
                </c:pt>
                <c:pt idx="257">
                  <c:v>1140.55</c:v>
                </c:pt>
                <c:pt idx="258">
                  <c:v>1165.27</c:v>
                </c:pt>
                <c:pt idx="259">
                  <c:v>1172.07</c:v>
                </c:pt>
                <c:pt idx="260">
                  <c:v>1145.1500000000001</c:v>
                </c:pt>
                <c:pt idx="261">
                  <c:v>1113.82</c:v>
                </c:pt>
                <c:pt idx="262">
                  <c:v>1081.67</c:v>
                </c:pt>
                <c:pt idx="263">
                  <c:v>1043.01</c:v>
                </c:pt>
                <c:pt idx="264">
                  <c:v>1052.1199999999999</c:v>
                </c:pt>
                <c:pt idx="265">
                  <c:v>957.13</c:v>
                </c:pt>
                <c:pt idx="266">
                  <c:v>937.25</c:v>
                </c:pt>
                <c:pt idx="267">
                  <c:v>1003.8</c:v>
                </c:pt>
                <c:pt idx="268">
                  <c:v>1085.5</c:v>
                </c:pt>
                <c:pt idx="269">
                  <c:v>931.42</c:v>
                </c:pt>
                <c:pt idx="270">
                  <c:v>889.16</c:v>
                </c:pt>
                <c:pt idx="271">
                  <c:v>901.34</c:v>
                </c:pt>
                <c:pt idx="272">
                  <c:v>837.69</c:v>
                </c:pt>
                <c:pt idx="273">
                  <c:v>825.67</c:v>
                </c:pt>
                <c:pt idx="274">
                  <c:v>800.47</c:v>
                </c:pt>
                <c:pt idx="275">
                  <c:v>769.21</c:v>
                </c:pt>
                <c:pt idx="276">
                  <c:v>738.51</c:v>
                </c:pt>
                <c:pt idx="277">
                  <c:v>748.06</c:v>
                </c:pt>
                <c:pt idx="278">
                  <c:v>699.86</c:v>
                </c:pt>
                <c:pt idx="279">
                  <c:v>691.21</c:v>
                </c:pt>
                <c:pt idx="280">
                  <c:v>669.88</c:v>
                </c:pt>
                <c:pt idx="281">
                  <c:v>598.37</c:v>
                </c:pt>
                <c:pt idx="282">
                  <c:v>620.99</c:v>
                </c:pt>
                <c:pt idx="283">
                  <c:v>468.25</c:v>
                </c:pt>
                <c:pt idx="284">
                  <c:v>443.46</c:v>
                </c:pt>
                <c:pt idx="285">
                  <c:v>356.49</c:v>
                </c:pt>
                <c:pt idx="286">
                  <c:v>301.27</c:v>
                </c:pt>
                <c:pt idx="287">
                  <c:v>268.27999999999997</c:v>
                </c:pt>
                <c:pt idx="288">
                  <c:v>301.85000000000002</c:v>
                </c:pt>
                <c:pt idx="289">
                  <c:v>321.69</c:v>
                </c:pt>
                <c:pt idx="290">
                  <c:v>335.18</c:v>
                </c:pt>
                <c:pt idx="291">
                  <c:v>340.06</c:v>
                </c:pt>
                <c:pt idx="292">
                  <c:v>310.75</c:v>
                </c:pt>
                <c:pt idx="293">
                  <c:v>337.15</c:v>
                </c:pt>
                <c:pt idx="294">
                  <c:v>361.92</c:v>
                </c:pt>
                <c:pt idx="295">
                  <c:v>360.95</c:v>
                </c:pt>
                <c:pt idx="296">
                  <c:v>387.32</c:v>
                </c:pt>
                <c:pt idx="297">
                  <c:v>450.78</c:v>
                </c:pt>
                <c:pt idx="298">
                  <c:v>441.81</c:v>
                </c:pt>
                <c:pt idx="299">
                  <c:v>426.26</c:v>
                </c:pt>
                <c:pt idx="300">
                  <c:v>467.99</c:v>
                </c:pt>
                <c:pt idx="301">
                  <c:v>498.62</c:v>
                </c:pt>
                <c:pt idx="302">
                  <c:v>519.4</c:v>
                </c:pt>
                <c:pt idx="303">
                  <c:v>584.55999999999995</c:v>
                </c:pt>
                <c:pt idx="304">
                  <c:v>577.98</c:v>
                </c:pt>
                <c:pt idx="305">
                  <c:v>609.89</c:v>
                </c:pt>
                <c:pt idx="306">
                  <c:v>661.34</c:v>
                </c:pt>
                <c:pt idx="307">
                  <c:v>696.29</c:v>
                </c:pt>
                <c:pt idx="308">
                  <c:v>694.62</c:v>
                </c:pt>
                <c:pt idx="309">
                  <c:v>713.5</c:v>
                </c:pt>
                <c:pt idx="310">
                  <c:v>711.94</c:v>
                </c:pt>
                <c:pt idx="311">
                  <c:v>770.28</c:v>
                </c:pt>
                <c:pt idx="312">
                  <c:v>703.6</c:v>
                </c:pt>
                <c:pt idx="313">
                  <c:v>590.62</c:v>
                </c:pt>
                <c:pt idx="314">
                  <c:v>657.75</c:v>
                </c:pt>
                <c:pt idx="315">
                  <c:v>630.30999999999995</c:v>
                </c:pt>
                <c:pt idx="316">
                  <c:v>625.37</c:v>
                </c:pt>
                <c:pt idx="317">
                  <c:v>698.67</c:v>
                </c:pt>
                <c:pt idx="318">
                  <c:v>596.33000000000004</c:v>
                </c:pt>
                <c:pt idx="319">
                  <c:v>778.06</c:v>
                </c:pt>
                <c:pt idx="320">
                  <c:v>937.66</c:v>
                </c:pt>
                <c:pt idx="321">
                  <c:v>1020.89</c:v>
                </c:pt>
                <c:pt idx="322">
                  <c:v>1242.73</c:v>
                </c:pt>
                <c:pt idx="323">
                  <c:v>1383.93</c:v>
                </c:pt>
                <c:pt idx="324">
                  <c:v>1372.27</c:v>
                </c:pt>
                <c:pt idx="325">
                  <c:v>1301.72</c:v>
                </c:pt>
                <c:pt idx="326">
                  <c:v>1299.51</c:v>
                </c:pt>
                <c:pt idx="327">
                  <c:v>1064.04</c:v>
                </c:pt>
                <c:pt idx="328">
                  <c:v>1010.77</c:v>
                </c:pt>
                <c:pt idx="329">
                  <c:v>1053.22</c:v>
                </c:pt>
                <c:pt idx="330">
                  <c:v>1016.62</c:v>
                </c:pt>
                <c:pt idx="331">
                  <c:v>999.6</c:v>
                </c:pt>
                <c:pt idx="332">
                  <c:v>1002.55</c:v>
                </c:pt>
                <c:pt idx="333">
                  <c:v>1019.83</c:v>
                </c:pt>
                <c:pt idx="334">
                  <c:v>1021.67</c:v>
                </c:pt>
                <c:pt idx="335">
                  <c:v>1016.64</c:v>
                </c:pt>
                <c:pt idx="336">
                  <c:v>985.64</c:v>
                </c:pt>
                <c:pt idx="337">
                  <c:v>984.27</c:v>
                </c:pt>
                <c:pt idx="338">
                  <c:v>961.67</c:v>
                </c:pt>
                <c:pt idx="339">
                  <c:v>979.3</c:v>
                </c:pt>
                <c:pt idx="340">
                  <c:v>1034.97</c:v>
                </c:pt>
                <c:pt idx="341">
                  <c:v>1083.6600000000001</c:v>
                </c:pt>
                <c:pt idx="342">
                  <c:v>1104.56</c:v>
                </c:pt>
                <c:pt idx="343">
                  <c:v>1130.4000000000001</c:v>
                </c:pt>
                <c:pt idx="344">
                  <c:v>1098.3599999999999</c:v>
                </c:pt>
                <c:pt idx="345">
                  <c:v>1094.3399999999999</c:v>
                </c:pt>
                <c:pt idx="346">
                  <c:v>1153.55</c:v>
                </c:pt>
                <c:pt idx="347">
                  <c:v>1181.43</c:v>
                </c:pt>
                <c:pt idx="348">
                  <c:v>1195.8699999999999</c:v>
                </c:pt>
                <c:pt idx="349">
                  <c:v>1160.45</c:v>
                </c:pt>
                <c:pt idx="350">
                  <c:v>1060.45</c:v>
                </c:pt>
                <c:pt idx="351">
                  <c:v>981.56</c:v>
                </c:pt>
                <c:pt idx="352">
                  <c:v>967.12</c:v>
                </c:pt>
                <c:pt idx="353">
                  <c:v>943.43</c:v>
                </c:pt>
                <c:pt idx="354">
                  <c:v>900.87</c:v>
                </c:pt>
                <c:pt idx="355">
                  <c:v>832.1</c:v>
                </c:pt>
                <c:pt idx="356">
                  <c:v>844.49</c:v>
                </c:pt>
                <c:pt idx="357">
                  <c:v>830.26</c:v>
                </c:pt>
                <c:pt idx="358">
                  <c:v>820.29</c:v>
                </c:pt>
                <c:pt idx="359">
                  <c:v>822.66</c:v>
                </c:pt>
                <c:pt idx="360">
                  <c:v>705.62</c:v>
                </c:pt>
                <c:pt idx="361">
                  <c:v>666.14</c:v>
                </c:pt>
                <c:pt idx="362">
                  <c:v>674.48</c:v>
                </c:pt>
                <c:pt idx="363">
                  <c:v>656.63</c:v>
                </c:pt>
                <c:pt idx="364">
                  <c:v>693.06</c:v>
                </c:pt>
                <c:pt idx="365">
                  <c:v>678.83</c:v>
                </c:pt>
                <c:pt idx="366">
                  <c:v>608.26</c:v>
                </c:pt>
                <c:pt idx="367">
                  <c:v>658.46</c:v>
                </c:pt>
                <c:pt idx="368">
                  <c:v>697.04</c:v>
                </c:pt>
                <c:pt idx="369">
                  <c:v>655.99</c:v>
                </c:pt>
                <c:pt idx="370">
                  <c:v>608.88</c:v>
                </c:pt>
                <c:pt idx="371">
                  <c:v>637.91</c:v>
                </c:pt>
                <c:pt idx="372">
                  <c:v>652.54999999999995</c:v>
                </c:pt>
                <c:pt idx="373">
                  <c:v>596.41</c:v>
                </c:pt>
                <c:pt idx="374">
                  <c:v>608.25</c:v>
                </c:pt>
                <c:pt idx="375">
                  <c:v>589.97</c:v>
                </c:pt>
                <c:pt idx="376">
                  <c:v>572.55999999999995</c:v>
                </c:pt>
                <c:pt idx="377">
                  <c:v>568.20000000000005</c:v>
                </c:pt>
                <c:pt idx="378">
                  <c:v>577.61</c:v>
                </c:pt>
                <c:pt idx="379">
                  <c:v>533.27</c:v>
                </c:pt>
                <c:pt idx="380">
                  <c:v>431.05</c:v>
                </c:pt>
                <c:pt idx="381">
                  <c:v>424.19</c:v>
                </c:pt>
                <c:pt idx="382">
                  <c:v>348.4</c:v>
                </c:pt>
                <c:pt idx="385">
                  <c:v>344.98</c:v>
                </c:pt>
                <c:pt idx="386">
                  <c:v>344.98</c:v>
                </c:pt>
                <c:pt idx="387">
                  <c:v>368.7</c:v>
                </c:pt>
                <c:pt idx="389">
                  <c:v>382.52</c:v>
                </c:pt>
                <c:pt idx="390">
                  <c:v>396.68</c:v>
                </c:pt>
                <c:pt idx="391">
                  <c:v>422.31</c:v>
                </c:pt>
                <c:pt idx="392">
                  <c:v>453.85</c:v>
                </c:pt>
                <c:pt idx="393">
                  <c:v>432.6</c:v>
                </c:pt>
                <c:pt idx="394">
                  <c:v>420.91</c:v>
                </c:pt>
                <c:pt idx="395">
                  <c:v>425.92</c:v>
                </c:pt>
                <c:pt idx="396">
                  <c:v>408.49</c:v>
                </c:pt>
                <c:pt idx="397">
                  <c:v>387.82</c:v>
                </c:pt>
                <c:pt idx="398">
                  <c:v>339.33</c:v>
                </c:pt>
                <c:pt idx="399">
                  <c:v>358.53</c:v>
                </c:pt>
                <c:pt idx="400">
                  <c:v>358.1</c:v>
                </c:pt>
                <c:pt idx="401">
                  <c:v>386.61</c:v>
                </c:pt>
                <c:pt idx="402">
                  <c:v>447.49</c:v>
                </c:pt>
                <c:pt idx="403">
                  <c:v>468.39</c:v>
                </c:pt>
                <c:pt idx="404">
                  <c:v>503.78</c:v>
                </c:pt>
                <c:pt idx="405">
                  <c:v>538.36</c:v>
                </c:pt>
                <c:pt idx="406">
                  <c:v>605.36</c:v>
                </c:pt>
                <c:pt idx="407">
                  <c:v>663.55</c:v>
                </c:pt>
                <c:pt idx="408">
                  <c:v>729.39</c:v>
                </c:pt>
                <c:pt idx="409">
                  <c:v>814.13</c:v>
                </c:pt>
                <c:pt idx="410">
                  <c:v>832.82</c:v>
                </c:pt>
                <c:pt idx="411">
                  <c:v>894.14</c:v>
                </c:pt>
                <c:pt idx="412">
                  <c:v>938.88</c:v>
                </c:pt>
                <c:pt idx="413">
                  <c:v>977.42</c:v>
                </c:pt>
                <c:pt idx="414">
                  <c:v>1023.47</c:v>
                </c:pt>
                <c:pt idx="415">
                  <c:v>1047.1500000000001</c:v>
                </c:pt>
                <c:pt idx="416">
                  <c:v>1076.76</c:v>
                </c:pt>
                <c:pt idx="417">
                  <c:v>1234.6600000000001</c:v>
                </c:pt>
                <c:pt idx="418">
                  <c:v>1272.72</c:v>
                </c:pt>
                <c:pt idx="419">
                  <c:v>1399.42</c:v>
                </c:pt>
                <c:pt idx="420">
                  <c:v>1434.02</c:v>
                </c:pt>
                <c:pt idx="421">
                  <c:v>1432.96</c:v>
                </c:pt>
                <c:pt idx="422">
                  <c:v>1229.47</c:v>
                </c:pt>
                <c:pt idx="423">
                  <c:v>1062.8399999999999</c:v>
                </c:pt>
                <c:pt idx="424">
                  <c:v>1050.6400000000001</c:v>
                </c:pt>
                <c:pt idx="425">
                  <c:v>1044.83</c:v>
                </c:pt>
                <c:pt idx="426">
                  <c:v>1025.0899999999999</c:v>
                </c:pt>
                <c:pt idx="427">
                  <c:v>1054.3900000000001</c:v>
                </c:pt>
                <c:pt idx="428">
                  <c:v>1036.52</c:v>
                </c:pt>
                <c:pt idx="429">
                  <c:v>970.48</c:v>
                </c:pt>
                <c:pt idx="430">
                  <c:v>918.15</c:v>
                </c:pt>
                <c:pt idx="431">
                  <c:v>922.61</c:v>
                </c:pt>
                <c:pt idx="432">
                  <c:v>907.72</c:v>
                </c:pt>
                <c:pt idx="433">
                  <c:v>879.13</c:v>
                </c:pt>
                <c:pt idx="434">
                  <c:v>896.6</c:v>
                </c:pt>
                <c:pt idx="435">
                  <c:v>886.47</c:v>
                </c:pt>
                <c:pt idx="436">
                  <c:v>876.04</c:v>
                </c:pt>
                <c:pt idx="437">
                  <c:v>873.69</c:v>
                </c:pt>
                <c:pt idx="438">
                  <c:v>867.52</c:v>
                </c:pt>
                <c:pt idx="439">
                  <c:v>859.12</c:v>
                </c:pt>
                <c:pt idx="440">
                  <c:v>879.74</c:v>
                </c:pt>
                <c:pt idx="441">
                  <c:v>879.49</c:v>
                </c:pt>
                <c:pt idx="442">
                  <c:v>877.4</c:v>
                </c:pt>
                <c:pt idx="443">
                  <c:v>839.46</c:v>
                </c:pt>
                <c:pt idx="444">
                  <c:v>818.31</c:v>
                </c:pt>
                <c:pt idx="445">
                  <c:v>813.72</c:v>
                </c:pt>
                <c:pt idx="446">
                  <c:v>814.02</c:v>
                </c:pt>
                <c:pt idx="447">
                  <c:v>804.85</c:v>
                </c:pt>
                <c:pt idx="448">
                  <c:v>803.98</c:v>
                </c:pt>
                <c:pt idx="449">
                  <c:v>797.12</c:v>
                </c:pt>
                <c:pt idx="450">
                  <c:v>787.11</c:v>
                </c:pt>
                <c:pt idx="451">
                  <c:v>781.84</c:v>
                </c:pt>
                <c:pt idx="452">
                  <c:v>761.1</c:v>
                </c:pt>
                <c:pt idx="453">
                  <c:v>714.17</c:v>
                </c:pt>
                <c:pt idx="454">
                  <c:v>703.61</c:v>
                </c:pt>
                <c:pt idx="455">
                  <c:v>687.21</c:v>
                </c:pt>
                <c:pt idx="456">
                  <c:v>670.28</c:v>
                </c:pt>
                <c:pt idx="457">
                  <c:v>658.16</c:v>
                </c:pt>
                <c:pt idx="458">
                  <c:v>655.54</c:v>
                </c:pt>
                <c:pt idx="459">
                  <c:v>650.88</c:v>
                </c:pt>
                <c:pt idx="460">
                  <c:v>650.34</c:v>
                </c:pt>
                <c:pt idx="461">
                  <c:v>647.86</c:v>
                </c:pt>
                <c:pt idx="462">
                  <c:v>645.53</c:v>
                </c:pt>
                <c:pt idx="463">
                  <c:v>639.49</c:v>
                </c:pt>
                <c:pt idx="464">
                  <c:v>625.71</c:v>
                </c:pt>
                <c:pt idx="465">
                  <c:v>607.69000000000005</c:v>
                </c:pt>
                <c:pt idx="466">
                  <c:v>619.63</c:v>
                </c:pt>
                <c:pt idx="467">
                  <c:v>613.1</c:v>
                </c:pt>
                <c:pt idx="468">
                  <c:v>599.34</c:v>
                </c:pt>
                <c:pt idx="469">
                  <c:v>613.33000000000004</c:v>
                </c:pt>
                <c:pt idx="470">
                  <c:v>595.34</c:v>
                </c:pt>
                <c:pt idx="471">
                  <c:v>583.88</c:v>
                </c:pt>
                <c:pt idx="472">
                  <c:v>563.01</c:v>
                </c:pt>
                <c:pt idx="473">
                  <c:v>553.02</c:v>
                </c:pt>
                <c:pt idx="474">
                  <c:v>546.14</c:v>
                </c:pt>
                <c:pt idx="475">
                  <c:v>510.79</c:v>
                </c:pt>
                <c:pt idx="476">
                  <c:v>534.80999999999995</c:v>
                </c:pt>
                <c:pt idx="477">
                  <c:v>534.61</c:v>
                </c:pt>
                <c:pt idx="478">
                  <c:v>536.11</c:v>
                </c:pt>
                <c:pt idx="479">
                  <c:v>538.83000000000004</c:v>
                </c:pt>
                <c:pt idx="480">
                  <c:v>549.27</c:v>
                </c:pt>
                <c:pt idx="481">
                  <c:v>549.86</c:v>
                </c:pt>
                <c:pt idx="482">
                  <c:v>544.38</c:v>
                </c:pt>
                <c:pt idx="483">
                  <c:v>558.23</c:v>
                </c:pt>
                <c:pt idx="484">
                  <c:v>541.03</c:v>
                </c:pt>
                <c:pt idx="485">
                  <c:v>544.64</c:v>
                </c:pt>
                <c:pt idx="486">
                  <c:v>552.91</c:v>
                </c:pt>
                <c:pt idx="487">
                  <c:v>547.17999999999995</c:v>
                </c:pt>
                <c:pt idx="488">
                  <c:v>536.91</c:v>
                </c:pt>
                <c:pt idx="489">
                  <c:v>527.75</c:v>
                </c:pt>
                <c:pt idx="490">
                  <c:v>532.67999999999995</c:v>
                </c:pt>
                <c:pt idx="491">
                  <c:v>533.46</c:v>
                </c:pt>
                <c:pt idx="492">
                  <c:v>526.29999999999995</c:v>
                </c:pt>
                <c:pt idx="493">
                  <c:v>531.74</c:v>
                </c:pt>
                <c:pt idx="494">
                  <c:v>523.17999999999995</c:v>
                </c:pt>
                <c:pt idx="495">
                  <c:v>522.42999999999995</c:v>
                </c:pt>
                <c:pt idx="496">
                  <c:v>521.71</c:v>
                </c:pt>
                <c:pt idx="497">
                  <c:v>507.91</c:v>
                </c:pt>
                <c:pt idx="498">
                  <c:v>458.03</c:v>
                </c:pt>
                <c:pt idx="499">
                  <c:v>445.36</c:v>
                </c:pt>
                <c:pt idx="500">
                  <c:v>444.81</c:v>
                </c:pt>
                <c:pt idx="501">
                  <c:v>436.69</c:v>
                </c:pt>
                <c:pt idx="502">
                  <c:v>438.58</c:v>
                </c:pt>
                <c:pt idx="503">
                  <c:v>423.89</c:v>
                </c:pt>
                <c:pt idx="504">
                  <c:v>414.54</c:v>
                </c:pt>
                <c:pt idx="505">
                  <c:v>403.3</c:v>
                </c:pt>
                <c:pt idx="506">
                  <c:v>389.18</c:v>
                </c:pt>
                <c:pt idx="507">
                  <c:v>383.98</c:v>
                </c:pt>
                <c:pt idx="508">
                  <c:v>378.04</c:v>
                </c:pt>
                <c:pt idx="509">
                  <c:v>358.17</c:v>
                </c:pt>
                <c:pt idx="510">
                  <c:v>363.48</c:v>
                </c:pt>
                <c:pt idx="511">
                  <c:v>362.15</c:v>
                </c:pt>
                <c:pt idx="512">
                  <c:v>363</c:v>
                </c:pt>
                <c:pt idx="513">
                  <c:v>351.64</c:v>
                </c:pt>
                <c:pt idx="514">
                  <c:v>347.57</c:v>
                </c:pt>
                <c:pt idx="515">
                  <c:v>338.52</c:v>
                </c:pt>
                <c:pt idx="516">
                  <c:v>355.06</c:v>
                </c:pt>
                <c:pt idx="517">
                  <c:v>354.33</c:v>
                </c:pt>
                <c:pt idx="518">
                  <c:v>352.92</c:v>
                </c:pt>
                <c:pt idx="519">
                  <c:v>326.13</c:v>
                </c:pt>
                <c:pt idx="520">
                  <c:v>328.47</c:v>
                </c:pt>
                <c:pt idx="521">
                  <c:v>327.56</c:v>
                </c:pt>
                <c:pt idx="522">
                  <c:v>338.18</c:v>
                </c:pt>
                <c:pt idx="523">
                  <c:v>346.76</c:v>
                </c:pt>
                <c:pt idx="524">
                  <c:v>343.44</c:v>
                </c:pt>
                <c:pt idx="525">
                  <c:v>329.37</c:v>
                </c:pt>
                <c:pt idx="526">
                  <c:v>323.38</c:v>
                </c:pt>
                <c:pt idx="527">
                  <c:v>297.14</c:v>
                </c:pt>
                <c:pt idx="528">
                  <c:v>315.36</c:v>
                </c:pt>
                <c:pt idx="529">
                  <c:v>298.89</c:v>
                </c:pt>
                <c:pt idx="530">
                  <c:v>309.17</c:v>
                </c:pt>
                <c:pt idx="531">
                  <c:v>293.45</c:v>
                </c:pt>
                <c:pt idx="532">
                  <c:v>279.49</c:v>
                </c:pt>
                <c:pt idx="533">
                  <c:v>274.81</c:v>
                </c:pt>
                <c:pt idx="534">
                  <c:v>286.88</c:v>
                </c:pt>
                <c:pt idx="535">
                  <c:v>279.60000000000002</c:v>
                </c:pt>
                <c:pt idx="536">
                  <c:v>252.91</c:v>
                </c:pt>
                <c:pt idx="537">
                  <c:v>243.85</c:v>
                </c:pt>
                <c:pt idx="538">
                  <c:v>230.52</c:v>
                </c:pt>
                <c:pt idx="539">
                  <c:v>224.27</c:v>
                </c:pt>
                <c:pt idx="540">
                  <c:v>222.93</c:v>
                </c:pt>
                <c:pt idx="541">
                  <c:v>224.07</c:v>
                </c:pt>
                <c:pt idx="542">
                  <c:v>219.26</c:v>
                </c:pt>
                <c:pt idx="543">
                  <c:v>226.85</c:v>
                </c:pt>
                <c:pt idx="544">
                  <c:v>214.32</c:v>
                </c:pt>
                <c:pt idx="545">
                  <c:v>223.19</c:v>
                </c:pt>
                <c:pt idx="546">
                  <c:v>239.21</c:v>
                </c:pt>
                <c:pt idx="547">
                  <c:v>244.54</c:v>
                </c:pt>
                <c:pt idx="548">
                  <c:v>218.05</c:v>
                </c:pt>
                <c:pt idx="549">
                  <c:v>205.55</c:v>
                </c:pt>
                <c:pt idx="550">
                  <c:v>199.66</c:v>
                </c:pt>
                <c:pt idx="551">
                  <c:v>186.57</c:v>
                </c:pt>
                <c:pt idx="552">
                  <c:v>186.44</c:v>
                </c:pt>
                <c:pt idx="553">
                  <c:v>160.57</c:v>
                </c:pt>
                <c:pt idx="554">
                  <c:v>168.61</c:v>
                </c:pt>
                <c:pt idx="555">
                  <c:v>164.15</c:v>
                </c:pt>
                <c:pt idx="556">
                  <c:v>153.38999999999999</c:v>
                </c:pt>
                <c:pt idx="557">
                  <c:v>139.22999999999999</c:v>
                </c:pt>
                <c:pt idx="558">
                  <c:v>180.95</c:v>
                </c:pt>
                <c:pt idx="559">
                  <c:v>201.14</c:v>
                </c:pt>
                <c:pt idx="560">
                  <c:v>186.7</c:v>
                </c:pt>
                <c:pt idx="561">
                  <c:v>185.33</c:v>
                </c:pt>
                <c:pt idx="562">
                  <c:v>176.03</c:v>
                </c:pt>
                <c:pt idx="563">
                  <c:v>134.78</c:v>
                </c:pt>
                <c:pt idx="564">
                  <c:v>155.15</c:v>
                </c:pt>
                <c:pt idx="565">
                  <c:v>152.09</c:v>
                </c:pt>
                <c:pt idx="566">
                  <c:v>159.5</c:v>
                </c:pt>
                <c:pt idx="567">
                  <c:v>154.69999999999999</c:v>
                </c:pt>
                <c:pt idx="568">
                  <c:v>184.7</c:v>
                </c:pt>
                <c:pt idx="569">
                  <c:v>191.91</c:v>
                </c:pt>
                <c:pt idx="570">
                  <c:v>219.24</c:v>
                </c:pt>
                <c:pt idx="571">
                  <c:v>226.79</c:v>
                </c:pt>
                <c:pt idx="572">
                  <c:v>181.27</c:v>
                </c:pt>
                <c:pt idx="573">
                  <c:v>105.63</c:v>
                </c:pt>
                <c:pt idx="574">
                  <c:v>102.08</c:v>
                </c:pt>
                <c:pt idx="575">
                  <c:v>81.8</c:v>
                </c:pt>
                <c:pt idx="576">
                  <c:v>84.89</c:v>
                </c:pt>
                <c:pt idx="577">
                  <c:v>94.86</c:v>
                </c:pt>
                <c:pt idx="578">
                  <c:v>75.14</c:v>
                </c:pt>
                <c:pt idx="579">
                  <c:v>73.87</c:v>
                </c:pt>
                <c:pt idx="580">
                  <c:v>54.1</c:v>
                </c:pt>
                <c:pt idx="581">
                  <c:v>26.45</c:v>
                </c:pt>
                <c:pt idx="582">
                  <c:v>8.01</c:v>
                </c:pt>
                <c:pt idx="583">
                  <c:v>13.79</c:v>
                </c:pt>
                <c:pt idx="584">
                  <c:v>20.37</c:v>
                </c:pt>
                <c:pt idx="585">
                  <c:v>13.34</c:v>
                </c:pt>
                <c:pt idx="586">
                  <c:v>20.57</c:v>
                </c:pt>
                <c:pt idx="587">
                  <c:v>17.45</c:v>
                </c:pt>
                <c:pt idx="588">
                  <c:v>23.9</c:v>
                </c:pt>
                <c:pt idx="589">
                  <c:v>21.07</c:v>
                </c:pt>
                <c:pt idx="590">
                  <c:v>37.49</c:v>
                </c:pt>
                <c:pt idx="591">
                  <c:v>31.96</c:v>
                </c:pt>
                <c:pt idx="592">
                  <c:v>47.62</c:v>
                </c:pt>
                <c:pt idx="593">
                  <c:v>50.12</c:v>
                </c:pt>
                <c:pt idx="594">
                  <c:v>58.49</c:v>
                </c:pt>
                <c:pt idx="595">
                  <c:v>65.180000000000007</c:v>
                </c:pt>
                <c:pt idx="596">
                  <c:v>59.88</c:v>
                </c:pt>
                <c:pt idx="597">
                  <c:v>35.47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E3-4093-BD47-7496620CC479}"/>
            </c:ext>
          </c:extLst>
        </c:ser>
        <c:ser>
          <c:idx val="1"/>
          <c:order val="1"/>
          <c:tx>
            <c:strRef>
              <c:f>Sheet2!$C$2</c:f>
              <c:strCache>
                <c:ptCount val="1"/>
                <c:pt idx="0">
                  <c:v>热轧板卷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Sheet2!$A$3:$A$600</c:f>
              <c:numCache>
                <c:formatCode>yyyy\-mm\-dd</c:formatCode>
                <c:ptCount val="598"/>
                <c:pt idx="0">
                  <c:v>44798</c:v>
                </c:pt>
                <c:pt idx="1">
                  <c:v>44797</c:v>
                </c:pt>
                <c:pt idx="2">
                  <c:v>44796</c:v>
                </c:pt>
                <c:pt idx="3">
                  <c:v>44795</c:v>
                </c:pt>
                <c:pt idx="4">
                  <c:v>44792</c:v>
                </c:pt>
                <c:pt idx="5">
                  <c:v>44791</c:v>
                </c:pt>
                <c:pt idx="6">
                  <c:v>44790</c:v>
                </c:pt>
                <c:pt idx="7">
                  <c:v>44789</c:v>
                </c:pt>
                <c:pt idx="8">
                  <c:v>44788</c:v>
                </c:pt>
                <c:pt idx="9">
                  <c:v>44785</c:v>
                </c:pt>
                <c:pt idx="10">
                  <c:v>44784</c:v>
                </c:pt>
                <c:pt idx="11">
                  <c:v>44783</c:v>
                </c:pt>
                <c:pt idx="12">
                  <c:v>44782</c:v>
                </c:pt>
                <c:pt idx="13">
                  <c:v>44781</c:v>
                </c:pt>
                <c:pt idx="14">
                  <c:v>44778</c:v>
                </c:pt>
                <c:pt idx="15">
                  <c:v>44777</c:v>
                </c:pt>
                <c:pt idx="16">
                  <c:v>44776</c:v>
                </c:pt>
                <c:pt idx="17">
                  <c:v>44775</c:v>
                </c:pt>
                <c:pt idx="18">
                  <c:v>44774</c:v>
                </c:pt>
                <c:pt idx="19">
                  <c:v>44771</c:v>
                </c:pt>
                <c:pt idx="20">
                  <c:v>44770</c:v>
                </c:pt>
                <c:pt idx="21">
                  <c:v>44769</c:v>
                </c:pt>
                <c:pt idx="22">
                  <c:v>44768</c:v>
                </c:pt>
                <c:pt idx="23">
                  <c:v>44767</c:v>
                </c:pt>
                <c:pt idx="24">
                  <c:v>44764</c:v>
                </c:pt>
                <c:pt idx="25">
                  <c:v>44763</c:v>
                </c:pt>
                <c:pt idx="26">
                  <c:v>44762</c:v>
                </c:pt>
                <c:pt idx="27">
                  <c:v>44761</c:v>
                </c:pt>
                <c:pt idx="28">
                  <c:v>44760</c:v>
                </c:pt>
                <c:pt idx="29">
                  <c:v>44757</c:v>
                </c:pt>
                <c:pt idx="30">
                  <c:v>44756</c:v>
                </c:pt>
                <c:pt idx="31">
                  <c:v>44755</c:v>
                </c:pt>
                <c:pt idx="32">
                  <c:v>44754</c:v>
                </c:pt>
                <c:pt idx="33">
                  <c:v>44753</c:v>
                </c:pt>
                <c:pt idx="34">
                  <c:v>44750</c:v>
                </c:pt>
                <c:pt idx="35">
                  <c:v>44749</c:v>
                </c:pt>
                <c:pt idx="36">
                  <c:v>44748</c:v>
                </c:pt>
                <c:pt idx="37">
                  <c:v>44747</c:v>
                </c:pt>
                <c:pt idx="38">
                  <c:v>44746</c:v>
                </c:pt>
                <c:pt idx="39">
                  <c:v>44743</c:v>
                </c:pt>
                <c:pt idx="40">
                  <c:v>44742</c:v>
                </c:pt>
                <c:pt idx="41">
                  <c:v>44741</c:v>
                </c:pt>
                <c:pt idx="42">
                  <c:v>44740</c:v>
                </c:pt>
                <c:pt idx="43">
                  <c:v>44739</c:v>
                </c:pt>
                <c:pt idx="44">
                  <c:v>44736</c:v>
                </c:pt>
                <c:pt idx="45">
                  <c:v>44735</c:v>
                </c:pt>
                <c:pt idx="46">
                  <c:v>44734</c:v>
                </c:pt>
                <c:pt idx="47">
                  <c:v>44733</c:v>
                </c:pt>
                <c:pt idx="48">
                  <c:v>44732</c:v>
                </c:pt>
                <c:pt idx="49">
                  <c:v>44729</c:v>
                </c:pt>
                <c:pt idx="50">
                  <c:v>44728</c:v>
                </c:pt>
                <c:pt idx="51">
                  <c:v>44727</c:v>
                </c:pt>
                <c:pt idx="52">
                  <c:v>44726</c:v>
                </c:pt>
                <c:pt idx="53">
                  <c:v>44725</c:v>
                </c:pt>
                <c:pt idx="54">
                  <c:v>44722</c:v>
                </c:pt>
                <c:pt idx="55">
                  <c:v>44721</c:v>
                </c:pt>
                <c:pt idx="56">
                  <c:v>44720</c:v>
                </c:pt>
                <c:pt idx="57">
                  <c:v>44719</c:v>
                </c:pt>
                <c:pt idx="58">
                  <c:v>44718</c:v>
                </c:pt>
                <c:pt idx="59">
                  <c:v>44714</c:v>
                </c:pt>
                <c:pt idx="60">
                  <c:v>44713</c:v>
                </c:pt>
                <c:pt idx="61">
                  <c:v>44712</c:v>
                </c:pt>
                <c:pt idx="62">
                  <c:v>44711</c:v>
                </c:pt>
                <c:pt idx="63">
                  <c:v>44708</c:v>
                </c:pt>
                <c:pt idx="64">
                  <c:v>44707</c:v>
                </c:pt>
                <c:pt idx="65">
                  <c:v>44706</c:v>
                </c:pt>
                <c:pt idx="66">
                  <c:v>44705</c:v>
                </c:pt>
                <c:pt idx="67">
                  <c:v>44704</c:v>
                </c:pt>
                <c:pt idx="68">
                  <c:v>44701</c:v>
                </c:pt>
                <c:pt idx="69">
                  <c:v>44700</c:v>
                </c:pt>
                <c:pt idx="70">
                  <c:v>44699</c:v>
                </c:pt>
                <c:pt idx="71">
                  <c:v>44698</c:v>
                </c:pt>
                <c:pt idx="72">
                  <c:v>44697</c:v>
                </c:pt>
                <c:pt idx="73">
                  <c:v>44694</c:v>
                </c:pt>
                <c:pt idx="74">
                  <c:v>44693</c:v>
                </c:pt>
                <c:pt idx="75">
                  <c:v>44692</c:v>
                </c:pt>
                <c:pt idx="76">
                  <c:v>44691</c:v>
                </c:pt>
                <c:pt idx="77">
                  <c:v>44690</c:v>
                </c:pt>
                <c:pt idx="78">
                  <c:v>44688</c:v>
                </c:pt>
                <c:pt idx="79">
                  <c:v>44687</c:v>
                </c:pt>
                <c:pt idx="80">
                  <c:v>44686</c:v>
                </c:pt>
                <c:pt idx="81">
                  <c:v>44680</c:v>
                </c:pt>
                <c:pt idx="82">
                  <c:v>44679</c:v>
                </c:pt>
                <c:pt idx="83">
                  <c:v>44678</c:v>
                </c:pt>
                <c:pt idx="84">
                  <c:v>44677</c:v>
                </c:pt>
                <c:pt idx="85">
                  <c:v>44676</c:v>
                </c:pt>
                <c:pt idx="86">
                  <c:v>44675</c:v>
                </c:pt>
                <c:pt idx="87">
                  <c:v>44673</c:v>
                </c:pt>
                <c:pt idx="88">
                  <c:v>44672</c:v>
                </c:pt>
                <c:pt idx="89">
                  <c:v>44671</c:v>
                </c:pt>
                <c:pt idx="90">
                  <c:v>44670</c:v>
                </c:pt>
                <c:pt idx="91">
                  <c:v>44669</c:v>
                </c:pt>
                <c:pt idx="92">
                  <c:v>44666</c:v>
                </c:pt>
                <c:pt idx="93">
                  <c:v>44665</c:v>
                </c:pt>
                <c:pt idx="94">
                  <c:v>44664</c:v>
                </c:pt>
                <c:pt idx="95">
                  <c:v>44663</c:v>
                </c:pt>
                <c:pt idx="96">
                  <c:v>44662</c:v>
                </c:pt>
                <c:pt idx="97">
                  <c:v>44659</c:v>
                </c:pt>
                <c:pt idx="98">
                  <c:v>44658</c:v>
                </c:pt>
                <c:pt idx="99">
                  <c:v>44657</c:v>
                </c:pt>
                <c:pt idx="100">
                  <c:v>44653</c:v>
                </c:pt>
                <c:pt idx="101">
                  <c:v>44652</c:v>
                </c:pt>
                <c:pt idx="102">
                  <c:v>44651</c:v>
                </c:pt>
                <c:pt idx="103">
                  <c:v>44650</c:v>
                </c:pt>
                <c:pt idx="104">
                  <c:v>44649</c:v>
                </c:pt>
                <c:pt idx="105">
                  <c:v>44648</c:v>
                </c:pt>
                <c:pt idx="106">
                  <c:v>44645</c:v>
                </c:pt>
                <c:pt idx="107">
                  <c:v>44644</c:v>
                </c:pt>
                <c:pt idx="108">
                  <c:v>44643</c:v>
                </c:pt>
                <c:pt idx="109">
                  <c:v>44642</c:v>
                </c:pt>
                <c:pt idx="110">
                  <c:v>44641</c:v>
                </c:pt>
                <c:pt idx="111">
                  <c:v>44638</c:v>
                </c:pt>
                <c:pt idx="112">
                  <c:v>44637</c:v>
                </c:pt>
                <c:pt idx="113">
                  <c:v>44636</c:v>
                </c:pt>
                <c:pt idx="114">
                  <c:v>44635</c:v>
                </c:pt>
                <c:pt idx="115">
                  <c:v>44634</c:v>
                </c:pt>
                <c:pt idx="116">
                  <c:v>44631</c:v>
                </c:pt>
                <c:pt idx="117">
                  <c:v>44630</c:v>
                </c:pt>
                <c:pt idx="118">
                  <c:v>44629</c:v>
                </c:pt>
                <c:pt idx="119">
                  <c:v>44628</c:v>
                </c:pt>
                <c:pt idx="120">
                  <c:v>44627</c:v>
                </c:pt>
                <c:pt idx="121">
                  <c:v>44624</c:v>
                </c:pt>
                <c:pt idx="122">
                  <c:v>44623</c:v>
                </c:pt>
                <c:pt idx="123">
                  <c:v>44622</c:v>
                </c:pt>
                <c:pt idx="124">
                  <c:v>44621</c:v>
                </c:pt>
                <c:pt idx="125">
                  <c:v>44620</c:v>
                </c:pt>
                <c:pt idx="126">
                  <c:v>44617</c:v>
                </c:pt>
                <c:pt idx="127">
                  <c:v>44616</c:v>
                </c:pt>
                <c:pt idx="128">
                  <c:v>44615</c:v>
                </c:pt>
                <c:pt idx="129">
                  <c:v>44614</c:v>
                </c:pt>
                <c:pt idx="130">
                  <c:v>44613</c:v>
                </c:pt>
                <c:pt idx="131">
                  <c:v>44610</c:v>
                </c:pt>
                <c:pt idx="132">
                  <c:v>44609</c:v>
                </c:pt>
                <c:pt idx="133">
                  <c:v>44608</c:v>
                </c:pt>
                <c:pt idx="134">
                  <c:v>44607</c:v>
                </c:pt>
                <c:pt idx="135">
                  <c:v>44606</c:v>
                </c:pt>
                <c:pt idx="136">
                  <c:v>44603</c:v>
                </c:pt>
                <c:pt idx="137">
                  <c:v>44602</c:v>
                </c:pt>
                <c:pt idx="138">
                  <c:v>44601</c:v>
                </c:pt>
                <c:pt idx="139">
                  <c:v>44600</c:v>
                </c:pt>
                <c:pt idx="140">
                  <c:v>44599</c:v>
                </c:pt>
                <c:pt idx="141">
                  <c:v>44591</c:v>
                </c:pt>
                <c:pt idx="142">
                  <c:v>44590</c:v>
                </c:pt>
                <c:pt idx="143">
                  <c:v>44589</c:v>
                </c:pt>
                <c:pt idx="144">
                  <c:v>44588</c:v>
                </c:pt>
                <c:pt idx="145">
                  <c:v>44587</c:v>
                </c:pt>
                <c:pt idx="146">
                  <c:v>44586</c:v>
                </c:pt>
                <c:pt idx="147">
                  <c:v>44585</c:v>
                </c:pt>
                <c:pt idx="148">
                  <c:v>44582</c:v>
                </c:pt>
                <c:pt idx="149">
                  <c:v>44581</c:v>
                </c:pt>
                <c:pt idx="150">
                  <c:v>44580</c:v>
                </c:pt>
                <c:pt idx="151">
                  <c:v>44579</c:v>
                </c:pt>
                <c:pt idx="152">
                  <c:v>44578</c:v>
                </c:pt>
                <c:pt idx="153">
                  <c:v>44575</c:v>
                </c:pt>
                <c:pt idx="154">
                  <c:v>44574</c:v>
                </c:pt>
                <c:pt idx="155">
                  <c:v>44573</c:v>
                </c:pt>
                <c:pt idx="156">
                  <c:v>44572</c:v>
                </c:pt>
                <c:pt idx="157">
                  <c:v>44571</c:v>
                </c:pt>
                <c:pt idx="158">
                  <c:v>44568</c:v>
                </c:pt>
                <c:pt idx="159">
                  <c:v>44567</c:v>
                </c:pt>
                <c:pt idx="160">
                  <c:v>44566</c:v>
                </c:pt>
                <c:pt idx="161">
                  <c:v>44565</c:v>
                </c:pt>
                <c:pt idx="162">
                  <c:v>44561</c:v>
                </c:pt>
                <c:pt idx="163">
                  <c:v>44560</c:v>
                </c:pt>
                <c:pt idx="164">
                  <c:v>44559</c:v>
                </c:pt>
                <c:pt idx="165">
                  <c:v>44558</c:v>
                </c:pt>
                <c:pt idx="166">
                  <c:v>44557</c:v>
                </c:pt>
                <c:pt idx="167">
                  <c:v>44554</c:v>
                </c:pt>
                <c:pt idx="168">
                  <c:v>44553</c:v>
                </c:pt>
                <c:pt idx="169">
                  <c:v>44552</c:v>
                </c:pt>
                <c:pt idx="170">
                  <c:v>44551</c:v>
                </c:pt>
                <c:pt idx="171">
                  <c:v>44550</c:v>
                </c:pt>
                <c:pt idx="172">
                  <c:v>44547</c:v>
                </c:pt>
                <c:pt idx="173">
                  <c:v>44546</c:v>
                </c:pt>
                <c:pt idx="174">
                  <c:v>44545</c:v>
                </c:pt>
                <c:pt idx="175">
                  <c:v>44544</c:v>
                </c:pt>
                <c:pt idx="176">
                  <c:v>44543</c:v>
                </c:pt>
                <c:pt idx="177">
                  <c:v>44540</c:v>
                </c:pt>
                <c:pt idx="178">
                  <c:v>44539</c:v>
                </c:pt>
                <c:pt idx="179">
                  <c:v>44538</c:v>
                </c:pt>
                <c:pt idx="180">
                  <c:v>44537</c:v>
                </c:pt>
                <c:pt idx="181">
                  <c:v>44536</c:v>
                </c:pt>
                <c:pt idx="182">
                  <c:v>44533</c:v>
                </c:pt>
                <c:pt idx="183">
                  <c:v>44532</c:v>
                </c:pt>
                <c:pt idx="184">
                  <c:v>44531</c:v>
                </c:pt>
                <c:pt idx="185">
                  <c:v>44530</c:v>
                </c:pt>
                <c:pt idx="186">
                  <c:v>44529</c:v>
                </c:pt>
                <c:pt idx="187">
                  <c:v>44526</c:v>
                </c:pt>
                <c:pt idx="188">
                  <c:v>44525</c:v>
                </c:pt>
                <c:pt idx="189">
                  <c:v>44524</c:v>
                </c:pt>
                <c:pt idx="190">
                  <c:v>44523</c:v>
                </c:pt>
                <c:pt idx="191">
                  <c:v>44522</c:v>
                </c:pt>
                <c:pt idx="192">
                  <c:v>44519</c:v>
                </c:pt>
                <c:pt idx="193">
                  <c:v>44518</c:v>
                </c:pt>
                <c:pt idx="194">
                  <c:v>44517</c:v>
                </c:pt>
                <c:pt idx="195">
                  <c:v>44516</c:v>
                </c:pt>
                <c:pt idx="196">
                  <c:v>44515</c:v>
                </c:pt>
                <c:pt idx="197">
                  <c:v>44512</c:v>
                </c:pt>
                <c:pt idx="198">
                  <c:v>44511</c:v>
                </c:pt>
                <c:pt idx="199">
                  <c:v>44510</c:v>
                </c:pt>
                <c:pt idx="200">
                  <c:v>44509</c:v>
                </c:pt>
                <c:pt idx="201">
                  <c:v>44508</c:v>
                </c:pt>
                <c:pt idx="202">
                  <c:v>44505</c:v>
                </c:pt>
                <c:pt idx="203">
                  <c:v>44504</c:v>
                </c:pt>
                <c:pt idx="204">
                  <c:v>44503</c:v>
                </c:pt>
                <c:pt idx="205">
                  <c:v>44502</c:v>
                </c:pt>
                <c:pt idx="206">
                  <c:v>44501</c:v>
                </c:pt>
                <c:pt idx="207">
                  <c:v>44498</c:v>
                </c:pt>
                <c:pt idx="208">
                  <c:v>44497</c:v>
                </c:pt>
                <c:pt idx="209">
                  <c:v>44496</c:v>
                </c:pt>
                <c:pt idx="210">
                  <c:v>44495</c:v>
                </c:pt>
                <c:pt idx="211">
                  <c:v>44494</c:v>
                </c:pt>
                <c:pt idx="212">
                  <c:v>44491</c:v>
                </c:pt>
                <c:pt idx="213">
                  <c:v>44490</c:v>
                </c:pt>
                <c:pt idx="214">
                  <c:v>44489</c:v>
                </c:pt>
                <c:pt idx="215">
                  <c:v>44488</c:v>
                </c:pt>
                <c:pt idx="216">
                  <c:v>44487</c:v>
                </c:pt>
                <c:pt idx="217">
                  <c:v>44484</c:v>
                </c:pt>
                <c:pt idx="218">
                  <c:v>44483</c:v>
                </c:pt>
                <c:pt idx="219">
                  <c:v>44482</c:v>
                </c:pt>
                <c:pt idx="220">
                  <c:v>44481</c:v>
                </c:pt>
                <c:pt idx="221">
                  <c:v>44480</c:v>
                </c:pt>
                <c:pt idx="222">
                  <c:v>44478</c:v>
                </c:pt>
                <c:pt idx="223">
                  <c:v>44477</c:v>
                </c:pt>
                <c:pt idx="224">
                  <c:v>44469</c:v>
                </c:pt>
                <c:pt idx="225">
                  <c:v>44468</c:v>
                </c:pt>
                <c:pt idx="226">
                  <c:v>44467</c:v>
                </c:pt>
                <c:pt idx="227">
                  <c:v>44466</c:v>
                </c:pt>
                <c:pt idx="228">
                  <c:v>44465</c:v>
                </c:pt>
                <c:pt idx="229">
                  <c:v>44463</c:v>
                </c:pt>
                <c:pt idx="230">
                  <c:v>44462</c:v>
                </c:pt>
                <c:pt idx="231">
                  <c:v>44461</c:v>
                </c:pt>
                <c:pt idx="232">
                  <c:v>44457</c:v>
                </c:pt>
                <c:pt idx="233">
                  <c:v>44456</c:v>
                </c:pt>
                <c:pt idx="234">
                  <c:v>44455</c:v>
                </c:pt>
                <c:pt idx="235">
                  <c:v>44454</c:v>
                </c:pt>
                <c:pt idx="236">
                  <c:v>44453</c:v>
                </c:pt>
                <c:pt idx="237">
                  <c:v>44452</c:v>
                </c:pt>
                <c:pt idx="238">
                  <c:v>44449</c:v>
                </c:pt>
                <c:pt idx="239">
                  <c:v>44448</c:v>
                </c:pt>
                <c:pt idx="240">
                  <c:v>44447</c:v>
                </c:pt>
                <c:pt idx="241">
                  <c:v>44446</c:v>
                </c:pt>
                <c:pt idx="242">
                  <c:v>44445</c:v>
                </c:pt>
                <c:pt idx="243">
                  <c:v>44442</c:v>
                </c:pt>
                <c:pt idx="244">
                  <c:v>44441</c:v>
                </c:pt>
                <c:pt idx="245">
                  <c:v>44440</c:v>
                </c:pt>
                <c:pt idx="246">
                  <c:v>44439</c:v>
                </c:pt>
                <c:pt idx="247">
                  <c:v>44438</c:v>
                </c:pt>
                <c:pt idx="248">
                  <c:v>44435</c:v>
                </c:pt>
                <c:pt idx="249">
                  <c:v>44434</c:v>
                </c:pt>
                <c:pt idx="250">
                  <c:v>44433</c:v>
                </c:pt>
                <c:pt idx="251">
                  <c:v>44432</c:v>
                </c:pt>
                <c:pt idx="252">
                  <c:v>44431</c:v>
                </c:pt>
                <c:pt idx="253">
                  <c:v>44428</c:v>
                </c:pt>
                <c:pt idx="254">
                  <c:v>44427</c:v>
                </c:pt>
                <c:pt idx="255">
                  <c:v>44426</c:v>
                </c:pt>
                <c:pt idx="256">
                  <c:v>44425</c:v>
                </c:pt>
                <c:pt idx="257">
                  <c:v>44424</c:v>
                </c:pt>
                <c:pt idx="258">
                  <c:v>44421</c:v>
                </c:pt>
                <c:pt idx="259">
                  <c:v>44420</c:v>
                </c:pt>
                <c:pt idx="260">
                  <c:v>44419</c:v>
                </c:pt>
                <c:pt idx="261">
                  <c:v>44418</c:v>
                </c:pt>
                <c:pt idx="262">
                  <c:v>44417</c:v>
                </c:pt>
                <c:pt idx="263">
                  <c:v>44414</c:v>
                </c:pt>
                <c:pt idx="264">
                  <c:v>44413</c:v>
                </c:pt>
                <c:pt idx="265">
                  <c:v>44412</c:v>
                </c:pt>
                <c:pt idx="266">
                  <c:v>44411</c:v>
                </c:pt>
                <c:pt idx="267">
                  <c:v>44410</c:v>
                </c:pt>
                <c:pt idx="268">
                  <c:v>44407</c:v>
                </c:pt>
                <c:pt idx="269">
                  <c:v>44406</c:v>
                </c:pt>
                <c:pt idx="270">
                  <c:v>44405</c:v>
                </c:pt>
                <c:pt idx="271">
                  <c:v>44404</c:v>
                </c:pt>
                <c:pt idx="272">
                  <c:v>44403</c:v>
                </c:pt>
                <c:pt idx="273">
                  <c:v>44400</c:v>
                </c:pt>
                <c:pt idx="274">
                  <c:v>44399</c:v>
                </c:pt>
                <c:pt idx="275">
                  <c:v>44398</c:v>
                </c:pt>
                <c:pt idx="276">
                  <c:v>44397</c:v>
                </c:pt>
                <c:pt idx="277">
                  <c:v>44396</c:v>
                </c:pt>
                <c:pt idx="278">
                  <c:v>44393</c:v>
                </c:pt>
                <c:pt idx="279">
                  <c:v>44392</c:v>
                </c:pt>
                <c:pt idx="280">
                  <c:v>44391</c:v>
                </c:pt>
                <c:pt idx="281">
                  <c:v>44390</c:v>
                </c:pt>
                <c:pt idx="282">
                  <c:v>44389</c:v>
                </c:pt>
                <c:pt idx="283">
                  <c:v>44386</c:v>
                </c:pt>
                <c:pt idx="284">
                  <c:v>44385</c:v>
                </c:pt>
                <c:pt idx="285">
                  <c:v>44384</c:v>
                </c:pt>
                <c:pt idx="286">
                  <c:v>44383</c:v>
                </c:pt>
                <c:pt idx="287">
                  <c:v>44382</c:v>
                </c:pt>
                <c:pt idx="288">
                  <c:v>44379</c:v>
                </c:pt>
                <c:pt idx="289">
                  <c:v>44378</c:v>
                </c:pt>
                <c:pt idx="290">
                  <c:v>44377</c:v>
                </c:pt>
                <c:pt idx="291">
                  <c:v>44376</c:v>
                </c:pt>
                <c:pt idx="292">
                  <c:v>44375</c:v>
                </c:pt>
                <c:pt idx="293">
                  <c:v>44372</c:v>
                </c:pt>
                <c:pt idx="294">
                  <c:v>44371</c:v>
                </c:pt>
                <c:pt idx="295">
                  <c:v>44370</c:v>
                </c:pt>
                <c:pt idx="296">
                  <c:v>44369</c:v>
                </c:pt>
                <c:pt idx="297">
                  <c:v>44368</c:v>
                </c:pt>
                <c:pt idx="298">
                  <c:v>44365</c:v>
                </c:pt>
                <c:pt idx="299">
                  <c:v>44364</c:v>
                </c:pt>
                <c:pt idx="300">
                  <c:v>44363</c:v>
                </c:pt>
                <c:pt idx="301">
                  <c:v>44362</c:v>
                </c:pt>
                <c:pt idx="302">
                  <c:v>44358</c:v>
                </c:pt>
                <c:pt idx="303">
                  <c:v>44357</c:v>
                </c:pt>
                <c:pt idx="304">
                  <c:v>44356</c:v>
                </c:pt>
                <c:pt idx="305">
                  <c:v>44355</c:v>
                </c:pt>
                <c:pt idx="306">
                  <c:v>44354</c:v>
                </c:pt>
                <c:pt idx="307">
                  <c:v>44351</c:v>
                </c:pt>
                <c:pt idx="308">
                  <c:v>44350</c:v>
                </c:pt>
                <c:pt idx="309">
                  <c:v>44349</c:v>
                </c:pt>
                <c:pt idx="310">
                  <c:v>44348</c:v>
                </c:pt>
                <c:pt idx="311">
                  <c:v>44347</c:v>
                </c:pt>
                <c:pt idx="312">
                  <c:v>44344</c:v>
                </c:pt>
                <c:pt idx="313">
                  <c:v>44343</c:v>
                </c:pt>
                <c:pt idx="314">
                  <c:v>44342</c:v>
                </c:pt>
                <c:pt idx="315">
                  <c:v>44341</c:v>
                </c:pt>
                <c:pt idx="316">
                  <c:v>44340</c:v>
                </c:pt>
                <c:pt idx="317">
                  <c:v>44337</c:v>
                </c:pt>
                <c:pt idx="318">
                  <c:v>44336</c:v>
                </c:pt>
                <c:pt idx="319">
                  <c:v>44335</c:v>
                </c:pt>
                <c:pt idx="320">
                  <c:v>44334</c:v>
                </c:pt>
                <c:pt idx="321">
                  <c:v>44333</c:v>
                </c:pt>
                <c:pt idx="322">
                  <c:v>44330</c:v>
                </c:pt>
                <c:pt idx="323">
                  <c:v>44329</c:v>
                </c:pt>
                <c:pt idx="324">
                  <c:v>44328</c:v>
                </c:pt>
                <c:pt idx="325">
                  <c:v>44327</c:v>
                </c:pt>
                <c:pt idx="326">
                  <c:v>44326</c:v>
                </c:pt>
                <c:pt idx="327">
                  <c:v>44324</c:v>
                </c:pt>
                <c:pt idx="328">
                  <c:v>44323</c:v>
                </c:pt>
                <c:pt idx="329">
                  <c:v>44322</c:v>
                </c:pt>
                <c:pt idx="330">
                  <c:v>44316</c:v>
                </c:pt>
                <c:pt idx="331">
                  <c:v>44315</c:v>
                </c:pt>
                <c:pt idx="332">
                  <c:v>44314</c:v>
                </c:pt>
                <c:pt idx="333">
                  <c:v>44313</c:v>
                </c:pt>
                <c:pt idx="334">
                  <c:v>44312</c:v>
                </c:pt>
                <c:pt idx="335">
                  <c:v>44311</c:v>
                </c:pt>
                <c:pt idx="336">
                  <c:v>44309</c:v>
                </c:pt>
                <c:pt idx="337">
                  <c:v>44308</c:v>
                </c:pt>
                <c:pt idx="338">
                  <c:v>44307</c:v>
                </c:pt>
                <c:pt idx="339">
                  <c:v>44306</c:v>
                </c:pt>
                <c:pt idx="340">
                  <c:v>44305</c:v>
                </c:pt>
                <c:pt idx="341">
                  <c:v>44302</c:v>
                </c:pt>
                <c:pt idx="342">
                  <c:v>44301</c:v>
                </c:pt>
                <c:pt idx="343">
                  <c:v>44300</c:v>
                </c:pt>
                <c:pt idx="344">
                  <c:v>44299</c:v>
                </c:pt>
                <c:pt idx="345">
                  <c:v>44298</c:v>
                </c:pt>
                <c:pt idx="346">
                  <c:v>44295</c:v>
                </c:pt>
                <c:pt idx="347">
                  <c:v>44294</c:v>
                </c:pt>
                <c:pt idx="348">
                  <c:v>44293</c:v>
                </c:pt>
                <c:pt idx="349">
                  <c:v>44292</c:v>
                </c:pt>
                <c:pt idx="350">
                  <c:v>44288</c:v>
                </c:pt>
                <c:pt idx="351">
                  <c:v>44287</c:v>
                </c:pt>
                <c:pt idx="352">
                  <c:v>44286</c:v>
                </c:pt>
                <c:pt idx="353">
                  <c:v>44285</c:v>
                </c:pt>
                <c:pt idx="354">
                  <c:v>44284</c:v>
                </c:pt>
                <c:pt idx="355">
                  <c:v>44281</c:v>
                </c:pt>
                <c:pt idx="356">
                  <c:v>44280</c:v>
                </c:pt>
                <c:pt idx="357">
                  <c:v>44279</c:v>
                </c:pt>
                <c:pt idx="358">
                  <c:v>44278</c:v>
                </c:pt>
                <c:pt idx="359">
                  <c:v>44277</c:v>
                </c:pt>
                <c:pt idx="360">
                  <c:v>44274</c:v>
                </c:pt>
                <c:pt idx="361">
                  <c:v>44273</c:v>
                </c:pt>
                <c:pt idx="362">
                  <c:v>44272</c:v>
                </c:pt>
                <c:pt idx="363">
                  <c:v>44271</c:v>
                </c:pt>
                <c:pt idx="364">
                  <c:v>44270</c:v>
                </c:pt>
                <c:pt idx="365">
                  <c:v>44267</c:v>
                </c:pt>
                <c:pt idx="366">
                  <c:v>44266</c:v>
                </c:pt>
                <c:pt idx="367">
                  <c:v>44265</c:v>
                </c:pt>
                <c:pt idx="368">
                  <c:v>44264</c:v>
                </c:pt>
                <c:pt idx="369">
                  <c:v>44263</c:v>
                </c:pt>
                <c:pt idx="370">
                  <c:v>44260</c:v>
                </c:pt>
                <c:pt idx="371">
                  <c:v>44259</c:v>
                </c:pt>
                <c:pt idx="372">
                  <c:v>44258</c:v>
                </c:pt>
                <c:pt idx="373">
                  <c:v>44257</c:v>
                </c:pt>
                <c:pt idx="374">
                  <c:v>44256</c:v>
                </c:pt>
                <c:pt idx="375">
                  <c:v>44253</c:v>
                </c:pt>
                <c:pt idx="376">
                  <c:v>44252</c:v>
                </c:pt>
                <c:pt idx="377">
                  <c:v>44251</c:v>
                </c:pt>
                <c:pt idx="378">
                  <c:v>44250</c:v>
                </c:pt>
                <c:pt idx="379">
                  <c:v>44249</c:v>
                </c:pt>
                <c:pt idx="380">
                  <c:v>44247</c:v>
                </c:pt>
                <c:pt idx="381">
                  <c:v>44246</c:v>
                </c:pt>
                <c:pt idx="382">
                  <c:v>44245</c:v>
                </c:pt>
                <c:pt idx="383">
                  <c:v>44239</c:v>
                </c:pt>
                <c:pt idx="384">
                  <c:v>44238</c:v>
                </c:pt>
                <c:pt idx="385">
                  <c:v>44237</c:v>
                </c:pt>
                <c:pt idx="386">
                  <c:v>44236</c:v>
                </c:pt>
                <c:pt idx="387">
                  <c:v>44235</c:v>
                </c:pt>
                <c:pt idx="388">
                  <c:v>44234</c:v>
                </c:pt>
                <c:pt idx="389">
                  <c:v>44232</c:v>
                </c:pt>
                <c:pt idx="390">
                  <c:v>44231</c:v>
                </c:pt>
                <c:pt idx="391">
                  <c:v>44230</c:v>
                </c:pt>
                <c:pt idx="392">
                  <c:v>44229</c:v>
                </c:pt>
                <c:pt idx="393">
                  <c:v>44228</c:v>
                </c:pt>
                <c:pt idx="394">
                  <c:v>44225</c:v>
                </c:pt>
                <c:pt idx="395">
                  <c:v>44224</c:v>
                </c:pt>
                <c:pt idx="396">
                  <c:v>44223</c:v>
                </c:pt>
                <c:pt idx="397">
                  <c:v>44222</c:v>
                </c:pt>
                <c:pt idx="398">
                  <c:v>44221</c:v>
                </c:pt>
                <c:pt idx="399">
                  <c:v>44218</c:v>
                </c:pt>
                <c:pt idx="400">
                  <c:v>44217</c:v>
                </c:pt>
                <c:pt idx="401">
                  <c:v>44216</c:v>
                </c:pt>
                <c:pt idx="402">
                  <c:v>44215</c:v>
                </c:pt>
                <c:pt idx="403">
                  <c:v>44214</c:v>
                </c:pt>
                <c:pt idx="404">
                  <c:v>44211</c:v>
                </c:pt>
                <c:pt idx="405">
                  <c:v>44210</c:v>
                </c:pt>
                <c:pt idx="406">
                  <c:v>44209</c:v>
                </c:pt>
                <c:pt idx="407">
                  <c:v>44208</c:v>
                </c:pt>
                <c:pt idx="408">
                  <c:v>44207</c:v>
                </c:pt>
                <c:pt idx="409">
                  <c:v>44204</c:v>
                </c:pt>
                <c:pt idx="410">
                  <c:v>44203</c:v>
                </c:pt>
                <c:pt idx="411">
                  <c:v>44202</c:v>
                </c:pt>
                <c:pt idx="412">
                  <c:v>44201</c:v>
                </c:pt>
                <c:pt idx="413">
                  <c:v>44200</c:v>
                </c:pt>
                <c:pt idx="414">
                  <c:v>44196</c:v>
                </c:pt>
                <c:pt idx="415">
                  <c:v>44195</c:v>
                </c:pt>
                <c:pt idx="416">
                  <c:v>44194</c:v>
                </c:pt>
                <c:pt idx="417">
                  <c:v>44193</c:v>
                </c:pt>
                <c:pt idx="418">
                  <c:v>44190</c:v>
                </c:pt>
                <c:pt idx="419">
                  <c:v>44189</c:v>
                </c:pt>
                <c:pt idx="420">
                  <c:v>44188</c:v>
                </c:pt>
                <c:pt idx="421">
                  <c:v>44187</c:v>
                </c:pt>
                <c:pt idx="422">
                  <c:v>44186</c:v>
                </c:pt>
                <c:pt idx="423">
                  <c:v>44183</c:v>
                </c:pt>
                <c:pt idx="424">
                  <c:v>44182</c:v>
                </c:pt>
                <c:pt idx="425">
                  <c:v>44181</c:v>
                </c:pt>
                <c:pt idx="426">
                  <c:v>44180</c:v>
                </c:pt>
                <c:pt idx="427">
                  <c:v>44179</c:v>
                </c:pt>
                <c:pt idx="428">
                  <c:v>44176</c:v>
                </c:pt>
                <c:pt idx="429">
                  <c:v>44175</c:v>
                </c:pt>
                <c:pt idx="430">
                  <c:v>44174</c:v>
                </c:pt>
                <c:pt idx="431">
                  <c:v>44173</c:v>
                </c:pt>
                <c:pt idx="432">
                  <c:v>44172</c:v>
                </c:pt>
                <c:pt idx="433">
                  <c:v>44169</c:v>
                </c:pt>
                <c:pt idx="434">
                  <c:v>44168</c:v>
                </c:pt>
                <c:pt idx="435">
                  <c:v>44167</c:v>
                </c:pt>
                <c:pt idx="436">
                  <c:v>44166</c:v>
                </c:pt>
                <c:pt idx="437">
                  <c:v>44165</c:v>
                </c:pt>
                <c:pt idx="438">
                  <c:v>44162</c:v>
                </c:pt>
                <c:pt idx="439">
                  <c:v>44161</c:v>
                </c:pt>
                <c:pt idx="440">
                  <c:v>44160</c:v>
                </c:pt>
                <c:pt idx="441">
                  <c:v>44159</c:v>
                </c:pt>
                <c:pt idx="442">
                  <c:v>44158</c:v>
                </c:pt>
                <c:pt idx="443">
                  <c:v>44155</c:v>
                </c:pt>
                <c:pt idx="444">
                  <c:v>44154</c:v>
                </c:pt>
                <c:pt idx="445">
                  <c:v>44153</c:v>
                </c:pt>
                <c:pt idx="446">
                  <c:v>44152</c:v>
                </c:pt>
                <c:pt idx="447">
                  <c:v>44151</c:v>
                </c:pt>
                <c:pt idx="448">
                  <c:v>44148</c:v>
                </c:pt>
                <c:pt idx="449">
                  <c:v>44147</c:v>
                </c:pt>
                <c:pt idx="450">
                  <c:v>44146</c:v>
                </c:pt>
                <c:pt idx="451">
                  <c:v>44145</c:v>
                </c:pt>
                <c:pt idx="452">
                  <c:v>44144</c:v>
                </c:pt>
                <c:pt idx="453">
                  <c:v>44141</c:v>
                </c:pt>
                <c:pt idx="454">
                  <c:v>44140</c:v>
                </c:pt>
                <c:pt idx="455">
                  <c:v>44139</c:v>
                </c:pt>
                <c:pt idx="456">
                  <c:v>44138</c:v>
                </c:pt>
                <c:pt idx="457">
                  <c:v>44137</c:v>
                </c:pt>
                <c:pt idx="458">
                  <c:v>44134</c:v>
                </c:pt>
                <c:pt idx="459">
                  <c:v>44133</c:v>
                </c:pt>
                <c:pt idx="460">
                  <c:v>44132</c:v>
                </c:pt>
                <c:pt idx="461">
                  <c:v>44131</c:v>
                </c:pt>
                <c:pt idx="462">
                  <c:v>44130</c:v>
                </c:pt>
                <c:pt idx="463">
                  <c:v>44127</c:v>
                </c:pt>
                <c:pt idx="464">
                  <c:v>44126</c:v>
                </c:pt>
                <c:pt idx="465">
                  <c:v>44125</c:v>
                </c:pt>
                <c:pt idx="466">
                  <c:v>44124</c:v>
                </c:pt>
                <c:pt idx="467">
                  <c:v>44123</c:v>
                </c:pt>
                <c:pt idx="468">
                  <c:v>44120</c:v>
                </c:pt>
                <c:pt idx="469">
                  <c:v>44119</c:v>
                </c:pt>
                <c:pt idx="470">
                  <c:v>44118</c:v>
                </c:pt>
                <c:pt idx="471">
                  <c:v>44117</c:v>
                </c:pt>
                <c:pt idx="472">
                  <c:v>44116</c:v>
                </c:pt>
                <c:pt idx="473">
                  <c:v>44114</c:v>
                </c:pt>
                <c:pt idx="474">
                  <c:v>44113</c:v>
                </c:pt>
                <c:pt idx="475">
                  <c:v>44104</c:v>
                </c:pt>
                <c:pt idx="476">
                  <c:v>44103</c:v>
                </c:pt>
                <c:pt idx="477">
                  <c:v>44102</c:v>
                </c:pt>
                <c:pt idx="478">
                  <c:v>44101</c:v>
                </c:pt>
                <c:pt idx="479">
                  <c:v>44099</c:v>
                </c:pt>
                <c:pt idx="480">
                  <c:v>44098</c:v>
                </c:pt>
                <c:pt idx="481">
                  <c:v>44097</c:v>
                </c:pt>
                <c:pt idx="482">
                  <c:v>44096</c:v>
                </c:pt>
                <c:pt idx="483">
                  <c:v>44095</c:v>
                </c:pt>
                <c:pt idx="484">
                  <c:v>44092</c:v>
                </c:pt>
                <c:pt idx="485">
                  <c:v>44091</c:v>
                </c:pt>
                <c:pt idx="486">
                  <c:v>44090</c:v>
                </c:pt>
                <c:pt idx="487">
                  <c:v>44089</c:v>
                </c:pt>
                <c:pt idx="488">
                  <c:v>44088</c:v>
                </c:pt>
                <c:pt idx="489">
                  <c:v>44085</c:v>
                </c:pt>
                <c:pt idx="490">
                  <c:v>44084</c:v>
                </c:pt>
                <c:pt idx="491">
                  <c:v>44083</c:v>
                </c:pt>
                <c:pt idx="492">
                  <c:v>44082</c:v>
                </c:pt>
                <c:pt idx="493">
                  <c:v>44081</c:v>
                </c:pt>
                <c:pt idx="494">
                  <c:v>44078</c:v>
                </c:pt>
                <c:pt idx="495">
                  <c:v>44077</c:v>
                </c:pt>
                <c:pt idx="496">
                  <c:v>44076</c:v>
                </c:pt>
                <c:pt idx="497">
                  <c:v>44075</c:v>
                </c:pt>
                <c:pt idx="498">
                  <c:v>44074</c:v>
                </c:pt>
                <c:pt idx="499">
                  <c:v>44071</c:v>
                </c:pt>
                <c:pt idx="500">
                  <c:v>44070</c:v>
                </c:pt>
                <c:pt idx="501">
                  <c:v>44069</c:v>
                </c:pt>
                <c:pt idx="502">
                  <c:v>44068</c:v>
                </c:pt>
                <c:pt idx="503">
                  <c:v>44067</c:v>
                </c:pt>
                <c:pt idx="504">
                  <c:v>44064</c:v>
                </c:pt>
                <c:pt idx="505">
                  <c:v>44063</c:v>
                </c:pt>
                <c:pt idx="506">
                  <c:v>44062</c:v>
                </c:pt>
                <c:pt idx="507">
                  <c:v>44061</c:v>
                </c:pt>
                <c:pt idx="508">
                  <c:v>44060</c:v>
                </c:pt>
                <c:pt idx="509">
                  <c:v>44057</c:v>
                </c:pt>
                <c:pt idx="510">
                  <c:v>44056</c:v>
                </c:pt>
                <c:pt idx="511">
                  <c:v>44055</c:v>
                </c:pt>
                <c:pt idx="512">
                  <c:v>44054</c:v>
                </c:pt>
                <c:pt idx="513">
                  <c:v>44053</c:v>
                </c:pt>
                <c:pt idx="514">
                  <c:v>44050</c:v>
                </c:pt>
                <c:pt idx="515">
                  <c:v>44049</c:v>
                </c:pt>
                <c:pt idx="516">
                  <c:v>44048</c:v>
                </c:pt>
                <c:pt idx="517">
                  <c:v>44047</c:v>
                </c:pt>
                <c:pt idx="518">
                  <c:v>44046</c:v>
                </c:pt>
                <c:pt idx="519">
                  <c:v>44043</c:v>
                </c:pt>
                <c:pt idx="520">
                  <c:v>44042</c:v>
                </c:pt>
                <c:pt idx="521">
                  <c:v>44041</c:v>
                </c:pt>
                <c:pt idx="522">
                  <c:v>44040</c:v>
                </c:pt>
                <c:pt idx="523">
                  <c:v>44039</c:v>
                </c:pt>
                <c:pt idx="524">
                  <c:v>44036</c:v>
                </c:pt>
                <c:pt idx="525">
                  <c:v>44035</c:v>
                </c:pt>
                <c:pt idx="526">
                  <c:v>44034</c:v>
                </c:pt>
                <c:pt idx="527">
                  <c:v>44033</c:v>
                </c:pt>
                <c:pt idx="528">
                  <c:v>44032</c:v>
                </c:pt>
                <c:pt idx="529">
                  <c:v>44029</c:v>
                </c:pt>
                <c:pt idx="530">
                  <c:v>44028</c:v>
                </c:pt>
                <c:pt idx="531">
                  <c:v>44027</c:v>
                </c:pt>
                <c:pt idx="532">
                  <c:v>44026</c:v>
                </c:pt>
                <c:pt idx="533">
                  <c:v>44025</c:v>
                </c:pt>
                <c:pt idx="534">
                  <c:v>44022</c:v>
                </c:pt>
                <c:pt idx="535">
                  <c:v>44021</c:v>
                </c:pt>
                <c:pt idx="536">
                  <c:v>44020</c:v>
                </c:pt>
                <c:pt idx="537">
                  <c:v>44019</c:v>
                </c:pt>
                <c:pt idx="538">
                  <c:v>44018</c:v>
                </c:pt>
                <c:pt idx="539">
                  <c:v>44015</c:v>
                </c:pt>
                <c:pt idx="540">
                  <c:v>44014</c:v>
                </c:pt>
                <c:pt idx="541">
                  <c:v>44013</c:v>
                </c:pt>
                <c:pt idx="542">
                  <c:v>44012</c:v>
                </c:pt>
                <c:pt idx="543">
                  <c:v>44011</c:v>
                </c:pt>
                <c:pt idx="544">
                  <c:v>44010</c:v>
                </c:pt>
                <c:pt idx="545">
                  <c:v>44006</c:v>
                </c:pt>
                <c:pt idx="546">
                  <c:v>44005</c:v>
                </c:pt>
                <c:pt idx="547">
                  <c:v>44004</c:v>
                </c:pt>
                <c:pt idx="548">
                  <c:v>44001</c:v>
                </c:pt>
                <c:pt idx="549">
                  <c:v>44000</c:v>
                </c:pt>
                <c:pt idx="550">
                  <c:v>43999</c:v>
                </c:pt>
                <c:pt idx="551">
                  <c:v>43998</c:v>
                </c:pt>
                <c:pt idx="552">
                  <c:v>43997</c:v>
                </c:pt>
                <c:pt idx="553">
                  <c:v>43994</c:v>
                </c:pt>
                <c:pt idx="554">
                  <c:v>43993</c:v>
                </c:pt>
                <c:pt idx="555">
                  <c:v>43992</c:v>
                </c:pt>
                <c:pt idx="556">
                  <c:v>43991</c:v>
                </c:pt>
                <c:pt idx="557">
                  <c:v>43990</c:v>
                </c:pt>
                <c:pt idx="558">
                  <c:v>43987</c:v>
                </c:pt>
                <c:pt idx="559">
                  <c:v>43986</c:v>
                </c:pt>
                <c:pt idx="560">
                  <c:v>43985</c:v>
                </c:pt>
                <c:pt idx="561">
                  <c:v>43984</c:v>
                </c:pt>
                <c:pt idx="562">
                  <c:v>43983</c:v>
                </c:pt>
                <c:pt idx="563">
                  <c:v>43980</c:v>
                </c:pt>
                <c:pt idx="564">
                  <c:v>43979</c:v>
                </c:pt>
                <c:pt idx="565">
                  <c:v>43978</c:v>
                </c:pt>
                <c:pt idx="566">
                  <c:v>43977</c:v>
                </c:pt>
                <c:pt idx="567">
                  <c:v>43976</c:v>
                </c:pt>
                <c:pt idx="568">
                  <c:v>43973</c:v>
                </c:pt>
                <c:pt idx="569">
                  <c:v>43972</c:v>
                </c:pt>
                <c:pt idx="570">
                  <c:v>43971</c:v>
                </c:pt>
                <c:pt idx="571">
                  <c:v>43970</c:v>
                </c:pt>
                <c:pt idx="572">
                  <c:v>43969</c:v>
                </c:pt>
                <c:pt idx="573">
                  <c:v>43966</c:v>
                </c:pt>
                <c:pt idx="574">
                  <c:v>43965</c:v>
                </c:pt>
                <c:pt idx="575">
                  <c:v>43964</c:v>
                </c:pt>
                <c:pt idx="576">
                  <c:v>43963</c:v>
                </c:pt>
                <c:pt idx="577">
                  <c:v>43962</c:v>
                </c:pt>
                <c:pt idx="578">
                  <c:v>43960</c:v>
                </c:pt>
                <c:pt idx="579">
                  <c:v>43959</c:v>
                </c:pt>
                <c:pt idx="580">
                  <c:v>43958</c:v>
                </c:pt>
                <c:pt idx="581">
                  <c:v>43957</c:v>
                </c:pt>
                <c:pt idx="582">
                  <c:v>43951</c:v>
                </c:pt>
                <c:pt idx="583">
                  <c:v>43950</c:v>
                </c:pt>
                <c:pt idx="584">
                  <c:v>43949</c:v>
                </c:pt>
                <c:pt idx="585">
                  <c:v>43948</c:v>
                </c:pt>
                <c:pt idx="586">
                  <c:v>43947</c:v>
                </c:pt>
                <c:pt idx="587">
                  <c:v>43945</c:v>
                </c:pt>
                <c:pt idx="588">
                  <c:v>43944</c:v>
                </c:pt>
                <c:pt idx="589">
                  <c:v>43943</c:v>
                </c:pt>
                <c:pt idx="590">
                  <c:v>43942</c:v>
                </c:pt>
                <c:pt idx="591">
                  <c:v>43941</c:v>
                </c:pt>
                <c:pt idx="592">
                  <c:v>43938</c:v>
                </c:pt>
                <c:pt idx="593">
                  <c:v>43937</c:v>
                </c:pt>
                <c:pt idx="594">
                  <c:v>43936</c:v>
                </c:pt>
                <c:pt idx="595">
                  <c:v>43935</c:v>
                </c:pt>
                <c:pt idx="596">
                  <c:v>43934</c:v>
                </c:pt>
                <c:pt idx="597">
                  <c:v>43931</c:v>
                </c:pt>
              </c:numCache>
            </c:numRef>
          </c:cat>
          <c:val>
            <c:numRef>
              <c:f>Sheet2!$C$3:$C$600</c:f>
              <c:numCache>
                <c:formatCode>General</c:formatCode>
                <c:ptCount val="598"/>
                <c:pt idx="0">
                  <c:v>98.06</c:v>
                </c:pt>
                <c:pt idx="1">
                  <c:v>76.430000000000007</c:v>
                </c:pt>
                <c:pt idx="2">
                  <c:v>61.93</c:v>
                </c:pt>
                <c:pt idx="3">
                  <c:v>34.83</c:v>
                </c:pt>
                <c:pt idx="4">
                  <c:v>7.59</c:v>
                </c:pt>
                <c:pt idx="5">
                  <c:v>42.15</c:v>
                </c:pt>
                <c:pt idx="6">
                  <c:v>15.2</c:v>
                </c:pt>
                <c:pt idx="7">
                  <c:v>79.849999999999994</c:v>
                </c:pt>
                <c:pt idx="8">
                  <c:v>108.64</c:v>
                </c:pt>
                <c:pt idx="9">
                  <c:v>125.54</c:v>
                </c:pt>
                <c:pt idx="10">
                  <c:v>93.44</c:v>
                </c:pt>
                <c:pt idx="11">
                  <c:v>117.61</c:v>
                </c:pt>
                <c:pt idx="12">
                  <c:v>191.05</c:v>
                </c:pt>
                <c:pt idx="13">
                  <c:v>211.17</c:v>
                </c:pt>
                <c:pt idx="14">
                  <c:v>176.1</c:v>
                </c:pt>
                <c:pt idx="15">
                  <c:v>181.23</c:v>
                </c:pt>
                <c:pt idx="16">
                  <c:v>200.17</c:v>
                </c:pt>
                <c:pt idx="17">
                  <c:v>183.39</c:v>
                </c:pt>
                <c:pt idx="18">
                  <c:v>209.36</c:v>
                </c:pt>
                <c:pt idx="19">
                  <c:v>140.74</c:v>
                </c:pt>
                <c:pt idx="20">
                  <c:v>113.05</c:v>
                </c:pt>
                <c:pt idx="21">
                  <c:v>35.619999999999997</c:v>
                </c:pt>
                <c:pt idx="22">
                  <c:v>45.65</c:v>
                </c:pt>
                <c:pt idx="23">
                  <c:v>90.15</c:v>
                </c:pt>
                <c:pt idx="24">
                  <c:v>72.650000000000006</c:v>
                </c:pt>
                <c:pt idx="25">
                  <c:v>79.180000000000007</c:v>
                </c:pt>
                <c:pt idx="26">
                  <c:v>51.87</c:v>
                </c:pt>
                <c:pt idx="27">
                  <c:v>52.76</c:v>
                </c:pt>
                <c:pt idx="28">
                  <c:v>10.81</c:v>
                </c:pt>
                <c:pt idx="29">
                  <c:v>-149.32</c:v>
                </c:pt>
                <c:pt idx="30">
                  <c:v>-86.24</c:v>
                </c:pt>
                <c:pt idx="31">
                  <c:v>-91.75</c:v>
                </c:pt>
                <c:pt idx="32">
                  <c:v>-46.56</c:v>
                </c:pt>
                <c:pt idx="33">
                  <c:v>-17.829999999999998</c:v>
                </c:pt>
                <c:pt idx="34">
                  <c:v>80.569999999999993</c:v>
                </c:pt>
                <c:pt idx="35">
                  <c:v>84.29</c:v>
                </c:pt>
                <c:pt idx="36">
                  <c:v>99.46</c:v>
                </c:pt>
                <c:pt idx="37">
                  <c:v>82.15</c:v>
                </c:pt>
                <c:pt idx="38">
                  <c:v>46.02</c:v>
                </c:pt>
                <c:pt idx="39">
                  <c:v>113.3</c:v>
                </c:pt>
                <c:pt idx="40">
                  <c:v>113</c:v>
                </c:pt>
                <c:pt idx="41">
                  <c:v>113.69</c:v>
                </c:pt>
                <c:pt idx="42">
                  <c:v>76.069999999999993</c:v>
                </c:pt>
                <c:pt idx="43">
                  <c:v>63.44</c:v>
                </c:pt>
                <c:pt idx="44">
                  <c:v>53.78</c:v>
                </c:pt>
                <c:pt idx="45">
                  <c:v>22.83</c:v>
                </c:pt>
                <c:pt idx="46">
                  <c:v>37.67</c:v>
                </c:pt>
                <c:pt idx="47">
                  <c:v>27.85</c:v>
                </c:pt>
                <c:pt idx="48">
                  <c:v>-76.989999999999995</c:v>
                </c:pt>
                <c:pt idx="49">
                  <c:v>43.32</c:v>
                </c:pt>
                <c:pt idx="50">
                  <c:v>100.68</c:v>
                </c:pt>
                <c:pt idx="51">
                  <c:v>125.47</c:v>
                </c:pt>
                <c:pt idx="52">
                  <c:v>121.94</c:v>
                </c:pt>
                <c:pt idx="53">
                  <c:v>191.14</c:v>
                </c:pt>
                <c:pt idx="54">
                  <c:v>230.38</c:v>
                </c:pt>
                <c:pt idx="55">
                  <c:v>233.21</c:v>
                </c:pt>
                <c:pt idx="56">
                  <c:v>236.11</c:v>
                </c:pt>
                <c:pt idx="57">
                  <c:v>221.15</c:v>
                </c:pt>
                <c:pt idx="58">
                  <c:v>248.59</c:v>
                </c:pt>
                <c:pt idx="59">
                  <c:v>243.18</c:v>
                </c:pt>
                <c:pt idx="60">
                  <c:v>231.3</c:v>
                </c:pt>
                <c:pt idx="61">
                  <c:v>223.75</c:v>
                </c:pt>
                <c:pt idx="62">
                  <c:v>216.52</c:v>
                </c:pt>
                <c:pt idx="63">
                  <c:v>201.95</c:v>
                </c:pt>
                <c:pt idx="64">
                  <c:v>167.38</c:v>
                </c:pt>
                <c:pt idx="65">
                  <c:v>139.34</c:v>
                </c:pt>
                <c:pt idx="66">
                  <c:v>132.72999999999999</c:v>
                </c:pt>
                <c:pt idx="67">
                  <c:v>155.65</c:v>
                </c:pt>
                <c:pt idx="68">
                  <c:v>184.1</c:v>
                </c:pt>
                <c:pt idx="69">
                  <c:v>168.86</c:v>
                </c:pt>
                <c:pt idx="70">
                  <c:v>180.13</c:v>
                </c:pt>
                <c:pt idx="71">
                  <c:v>158.31</c:v>
                </c:pt>
                <c:pt idx="72">
                  <c:v>144.77000000000001</c:v>
                </c:pt>
                <c:pt idx="73">
                  <c:v>128.88</c:v>
                </c:pt>
                <c:pt idx="74">
                  <c:v>157.01</c:v>
                </c:pt>
                <c:pt idx="75">
                  <c:v>145.9</c:v>
                </c:pt>
                <c:pt idx="76">
                  <c:v>105.48</c:v>
                </c:pt>
                <c:pt idx="77">
                  <c:v>112.54</c:v>
                </c:pt>
                <c:pt idx="78">
                  <c:v>144.84</c:v>
                </c:pt>
                <c:pt idx="79">
                  <c:v>143.63</c:v>
                </c:pt>
                <c:pt idx="80">
                  <c:v>202.32</c:v>
                </c:pt>
                <c:pt idx="81">
                  <c:v>149.63999999999999</c:v>
                </c:pt>
                <c:pt idx="82">
                  <c:v>156.96</c:v>
                </c:pt>
                <c:pt idx="83">
                  <c:v>181.09</c:v>
                </c:pt>
                <c:pt idx="84">
                  <c:v>171.8</c:v>
                </c:pt>
                <c:pt idx="85">
                  <c:v>182.17</c:v>
                </c:pt>
                <c:pt idx="86">
                  <c:v>220.93</c:v>
                </c:pt>
                <c:pt idx="87">
                  <c:v>223.27</c:v>
                </c:pt>
                <c:pt idx="88">
                  <c:v>258.33</c:v>
                </c:pt>
                <c:pt idx="89">
                  <c:v>326.72000000000003</c:v>
                </c:pt>
                <c:pt idx="90">
                  <c:v>314.08999999999997</c:v>
                </c:pt>
                <c:pt idx="91">
                  <c:v>290.07</c:v>
                </c:pt>
                <c:pt idx="92">
                  <c:v>300.69</c:v>
                </c:pt>
                <c:pt idx="93">
                  <c:v>342.26</c:v>
                </c:pt>
                <c:pt idx="94">
                  <c:v>334.16</c:v>
                </c:pt>
                <c:pt idx="95">
                  <c:v>315.52</c:v>
                </c:pt>
                <c:pt idx="96">
                  <c:v>322.43</c:v>
                </c:pt>
                <c:pt idx="97">
                  <c:v>395.62</c:v>
                </c:pt>
                <c:pt idx="98">
                  <c:v>415.15</c:v>
                </c:pt>
                <c:pt idx="99">
                  <c:v>429.33</c:v>
                </c:pt>
                <c:pt idx="100">
                  <c:v>441.41</c:v>
                </c:pt>
                <c:pt idx="101">
                  <c:v>408.04</c:v>
                </c:pt>
                <c:pt idx="102">
                  <c:v>394.55</c:v>
                </c:pt>
                <c:pt idx="103">
                  <c:v>400.96</c:v>
                </c:pt>
                <c:pt idx="104">
                  <c:v>434.85</c:v>
                </c:pt>
                <c:pt idx="105">
                  <c:v>453.4</c:v>
                </c:pt>
                <c:pt idx="106">
                  <c:v>435.26</c:v>
                </c:pt>
                <c:pt idx="107">
                  <c:v>427.89</c:v>
                </c:pt>
                <c:pt idx="108">
                  <c:v>412.13</c:v>
                </c:pt>
                <c:pt idx="109">
                  <c:v>455.6</c:v>
                </c:pt>
                <c:pt idx="110">
                  <c:v>408.03</c:v>
                </c:pt>
                <c:pt idx="111">
                  <c:v>385.89</c:v>
                </c:pt>
                <c:pt idx="112">
                  <c:v>373.45</c:v>
                </c:pt>
                <c:pt idx="113">
                  <c:v>356.44</c:v>
                </c:pt>
                <c:pt idx="114">
                  <c:v>383.54</c:v>
                </c:pt>
                <c:pt idx="115">
                  <c:v>401.72</c:v>
                </c:pt>
                <c:pt idx="116">
                  <c:v>429.5</c:v>
                </c:pt>
                <c:pt idx="117">
                  <c:v>415.19</c:v>
                </c:pt>
                <c:pt idx="118">
                  <c:v>485.09</c:v>
                </c:pt>
                <c:pt idx="119">
                  <c:v>534.07000000000005</c:v>
                </c:pt>
                <c:pt idx="120">
                  <c:v>609.84</c:v>
                </c:pt>
                <c:pt idx="121">
                  <c:v>553.11</c:v>
                </c:pt>
                <c:pt idx="122">
                  <c:v>570.1</c:v>
                </c:pt>
                <c:pt idx="123">
                  <c:v>613.1</c:v>
                </c:pt>
                <c:pt idx="124">
                  <c:v>597.11</c:v>
                </c:pt>
                <c:pt idx="125">
                  <c:v>586.72</c:v>
                </c:pt>
                <c:pt idx="126">
                  <c:v>537.70000000000005</c:v>
                </c:pt>
                <c:pt idx="127">
                  <c:v>608.01</c:v>
                </c:pt>
                <c:pt idx="128">
                  <c:v>660.26</c:v>
                </c:pt>
                <c:pt idx="129">
                  <c:v>676.34</c:v>
                </c:pt>
                <c:pt idx="130">
                  <c:v>671.33</c:v>
                </c:pt>
                <c:pt idx="131">
                  <c:v>677.61</c:v>
                </c:pt>
                <c:pt idx="132">
                  <c:v>670.62</c:v>
                </c:pt>
                <c:pt idx="133">
                  <c:v>664.68</c:v>
                </c:pt>
                <c:pt idx="134">
                  <c:v>666.46</c:v>
                </c:pt>
                <c:pt idx="135">
                  <c:v>639.89</c:v>
                </c:pt>
                <c:pt idx="136">
                  <c:v>676.39</c:v>
                </c:pt>
                <c:pt idx="137">
                  <c:v>584.22</c:v>
                </c:pt>
                <c:pt idx="138">
                  <c:v>616.88</c:v>
                </c:pt>
                <c:pt idx="139">
                  <c:v>561.36</c:v>
                </c:pt>
                <c:pt idx="140">
                  <c:v>509.02</c:v>
                </c:pt>
                <c:pt idx="141">
                  <c:v>393.03</c:v>
                </c:pt>
                <c:pt idx="142">
                  <c:v>393.03</c:v>
                </c:pt>
                <c:pt idx="143">
                  <c:v>382.19</c:v>
                </c:pt>
                <c:pt idx="144">
                  <c:v>445.63</c:v>
                </c:pt>
                <c:pt idx="145">
                  <c:v>447.55</c:v>
                </c:pt>
                <c:pt idx="146">
                  <c:v>463.96</c:v>
                </c:pt>
                <c:pt idx="147">
                  <c:v>496.26</c:v>
                </c:pt>
                <c:pt idx="148">
                  <c:v>471.54</c:v>
                </c:pt>
                <c:pt idx="149">
                  <c:v>488.82</c:v>
                </c:pt>
                <c:pt idx="150">
                  <c:v>509.95</c:v>
                </c:pt>
                <c:pt idx="151">
                  <c:v>491.02</c:v>
                </c:pt>
                <c:pt idx="152">
                  <c:v>495.14</c:v>
                </c:pt>
                <c:pt idx="153">
                  <c:v>539.67999999999995</c:v>
                </c:pt>
                <c:pt idx="154">
                  <c:v>528.98</c:v>
                </c:pt>
                <c:pt idx="155">
                  <c:v>503.23</c:v>
                </c:pt>
                <c:pt idx="156">
                  <c:v>500.87</c:v>
                </c:pt>
                <c:pt idx="157">
                  <c:v>531.33000000000004</c:v>
                </c:pt>
                <c:pt idx="158">
                  <c:v>575.09</c:v>
                </c:pt>
                <c:pt idx="159">
                  <c:v>594.9</c:v>
                </c:pt>
                <c:pt idx="160">
                  <c:v>662.22</c:v>
                </c:pt>
                <c:pt idx="161">
                  <c:v>655.61</c:v>
                </c:pt>
                <c:pt idx="162">
                  <c:v>671.59</c:v>
                </c:pt>
                <c:pt idx="163">
                  <c:v>691.74</c:v>
                </c:pt>
                <c:pt idx="164">
                  <c:v>710.68</c:v>
                </c:pt>
                <c:pt idx="165">
                  <c:v>700.48</c:v>
                </c:pt>
                <c:pt idx="166">
                  <c:v>693.12</c:v>
                </c:pt>
                <c:pt idx="167">
                  <c:v>744.26</c:v>
                </c:pt>
                <c:pt idx="168">
                  <c:v>760.57</c:v>
                </c:pt>
                <c:pt idx="169">
                  <c:v>767.33</c:v>
                </c:pt>
                <c:pt idx="170">
                  <c:v>776.72</c:v>
                </c:pt>
                <c:pt idx="171">
                  <c:v>852.18</c:v>
                </c:pt>
                <c:pt idx="172">
                  <c:v>880.98</c:v>
                </c:pt>
                <c:pt idx="173">
                  <c:v>877.73</c:v>
                </c:pt>
                <c:pt idx="174">
                  <c:v>885.44</c:v>
                </c:pt>
                <c:pt idx="175">
                  <c:v>878.01</c:v>
                </c:pt>
                <c:pt idx="176">
                  <c:v>839.43</c:v>
                </c:pt>
                <c:pt idx="177">
                  <c:v>862.77</c:v>
                </c:pt>
                <c:pt idx="178">
                  <c:v>881.54</c:v>
                </c:pt>
                <c:pt idx="179">
                  <c:v>895.7</c:v>
                </c:pt>
                <c:pt idx="180">
                  <c:v>910.5</c:v>
                </c:pt>
                <c:pt idx="181">
                  <c:v>924.49</c:v>
                </c:pt>
                <c:pt idx="182">
                  <c:v>922.1</c:v>
                </c:pt>
                <c:pt idx="183">
                  <c:v>904.35</c:v>
                </c:pt>
                <c:pt idx="184">
                  <c:v>879.54</c:v>
                </c:pt>
                <c:pt idx="185">
                  <c:v>846.27</c:v>
                </c:pt>
                <c:pt idx="186">
                  <c:v>837.47</c:v>
                </c:pt>
                <c:pt idx="187">
                  <c:v>829.07</c:v>
                </c:pt>
                <c:pt idx="188">
                  <c:v>755.03</c:v>
                </c:pt>
                <c:pt idx="189">
                  <c:v>733.56</c:v>
                </c:pt>
                <c:pt idx="190">
                  <c:v>702.04</c:v>
                </c:pt>
                <c:pt idx="191">
                  <c:v>703.67</c:v>
                </c:pt>
                <c:pt idx="192">
                  <c:v>702.74</c:v>
                </c:pt>
                <c:pt idx="193">
                  <c:v>676.08</c:v>
                </c:pt>
                <c:pt idx="194">
                  <c:v>652.01</c:v>
                </c:pt>
                <c:pt idx="195">
                  <c:v>574.07000000000005</c:v>
                </c:pt>
                <c:pt idx="196">
                  <c:v>500.83</c:v>
                </c:pt>
                <c:pt idx="197">
                  <c:v>547.86</c:v>
                </c:pt>
                <c:pt idx="198">
                  <c:v>532.16</c:v>
                </c:pt>
                <c:pt idx="199">
                  <c:v>374.46</c:v>
                </c:pt>
                <c:pt idx="200">
                  <c:v>516.42999999999995</c:v>
                </c:pt>
                <c:pt idx="201">
                  <c:v>534.46</c:v>
                </c:pt>
                <c:pt idx="202">
                  <c:v>499.84</c:v>
                </c:pt>
                <c:pt idx="203">
                  <c:v>526.19000000000005</c:v>
                </c:pt>
                <c:pt idx="204">
                  <c:v>534.66999999999996</c:v>
                </c:pt>
                <c:pt idx="205">
                  <c:v>512.49</c:v>
                </c:pt>
                <c:pt idx="206">
                  <c:v>618.71</c:v>
                </c:pt>
                <c:pt idx="207">
                  <c:v>598.39</c:v>
                </c:pt>
                <c:pt idx="208">
                  <c:v>526.36</c:v>
                </c:pt>
                <c:pt idx="209">
                  <c:v>569.24</c:v>
                </c:pt>
                <c:pt idx="210">
                  <c:v>674.27</c:v>
                </c:pt>
                <c:pt idx="211">
                  <c:v>719.83</c:v>
                </c:pt>
                <c:pt idx="212">
                  <c:v>726.64</c:v>
                </c:pt>
                <c:pt idx="213">
                  <c:v>821.02</c:v>
                </c:pt>
                <c:pt idx="214">
                  <c:v>832.58</c:v>
                </c:pt>
                <c:pt idx="215">
                  <c:v>882</c:v>
                </c:pt>
                <c:pt idx="216">
                  <c:v>938.6</c:v>
                </c:pt>
                <c:pt idx="217">
                  <c:v>946.58</c:v>
                </c:pt>
                <c:pt idx="218">
                  <c:v>928.48</c:v>
                </c:pt>
                <c:pt idx="219">
                  <c:v>913.9</c:v>
                </c:pt>
                <c:pt idx="220">
                  <c:v>918.04</c:v>
                </c:pt>
                <c:pt idx="221">
                  <c:v>1024.69</c:v>
                </c:pt>
                <c:pt idx="222">
                  <c:v>1091.2</c:v>
                </c:pt>
                <c:pt idx="223">
                  <c:v>1082.6199999999999</c:v>
                </c:pt>
                <c:pt idx="224">
                  <c:v>1100.9100000000001</c:v>
                </c:pt>
                <c:pt idx="225">
                  <c:v>1110.3900000000001</c:v>
                </c:pt>
                <c:pt idx="226">
                  <c:v>1104.46</c:v>
                </c:pt>
                <c:pt idx="227">
                  <c:v>1071.9000000000001</c:v>
                </c:pt>
                <c:pt idx="228">
                  <c:v>1100.72</c:v>
                </c:pt>
                <c:pt idx="229">
                  <c:v>1108.92</c:v>
                </c:pt>
                <c:pt idx="230">
                  <c:v>1187.3699999999999</c:v>
                </c:pt>
                <c:pt idx="231">
                  <c:v>1201.52</c:v>
                </c:pt>
                <c:pt idx="232">
                  <c:v>1193.56</c:v>
                </c:pt>
                <c:pt idx="233">
                  <c:v>1111.4100000000001</c:v>
                </c:pt>
                <c:pt idx="234">
                  <c:v>1013.47</c:v>
                </c:pt>
                <c:pt idx="235">
                  <c:v>943.14</c:v>
                </c:pt>
                <c:pt idx="236">
                  <c:v>970.79</c:v>
                </c:pt>
                <c:pt idx="237">
                  <c:v>1003.47</c:v>
                </c:pt>
                <c:pt idx="238">
                  <c:v>976.89</c:v>
                </c:pt>
                <c:pt idx="239">
                  <c:v>973.89</c:v>
                </c:pt>
                <c:pt idx="240">
                  <c:v>962.84</c:v>
                </c:pt>
                <c:pt idx="241">
                  <c:v>956.28</c:v>
                </c:pt>
                <c:pt idx="242">
                  <c:v>948.2</c:v>
                </c:pt>
                <c:pt idx="243">
                  <c:v>918.47</c:v>
                </c:pt>
                <c:pt idx="244">
                  <c:v>893.01</c:v>
                </c:pt>
                <c:pt idx="245">
                  <c:v>939.11</c:v>
                </c:pt>
                <c:pt idx="246">
                  <c:v>903.86</c:v>
                </c:pt>
                <c:pt idx="247">
                  <c:v>905.16</c:v>
                </c:pt>
                <c:pt idx="248">
                  <c:v>911.12</c:v>
                </c:pt>
                <c:pt idx="249">
                  <c:v>934.48</c:v>
                </c:pt>
                <c:pt idx="250">
                  <c:v>995.16</c:v>
                </c:pt>
                <c:pt idx="251">
                  <c:v>1009.45</c:v>
                </c:pt>
                <c:pt idx="252">
                  <c:v>1031.24</c:v>
                </c:pt>
                <c:pt idx="253">
                  <c:v>1013.29</c:v>
                </c:pt>
                <c:pt idx="254">
                  <c:v>1019.95</c:v>
                </c:pt>
                <c:pt idx="255">
                  <c:v>972.6</c:v>
                </c:pt>
                <c:pt idx="256">
                  <c:v>1026.42</c:v>
                </c:pt>
                <c:pt idx="257">
                  <c:v>1008.66</c:v>
                </c:pt>
                <c:pt idx="258">
                  <c:v>1053.79</c:v>
                </c:pt>
                <c:pt idx="259">
                  <c:v>1066.29</c:v>
                </c:pt>
                <c:pt idx="260">
                  <c:v>1066.83</c:v>
                </c:pt>
                <c:pt idx="261">
                  <c:v>1012.06</c:v>
                </c:pt>
                <c:pt idx="262">
                  <c:v>960.48</c:v>
                </c:pt>
                <c:pt idx="263">
                  <c:v>933.46</c:v>
                </c:pt>
                <c:pt idx="264">
                  <c:v>943.24</c:v>
                </c:pt>
                <c:pt idx="265">
                  <c:v>880.54</c:v>
                </c:pt>
                <c:pt idx="266">
                  <c:v>787.15</c:v>
                </c:pt>
                <c:pt idx="267">
                  <c:v>904.1</c:v>
                </c:pt>
                <c:pt idx="268">
                  <c:v>1083.8699999999999</c:v>
                </c:pt>
                <c:pt idx="269">
                  <c:v>931.64</c:v>
                </c:pt>
                <c:pt idx="270">
                  <c:v>844.51</c:v>
                </c:pt>
                <c:pt idx="271">
                  <c:v>867.17</c:v>
                </c:pt>
                <c:pt idx="272">
                  <c:v>828.9</c:v>
                </c:pt>
                <c:pt idx="273">
                  <c:v>798.27</c:v>
                </c:pt>
                <c:pt idx="274">
                  <c:v>753.86</c:v>
                </c:pt>
                <c:pt idx="275">
                  <c:v>735.01</c:v>
                </c:pt>
                <c:pt idx="276">
                  <c:v>699.78</c:v>
                </c:pt>
                <c:pt idx="277">
                  <c:v>723.42</c:v>
                </c:pt>
                <c:pt idx="278">
                  <c:v>677.61</c:v>
                </c:pt>
                <c:pt idx="279">
                  <c:v>669.6</c:v>
                </c:pt>
                <c:pt idx="280">
                  <c:v>653.91</c:v>
                </c:pt>
                <c:pt idx="281">
                  <c:v>578.99</c:v>
                </c:pt>
                <c:pt idx="282">
                  <c:v>603.23</c:v>
                </c:pt>
                <c:pt idx="283">
                  <c:v>507.2</c:v>
                </c:pt>
                <c:pt idx="284">
                  <c:v>492.13</c:v>
                </c:pt>
                <c:pt idx="285">
                  <c:v>398.6</c:v>
                </c:pt>
                <c:pt idx="286">
                  <c:v>333.13</c:v>
                </c:pt>
                <c:pt idx="287">
                  <c:v>261.85000000000002</c:v>
                </c:pt>
                <c:pt idx="288">
                  <c:v>258.85000000000002</c:v>
                </c:pt>
                <c:pt idx="289">
                  <c:v>288.04000000000002</c:v>
                </c:pt>
                <c:pt idx="290">
                  <c:v>287.58</c:v>
                </c:pt>
                <c:pt idx="291">
                  <c:v>269.69</c:v>
                </c:pt>
                <c:pt idx="292">
                  <c:v>233.68</c:v>
                </c:pt>
                <c:pt idx="293">
                  <c:v>242.97</c:v>
                </c:pt>
                <c:pt idx="294">
                  <c:v>215.76</c:v>
                </c:pt>
                <c:pt idx="295">
                  <c:v>203.98</c:v>
                </c:pt>
                <c:pt idx="296">
                  <c:v>232.83</c:v>
                </c:pt>
                <c:pt idx="297">
                  <c:v>314.76</c:v>
                </c:pt>
                <c:pt idx="298">
                  <c:v>362.77</c:v>
                </c:pt>
                <c:pt idx="299">
                  <c:v>350.03</c:v>
                </c:pt>
                <c:pt idx="300">
                  <c:v>369.39</c:v>
                </c:pt>
                <c:pt idx="301">
                  <c:v>437.73</c:v>
                </c:pt>
                <c:pt idx="302">
                  <c:v>495.55</c:v>
                </c:pt>
                <c:pt idx="303">
                  <c:v>516.67999999999995</c:v>
                </c:pt>
                <c:pt idx="304">
                  <c:v>482.81</c:v>
                </c:pt>
                <c:pt idx="305">
                  <c:v>473.34</c:v>
                </c:pt>
                <c:pt idx="306">
                  <c:v>519.95000000000005</c:v>
                </c:pt>
                <c:pt idx="307">
                  <c:v>577.32000000000005</c:v>
                </c:pt>
                <c:pt idx="308">
                  <c:v>588.92999999999995</c:v>
                </c:pt>
                <c:pt idx="309">
                  <c:v>562.9</c:v>
                </c:pt>
                <c:pt idx="310">
                  <c:v>588.11</c:v>
                </c:pt>
                <c:pt idx="311">
                  <c:v>679.2</c:v>
                </c:pt>
                <c:pt idx="312">
                  <c:v>600.22</c:v>
                </c:pt>
                <c:pt idx="313">
                  <c:v>444.39</c:v>
                </c:pt>
                <c:pt idx="314">
                  <c:v>421.01</c:v>
                </c:pt>
                <c:pt idx="315">
                  <c:v>490.5</c:v>
                </c:pt>
                <c:pt idx="316">
                  <c:v>479.88</c:v>
                </c:pt>
                <c:pt idx="317">
                  <c:v>609.86</c:v>
                </c:pt>
                <c:pt idx="318">
                  <c:v>557.32000000000005</c:v>
                </c:pt>
                <c:pt idx="319">
                  <c:v>679.59</c:v>
                </c:pt>
                <c:pt idx="320">
                  <c:v>882.63</c:v>
                </c:pt>
                <c:pt idx="321">
                  <c:v>939.44</c:v>
                </c:pt>
                <c:pt idx="322">
                  <c:v>1182.9100000000001</c:v>
                </c:pt>
                <c:pt idx="323">
                  <c:v>1356.06</c:v>
                </c:pt>
                <c:pt idx="324">
                  <c:v>1471.6</c:v>
                </c:pt>
                <c:pt idx="325">
                  <c:v>1419.85</c:v>
                </c:pt>
                <c:pt idx="326">
                  <c:v>1415.82</c:v>
                </c:pt>
                <c:pt idx="327">
                  <c:v>1244.58</c:v>
                </c:pt>
                <c:pt idx="328">
                  <c:v>1176.6199999999999</c:v>
                </c:pt>
                <c:pt idx="329">
                  <c:v>1226.8900000000001</c:v>
                </c:pt>
                <c:pt idx="330">
                  <c:v>1161.46</c:v>
                </c:pt>
                <c:pt idx="331">
                  <c:v>1161.3</c:v>
                </c:pt>
                <c:pt idx="332">
                  <c:v>1143.1500000000001</c:v>
                </c:pt>
                <c:pt idx="333">
                  <c:v>1191.56</c:v>
                </c:pt>
                <c:pt idx="334">
                  <c:v>1200.6199999999999</c:v>
                </c:pt>
                <c:pt idx="335">
                  <c:v>1206.8800000000001</c:v>
                </c:pt>
                <c:pt idx="336">
                  <c:v>1172.98</c:v>
                </c:pt>
                <c:pt idx="337">
                  <c:v>1167.3699999999999</c:v>
                </c:pt>
                <c:pt idx="338">
                  <c:v>1124.01</c:v>
                </c:pt>
                <c:pt idx="339">
                  <c:v>1119.18</c:v>
                </c:pt>
                <c:pt idx="340">
                  <c:v>1164.8</c:v>
                </c:pt>
                <c:pt idx="341">
                  <c:v>1205.95</c:v>
                </c:pt>
                <c:pt idx="342">
                  <c:v>1214.01</c:v>
                </c:pt>
                <c:pt idx="343">
                  <c:v>1251.07</c:v>
                </c:pt>
                <c:pt idx="344">
                  <c:v>1222.3699999999999</c:v>
                </c:pt>
                <c:pt idx="345">
                  <c:v>1174.26</c:v>
                </c:pt>
                <c:pt idx="346">
                  <c:v>1269.92</c:v>
                </c:pt>
                <c:pt idx="347">
                  <c:v>1296.5899999999999</c:v>
                </c:pt>
                <c:pt idx="348">
                  <c:v>1346.24</c:v>
                </c:pt>
                <c:pt idx="349">
                  <c:v>1329.25</c:v>
                </c:pt>
                <c:pt idx="350">
                  <c:v>1251.46</c:v>
                </c:pt>
                <c:pt idx="351">
                  <c:v>1128.0899999999999</c:v>
                </c:pt>
                <c:pt idx="352">
                  <c:v>1083.82</c:v>
                </c:pt>
                <c:pt idx="353">
                  <c:v>1047.98</c:v>
                </c:pt>
                <c:pt idx="354">
                  <c:v>993.22</c:v>
                </c:pt>
                <c:pt idx="355">
                  <c:v>852.37</c:v>
                </c:pt>
                <c:pt idx="356">
                  <c:v>840.71</c:v>
                </c:pt>
                <c:pt idx="357">
                  <c:v>816.58</c:v>
                </c:pt>
                <c:pt idx="358">
                  <c:v>792.3</c:v>
                </c:pt>
                <c:pt idx="359">
                  <c:v>802.99</c:v>
                </c:pt>
                <c:pt idx="360">
                  <c:v>655</c:v>
                </c:pt>
                <c:pt idx="361">
                  <c:v>598.30999999999995</c:v>
                </c:pt>
                <c:pt idx="362">
                  <c:v>591.26</c:v>
                </c:pt>
                <c:pt idx="363">
                  <c:v>559.45000000000005</c:v>
                </c:pt>
                <c:pt idx="364">
                  <c:v>589.75</c:v>
                </c:pt>
                <c:pt idx="365">
                  <c:v>557.05999999999995</c:v>
                </c:pt>
                <c:pt idx="366">
                  <c:v>471.11</c:v>
                </c:pt>
                <c:pt idx="367">
                  <c:v>481.47</c:v>
                </c:pt>
                <c:pt idx="368">
                  <c:v>501.67</c:v>
                </c:pt>
                <c:pt idx="369">
                  <c:v>518.41</c:v>
                </c:pt>
                <c:pt idx="370">
                  <c:v>418.76</c:v>
                </c:pt>
                <c:pt idx="371">
                  <c:v>487.63</c:v>
                </c:pt>
                <c:pt idx="372">
                  <c:v>514.94000000000005</c:v>
                </c:pt>
                <c:pt idx="373">
                  <c:v>421.25</c:v>
                </c:pt>
                <c:pt idx="374">
                  <c:v>416.33</c:v>
                </c:pt>
                <c:pt idx="375">
                  <c:v>414.77</c:v>
                </c:pt>
                <c:pt idx="376">
                  <c:v>425.93</c:v>
                </c:pt>
                <c:pt idx="377">
                  <c:v>396.25</c:v>
                </c:pt>
                <c:pt idx="378">
                  <c:v>414.56</c:v>
                </c:pt>
                <c:pt idx="379">
                  <c:v>400.08</c:v>
                </c:pt>
                <c:pt idx="380">
                  <c:v>298.83999999999997</c:v>
                </c:pt>
                <c:pt idx="381">
                  <c:v>279.33999999999997</c:v>
                </c:pt>
                <c:pt idx="382">
                  <c:v>264.64</c:v>
                </c:pt>
                <c:pt idx="385">
                  <c:v>145.36000000000001</c:v>
                </c:pt>
                <c:pt idx="386">
                  <c:v>145.36000000000001</c:v>
                </c:pt>
                <c:pt idx="387">
                  <c:v>153.58000000000001</c:v>
                </c:pt>
                <c:pt idx="389">
                  <c:v>144.77000000000001</c:v>
                </c:pt>
                <c:pt idx="390">
                  <c:v>138.52000000000001</c:v>
                </c:pt>
                <c:pt idx="391">
                  <c:v>151.75</c:v>
                </c:pt>
                <c:pt idx="392">
                  <c:v>180.69</c:v>
                </c:pt>
                <c:pt idx="393">
                  <c:v>171.53</c:v>
                </c:pt>
                <c:pt idx="394">
                  <c:v>180.79</c:v>
                </c:pt>
                <c:pt idx="395">
                  <c:v>186.97</c:v>
                </c:pt>
                <c:pt idx="396">
                  <c:v>183.72</c:v>
                </c:pt>
                <c:pt idx="397">
                  <c:v>158.41</c:v>
                </c:pt>
                <c:pt idx="398">
                  <c:v>125.34</c:v>
                </c:pt>
                <c:pt idx="399">
                  <c:v>149.47</c:v>
                </c:pt>
                <c:pt idx="400">
                  <c:v>154.01</c:v>
                </c:pt>
                <c:pt idx="401">
                  <c:v>154.47999999999999</c:v>
                </c:pt>
                <c:pt idx="402">
                  <c:v>196.92</c:v>
                </c:pt>
                <c:pt idx="403">
                  <c:v>228.85</c:v>
                </c:pt>
                <c:pt idx="404">
                  <c:v>242.17</c:v>
                </c:pt>
                <c:pt idx="405">
                  <c:v>232.16</c:v>
                </c:pt>
                <c:pt idx="406">
                  <c:v>267.89999999999998</c:v>
                </c:pt>
                <c:pt idx="407">
                  <c:v>279.10000000000002</c:v>
                </c:pt>
                <c:pt idx="408">
                  <c:v>348.82</c:v>
                </c:pt>
                <c:pt idx="409">
                  <c:v>450.65</c:v>
                </c:pt>
                <c:pt idx="410">
                  <c:v>435.88</c:v>
                </c:pt>
                <c:pt idx="411">
                  <c:v>454.21</c:v>
                </c:pt>
                <c:pt idx="412">
                  <c:v>476.61</c:v>
                </c:pt>
                <c:pt idx="413">
                  <c:v>512.72</c:v>
                </c:pt>
                <c:pt idx="414">
                  <c:v>533.6</c:v>
                </c:pt>
                <c:pt idx="415">
                  <c:v>507.39</c:v>
                </c:pt>
                <c:pt idx="416">
                  <c:v>522.42999999999995</c:v>
                </c:pt>
                <c:pt idx="417">
                  <c:v>598.1</c:v>
                </c:pt>
                <c:pt idx="418">
                  <c:v>671.61</c:v>
                </c:pt>
                <c:pt idx="419">
                  <c:v>772.43</c:v>
                </c:pt>
                <c:pt idx="420">
                  <c:v>826.52</c:v>
                </c:pt>
                <c:pt idx="421">
                  <c:v>929.71</c:v>
                </c:pt>
                <c:pt idx="422">
                  <c:v>857.06</c:v>
                </c:pt>
                <c:pt idx="423">
                  <c:v>648.36</c:v>
                </c:pt>
                <c:pt idx="424">
                  <c:v>607.92999999999995</c:v>
                </c:pt>
                <c:pt idx="425">
                  <c:v>593.38</c:v>
                </c:pt>
                <c:pt idx="426">
                  <c:v>580.29999999999995</c:v>
                </c:pt>
                <c:pt idx="427">
                  <c:v>611.66999999999996</c:v>
                </c:pt>
                <c:pt idx="428">
                  <c:v>621.66</c:v>
                </c:pt>
                <c:pt idx="429">
                  <c:v>578.71</c:v>
                </c:pt>
                <c:pt idx="430">
                  <c:v>545.48</c:v>
                </c:pt>
                <c:pt idx="431">
                  <c:v>562.19000000000005</c:v>
                </c:pt>
                <c:pt idx="432">
                  <c:v>543.16999999999996</c:v>
                </c:pt>
                <c:pt idx="433">
                  <c:v>495.12</c:v>
                </c:pt>
                <c:pt idx="434">
                  <c:v>519.4</c:v>
                </c:pt>
                <c:pt idx="435">
                  <c:v>525.62</c:v>
                </c:pt>
                <c:pt idx="436">
                  <c:v>493.36</c:v>
                </c:pt>
                <c:pt idx="437">
                  <c:v>493.35</c:v>
                </c:pt>
                <c:pt idx="438">
                  <c:v>490.79</c:v>
                </c:pt>
                <c:pt idx="439">
                  <c:v>456.2</c:v>
                </c:pt>
                <c:pt idx="440">
                  <c:v>469.75</c:v>
                </c:pt>
                <c:pt idx="441">
                  <c:v>473.18</c:v>
                </c:pt>
                <c:pt idx="442">
                  <c:v>483.4</c:v>
                </c:pt>
                <c:pt idx="443">
                  <c:v>473.7</c:v>
                </c:pt>
                <c:pt idx="444">
                  <c:v>469.83</c:v>
                </c:pt>
                <c:pt idx="445">
                  <c:v>472.53</c:v>
                </c:pt>
                <c:pt idx="446">
                  <c:v>471.32</c:v>
                </c:pt>
                <c:pt idx="447">
                  <c:v>452.74</c:v>
                </c:pt>
                <c:pt idx="448">
                  <c:v>449.59</c:v>
                </c:pt>
                <c:pt idx="449">
                  <c:v>443.56</c:v>
                </c:pt>
                <c:pt idx="450">
                  <c:v>451.09</c:v>
                </c:pt>
                <c:pt idx="451">
                  <c:v>455.78</c:v>
                </c:pt>
                <c:pt idx="452">
                  <c:v>464.41</c:v>
                </c:pt>
                <c:pt idx="453">
                  <c:v>425.63</c:v>
                </c:pt>
                <c:pt idx="454">
                  <c:v>419.29</c:v>
                </c:pt>
                <c:pt idx="455">
                  <c:v>394.37</c:v>
                </c:pt>
                <c:pt idx="456">
                  <c:v>383.56</c:v>
                </c:pt>
                <c:pt idx="457">
                  <c:v>372.94</c:v>
                </c:pt>
                <c:pt idx="458">
                  <c:v>366.23</c:v>
                </c:pt>
                <c:pt idx="459">
                  <c:v>359.37</c:v>
                </c:pt>
                <c:pt idx="460">
                  <c:v>355.66</c:v>
                </c:pt>
                <c:pt idx="461">
                  <c:v>358</c:v>
                </c:pt>
                <c:pt idx="462">
                  <c:v>349.54</c:v>
                </c:pt>
                <c:pt idx="463">
                  <c:v>355.66</c:v>
                </c:pt>
                <c:pt idx="464">
                  <c:v>342.53</c:v>
                </c:pt>
                <c:pt idx="465">
                  <c:v>329.48</c:v>
                </c:pt>
                <c:pt idx="466">
                  <c:v>340.67</c:v>
                </c:pt>
                <c:pt idx="467">
                  <c:v>341.52</c:v>
                </c:pt>
                <c:pt idx="468">
                  <c:v>322.88</c:v>
                </c:pt>
                <c:pt idx="469">
                  <c:v>335.46</c:v>
                </c:pt>
                <c:pt idx="470">
                  <c:v>340.74</c:v>
                </c:pt>
                <c:pt idx="471">
                  <c:v>333.06</c:v>
                </c:pt>
                <c:pt idx="472">
                  <c:v>327.54000000000002</c:v>
                </c:pt>
                <c:pt idx="473">
                  <c:v>319.5</c:v>
                </c:pt>
                <c:pt idx="474">
                  <c:v>308.86</c:v>
                </c:pt>
                <c:pt idx="475">
                  <c:v>268.63</c:v>
                </c:pt>
                <c:pt idx="476">
                  <c:v>287.38</c:v>
                </c:pt>
                <c:pt idx="477">
                  <c:v>283.81</c:v>
                </c:pt>
                <c:pt idx="478">
                  <c:v>293.79000000000002</c:v>
                </c:pt>
                <c:pt idx="479">
                  <c:v>299.52999999999997</c:v>
                </c:pt>
                <c:pt idx="480">
                  <c:v>303.7</c:v>
                </c:pt>
                <c:pt idx="481">
                  <c:v>303.87</c:v>
                </c:pt>
                <c:pt idx="482">
                  <c:v>297.7</c:v>
                </c:pt>
                <c:pt idx="483">
                  <c:v>316.83</c:v>
                </c:pt>
                <c:pt idx="484">
                  <c:v>307.18</c:v>
                </c:pt>
                <c:pt idx="485">
                  <c:v>305.13</c:v>
                </c:pt>
                <c:pt idx="486">
                  <c:v>314.31</c:v>
                </c:pt>
                <c:pt idx="487">
                  <c:v>319.87</c:v>
                </c:pt>
                <c:pt idx="488">
                  <c:v>324.26</c:v>
                </c:pt>
                <c:pt idx="489">
                  <c:v>311.94</c:v>
                </c:pt>
                <c:pt idx="490">
                  <c:v>320.64</c:v>
                </c:pt>
                <c:pt idx="491">
                  <c:v>339.4</c:v>
                </c:pt>
                <c:pt idx="492">
                  <c:v>353.43</c:v>
                </c:pt>
                <c:pt idx="493">
                  <c:v>375.13</c:v>
                </c:pt>
                <c:pt idx="494">
                  <c:v>395.98</c:v>
                </c:pt>
                <c:pt idx="495">
                  <c:v>407.43</c:v>
                </c:pt>
                <c:pt idx="496">
                  <c:v>414.27</c:v>
                </c:pt>
                <c:pt idx="497">
                  <c:v>415.46</c:v>
                </c:pt>
                <c:pt idx="498">
                  <c:v>402.57</c:v>
                </c:pt>
                <c:pt idx="499">
                  <c:v>390.25</c:v>
                </c:pt>
                <c:pt idx="500">
                  <c:v>394.65</c:v>
                </c:pt>
                <c:pt idx="501">
                  <c:v>395.54</c:v>
                </c:pt>
                <c:pt idx="502">
                  <c:v>402.41</c:v>
                </c:pt>
                <c:pt idx="503">
                  <c:v>393.07</c:v>
                </c:pt>
                <c:pt idx="504">
                  <c:v>393.91</c:v>
                </c:pt>
                <c:pt idx="505">
                  <c:v>392.24</c:v>
                </c:pt>
                <c:pt idx="506">
                  <c:v>404.98</c:v>
                </c:pt>
                <c:pt idx="507">
                  <c:v>420.8</c:v>
                </c:pt>
                <c:pt idx="508">
                  <c:v>438.24</c:v>
                </c:pt>
                <c:pt idx="509">
                  <c:v>427.48</c:v>
                </c:pt>
                <c:pt idx="510">
                  <c:v>434.44</c:v>
                </c:pt>
                <c:pt idx="511">
                  <c:v>434.61</c:v>
                </c:pt>
                <c:pt idx="512">
                  <c:v>445.17</c:v>
                </c:pt>
                <c:pt idx="513">
                  <c:v>447.62</c:v>
                </c:pt>
                <c:pt idx="514">
                  <c:v>461.1</c:v>
                </c:pt>
                <c:pt idx="515">
                  <c:v>460.72</c:v>
                </c:pt>
                <c:pt idx="516">
                  <c:v>472.8</c:v>
                </c:pt>
                <c:pt idx="517">
                  <c:v>473.71</c:v>
                </c:pt>
                <c:pt idx="518">
                  <c:v>472.4</c:v>
                </c:pt>
                <c:pt idx="519">
                  <c:v>447.87</c:v>
                </c:pt>
                <c:pt idx="520">
                  <c:v>441.99</c:v>
                </c:pt>
                <c:pt idx="521">
                  <c:v>437.48</c:v>
                </c:pt>
                <c:pt idx="522">
                  <c:v>443.84</c:v>
                </c:pt>
                <c:pt idx="523">
                  <c:v>448.81</c:v>
                </c:pt>
                <c:pt idx="524">
                  <c:v>450.07</c:v>
                </c:pt>
                <c:pt idx="525">
                  <c:v>447.42</c:v>
                </c:pt>
                <c:pt idx="526">
                  <c:v>445.87</c:v>
                </c:pt>
                <c:pt idx="527">
                  <c:v>421.1</c:v>
                </c:pt>
                <c:pt idx="528">
                  <c:v>426.86</c:v>
                </c:pt>
                <c:pt idx="529">
                  <c:v>422.48</c:v>
                </c:pt>
                <c:pt idx="530">
                  <c:v>427.04</c:v>
                </c:pt>
                <c:pt idx="531">
                  <c:v>421.12</c:v>
                </c:pt>
                <c:pt idx="532">
                  <c:v>413.75</c:v>
                </c:pt>
                <c:pt idx="533">
                  <c:v>412.07</c:v>
                </c:pt>
                <c:pt idx="534">
                  <c:v>423.21</c:v>
                </c:pt>
                <c:pt idx="535">
                  <c:v>429.75</c:v>
                </c:pt>
                <c:pt idx="536">
                  <c:v>400.07</c:v>
                </c:pt>
                <c:pt idx="537">
                  <c:v>381.32</c:v>
                </c:pt>
                <c:pt idx="538">
                  <c:v>367.98</c:v>
                </c:pt>
                <c:pt idx="539">
                  <c:v>368.22</c:v>
                </c:pt>
                <c:pt idx="540">
                  <c:v>362.54</c:v>
                </c:pt>
                <c:pt idx="541">
                  <c:v>369.02</c:v>
                </c:pt>
                <c:pt idx="542">
                  <c:v>371.55</c:v>
                </c:pt>
                <c:pt idx="543">
                  <c:v>376.4</c:v>
                </c:pt>
                <c:pt idx="544">
                  <c:v>363.43</c:v>
                </c:pt>
                <c:pt idx="545">
                  <c:v>369.93</c:v>
                </c:pt>
                <c:pt idx="546">
                  <c:v>390.4</c:v>
                </c:pt>
                <c:pt idx="547">
                  <c:v>403.73</c:v>
                </c:pt>
                <c:pt idx="548">
                  <c:v>380.73</c:v>
                </c:pt>
                <c:pt idx="549">
                  <c:v>356.42</c:v>
                </c:pt>
                <c:pt idx="550">
                  <c:v>341.09</c:v>
                </c:pt>
                <c:pt idx="551">
                  <c:v>329.53</c:v>
                </c:pt>
                <c:pt idx="552">
                  <c:v>344.88</c:v>
                </c:pt>
                <c:pt idx="553">
                  <c:v>332.05</c:v>
                </c:pt>
                <c:pt idx="554">
                  <c:v>339.96</c:v>
                </c:pt>
                <c:pt idx="555">
                  <c:v>342.25</c:v>
                </c:pt>
                <c:pt idx="556">
                  <c:v>330.43</c:v>
                </c:pt>
                <c:pt idx="557">
                  <c:v>327.14999999999998</c:v>
                </c:pt>
                <c:pt idx="558">
                  <c:v>355.86</c:v>
                </c:pt>
                <c:pt idx="559">
                  <c:v>381.37</c:v>
                </c:pt>
                <c:pt idx="560">
                  <c:v>366.68</c:v>
                </c:pt>
                <c:pt idx="561">
                  <c:v>374.13</c:v>
                </c:pt>
                <c:pt idx="562">
                  <c:v>376.95</c:v>
                </c:pt>
                <c:pt idx="563">
                  <c:v>329.53</c:v>
                </c:pt>
                <c:pt idx="564">
                  <c:v>325.3</c:v>
                </c:pt>
                <c:pt idx="565">
                  <c:v>326.89999999999998</c:v>
                </c:pt>
                <c:pt idx="566">
                  <c:v>340.84</c:v>
                </c:pt>
                <c:pt idx="567">
                  <c:v>320.68</c:v>
                </c:pt>
                <c:pt idx="568">
                  <c:v>349.97</c:v>
                </c:pt>
                <c:pt idx="569">
                  <c:v>360.12</c:v>
                </c:pt>
                <c:pt idx="570">
                  <c:v>372.43</c:v>
                </c:pt>
                <c:pt idx="571">
                  <c:v>379.88</c:v>
                </c:pt>
                <c:pt idx="572">
                  <c:v>366.63</c:v>
                </c:pt>
                <c:pt idx="573">
                  <c:v>307.63</c:v>
                </c:pt>
                <c:pt idx="574">
                  <c:v>298.01</c:v>
                </c:pt>
                <c:pt idx="575">
                  <c:v>267.44</c:v>
                </c:pt>
                <c:pt idx="576">
                  <c:v>276.41000000000003</c:v>
                </c:pt>
                <c:pt idx="577">
                  <c:v>288.76</c:v>
                </c:pt>
                <c:pt idx="578">
                  <c:v>282.33</c:v>
                </c:pt>
                <c:pt idx="579">
                  <c:v>283.61</c:v>
                </c:pt>
                <c:pt idx="580">
                  <c:v>263.81</c:v>
                </c:pt>
                <c:pt idx="581">
                  <c:v>243.81</c:v>
                </c:pt>
                <c:pt idx="582">
                  <c:v>210.07</c:v>
                </c:pt>
                <c:pt idx="583">
                  <c:v>215.77</c:v>
                </c:pt>
                <c:pt idx="584">
                  <c:v>218.25</c:v>
                </c:pt>
                <c:pt idx="585">
                  <c:v>217.66</c:v>
                </c:pt>
                <c:pt idx="586">
                  <c:v>217.39</c:v>
                </c:pt>
                <c:pt idx="587">
                  <c:v>208.59</c:v>
                </c:pt>
                <c:pt idx="588">
                  <c:v>214.19</c:v>
                </c:pt>
                <c:pt idx="589">
                  <c:v>201.14</c:v>
                </c:pt>
                <c:pt idx="590">
                  <c:v>225.06</c:v>
                </c:pt>
                <c:pt idx="591">
                  <c:v>229.35</c:v>
                </c:pt>
                <c:pt idx="592">
                  <c:v>240.43</c:v>
                </c:pt>
                <c:pt idx="593">
                  <c:v>224.44</c:v>
                </c:pt>
                <c:pt idx="594">
                  <c:v>231.44</c:v>
                </c:pt>
                <c:pt idx="595">
                  <c:v>245.25</c:v>
                </c:pt>
                <c:pt idx="596">
                  <c:v>235.48</c:v>
                </c:pt>
                <c:pt idx="597">
                  <c:v>212.32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E3-4093-BD47-7496620CC479}"/>
            </c:ext>
          </c:extLst>
        </c:ser>
        <c:ser>
          <c:idx val="2"/>
          <c:order val="2"/>
          <c:tx>
            <c:strRef>
              <c:f>Sheet2!$D$2</c:f>
              <c:strCache>
                <c:ptCount val="1"/>
                <c:pt idx="0">
                  <c:v>螺纹钢：电炉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Sheet2!$A$3:$A$600</c:f>
              <c:numCache>
                <c:formatCode>yyyy\-mm\-dd</c:formatCode>
                <c:ptCount val="598"/>
                <c:pt idx="0">
                  <c:v>44798</c:v>
                </c:pt>
                <c:pt idx="1">
                  <c:v>44797</c:v>
                </c:pt>
                <c:pt idx="2">
                  <c:v>44796</c:v>
                </c:pt>
                <c:pt idx="3">
                  <c:v>44795</c:v>
                </c:pt>
                <c:pt idx="4">
                  <c:v>44792</c:v>
                </c:pt>
                <c:pt idx="5">
                  <c:v>44791</c:v>
                </c:pt>
                <c:pt idx="6">
                  <c:v>44790</c:v>
                </c:pt>
                <c:pt idx="7">
                  <c:v>44789</c:v>
                </c:pt>
                <c:pt idx="8">
                  <c:v>44788</c:v>
                </c:pt>
                <c:pt idx="9">
                  <c:v>44785</c:v>
                </c:pt>
                <c:pt idx="10">
                  <c:v>44784</c:v>
                </c:pt>
                <c:pt idx="11">
                  <c:v>44783</c:v>
                </c:pt>
                <c:pt idx="12">
                  <c:v>44782</c:v>
                </c:pt>
                <c:pt idx="13">
                  <c:v>44781</c:v>
                </c:pt>
                <c:pt idx="14">
                  <c:v>44778</c:v>
                </c:pt>
                <c:pt idx="15">
                  <c:v>44777</c:v>
                </c:pt>
                <c:pt idx="16">
                  <c:v>44776</c:v>
                </c:pt>
                <c:pt idx="17">
                  <c:v>44775</c:v>
                </c:pt>
                <c:pt idx="18">
                  <c:v>44774</c:v>
                </c:pt>
                <c:pt idx="19">
                  <c:v>44771</c:v>
                </c:pt>
                <c:pt idx="20">
                  <c:v>44770</c:v>
                </c:pt>
                <c:pt idx="21">
                  <c:v>44769</c:v>
                </c:pt>
                <c:pt idx="22">
                  <c:v>44768</c:v>
                </c:pt>
                <c:pt idx="23">
                  <c:v>44767</c:v>
                </c:pt>
                <c:pt idx="24">
                  <c:v>44764</c:v>
                </c:pt>
                <c:pt idx="25">
                  <c:v>44763</c:v>
                </c:pt>
                <c:pt idx="26">
                  <c:v>44762</c:v>
                </c:pt>
                <c:pt idx="27">
                  <c:v>44761</c:v>
                </c:pt>
                <c:pt idx="28">
                  <c:v>44760</c:v>
                </c:pt>
                <c:pt idx="29">
                  <c:v>44757</c:v>
                </c:pt>
                <c:pt idx="30">
                  <c:v>44756</c:v>
                </c:pt>
                <c:pt idx="31">
                  <c:v>44755</c:v>
                </c:pt>
                <c:pt idx="32">
                  <c:v>44754</c:v>
                </c:pt>
                <c:pt idx="33">
                  <c:v>44753</c:v>
                </c:pt>
                <c:pt idx="34">
                  <c:v>44750</c:v>
                </c:pt>
                <c:pt idx="35">
                  <c:v>44749</c:v>
                </c:pt>
                <c:pt idx="36">
                  <c:v>44748</c:v>
                </c:pt>
                <c:pt idx="37">
                  <c:v>44747</c:v>
                </c:pt>
                <c:pt idx="38">
                  <c:v>44746</c:v>
                </c:pt>
                <c:pt idx="39">
                  <c:v>44743</c:v>
                </c:pt>
                <c:pt idx="40">
                  <c:v>44742</c:v>
                </c:pt>
                <c:pt idx="41">
                  <c:v>44741</c:v>
                </c:pt>
                <c:pt idx="42">
                  <c:v>44740</c:v>
                </c:pt>
                <c:pt idx="43">
                  <c:v>44739</c:v>
                </c:pt>
                <c:pt idx="44">
                  <c:v>44736</c:v>
                </c:pt>
                <c:pt idx="45">
                  <c:v>44735</c:v>
                </c:pt>
                <c:pt idx="46">
                  <c:v>44734</c:v>
                </c:pt>
                <c:pt idx="47">
                  <c:v>44733</c:v>
                </c:pt>
                <c:pt idx="48">
                  <c:v>44732</c:v>
                </c:pt>
                <c:pt idx="49">
                  <c:v>44729</c:v>
                </c:pt>
                <c:pt idx="50">
                  <c:v>44728</c:v>
                </c:pt>
                <c:pt idx="51">
                  <c:v>44727</c:v>
                </c:pt>
                <c:pt idx="52">
                  <c:v>44726</c:v>
                </c:pt>
                <c:pt idx="53">
                  <c:v>44725</c:v>
                </c:pt>
                <c:pt idx="54">
                  <c:v>44722</c:v>
                </c:pt>
                <c:pt idx="55">
                  <c:v>44721</c:v>
                </c:pt>
                <c:pt idx="56">
                  <c:v>44720</c:v>
                </c:pt>
                <c:pt idx="57">
                  <c:v>44719</c:v>
                </c:pt>
                <c:pt idx="58">
                  <c:v>44718</c:v>
                </c:pt>
                <c:pt idx="59">
                  <c:v>44714</c:v>
                </c:pt>
                <c:pt idx="60">
                  <c:v>44713</c:v>
                </c:pt>
                <c:pt idx="61">
                  <c:v>44712</c:v>
                </c:pt>
                <c:pt idx="62">
                  <c:v>44711</c:v>
                </c:pt>
                <c:pt idx="63">
                  <c:v>44708</c:v>
                </c:pt>
                <c:pt idx="64">
                  <c:v>44707</c:v>
                </c:pt>
                <c:pt idx="65">
                  <c:v>44706</c:v>
                </c:pt>
                <c:pt idx="66">
                  <c:v>44705</c:v>
                </c:pt>
                <c:pt idx="67">
                  <c:v>44704</c:v>
                </c:pt>
                <c:pt idx="68">
                  <c:v>44701</c:v>
                </c:pt>
                <c:pt idx="69">
                  <c:v>44700</c:v>
                </c:pt>
                <c:pt idx="70">
                  <c:v>44699</c:v>
                </c:pt>
                <c:pt idx="71">
                  <c:v>44698</c:v>
                </c:pt>
                <c:pt idx="72">
                  <c:v>44697</c:v>
                </c:pt>
                <c:pt idx="73">
                  <c:v>44694</c:v>
                </c:pt>
                <c:pt idx="74">
                  <c:v>44693</c:v>
                </c:pt>
                <c:pt idx="75">
                  <c:v>44692</c:v>
                </c:pt>
                <c:pt idx="76">
                  <c:v>44691</c:v>
                </c:pt>
                <c:pt idx="77">
                  <c:v>44690</c:v>
                </c:pt>
                <c:pt idx="78">
                  <c:v>44688</c:v>
                </c:pt>
                <c:pt idx="79">
                  <c:v>44687</c:v>
                </c:pt>
                <c:pt idx="80">
                  <c:v>44686</c:v>
                </c:pt>
                <c:pt idx="81">
                  <c:v>44680</c:v>
                </c:pt>
                <c:pt idx="82">
                  <c:v>44679</c:v>
                </c:pt>
                <c:pt idx="83">
                  <c:v>44678</c:v>
                </c:pt>
                <c:pt idx="84">
                  <c:v>44677</c:v>
                </c:pt>
                <c:pt idx="85">
                  <c:v>44676</c:v>
                </c:pt>
                <c:pt idx="86">
                  <c:v>44675</c:v>
                </c:pt>
                <c:pt idx="87">
                  <c:v>44673</c:v>
                </c:pt>
                <c:pt idx="88">
                  <c:v>44672</c:v>
                </c:pt>
                <c:pt idx="89">
                  <c:v>44671</c:v>
                </c:pt>
                <c:pt idx="90">
                  <c:v>44670</c:v>
                </c:pt>
                <c:pt idx="91">
                  <c:v>44669</c:v>
                </c:pt>
                <c:pt idx="92">
                  <c:v>44666</c:v>
                </c:pt>
                <c:pt idx="93">
                  <c:v>44665</c:v>
                </c:pt>
                <c:pt idx="94">
                  <c:v>44664</c:v>
                </c:pt>
                <c:pt idx="95">
                  <c:v>44663</c:v>
                </c:pt>
                <c:pt idx="96">
                  <c:v>44662</c:v>
                </c:pt>
                <c:pt idx="97">
                  <c:v>44659</c:v>
                </c:pt>
                <c:pt idx="98">
                  <c:v>44658</c:v>
                </c:pt>
                <c:pt idx="99">
                  <c:v>44657</c:v>
                </c:pt>
                <c:pt idx="100">
                  <c:v>44653</c:v>
                </c:pt>
                <c:pt idx="101">
                  <c:v>44652</c:v>
                </c:pt>
                <c:pt idx="102">
                  <c:v>44651</c:v>
                </c:pt>
                <c:pt idx="103">
                  <c:v>44650</c:v>
                </c:pt>
                <c:pt idx="104">
                  <c:v>44649</c:v>
                </c:pt>
                <c:pt idx="105">
                  <c:v>44648</c:v>
                </c:pt>
                <c:pt idx="106">
                  <c:v>44645</c:v>
                </c:pt>
                <c:pt idx="107">
                  <c:v>44644</c:v>
                </c:pt>
                <c:pt idx="108">
                  <c:v>44643</c:v>
                </c:pt>
                <c:pt idx="109">
                  <c:v>44642</c:v>
                </c:pt>
                <c:pt idx="110">
                  <c:v>44641</c:v>
                </c:pt>
                <c:pt idx="111">
                  <c:v>44638</c:v>
                </c:pt>
                <c:pt idx="112">
                  <c:v>44637</c:v>
                </c:pt>
                <c:pt idx="113">
                  <c:v>44636</c:v>
                </c:pt>
                <c:pt idx="114">
                  <c:v>44635</c:v>
                </c:pt>
                <c:pt idx="115">
                  <c:v>44634</c:v>
                </c:pt>
                <c:pt idx="116">
                  <c:v>44631</c:v>
                </c:pt>
                <c:pt idx="117">
                  <c:v>44630</c:v>
                </c:pt>
                <c:pt idx="118">
                  <c:v>44629</c:v>
                </c:pt>
                <c:pt idx="119">
                  <c:v>44628</c:v>
                </c:pt>
                <c:pt idx="120">
                  <c:v>44627</c:v>
                </c:pt>
                <c:pt idx="121">
                  <c:v>44624</c:v>
                </c:pt>
                <c:pt idx="122">
                  <c:v>44623</c:v>
                </c:pt>
                <c:pt idx="123">
                  <c:v>44622</c:v>
                </c:pt>
                <c:pt idx="124">
                  <c:v>44621</c:v>
                </c:pt>
                <c:pt idx="125">
                  <c:v>44620</c:v>
                </c:pt>
                <c:pt idx="126">
                  <c:v>44617</c:v>
                </c:pt>
                <c:pt idx="127">
                  <c:v>44616</c:v>
                </c:pt>
                <c:pt idx="128">
                  <c:v>44615</c:v>
                </c:pt>
                <c:pt idx="129">
                  <c:v>44614</c:v>
                </c:pt>
                <c:pt idx="130">
                  <c:v>44613</c:v>
                </c:pt>
                <c:pt idx="131">
                  <c:v>44610</c:v>
                </c:pt>
                <c:pt idx="132">
                  <c:v>44609</c:v>
                </c:pt>
                <c:pt idx="133">
                  <c:v>44608</c:v>
                </c:pt>
                <c:pt idx="134">
                  <c:v>44607</c:v>
                </c:pt>
                <c:pt idx="135">
                  <c:v>44606</c:v>
                </c:pt>
                <c:pt idx="136">
                  <c:v>44603</c:v>
                </c:pt>
                <c:pt idx="137">
                  <c:v>44602</c:v>
                </c:pt>
                <c:pt idx="138">
                  <c:v>44601</c:v>
                </c:pt>
                <c:pt idx="139">
                  <c:v>44600</c:v>
                </c:pt>
                <c:pt idx="140">
                  <c:v>44599</c:v>
                </c:pt>
                <c:pt idx="141">
                  <c:v>44591</c:v>
                </c:pt>
                <c:pt idx="142">
                  <c:v>44590</c:v>
                </c:pt>
                <c:pt idx="143">
                  <c:v>44589</c:v>
                </c:pt>
                <c:pt idx="144">
                  <c:v>44588</c:v>
                </c:pt>
                <c:pt idx="145">
                  <c:v>44587</c:v>
                </c:pt>
                <c:pt idx="146">
                  <c:v>44586</c:v>
                </c:pt>
                <c:pt idx="147">
                  <c:v>44585</c:v>
                </c:pt>
                <c:pt idx="148">
                  <c:v>44582</c:v>
                </c:pt>
                <c:pt idx="149">
                  <c:v>44581</c:v>
                </c:pt>
                <c:pt idx="150">
                  <c:v>44580</c:v>
                </c:pt>
                <c:pt idx="151">
                  <c:v>44579</c:v>
                </c:pt>
                <c:pt idx="152">
                  <c:v>44578</c:v>
                </c:pt>
                <c:pt idx="153">
                  <c:v>44575</c:v>
                </c:pt>
                <c:pt idx="154">
                  <c:v>44574</c:v>
                </c:pt>
                <c:pt idx="155">
                  <c:v>44573</c:v>
                </c:pt>
                <c:pt idx="156">
                  <c:v>44572</c:v>
                </c:pt>
                <c:pt idx="157">
                  <c:v>44571</c:v>
                </c:pt>
                <c:pt idx="158">
                  <c:v>44568</c:v>
                </c:pt>
                <c:pt idx="159">
                  <c:v>44567</c:v>
                </c:pt>
                <c:pt idx="160">
                  <c:v>44566</c:v>
                </c:pt>
                <c:pt idx="161">
                  <c:v>44565</c:v>
                </c:pt>
                <c:pt idx="162">
                  <c:v>44561</c:v>
                </c:pt>
                <c:pt idx="163">
                  <c:v>44560</c:v>
                </c:pt>
                <c:pt idx="164">
                  <c:v>44559</c:v>
                </c:pt>
                <c:pt idx="165">
                  <c:v>44558</c:v>
                </c:pt>
                <c:pt idx="166">
                  <c:v>44557</c:v>
                </c:pt>
                <c:pt idx="167">
                  <c:v>44554</c:v>
                </c:pt>
                <c:pt idx="168">
                  <c:v>44553</c:v>
                </c:pt>
                <c:pt idx="169">
                  <c:v>44552</c:v>
                </c:pt>
                <c:pt idx="170">
                  <c:v>44551</c:v>
                </c:pt>
                <c:pt idx="171">
                  <c:v>44550</c:v>
                </c:pt>
                <c:pt idx="172">
                  <c:v>44547</c:v>
                </c:pt>
                <c:pt idx="173">
                  <c:v>44546</c:v>
                </c:pt>
                <c:pt idx="174">
                  <c:v>44545</c:v>
                </c:pt>
                <c:pt idx="175">
                  <c:v>44544</c:v>
                </c:pt>
                <c:pt idx="176">
                  <c:v>44543</c:v>
                </c:pt>
                <c:pt idx="177">
                  <c:v>44540</c:v>
                </c:pt>
                <c:pt idx="178">
                  <c:v>44539</c:v>
                </c:pt>
                <c:pt idx="179">
                  <c:v>44538</c:v>
                </c:pt>
                <c:pt idx="180">
                  <c:v>44537</c:v>
                </c:pt>
                <c:pt idx="181">
                  <c:v>44536</c:v>
                </c:pt>
                <c:pt idx="182">
                  <c:v>44533</c:v>
                </c:pt>
                <c:pt idx="183">
                  <c:v>44532</c:v>
                </c:pt>
                <c:pt idx="184">
                  <c:v>44531</c:v>
                </c:pt>
                <c:pt idx="185">
                  <c:v>44530</c:v>
                </c:pt>
                <c:pt idx="186">
                  <c:v>44529</c:v>
                </c:pt>
                <c:pt idx="187">
                  <c:v>44526</c:v>
                </c:pt>
                <c:pt idx="188">
                  <c:v>44525</c:v>
                </c:pt>
                <c:pt idx="189">
                  <c:v>44524</c:v>
                </c:pt>
                <c:pt idx="190">
                  <c:v>44523</c:v>
                </c:pt>
                <c:pt idx="191">
                  <c:v>44522</c:v>
                </c:pt>
                <c:pt idx="192">
                  <c:v>44519</c:v>
                </c:pt>
                <c:pt idx="193">
                  <c:v>44518</c:v>
                </c:pt>
                <c:pt idx="194">
                  <c:v>44517</c:v>
                </c:pt>
                <c:pt idx="195">
                  <c:v>44516</c:v>
                </c:pt>
                <c:pt idx="196">
                  <c:v>44515</c:v>
                </c:pt>
                <c:pt idx="197">
                  <c:v>44512</c:v>
                </c:pt>
                <c:pt idx="198">
                  <c:v>44511</c:v>
                </c:pt>
                <c:pt idx="199">
                  <c:v>44510</c:v>
                </c:pt>
                <c:pt idx="200">
                  <c:v>44509</c:v>
                </c:pt>
                <c:pt idx="201">
                  <c:v>44508</c:v>
                </c:pt>
                <c:pt idx="202">
                  <c:v>44505</c:v>
                </c:pt>
                <c:pt idx="203">
                  <c:v>44504</c:v>
                </c:pt>
                <c:pt idx="204">
                  <c:v>44503</c:v>
                </c:pt>
                <c:pt idx="205">
                  <c:v>44502</c:v>
                </c:pt>
                <c:pt idx="206">
                  <c:v>44501</c:v>
                </c:pt>
                <c:pt idx="207">
                  <c:v>44498</c:v>
                </c:pt>
                <c:pt idx="208">
                  <c:v>44497</c:v>
                </c:pt>
                <c:pt idx="209">
                  <c:v>44496</c:v>
                </c:pt>
                <c:pt idx="210">
                  <c:v>44495</c:v>
                </c:pt>
                <c:pt idx="211">
                  <c:v>44494</c:v>
                </c:pt>
                <c:pt idx="212">
                  <c:v>44491</c:v>
                </c:pt>
                <c:pt idx="213">
                  <c:v>44490</c:v>
                </c:pt>
                <c:pt idx="214">
                  <c:v>44489</c:v>
                </c:pt>
                <c:pt idx="215">
                  <c:v>44488</c:v>
                </c:pt>
                <c:pt idx="216">
                  <c:v>44487</c:v>
                </c:pt>
                <c:pt idx="217">
                  <c:v>44484</c:v>
                </c:pt>
                <c:pt idx="218">
                  <c:v>44483</c:v>
                </c:pt>
                <c:pt idx="219">
                  <c:v>44482</c:v>
                </c:pt>
                <c:pt idx="220">
                  <c:v>44481</c:v>
                </c:pt>
                <c:pt idx="221">
                  <c:v>44480</c:v>
                </c:pt>
                <c:pt idx="222">
                  <c:v>44478</c:v>
                </c:pt>
                <c:pt idx="223">
                  <c:v>44477</c:v>
                </c:pt>
                <c:pt idx="224">
                  <c:v>44469</c:v>
                </c:pt>
                <c:pt idx="225">
                  <c:v>44468</c:v>
                </c:pt>
                <c:pt idx="226">
                  <c:v>44467</c:v>
                </c:pt>
                <c:pt idx="227">
                  <c:v>44466</c:v>
                </c:pt>
                <c:pt idx="228">
                  <c:v>44465</c:v>
                </c:pt>
                <c:pt idx="229">
                  <c:v>44463</c:v>
                </c:pt>
                <c:pt idx="230">
                  <c:v>44462</c:v>
                </c:pt>
                <c:pt idx="231">
                  <c:v>44461</c:v>
                </c:pt>
                <c:pt idx="232">
                  <c:v>44457</c:v>
                </c:pt>
                <c:pt idx="233">
                  <c:v>44456</c:v>
                </c:pt>
                <c:pt idx="234">
                  <c:v>44455</c:v>
                </c:pt>
                <c:pt idx="235">
                  <c:v>44454</c:v>
                </c:pt>
                <c:pt idx="236">
                  <c:v>44453</c:v>
                </c:pt>
                <c:pt idx="237">
                  <c:v>44452</c:v>
                </c:pt>
                <c:pt idx="238">
                  <c:v>44449</c:v>
                </c:pt>
                <c:pt idx="239">
                  <c:v>44448</c:v>
                </c:pt>
                <c:pt idx="240">
                  <c:v>44447</c:v>
                </c:pt>
                <c:pt idx="241">
                  <c:v>44446</c:v>
                </c:pt>
                <c:pt idx="242">
                  <c:v>44445</c:v>
                </c:pt>
                <c:pt idx="243">
                  <c:v>44442</c:v>
                </c:pt>
                <c:pt idx="244">
                  <c:v>44441</c:v>
                </c:pt>
                <c:pt idx="245">
                  <c:v>44440</c:v>
                </c:pt>
                <c:pt idx="246">
                  <c:v>44439</c:v>
                </c:pt>
                <c:pt idx="247">
                  <c:v>44438</c:v>
                </c:pt>
                <c:pt idx="248">
                  <c:v>44435</c:v>
                </c:pt>
                <c:pt idx="249">
                  <c:v>44434</c:v>
                </c:pt>
                <c:pt idx="250">
                  <c:v>44433</c:v>
                </c:pt>
                <c:pt idx="251">
                  <c:v>44432</c:v>
                </c:pt>
                <c:pt idx="252">
                  <c:v>44431</c:v>
                </c:pt>
                <c:pt idx="253">
                  <c:v>44428</c:v>
                </c:pt>
                <c:pt idx="254">
                  <c:v>44427</c:v>
                </c:pt>
                <c:pt idx="255">
                  <c:v>44426</c:v>
                </c:pt>
                <c:pt idx="256">
                  <c:v>44425</c:v>
                </c:pt>
                <c:pt idx="257">
                  <c:v>44424</c:v>
                </c:pt>
                <c:pt idx="258">
                  <c:v>44421</c:v>
                </c:pt>
                <c:pt idx="259">
                  <c:v>44420</c:v>
                </c:pt>
                <c:pt idx="260">
                  <c:v>44419</c:v>
                </c:pt>
                <c:pt idx="261">
                  <c:v>44418</c:v>
                </c:pt>
                <c:pt idx="262">
                  <c:v>44417</c:v>
                </c:pt>
                <c:pt idx="263">
                  <c:v>44414</c:v>
                </c:pt>
                <c:pt idx="264">
                  <c:v>44413</c:v>
                </c:pt>
                <c:pt idx="265">
                  <c:v>44412</c:v>
                </c:pt>
                <c:pt idx="266">
                  <c:v>44411</c:v>
                </c:pt>
                <c:pt idx="267">
                  <c:v>44410</c:v>
                </c:pt>
                <c:pt idx="268">
                  <c:v>44407</c:v>
                </c:pt>
                <c:pt idx="269">
                  <c:v>44406</c:v>
                </c:pt>
                <c:pt idx="270">
                  <c:v>44405</c:v>
                </c:pt>
                <c:pt idx="271">
                  <c:v>44404</c:v>
                </c:pt>
                <c:pt idx="272">
                  <c:v>44403</c:v>
                </c:pt>
                <c:pt idx="273">
                  <c:v>44400</c:v>
                </c:pt>
                <c:pt idx="274">
                  <c:v>44399</c:v>
                </c:pt>
                <c:pt idx="275">
                  <c:v>44398</c:v>
                </c:pt>
                <c:pt idx="276">
                  <c:v>44397</c:v>
                </c:pt>
                <c:pt idx="277">
                  <c:v>44396</c:v>
                </c:pt>
                <c:pt idx="278">
                  <c:v>44393</c:v>
                </c:pt>
                <c:pt idx="279">
                  <c:v>44392</c:v>
                </c:pt>
                <c:pt idx="280">
                  <c:v>44391</c:v>
                </c:pt>
                <c:pt idx="281">
                  <c:v>44390</c:v>
                </c:pt>
                <c:pt idx="282">
                  <c:v>44389</c:v>
                </c:pt>
                <c:pt idx="283">
                  <c:v>44386</c:v>
                </c:pt>
                <c:pt idx="284">
                  <c:v>44385</c:v>
                </c:pt>
                <c:pt idx="285">
                  <c:v>44384</c:v>
                </c:pt>
                <c:pt idx="286">
                  <c:v>44383</c:v>
                </c:pt>
                <c:pt idx="287">
                  <c:v>44382</c:v>
                </c:pt>
                <c:pt idx="288">
                  <c:v>44379</c:v>
                </c:pt>
                <c:pt idx="289">
                  <c:v>44378</c:v>
                </c:pt>
                <c:pt idx="290">
                  <c:v>44377</c:v>
                </c:pt>
                <c:pt idx="291">
                  <c:v>44376</c:v>
                </c:pt>
                <c:pt idx="292">
                  <c:v>44375</c:v>
                </c:pt>
                <c:pt idx="293">
                  <c:v>44372</c:v>
                </c:pt>
                <c:pt idx="294">
                  <c:v>44371</c:v>
                </c:pt>
                <c:pt idx="295">
                  <c:v>44370</c:v>
                </c:pt>
                <c:pt idx="296">
                  <c:v>44369</c:v>
                </c:pt>
                <c:pt idx="297">
                  <c:v>44368</c:v>
                </c:pt>
                <c:pt idx="298">
                  <c:v>44365</c:v>
                </c:pt>
                <c:pt idx="299">
                  <c:v>44364</c:v>
                </c:pt>
                <c:pt idx="300">
                  <c:v>44363</c:v>
                </c:pt>
                <c:pt idx="301">
                  <c:v>44362</c:v>
                </c:pt>
                <c:pt idx="302">
                  <c:v>44358</c:v>
                </c:pt>
                <c:pt idx="303">
                  <c:v>44357</c:v>
                </c:pt>
                <c:pt idx="304">
                  <c:v>44356</c:v>
                </c:pt>
                <c:pt idx="305">
                  <c:v>44355</c:v>
                </c:pt>
                <c:pt idx="306">
                  <c:v>44354</c:v>
                </c:pt>
                <c:pt idx="307">
                  <c:v>44351</c:v>
                </c:pt>
                <c:pt idx="308">
                  <c:v>44350</c:v>
                </c:pt>
                <c:pt idx="309">
                  <c:v>44349</c:v>
                </c:pt>
                <c:pt idx="310">
                  <c:v>44348</c:v>
                </c:pt>
                <c:pt idx="311">
                  <c:v>44347</c:v>
                </c:pt>
                <c:pt idx="312">
                  <c:v>44344</c:v>
                </c:pt>
                <c:pt idx="313">
                  <c:v>44343</c:v>
                </c:pt>
                <c:pt idx="314">
                  <c:v>44342</c:v>
                </c:pt>
                <c:pt idx="315">
                  <c:v>44341</c:v>
                </c:pt>
                <c:pt idx="316">
                  <c:v>44340</c:v>
                </c:pt>
                <c:pt idx="317">
                  <c:v>44337</c:v>
                </c:pt>
                <c:pt idx="318">
                  <c:v>44336</c:v>
                </c:pt>
                <c:pt idx="319">
                  <c:v>44335</c:v>
                </c:pt>
                <c:pt idx="320">
                  <c:v>44334</c:v>
                </c:pt>
                <c:pt idx="321">
                  <c:v>44333</c:v>
                </c:pt>
                <c:pt idx="322">
                  <c:v>44330</c:v>
                </c:pt>
                <c:pt idx="323">
                  <c:v>44329</c:v>
                </c:pt>
                <c:pt idx="324">
                  <c:v>44328</c:v>
                </c:pt>
                <c:pt idx="325">
                  <c:v>44327</c:v>
                </c:pt>
                <c:pt idx="326">
                  <c:v>44326</c:v>
                </c:pt>
                <c:pt idx="327">
                  <c:v>44324</c:v>
                </c:pt>
                <c:pt idx="328">
                  <c:v>44323</c:v>
                </c:pt>
                <c:pt idx="329">
                  <c:v>44322</c:v>
                </c:pt>
                <c:pt idx="330">
                  <c:v>44316</c:v>
                </c:pt>
                <c:pt idx="331">
                  <c:v>44315</c:v>
                </c:pt>
                <c:pt idx="332">
                  <c:v>44314</c:v>
                </c:pt>
                <c:pt idx="333">
                  <c:v>44313</c:v>
                </c:pt>
                <c:pt idx="334">
                  <c:v>44312</c:v>
                </c:pt>
                <c:pt idx="335">
                  <c:v>44311</c:v>
                </c:pt>
                <c:pt idx="336">
                  <c:v>44309</c:v>
                </c:pt>
                <c:pt idx="337">
                  <c:v>44308</c:v>
                </c:pt>
                <c:pt idx="338">
                  <c:v>44307</c:v>
                </c:pt>
                <c:pt idx="339">
                  <c:v>44306</c:v>
                </c:pt>
                <c:pt idx="340">
                  <c:v>44305</c:v>
                </c:pt>
                <c:pt idx="341">
                  <c:v>44302</c:v>
                </c:pt>
                <c:pt idx="342">
                  <c:v>44301</c:v>
                </c:pt>
                <c:pt idx="343">
                  <c:v>44300</c:v>
                </c:pt>
                <c:pt idx="344">
                  <c:v>44299</c:v>
                </c:pt>
                <c:pt idx="345">
                  <c:v>44298</c:v>
                </c:pt>
                <c:pt idx="346">
                  <c:v>44295</c:v>
                </c:pt>
                <c:pt idx="347">
                  <c:v>44294</c:v>
                </c:pt>
                <c:pt idx="348">
                  <c:v>44293</c:v>
                </c:pt>
                <c:pt idx="349">
                  <c:v>44292</c:v>
                </c:pt>
                <c:pt idx="350">
                  <c:v>44288</c:v>
                </c:pt>
                <c:pt idx="351">
                  <c:v>44287</c:v>
                </c:pt>
                <c:pt idx="352">
                  <c:v>44286</c:v>
                </c:pt>
                <c:pt idx="353">
                  <c:v>44285</c:v>
                </c:pt>
                <c:pt idx="354">
                  <c:v>44284</c:v>
                </c:pt>
                <c:pt idx="355">
                  <c:v>44281</c:v>
                </c:pt>
                <c:pt idx="356">
                  <c:v>44280</c:v>
                </c:pt>
                <c:pt idx="357">
                  <c:v>44279</c:v>
                </c:pt>
                <c:pt idx="358">
                  <c:v>44278</c:v>
                </c:pt>
                <c:pt idx="359">
                  <c:v>44277</c:v>
                </c:pt>
                <c:pt idx="360">
                  <c:v>44274</c:v>
                </c:pt>
                <c:pt idx="361">
                  <c:v>44273</c:v>
                </c:pt>
                <c:pt idx="362">
                  <c:v>44272</c:v>
                </c:pt>
                <c:pt idx="363">
                  <c:v>44271</c:v>
                </c:pt>
                <c:pt idx="364">
                  <c:v>44270</c:v>
                </c:pt>
                <c:pt idx="365">
                  <c:v>44267</c:v>
                </c:pt>
                <c:pt idx="366">
                  <c:v>44266</c:v>
                </c:pt>
                <c:pt idx="367">
                  <c:v>44265</c:v>
                </c:pt>
                <c:pt idx="368">
                  <c:v>44264</c:v>
                </c:pt>
                <c:pt idx="369">
                  <c:v>44263</c:v>
                </c:pt>
                <c:pt idx="370">
                  <c:v>44260</c:v>
                </c:pt>
                <c:pt idx="371">
                  <c:v>44259</c:v>
                </c:pt>
                <c:pt idx="372">
                  <c:v>44258</c:v>
                </c:pt>
                <c:pt idx="373">
                  <c:v>44257</c:v>
                </c:pt>
                <c:pt idx="374">
                  <c:v>44256</c:v>
                </c:pt>
                <c:pt idx="375">
                  <c:v>44253</c:v>
                </c:pt>
                <c:pt idx="376">
                  <c:v>44252</c:v>
                </c:pt>
                <c:pt idx="377">
                  <c:v>44251</c:v>
                </c:pt>
                <c:pt idx="378">
                  <c:v>44250</c:v>
                </c:pt>
                <c:pt idx="379">
                  <c:v>44249</c:v>
                </c:pt>
                <c:pt idx="380">
                  <c:v>44247</c:v>
                </c:pt>
                <c:pt idx="381">
                  <c:v>44246</c:v>
                </c:pt>
                <c:pt idx="382">
                  <c:v>44245</c:v>
                </c:pt>
                <c:pt idx="383">
                  <c:v>44239</c:v>
                </c:pt>
                <c:pt idx="384">
                  <c:v>44238</c:v>
                </c:pt>
                <c:pt idx="385">
                  <c:v>44237</c:v>
                </c:pt>
                <c:pt idx="386">
                  <c:v>44236</c:v>
                </c:pt>
                <c:pt idx="387">
                  <c:v>44235</c:v>
                </c:pt>
                <c:pt idx="388">
                  <c:v>44234</c:v>
                </c:pt>
                <c:pt idx="389">
                  <c:v>44232</c:v>
                </c:pt>
                <c:pt idx="390">
                  <c:v>44231</c:v>
                </c:pt>
                <c:pt idx="391">
                  <c:v>44230</c:v>
                </c:pt>
                <c:pt idx="392">
                  <c:v>44229</c:v>
                </c:pt>
                <c:pt idx="393">
                  <c:v>44228</c:v>
                </c:pt>
                <c:pt idx="394">
                  <c:v>44225</c:v>
                </c:pt>
                <c:pt idx="395">
                  <c:v>44224</c:v>
                </c:pt>
                <c:pt idx="396">
                  <c:v>44223</c:v>
                </c:pt>
                <c:pt idx="397">
                  <c:v>44222</c:v>
                </c:pt>
                <c:pt idx="398">
                  <c:v>44221</c:v>
                </c:pt>
                <c:pt idx="399">
                  <c:v>44218</c:v>
                </c:pt>
                <c:pt idx="400">
                  <c:v>44217</c:v>
                </c:pt>
                <c:pt idx="401">
                  <c:v>44216</c:v>
                </c:pt>
                <c:pt idx="402">
                  <c:v>44215</c:v>
                </c:pt>
                <c:pt idx="403">
                  <c:v>44214</c:v>
                </c:pt>
                <c:pt idx="404">
                  <c:v>44211</c:v>
                </c:pt>
                <c:pt idx="405">
                  <c:v>44210</c:v>
                </c:pt>
                <c:pt idx="406">
                  <c:v>44209</c:v>
                </c:pt>
                <c:pt idx="407">
                  <c:v>44208</c:v>
                </c:pt>
                <c:pt idx="408">
                  <c:v>44207</c:v>
                </c:pt>
                <c:pt idx="409">
                  <c:v>44204</c:v>
                </c:pt>
                <c:pt idx="410">
                  <c:v>44203</c:v>
                </c:pt>
                <c:pt idx="411">
                  <c:v>44202</c:v>
                </c:pt>
                <c:pt idx="412">
                  <c:v>44201</c:v>
                </c:pt>
                <c:pt idx="413">
                  <c:v>44200</c:v>
                </c:pt>
                <c:pt idx="414">
                  <c:v>44196</c:v>
                </c:pt>
                <c:pt idx="415">
                  <c:v>44195</c:v>
                </c:pt>
                <c:pt idx="416">
                  <c:v>44194</c:v>
                </c:pt>
                <c:pt idx="417">
                  <c:v>44193</c:v>
                </c:pt>
                <c:pt idx="418">
                  <c:v>44190</c:v>
                </c:pt>
                <c:pt idx="419">
                  <c:v>44189</c:v>
                </c:pt>
                <c:pt idx="420">
                  <c:v>44188</c:v>
                </c:pt>
                <c:pt idx="421">
                  <c:v>44187</c:v>
                </c:pt>
                <c:pt idx="422">
                  <c:v>44186</c:v>
                </c:pt>
                <c:pt idx="423">
                  <c:v>44183</c:v>
                </c:pt>
                <c:pt idx="424">
                  <c:v>44182</c:v>
                </c:pt>
                <c:pt idx="425">
                  <c:v>44181</c:v>
                </c:pt>
                <c:pt idx="426">
                  <c:v>44180</c:v>
                </c:pt>
                <c:pt idx="427">
                  <c:v>44179</c:v>
                </c:pt>
                <c:pt idx="428">
                  <c:v>44176</c:v>
                </c:pt>
                <c:pt idx="429">
                  <c:v>44175</c:v>
                </c:pt>
                <c:pt idx="430">
                  <c:v>44174</c:v>
                </c:pt>
                <c:pt idx="431">
                  <c:v>44173</c:v>
                </c:pt>
                <c:pt idx="432">
                  <c:v>44172</c:v>
                </c:pt>
                <c:pt idx="433">
                  <c:v>44169</c:v>
                </c:pt>
                <c:pt idx="434">
                  <c:v>44168</c:v>
                </c:pt>
                <c:pt idx="435">
                  <c:v>44167</c:v>
                </c:pt>
                <c:pt idx="436">
                  <c:v>44166</c:v>
                </c:pt>
                <c:pt idx="437">
                  <c:v>44165</c:v>
                </c:pt>
                <c:pt idx="438">
                  <c:v>44162</c:v>
                </c:pt>
                <c:pt idx="439">
                  <c:v>44161</c:v>
                </c:pt>
                <c:pt idx="440">
                  <c:v>44160</c:v>
                </c:pt>
                <c:pt idx="441">
                  <c:v>44159</c:v>
                </c:pt>
                <c:pt idx="442">
                  <c:v>44158</c:v>
                </c:pt>
                <c:pt idx="443">
                  <c:v>44155</c:v>
                </c:pt>
                <c:pt idx="444">
                  <c:v>44154</c:v>
                </c:pt>
                <c:pt idx="445">
                  <c:v>44153</c:v>
                </c:pt>
                <c:pt idx="446">
                  <c:v>44152</c:v>
                </c:pt>
                <c:pt idx="447">
                  <c:v>44151</c:v>
                </c:pt>
                <c:pt idx="448">
                  <c:v>44148</c:v>
                </c:pt>
                <c:pt idx="449">
                  <c:v>44147</c:v>
                </c:pt>
                <c:pt idx="450">
                  <c:v>44146</c:v>
                </c:pt>
                <c:pt idx="451">
                  <c:v>44145</c:v>
                </c:pt>
                <c:pt idx="452">
                  <c:v>44144</c:v>
                </c:pt>
                <c:pt idx="453">
                  <c:v>44141</c:v>
                </c:pt>
                <c:pt idx="454">
                  <c:v>44140</c:v>
                </c:pt>
                <c:pt idx="455">
                  <c:v>44139</c:v>
                </c:pt>
                <c:pt idx="456">
                  <c:v>44138</c:v>
                </c:pt>
                <c:pt idx="457">
                  <c:v>44137</c:v>
                </c:pt>
                <c:pt idx="458">
                  <c:v>44134</c:v>
                </c:pt>
                <c:pt idx="459">
                  <c:v>44133</c:v>
                </c:pt>
                <c:pt idx="460">
                  <c:v>44132</c:v>
                </c:pt>
                <c:pt idx="461">
                  <c:v>44131</c:v>
                </c:pt>
                <c:pt idx="462">
                  <c:v>44130</c:v>
                </c:pt>
                <c:pt idx="463">
                  <c:v>44127</c:v>
                </c:pt>
                <c:pt idx="464">
                  <c:v>44126</c:v>
                </c:pt>
                <c:pt idx="465">
                  <c:v>44125</c:v>
                </c:pt>
                <c:pt idx="466">
                  <c:v>44124</c:v>
                </c:pt>
                <c:pt idx="467">
                  <c:v>44123</c:v>
                </c:pt>
                <c:pt idx="468">
                  <c:v>44120</c:v>
                </c:pt>
                <c:pt idx="469">
                  <c:v>44119</c:v>
                </c:pt>
                <c:pt idx="470">
                  <c:v>44118</c:v>
                </c:pt>
                <c:pt idx="471">
                  <c:v>44117</c:v>
                </c:pt>
                <c:pt idx="472">
                  <c:v>44116</c:v>
                </c:pt>
                <c:pt idx="473">
                  <c:v>44114</c:v>
                </c:pt>
                <c:pt idx="474">
                  <c:v>44113</c:v>
                </c:pt>
                <c:pt idx="475">
                  <c:v>44104</c:v>
                </c:pt>
                <c:pt idx="476">
                  <c:v>44103</c:v>
                </c:pt>
                <c:pt idx="477">
                  <c:v>44102</c:v>
                </c:pt>
                <c:pt idx="478">
                  <c:v>44101</c:v>
                </c:pt>
                <c:pt idx="479">
                  <c:v>44099</c:v>
                </c:pt>
                <c:pt idx="480">
                  <c:v>44098</c:v>
                </c:pt>
                <c:pt idx="481">
                  <c:v>44097</c:v>
                </c:pt>
                <c:pt idx="482">
                  <c:v>44096</c:v>
                </c:pt>
                <c:pt idx="483">
                  <c:v>44095</c:v>
                </c:pt>
                <c:pt idx="484">
                  <c:v>44092</c:v>
                </c:pt>
                <c:pt idx="485">
                  <c:v>44091</c:v>
                </c:pt>
                <c:pt idx="486">
                  <c:v>44090</c:v>
                </c:pt>
                <c:pt idx="487">
                  <c:v>44089</c:v>
                </c:pt>
                <c:pt idx="488">
                  <c:v>44088</c:v>
                </c:pt>
                <c:pt idx="489">
                  <c:v>44085</c:v>
                </c:pt>
                <c:pt idx="490">
                  <c:v>44084</c:v>
                </c:pt>
                <c:pt idx="491">
                  <c:v>44083</c:v>
                </c:pt>
                <c:pt idx="492">
                  <c:v>44082</c:v>
                </c:pt>
                <c:pt idx="493">
                  <c:v>44081</c:v>
                </c:pt>
                <c:pt idx="494">
                  <c:v>44078</c:v>
                </c:pt>
                <c:pt idx="495">
                  <c:v>44077</c:v>
                </c:pt>
                <c:pt idx="496">
                  <c:v>44076</c:v>
                </c:pt>
                <c:pt idx="497">
                  <c:v>44075</c:v>
                </c:pt>
                <c:pt idx="498">
                  <c:v>44074</c:v>
                </c:pt>
                <c:pt idx="499">
                  <c:v>44071</c:v>
                </c:pt>
                <c:pt idx="500">
                  <c:v>44070</c:v>
                </c:pt>
                <c:pt idx="501">
                  <c:v>44069</c:v>
                </c:pt>
                <c:pt idx="502">
                  <c:v>44068</c:v>
                </c:pt>
                <c:pt idx="503">
                  <c:v>44067</c:v>
                </c:pt>
                <c:pt idx="504">
                  <c:v>44064</c:v>
                </c:pt>
                <c:pt idx="505">
                  <c:v>44063</c:v>
                </c:pt>
                <c:pt idx="506">
                  <c:v>44062</c:v>
                </c:pt>
                <c:pt idx="507">
                  <c:v>44061</c:v>
                </c:pt>
                <c:pt idx="508">
                  <c:v>44060</c:v>
                </c:pt>
                <c:pt idx="509">
                  <c:v>44057</c:v>
                </c:pt>
                <c:pt idx="510">
                  <c:v>44056</c:v>
                </c:pt>
                <c:pt idx="511">
                  <c:v>44055</c:v>
                </c:pt>
                <c:pt idx="512">
                  <c:v>44054</c:v>
                </c:pt>
                <c:pt idx="513">
                  <c:v>44053</c:v>
                </c:pt>
                <c:pt idx="514">
                  <c:v>44050</c:v>
                </c:pt>
                <c:pt idx="515">
                  <c:v>44049</c:v>
                </c:pt>
                <c:pt idx="516">
                  <c:v>44048</c:v>
                </c:pt>
                <c:pt idx="517">
                  <c:v>44047</c:v>
                </c:pt>
                <c:pt idx="518">
                  <c:v>44046</c:v>
                </c:pt>
                <c:pt idx="519">
                  <c:v>44043</c:v>
                </c:pt>
                <c:pt idx="520">
                  <c:v>44042</c:v>
                </c:pt>
                <c:pt idx="521">
                  <c:v>44041</c:v>
                </c:pt>
                <c:pt idx="522">
                  <c:v>44040</c:v>
                </c:pt>
                <c:pt idx="523">
                  <c:v>44039</c:v>
                </c:pt>
                <c:pt idx="524">
                  <c:v>44036</c:v>
                </c:pt>
                <c:pt idx="525">
                  <c:v>44035</c:v>
                </c:pt>
                <c:pt idx="526">
                  <c:v>44034</c:v>
                </c:pt>
                <c:pt idx="527">
                  <c:v>44033</c:v>
                </c:pt>
                <c:pt idx="528">
                  <c:v>44032</c:v>
                </c:pt>
                <c:pt idx="529">
                  <c:v>44029</c:v>
                </c:pt>
                <c:pt idx="530">
                  <c:v>44028</c:v>
                </c:pt>
                <c:pt idx="531">
                  <c:v>44027</c:v>
                </c:pt>
                <c:pt idx="532">
                  <c:v>44026</c:v>
                </c:pt>
                <c:pt idx="533">
                  <c:v>44025</c:v>
                </c:pt>
                <c:pt idx="534">
                  <c:v>44022</c:v>
                </c:pt>
                <c:pt idx="535">
                  <c:v>44021</c:v>
                </c:pt>
                <c:pt idx="536">
                  <c:v>44020</c:v>
                </c:pt>
                <c:pt idx="537">
                  <c:v>44019</c:v>
                </c:pt>
                <c:pt idx="538">
                  <c:v>44018</c:v>
                </c:pt>
                <c:pt idx="539">
                  <c:v>44015</c:v>
                </c:pt>
                <c:pt idx="540">
                  <c:v>44014</c:v>
                </c:pt>
                <c:pt idx="541">
                  <c:v>44013</c:v>
                </c:pt>
                <c:pt idx="542">
                  <c:v>44012</c:v>
                </c:pt>
                <c:pt idx="543">
                  <c:v>44011</c:v>
                </c:pt>
                <c:pt idx="544">
                  <c:v>44010</c:v>
                </c:pt>
                <c:pt idx="545">
                  <c:v>44006</c:v>
                </c:pt>
                <c:pt idx="546">
                  <c:v>44005</c:v>
                </c:pt>
                <c:pt idx="547">
                  <c:v>44004</c:v>
                </c:pt>
                <c:pt idx="548">
                  <c:v>44001</c:v>
                </c:pt>
                <c:pt idx="549">
                  <c:v>44000</c:v>
                </c:pt>
                <c:pt idx="550">
                  <c:v>43999</c:v>
                </c:pt>
                <c:pt idx="551">
                  <c:v>43998</c:v>
                </c:pt>
                <c:pt idx="552">
                  <c:v>43997</c:v>
                </c:pt>
                <c:pt idx="553">
                  <c:v>43994</c:v>
                </c:pt>
                <c:pt idx="554">
                  <c:v>43993</c:v>
                </c:pt>
                <c:pt idx="555">
                  <c:v>43992</c:v>
                </c:pt>
                <c:pt idx="556">
                  <c:v>43991</c:v>
                </c:pt>
                <c:pt idx="557">
                  <c:v>43990</c:v>
                </c:pt>
                <c:pt idx="558">
                  <c:v>43987</c:v>
                </c:pt>
                <c:pt idx="559">
                  <c:v>43986</c:v>
                </c:pt>
                <c:pt idx="560">
                  <c:v>43985</c:v>
                </c:pt>
                <c:pt idx="561">
                  <c:v>43984</c:v>
                </c:pt>
                <c:pt idx="562">
                  <c:v>43983</c:v>
                </c:pt>
                <c:pt idx="563">
                  <c:v>43980</c:v>
                </c:pt>
                <c:pt idx="564">
                  <c:v>43979</c:v>
                </c:pt>
                <c:pt idx="565">
                  <c:v>43978</c:v>
                </c:pt>
                <c:pt idx="566">
                  <c:v>43977</c:v>
                </c:pt>
                <c:pt idx="567">
                  <c:v>43976</c:v>
                </c:pt>
                <c:pt idx="568">
                  <c:v>43973</c:v>
                </c:pt>
                <c:pt idx="569">
                  <c:v>43972</c:v>
                </c:pt>
                <c:pt idx="570">
                  <c:v>43971</c:v>
                </c:pt>
                <c:pt idx="571">
                  <c:v>43970</c:v>
                </c:pt>
                <c:pt idx="572">
                  <c:v>43969</c:v>
                </c:pt>
                <c:pt idx="573">
                  <c:v>43966</c:v>
                </c:pt>
                <c:pt idx="574">
                  <c:v>43965</c:v>
                </c:pt>
                <c:pt idx="575">
                  <c:v>43964</c:v>
                </c:pt>
                <c:pt idx="576">
                  <c:v>43963</c:v>
                </c:pt>
                <c:pt idx="577">
                  <c:v>43962</c:v>
                </c:pt>
                <c:pt idx="578">
                  <c:v>43960</c:v>
                </c:pt>
                <c:pt idx="579">
                  <c:v>43959</c:v>
                </c:pt>
                <c:pt idx="580">
                  <c:v>43958</c:v>
                </c:pt>
                <c:pt idx="581">
                  <c:v>43957</c:v>
                </c:pt>
                <c:pt idx="582">
                  <c:v>43951</c:v>
                </c:pt>
                <c:pt idx="583">
                  <c:v>43950</c:v>
                </c:pt>
                <c:pt idx="584">
                  <c:v>43949</c:v>
                </c:pt>
                <c:pt idx="585">
                  <c:v>43948</c:v>
                </c:pt>
                <c:pt idx="586">
                  <c:v>43947</c:v>
                </c:pt>
                <c:pt idx="587">
                  <c:v>43945</c:v>
                </c:pt>
                <c:pt idx="588">
                  <c:v>43944</c:v>
                </c:pt>
                <c:pt idx="589">
                  <c:v>43943</c:v>
                </c:pt>
                <c:pt idx="590">
                  <c:v>43942</c:v>
                </c:pt>
                <c:pt idx="591">
                  <c:v>43941</c:v>
                </c:pt>
                <c:pt idx="592">
                  <c:v>43938</c:v>
                </c:pt>
                <c:pt idx="593">
                  <c:v>43937</c:v>
                </c:pt>
                <c:pt idx="594">
                  <c:v>43936</c:v>
                </c:pt>
                <c:pt idx="595">
                  <c:v>43935</c:v>
                </c:pt>
                <c:pt idx="596">
                  <c:v>43934</c:v>
                </c:pt>
                <c:pt idx="597">
                  <c:v>43931</c:v>
                </c:pt>
              </c:numCache>
            </c:numRef>
          </c:cat>
          <c:val>
            <c:numRef>
              <c:f>Sheet2!$D$3:$D$600</c:f>
              <c:numCache>
                <c:formatCode>General</c:formatCode>
                <c:ptCount val="598"/>
                <c:pt idx="0">
                  <c:v>-133.88999999999999</c:v>
                </c:pt>
                <c:pt idx="1">
                  <c:v>-133.88999999999999</c:v>
                </c:pt>
                <c:pt idx="2">
                  <c:v>-118.94</c:v>
                </c:pt>
                <c:pt idx="3">
                  <c:v>-148.94</c:v>
                </c:pt>
                <c:pt idx="4">
                  <c:v>-148.94</c:v>
                </c:pt>
                <c:pt idx="5">
                  <c:v>-153.88999999999999</c:v>
                </c:pt>
                <c:pt idx="6">
                  <c:v>-176.26</c:v>
                </c:pt>
                <c:pt idx="7">
                  <c:v>-73.89</c:v>
                </c:pt>
                <c:pt idx="8">
                  <c:v>-83.89</c:v>
                </c:pt>
                <c:pt idx="9">
                  <c:v>-51.52</c:v>
                </c:pt>
                <c:pt idx="10">
                  <c:v>-54.1</c:v>
                </c:pt>
                <c:pt idx="11">
                  <c:v>-26.67</c:v>
                </c:pt>
                <c:pt idx="12">
                  <c:v>103.12</c:v>
                </c:pt>
                <c:pt idx="13">
                  <c:v>110.86</c:v>
                </c:pt>
                <c:pt idx="14">
                  <c:v>103.23</c:v>
                </c:pt>
                <c:pt idx="15">
                  <c:v>55.81</c:v>
                </c:pt>
                <c:pt idx="16">
                  <c:v>85.81</c:v>
                </c:pt>
                <c:pt idx="17">
                  <c:v>75.81</c:v>
                </c:pt>
                <c:pt idx="18">
                  <c:v>158.18</c:v>
                </c:pt>
                <c:pt idx="19">
                  <c:v>145.97</c:v>
                </c:pt>
                <c:pt idx="20">
                  <c:v>131.44</c:v>
                </c:pt>
                <c:pt idx="21">
                  <c:v>21.44</c:v>
                </c:pt>
                <c:pt idx="22">
                  <c:v>10.31</c:v>
                </c:pt>
                <c:pt idx="23">
                  <c:v>0.31</c:v>
                </c:pt>
                <c:pt idx="24">
                  <c:v>-29.69</c:v>
                </c:pt>
                <c:pt idx="25">
                  <c:v>-49.69</c:v>
                </c:pt>
                <c:pt idx="26">
                  <c:v>-30.82</c:v>
                </c:pt>
                <c:pt idx="27">
                  <c:v>-30.82</c:v>
                </c:pt>
                <c:pt idx="28">
                  <c:v>-60.82</c:v>
                </c:pt>
                <c:pt idx="29">
                  <c:v>-239.47</c:v>
                </c:pt>
                <c:pt idx="30">
                  <c:v>-237.44</c:v>
                </c:pt>
                <c:pt idx="31">
                  <c:v>-312.36</c:v>
                </c:pt>
                <c:pt idx="32">
                  <c:v>-361.01</c:v>
                </c:pt>
                <c:pt idx="33">
                  <c:v>-492.38</c:v>
                </c:pt>
                <c:pt idx="34">
                  <c:v>-401.7</c:v>
                </c:pt>
                <c:pt idx="35">
                  <c:v>-411.7</c:v>
                </c:pt>
                <c:pt idx="36">
                  <c:v>-413.96</c:v>
                </c:pt>
                <c:pt idx="37">
                  <c:v>-463.29</c:v>
                </c:pt>
                <c:pt idx="38">
                  <c:v>-483.29</c:v>
                </c:pt>
                <c:pt idx="39">
                  <c:v>-462.61</c:v>
                </c:pt>
                <c:pt idx="40">
                  <c:v>-422.61</c:v>
                </c:pt>
                <c:pt idx="41">
                  <c:v>-422.61</c:v>
                </c:pt>
                <c:pt idx="42">
                  <c:v>-462.61</c:v>
                </c:pt>
                <c:pt idx="43">
                  <c:v>-472.61</c:v>
                </c:pt>
                <c:pt idx="44">
                  <c:v>-512.61</c:v>
                </c:pt>
                <c:pt idx="45">
                  <c:v>-512.61</c:v>
                </c:pt>
                <c:pt idx="46">
                  <c:v>-651.26</c:v>
                </c:pt>
                <c:pt idx="47">
                  <c:v>-611.26</c:v>
                </c:pt>
                <c:pt idx="48">
                  <c:v>-773.64</c:v>
                </c:pt>
                <c:pt idx="49">
                  <c:v>-614.54999999999995</c:v>
                </c:pt>
                <c:pt idx="50">
                  <c:v>-583.88</c:v>
                </c:pt>
                <c:pt idx="51">
                  <c:v>-533.88</c:v>
                </c:pt>
                <c:pt idx="52">
                  <c:v>-493.88</c:v>
                </c:pt>
                <c:pt idx="53">
                  <c:v>-503.2</c:v>
                </c:pt>
                <c:pt idx="54">
                  <c:v>-463.2</c:v>
                </c:pt>
                <c:pt idx="55">
                  <c:v>-443.2</c:v>
                </c:pt>
                <c:pt idx="56">
                  <c:v>-453.2</c:v>
                </c:pt>
                <c:pt idx="57">
                  <c:v>-463.2</c:v>
                </c:pt>
                <c:pt idx="58">
                  <c:v>-424.33</c:v>
                </c:pt>
                <c:pt idx="59">
                  <c:v>-444.33</c:v>
                </c:pt>
                <c:pt idx="60">
                  <c:v>-474.33</c:v>
                </c:pt>
                <c:pt idx="61">
                  <c:v>-494.33</c:v>
                </c:pt>
                <c:pt idx="62">
                  <c:v>-494.33</c:v>
                </c:pt>
                <c:pt idx="63">
                  <c:v>-514.33000000000004</c:v>
                </c:pt>
                <c:pt idx="64">
                  <c:v>-544.33000000000004</c:v>
                </c:pt>
                <c:pt idx="65">
                  <c:v>-534.33000000000004</c:v>
                </c:pt>
                <c:pt idx="66">
                  <c:v>-652.98</c:v>
                </c:pt>
                <c:pt idx="67">
                  <c:v>-592.98</c:v>
                </c:pt>
                <c:pt idx="68">
                  <c:v>-572.98</c:v>
                </c:pt>
                <c:pt idx="69">
                  <c:v>-602.98</c:v>
                </c:pt>
                <c:pt idx="70">
                  <c:v>-562.98</c:v>
                </c:pt>
                <c:pt idx="71">
                  <c:v>-502.98</c:v>
                </c:pt>
                <c:pt idx="72">
                  <c:v>-492.98</c:v>
                </c:pt>
                <c:pt idx="73">
                  <c:v>-492.98</c:v>
                </c:pt>
                <c:pt idx="74">
                  <c:v>-522.30999999999995</c:v>
                </c:pt>
                <c:pt idx="75">
                  <c:v>-532.30999999999995</c:v>
                </c:pt>
                <c:pt idx="76">
                  <c:v>-552.30999999999995</c:v>
                </c:pt>
                <c:pt idx="77">
                  <c:v>-561.63</c:v>
                </c:pt>
                <c:pt idx="78">
                  <c:v>-501.63</c:v>
                </c:pt>
                <c:pt idx="79">
                  <c:v>-481.63</c:v>
                </c:pt>
                <c:pt idx="80">
                  <c:v>-431.63</c:v>
                </c:pt>
                <c:pt idx="81">
                  <c:v>-491.63</c:v>
                </c:pt>
                <c:pt idx="82">
                  <c:v>-521.63</c:v>
                </c:pt>
                <c:pt idx="83">
                  <c:v>-515.98</c:v>
                </c:pt>
                <c:pt idx="84">
                  <c:v>-525.98</c:v>
                </c:pt>
                <c:pt idx="85">
                  <c:v>-515.98</c:v>
                </c:pt>
                <c:pt idx="86">
                  <c:v>-455.98</c:v>
                </c:pt>
                <c:pt idx="87">
                  <c:v>-415.98</c:v>
                </c:pt>
                <c:pt idx="88">
                  <c:v>-395.98</c:v>
                </c:pt>
                <c:pt idx="89">
                  <c:v>-395.98</c:v>
                </c:pt>
                <c:pt idx="90">
                  <c:v>-415.98</c:v>
                </c:pt>
                <c:pt idx="91">
                  <c:v>-417.11</c:v>
                </c:pt>
                <c:pt idx="92">
                  <c:v>-427.11</c:v>
                </c:pt>
                <c:pt idx="93">
                  <c:v>-447.11</c:v>
                </c:pt>
                <c:pt idx="94">
                  <c:v>-447.11</c:v>
                </c:pt>
                <c:pt idx="95">
                  <c:v>-447.11</c:v>
                </c:pt>
                <c:pt idx="96">
                  <c:v>-457.11</c:v>
                </c:pt>
                <c:pt idx="97">
                  <c:v>-417.11</c:v>
                </c:pt>
                <c:pt idx="98">
                  <c:v>-407.11</c:v>
                </c:pt>
                <c:pt idx="99">
                  <c:v>-347.79</c:v>
                </c:pt>
                <c:pt idx="100">
                  <c:v>-417.79</c:v>
                </c:pt>
                <c:pt idx="101">
                  <c:v>-427.79</c:v>
                </c:pt>
                <c:pt idx="102">
                  <c:v>-378.46</c:v>
                </c:pt>
                <c:pt idx="103">
                  <c:v>-378.46</c:v>
                </c:pt>
                <c:pt idx="104">
                  <c:v>-378.46</c:v>
                </c:pt>
                <c:pt idx="105">
                  <c:v>-329.14</c:v>
                </c:pt>
                <c:pt idx="106">
                  <c:v>-349.14</c:v>
                </c:pt>
                <c:pt idx="107">
                  <c:v>-349.14</c:v>
                </c:pt>
                <c:pt idx="108">
                  <c:v>-369.14</c:v>
                </c:pt>
                <c:pt idx="109">
                  <c:v>-260.49</c:v>
                </c:pt>
                <c:pt idx="110">
                  <c:v>-260.49</c:v>
                </c:pt>
                <c:pt idx="111">
                  <c:v>-257.10000000000002</c:v>
                </c:pt>
                <c:pt idx="112">
                  <c:v>-277.10000000000002</c:v>
                </c:pt>
                <c:pt idx="113">
                  <c:v>-307.10000000000002</c:v>
                </c:pt>
                <c:pt idx="114">
                  <c:v>-347.1</c:v>
                </c:pt>
                <c:pt idx="115">
                  <c:v>-327.10000000000002</c:v>
                </c:pt>
                <c:pt idx="116">
                  <c:v>-247.1</c:v>
                </c:pt>
                <c:pt idx="117">
                  <c:v>-247.1</c:v>
                </c:pt>
                <c:pt idx="118">
                  <c:v>-227.1</c:v>
                </c:pt>
                <c:pt idx="119">
                  <c:v>-198.23</c:v>
                </c:pt>
                <c:pt idx="120">
                  <c:v>-178.23</c:v>
                </c:pt>
                <c:pt idx="121">
                  <c:v>-193.31</c:v>
                </c:pt>
                <c:pt idx="122">
                  <c:v>-183.31</c:v>
                </c:pt>
                <c:pt idx="123">
                  <c:v>-223.31</c:v>
                </c:pt>
                <c:pt idx="124">
                  <c:v>-233.31</c:v>
                </c:pt>
                <c:pt idx="125">
                  <c:v>-333.31</c:v>
                </c:pt>
                <c:pt idx="126">
                  <c:v>-363.31</c:v>
                </c:pt>
                <c:pt idx="127">
                  <c:v>-291.05</c:v>
                </c:pt>
                <c:pt idx="128">
                  <c:v>-251.05</c:v>
                </c:pt>
                <c:pt idx="129">
                  <c:v>-231.05</c:v>
                </c:pt>
                <c:pt idx="130">
                  <c:v>-249.92</c:v>
                </c:pt>
                <c:pt idx="131">
                  <c:v>-259.92</c:v>
                </c:pt>
                <c:pt idx="132">
                  <c:v>-259.92</c:v>
                </c:pt>
                <c:pt idx="133">
                  <c:v>-229.92</c:v>
                </c:pt>
                <c:pt idx="134">
                  <c:v>-228.79</c:v>
                </c:pt>
                <c:pt idx="135">
                  <c:v>-188.79</c:v>
                </c:pt>
                <c:pt idx="136">
                  <c:v>-168.79</c:v>
                </c:pt>
                <c:pt idx="137">
                  <c:v>-218.79</c:v>
                </c:pt>
                <c:pt idx="138">
                  <c:v>-278.79000000000002</c:v>
                </c:pt>
                <c:pt idx="139">
                  <c:v>-278.79000000000002</c:v>
                </c:pt>
                <c:pt idx="140">
                  <c:v>-318.79000000000002</c:v>
                </c:pt>
                <c:pt idx="141">
                  <c:v>-378.79</c:v>
                </c:pt>
                <c:pt idx="142">
                  <c:v>-378.79</c:v>
                </c:pt>
                <c:pt idx="143">
                  <c:v>-378.79</c:v>
                </c:pt>
                <c:pt idx="144">
                  <c:v>-378.79</c:v>
                </c:pt>
                <c:pt idx="145">
                  <c:v>-378.79</c:v>
                </c:pt>
                <c:pt idx="146">
                  <c:v>-378.79</c:v>
                </c:pt>
                <c:pt idx="147">
                  <c:v>-237.79</c:v>
                </c:pt>
                <c:pt idx="148">
                  <c:v>-378.79</c:v>
                </c:pt>
                <c:pt idx="149">
                  <c:v>-378.79</c:v>
                </c:pt>
                <c:pt idx="150">
                  <c:v>-378.79</c:v>
                </c:pt>
                <c:pt idx="151">
                  <c:v>-386.53</c:v>
                </c:pt>
                <c:pt idx="152">
                  <c:v>-386.53</c:v>
                </c:pt>
                <c:pt idx="153">
                  <c:v>-356.53</c:v>
                </c:pt>
                <c:pt idx="154">
                  <c:v>-356.53</c:v>
                </c:pt>
                <c:pt idx="155">
                  <c:v>-356.53</c:v>
                </c:pt>
                <c:pt idx="156">
                  <c:v>-356.53</c:v>
                </c:pt>
                <c:pt idx="157">
                  <c:v>-346.53</c:v>
                </c:pt>
                <c:pt idx="158">
                  <c:v>-336.53</c:v>
                </c:pt>
                <c:pt idx="159">
                  <c:v>-217.88</c:v>
                </c:pt>
                <c:pt idx="160">
                  <c:v>-217.88</c:v>
                </c:pt>
                <c:pt idx="161">
                  <c:v>-227.88</c:v>
                </c:pt>
                <c:pt idx="162">
                  <c:v>-227.88</c:v>
                </c:pt>
                <c:pt idx="163">
                  <c:v>-227.88</c:v>
                </c:pt>
                <c:pt idx="164">
                  <c:v>-237.88</c:v>
                </c:pt>
                <c:pt idx="165">
                  <c:v>-217.88</c:v>
                </c:pt>
                <c:pt idx="166">
                  <c:v>-197.88</c:v>
                </c:pt>
                <c:pt idx="167">
                  <c:v>-117.88</c:v>
                </c:pt>
                <c:pt idx="168">
                  <c:v>-127.88</c:v>
                </c:pt>
                <c:pt idx="169">
                  <c:v>-127.88</c:v>
                </c:pt>
                <c:pt idx="170">
                  <c:v>47.93</c:v>
                </c:pt>
                <c:pt idx="171">
                  <c:v>256.8</c:v>
                </c:pt>
                <c:pt idx="172">
                  <c:v>236.2</c:v>
                </c:pt>
                <c:pt idx="173">
                  <c:v>214.02</c:v>
                </c:pt>
                <c:pt idx="174">
                  <c:v>312.07</c:v>
                </c:pt>
                <c:pt idx="175">
                  <c:v>301.77</c:v>
                </c:pt>
                <c:pt idx="176">
                  <c:v>281.17</c:v>
                </c:pt>
                <c:pt idx="177">
                  <c:v>368.92</c:v>
                </c:pt>
                <c:pt idx="178">
                  <c:v>399.82</c:v>
                </c:pt>
                <c:pt idx="179">
                  <c:v>441.02</c:v>
                </c:pt>
                <c:pt idx="180">
                  <c:v>430.72</c:v>
                </c:pt>
                <c:pt idx="181">
                  <c:v>399.82</c:v>
                </c:pt>
                <c:pt idx="182">
                  <c:v>378.09</c:v>
                </c:pt>
                <c:pt idx="183">
                  <c:v>357.49</c:v>
                </c:pt>
                <c:pt idx="184">
                  <c:v>357.49</c:v>
                </c:pt>
                <c:pt idx="185">
                  <c:v>347.19</c:v>
                </c:pt>
                <c:pt idx="186">
                  <c:v>346.06</c:v>
                </c:pt>
                <c:pt idx="187">
                  <c:v>356.36</c:v>
                </c:pt>
                <c:pt idx="188">
                  <c:v>397.56</c:v>
                </c:pt>
                <c:pt idx="189">
                  <c:v>387.26</c:v>
                </c:pt>
                <c:pt idx="190">
                  <c:v>356.36</c:v>
                </c:pt>
                <c:pt idx="191">
                  <c:v>356.36</c:v>
                </c:pt>
                <c:pt idx="192">
                  <c:v>304.86</c:v>
                </c:pt>
                <c:pt idx="193">
                  <c:v>209.94</c:v>
                </c:pt>
                <c:pt idx="194">
                  <c:v>230.54</c:v>
                </c:pt>
                <c:pt idx="195">
                  <c:v>171.21</c:v>
                </c:pt>
                <c:pt idx="196">
                  <c:v>150.61000000000001</c:v>
                </c:pt>
                <c:pt idx="197">
                  <c:v>225.19</c:v>
                </c:pt>
                <c:pt idx="198">
                  <c:v>217.6</c:v>
                </c:pt>
                <c:pt idx="199">
                  <c:v>32.200000000000003</c:v>
                </c:pt>
                <c:pt idx="200">
                  <c:v>261.27999999999997</c:v>
                </c:pt>
                <c:pt idx="201">
                  <c:v>292.18</c:v>
                </c:pt>
                <c:pt idx="202">
                  <c:v>171.05</c:v>
                </c:pt>
                <c:pt idx="203">
                  <c:v>132.33000000000001</c:v>
                </c:pt>
                <c:pt idx="204">
                  <c:v>184.96</c:v>
                </c:pt>
                <c:pt idx="205">
                  <c:v>110.64</c:v>
                </c:pt>
                <c:pt idx="206">
                  <c:v>347.54</c:v>
                </c:pt>
                <c:pt idx="207">
                  <c:v>337.24</c:v>
                </c:pt>
                <c:pt idx="208">
                  <c:v>265.14</c:v>
                </c:pt>
                <c:pt idx="209">
                  <c:v>324.72000000000003</c:v>
                </c:pt>
                <c:pt idx="210">
                  <c:v>427.72</c:v>
                </c:pt>
                <c:pt idx="211">
                  <c:v>368.39</c:v>
                </c:pt>
                <c:pt idx="212">
                  <c:v>327.19</c:v>
                </c:pt>
                <c:pt idx="213">
                  <c:v>449.7</c:v>
                </c:pt>
                <c:pt idx="214">
                  <c:v>635.1</c:v>
                </c:pt>
                <c:pt idx="215">
                  <c:v>696.9</c:v>
                </c:pt>
                <c:pt idx="216">
                  <c:v>666</c:v>
                </c:pt>
                <c:pt idx="217">
                  <c:v>707.2</c:v>
                </c:pt>
                <c:pt idx="218">
                  <c:v>707.2</c:v>
                </c:pt>
                <c:pt idx="219">
                  <c:v>657.96</c:v>
                </c:pt>
                <c:pt idx="220">
                  <c:v>822.76</c:v>
                </c:pt>
                <c:pt idx="221">
                  <c:v>1065.01</c:v>
                </c:pt>
                <c:pt idx="222">
                  <c:v>1034.1099999999999</c:v>
                </c:pt>
                <c:pt idx="223">
                  <c:v>972.31</c:v>
                </c:pt>
                <c:pt idx="224">
                  <c:v>891.04</c:v>
                </c:pt>
                <c:pt idx="225">
                  <c:v>891.04</c:v>
                </c:pt>
                <c:pt idx="226">
                  <c:v>870.44</c:v>
                </c:pt>
                <c:pt idx="227">
                  <c:v>860.14</c:v>
                </c:pt>
                <c:pt idx="228">
                  <c:v>898.87</c:v>
                </c:pt>
                <c:pt idx="229">
                  <c:v>898.87</c:v>
                </c:pt>
                <c:pt idx="230">
                  <c:v>950.37</c:v>
                </c:pt>
                <c:pt idx="231">
                  <c:v>929.77</c:v>
                </c:pt>
                <c:pt idx="232">
                  <c:v>869.1</c:v>
                </c:pt>
                <c:pt idx="233">
                  <c:v>715.73</c:v>
                </c:pt>
                <c:pt idx="234">
                  <c:v>632.66999999999996</c:v>
                </c:pt>
                <c:pt idx="235">
                  <c:v>509.07</c:v>
                </c:pt>
                <c:pt idx="236">
                  <c:v>539.97</c:v>
                </c:pt>
                <c:pt idx="237">
                  <c:v>539.97</c:v>
                </c:pt>
                <c:pt idx="238">
                  <c:v>488.47</c:v>
                </c:pt>
                <c:pt idx="239">
                  <c:v>447.27</c:v>
                </c:pt>
                <c:pt idx="240">
                  <c:v>332.84</c:v>
                </c:pt>
                <c:pt idx="241">
                  <c:v>353.44</c:v>
                </c:pt>
                <c:pt idx="242">
                  <c:v>312.24</c:v>
                </c:pt>
                <c:pt idx="243">
                  <c:v>291.64</c:v>
                </c:pt>
                <c:pt idx="244">
                  <c:v>333.93</c:v>
                </c:pt>
                <c:pt idx="245">
                  <c:v>313.33</c:v>
                </c:pt>
                <c:pt idx="246">
                  <c:v>354.53</c:v>
                </c:pt>
                <c:pt idx="247">
                  <c:v>344.23</c:v>
                </c:pt>
                <c:pt idx="248">
                  <c:v>241.23</c:v>
                </c:pt>
                <c:pt idx="249">
                  <c:v>259.57</c:v>
                </c:pt>
                <c:pt idx="250">
                  <c:v>300.77</c:v>
                </c:pt>
                <c:pt idx="251">
                  <c:v>290.47000000000003</c:v>
                </c:pt>
                <c:pt idx="252">
                  <c:v>238.97</c:v>
                </c:pt>
                <c:pt idx="253">
                  <c:v>177.17</c:v>
                </c:pt>
                <c:pt idx="254">
                  <c:v>125.67</c:v>
                </c:pt>
                <c:pt idx="255">
                  <c:v>189.95</c:v>
                </c:pt>
                <c:pt idx="256">
                  <c:v>262.05</c:v>
                </c:pt>
                <c:pt idx="257">
                  <c:v>282.64999999999998</c:v>
                </c:pt>
                <c:pt idx="258">
                  <c:v>282.64999999999998</c:v>
                </c:pt>
                <c:pt idx="259">
                  <c:v>303.25</c:v>
                </c:pt>
                <c:pt idx="260">
                  <c:v>303.25</c:v>
                </c:pt>
                <c:pt idx="261">
                  <c:v>272.35000000000002</c:v>
                </c:pt>
                <c:pt idx="262">
                  <c:v>192.42</c:v>
                </c:pt>
                <c:pt idx="263">
                  <c:v>192.42</c:v>
                </c:pt>
                <c:pt idx="264">
                  <c:v>153.69999999999999</c:v>
                </c:pt>
                <c:pt idx="265">
                  <c:v>133.1</c:v>
                </c:pt>
                <c:pt idx="266">
                  <c:v>71.3</c:v>
                </c:pt>
                <c:pt idx="267">
                  <c:v>153.69999999999999</c:v>
                </c:pt>
                <c:pt idx="268">
                  <c:v>287.60000000000002</c:v>
                </c:pt>
                <c:pt idx="269">
                  <c:v>267</c:v>
                </c:pt>
                <c:pt idx="270">
                  <c:v>246.4</c:v>
                </c:pt>
                <c:pt idx="271">
                  <c:v>267</c:v>
                </c:pt>
                <c:pt idx="272">
                  <c:v>267</c:v>
                </c:pt>
                <c:pt idx="273">
                  <c:v>205.2</c:v>
                </c:pt>
                <c:pt idx="274">
                  <c:v>143.4</c:v>
                </c:pt>
                <c:pt idx="275">
                  <c:v>184.6</c:v>
                </c:pt>
                <c:pt idx="276">
                  <c:v>174.3</c:v>
                </c:pt>
                <c:pt idx="277">
                  <c:v>215.5</c:v>
                </c:pt>
                <c:pt idx="278">
                  <c:v>228.02</c:v>
                </c:pt>
                <c:pt idx="279">
                  <c:v>228.02</c:v>
                </c:pt>
                <c:pt idx="280">
                  <c:v>204.03</c:v>
                </c:pt>
                <c:pt idx="281">
                  <c:v>121.63</c:v>
                </c:pt>
                <c:pt idx="282">
                  <c:v>173.13</c:v>
                </c:pt>
                <c:pt idx="283">
                  <c:v>28.93</c:v>
                </c:pt>
                <c:pt idx="284">
                  <c:v>39.229999999999997</c:v>
                </c:pt>
                <c:pt idx="285">
                  <c:v>18.63</c:v>
                </c:pt>
                <c:pt idx="286">
                  <c:v>-43.18</c:v>
                </c:pt>
                <c:pt idx="287">
                  <c:v>-115.28</c:v>
                </c:pt>
                <c:pt idx="288">
                  <c:v>-156.47999999999999</c:v>
                </c:pt>
                <c:pt idx="289">
                  <c:v>-137.01</c:v>
                </c:pt>
                <c:pt idx="290">
                  <c:v>-157.61000000000001</c:v>
                </c:pt>
                <c:pt idx="291">
                  <c:v>-147.31</c:v>
                </c:pt>
                <c:pt idx="292">
                  <c:v>-157.61000000000001</c:v>
                </c:pt>
                <c:pt idx="293">
                  <c:v>-157.61000000000001</c:v>
                </c:pt>
                <c:pt idx="294">
                  <c:v>-178.21</c:v>
                </c:pt>
                <c:pt idx="295">
                  <c:v>-167.91</c:v>
                </c:pt>
                <c:pt idx="296">
                  <c:v>-188.51</c:v>
                </c:pt>
                <c:pt idx="297">
                  <c:v>-106.11</c:v>
                </c:pt>
                <c:pt idx="298">
                  <c:v>-13.41</c:v>
                </c:pt>
                <c:pt idx="299">
                  <c:v>-13.41</c:v>
                </c:pt>
                <c:pt idx="300">
                  <c:v>-13.41</c:v>
                </c:pt>
                <c:pt idx="301">
                  <c:v>163.92</c:v>
                </c:pt>
                <c:pt idx="302">
                  <c:v>174.22</c:v>
                </c:pt>
                <c:pt idx="303">
                  <c:v>251.67</c:v>
                </c:pt>
                <c:pt idx="304">
                  <c:v>189.87</c:v>
                </c:pt>
                <c:pt idx="305">
                  <c:v>158.97</c:v>
                </c:pt>
                <c:pt idx="306">
                  <c:v>210.47</c:v>
                </c:pt>
                <c:pt idx="307">
                  <c:v>272.27</c:v>
                </c:pt>
                <c:pt idx="308">
                  <c:v>251.67</c:v>
                </c:pt>
                <c:pt idx="309">
                  <c:v>200.17</c:v>
                </c:pt>
                <c:pt idx="310">
                  <c:v>231.07</c:v>
                </c:pt>
                <c:pt idx="311">
                  <c:v>231.07</c:v>
                </c:pt>
                <c:pt idx="312">
                  <c:v>25.07</c:v>
                </c:pt>
                <c:pt idx="313">
                  <c:v>-77.94</c:v>
                </c:pt>
                <c:pt idx="314">
                  <c:v>-56.21</c:v>
                </c:pt>
                <c:pt idx="315">
                  <c:v>59.57</c:v>
                </c:pt>
                <c:pt idx="316">
                  <c:v>0.25</c:v>
                </c:pt>
                <c:pt idx="317">
                  <c:v>4.54</c:v>
                </c:pt>
                <c:pt idx="318">
                  <c:v>-114.11</c:v>
                </c:pt>
                <c:pt idx="319">
                  <c:v>-16.46</c:v>
                </c:pt>
                <c:pt idx="320">
                  <c:v>199.84</c:v>
                </c:pt>
                <c:pt idx="321">
                  <c:v>125.52</c:v>
                </c:pt>
                <c:pt idx="322">
                  <c:v>200.1</c:v>
                </c:pt>
                <c:pt idx="323">
                  <c:v>478.2</c:v>
                </c:pt>
                <c:pt idx="324">
                  <c:v>891.25</c:v>
                </c:pt>
                <c:pt idx="325">
                  <c:v>880.95</c:v>
                </c:pt>
                <c:pt idx="326">
                  <c:v>1159.45</c:v>
                </c:pt>
                <c:pt idx="327">
                  <c:v>706.25</c:v>
                </c:pt>
                <c:pt idx="328">
                  <c:v>531.15</c:v>
                </c:pt>
                <c:pt idx="329">
                  <c:v>629.20000000000005</c:v>
                </c:pt>
                <c:pt idx="330">
                  <c:v>497.52</c:v>
                </c:pt>
                <c:pt idx="331">
                  <c:v>487.22</c:v>
                </c:pt>
                <c:pt idx="332">
                  <c:v>456.32</c:v>
                </c:pt>
                <c:pt idx="333">
                  <c:v>497.52</c:v>
                </c:pt>
                <c:pt idx="334">
                  <c:v>497.52</c:v>
                </c:pt>
                <c:pt idx="335">
                  <c:v>487.22</c:v>
                </c:pt>
                <c:pt idx="336">
                  <c:v>443.55</c:v>
                </c:pt>
                <c:pt idx="337">
                  <c:v>433.25</c:v>
                </c:pt>
                <c:pt idx="338">
                  <c:v>394.31</c:v>
                </c:pt>
                <c:pt idx="339">
                  <c:v>384.01</c:v>
                </c:pt>
                <c:pt idx="340">
                  <c:v>384.01</c:v>
                </c:pt>
                <c:pt idx="341">
                  <c:v>384.01</c:v>
                </c:pt>
                <c:pt idx="342">
                  <c:v>384.01</c:v>
                </c:pt>
                <c:pt idx="343">
                  <c:v>384.01</c:v>
                </c:pt>
                <c:pt idx="344">
                  <c:v>363.41</c:v>
                </c:pt>
                <c:pt idx="345">
                  <c:v>301.61</c:v>
                </c:pt>
                <c:pt idx="346">
                  <c:v>492.36</c:v>
                </c:pt>
                <c:pt idx="347">
                  <c:v>472.89</c:v>
                </c:pt>
                <c:pt idx="348">
                  <c:v>493.49</c:v>
                </c:pt>
                <c:pt idx="349">
                  <c:v>493.49</c:v>
                </c:pt>
                <c:pt idx="350">
                  <c:v>411.09</c:v>
                </c:pt>
                <c:pt idx="351">
                  <c:v>308.08999999999997</c:v>
                </c:pt>
                <c:pt idx="352">
                  <c:v>287.49</c:v>
                </c:pt>
                <c:pt idx="353">
                  <c:v>287.49</c:v>
                </c:pt>
                <c:pt idx="354">
                  <c:v>287.49</c:v>
                </c:pt>
                <c:pt idx="355">
                  <c:v>227.95</c:v>
                </c:pt>
                <c:pt idx="356">
                  <c:v>186.75</c:v>
                </c:pt>
                <c:pt idx="357">
                  <c:v>166.15</c:v>
                </c:pt>
                <c:pt idx="358">
                  <c:v>145.55000000000001</c:v>
                </c:pt>
                <c:pt idx="359">
                  <c:v>207.35</c:v>
                </c:pt>
                <c:pt idx="360">
                  <c:v>137.51</c:v>
                </c:pt>
                <c:pt idx="361">
                  <c:v>147.81</c:v>
                </c:pt>
                <c:pt idx="362">
                  <c:v>127.21</c:v>
                </c:pt>
                <c:pt idx="363">
                  <c:v>147.81</c:v>
                </c:pt>
                <c:pt idx="364">
                  <c:v>127.21</c:v>
                </c:pt>
                <c:pt idx="365">
                  <c:v>127.21</c:v>
                </c:pt>
                <c:pt idx="366">
                  <c:v>55.11</c:v>
                </c:pt>
                <c:pt idx="367">
                  <c:v>67.67</c:v>
                </c:pt>
                <c:pt idx="368">
                  <c:v>129.47</c:v>
                </c:pt>
                <c:pt idx="369">
                  <c:v>170.67</c:v>
                </c:pt>
                <c:pt idx="370">
                  <c:v>88.27</c:v>
                </c:pt>
                <c:pt idx="371">
                  <c:v>180.97</c:v>
                </c:pt>
                <c:pt idx="372">
                  <c:v>202.7</c:v>
                </c:pt>
                <c:pt idx="373">
                  <c:v>37.9</c:v>
                </c:pt>
                <c:pt idx="374">
                  <c:v>28.24</c:v>
                </c:pt>
                <c:pt idx="375">
                  <c:v>38.24</c:v>
                </c:pt>
                <c:pt idx="376">
                  <c:v>158.02000000000001</c:v>
                </c:pt>
                <c:pt idx="377">
                  <c:v>138.02000000000001</c:v>
                </c:pt>
                <c:pt idx="378">
                  <c:v>168.02</c:v>
                </c:pt>
                <c:pt idx="379">
                  <c:v>168.02</c:v>
                </c:pt>
                <c:pt idx="380">
                  <c:v>8.02</c:v>
                </c:pt>
                <c:pt idx="381">
                  <c:v>8.02</c:v>
                </c:pt>
                <c:pt idx="382">
                  <c:v>121.83</c:v>
                </c:pt>
                <c:pt idx="385">
                  <c:v>-171.98</c:v>
                </c:pt>
                <c:pt idx="386">
                  <c:v>-42.98</c:v>
                </c:pt>
                <c:pt idx="387">
                  <c:v>-42.98</c:v>
                </c:pt>
                <c:pt idx="388">
                  <c:v>-42.98</c:v>
                </c:pt>
                <c:pt idx="389">
                  <c:v>-42.98</c:v>
                </c:pt>
                <c:pt idx="390">
                  <c:v>-41.85</c:v>
                </c:pt>
                <c:pt idx="391">
                  <c:v>-41.85</c:v>
                </c:pt>
                <c:pt idx="392">
                  <c:v>-41.85</c:v>
                </c:pt>
                <c:pt idx="393">
                  <c:v>-41.85</c:v>
                </c:pt>
                <c:pt idx="394">
                  <c:v>-41.85</c:v>
                </c:pt>
                <c:pt idx="395">
                  <c:v>-77.44</c:v>
                </c:pt>
                <c:pt idx="396">
                  <c:v>-87.74</c:v>
                </c:pt>
                <c:pt idx="397">
                  <c:v>-87.74</c:v>
                </c:pt>
                <c:pt idx="398">
                  <c:v>-87.74</c:v>
                </c:pt>
                <c:pt idx="399">
                  <c:v>-123.34</c:v>
                </c:pt>
                <c:pt idx="400">
                  <c:v>-123.34</c:v>
                </c:pt>
                <c:pt idx="401">
                  <c:v>-143.94</c:v>
                </c:pt>
                <c:pt idx="402">
                  <c:v>-102.74</c:v>
                </c:pt>
                <c:pt idx="403">
                  <c:v>-82.14</c:v>
                </c:pt>
                <c:pt idx="404">
                  <c:v>-82.14</c:v>
                </c:pt>
                <c:pt idx="405">
                  <c:v>-102.74</c:v>
                </c:pt>
                <c:pt idx="406">
                  <c:v>-71.84</c:v>
                </c:pt>
                <c:pt idx="407">
                  <c:v>-20.34</c:v>
                </c:pt>
                <c:pt idx="408">
                  <c:v>72.37</c:v>
                </c:pt>
                <c:pt idx="409">
                  <c:v>260.64</c:v>
                </c:pt>
                <c:pt idx="410">
                  <c:v>260.64</c:v>
                </c:pt>
                <c:pt idx="411">
                  <c:v>270.94</c:v>
                </c:pt>
                <c:pt idx="412">
                  <c:v>407.06</c:v>
                </c:pt>
                <c:pt idx="413">
                  <c:v>407.06</c:v>
                </c:pt>
                <c:pt idx="414">
                  <c:v>345.26</c:v>
                </c:pt>
                <c:pt idx="415">
                  <c:v>334.96</c:v>
                </c:pt>
                <c:pt idx="416">
                  <c:v>334.96</c:v>
                </c:pt>
                <c:pt idx="417">
                  <c:v>335.64</c:v>
                </c:pt>
                <c:pt idx="418">
                  <c:v>325.33999999999997</c:v>
                </c:pt>
                <c:pt idx="419">
                  <c:v>356.24</c:v>
                </c:pt>
                <c:pt idx="420">
                  <c:v>356.24</c:v>
                </c:pt>
                <c:pt idx="421">
                  <c:v>531.34</c:v>
                </c:pt>
                <c:pt idx="422">
                  <c:v>531.34</c:v>
                </c:pt>
                <c:pt idx="423">
                  <c:v>337.86</c:v>
                </c:pt>
                <c:pt idx="424">
                  <c:v>215.39</c:v>
                </c:pt>
                <c:pt idx="425">
                  <c:v>174.19</c:v>
                </c:pt>
                <c:pt idx="426">
                  <c:v>112.39</c:v>
                </c:pt>
                <c:pt idx="427">
                  <c:v>132.99</c:v>
                </c:pt>
                <c:pt idx="428">
                  <c:v>153.59</c:v>
                </c:pt>
                <c:pt idx="429">
                  <c:v>91.79</c:v>
                </c:pt>
                <c:pt idx="430">
                  <c:v>29.99</c:v>
                </c:pt>
                <c:pt idx="431">
                  <c:v>19.690000000000001</c:v>
                </c:pt>
                <c:pt idx="432">
                  <c:v>9.39</c:v>
                </c:pt>
                <c:pt idx="433">
                  <c:v>-42.11</c:v>
                </c:pt>
                <c:pt idx="434">
                  <c:v>-0.91</c:v>
                </c:pt>
                <c:pt idx="435">
                  <c:v>29.99</c:v>
                </c:pt>
                <c:pt idx="436">
                  <c:v>30.44</c:v>
                </c:pt>
                <c:pt idx="437">
                  <c:v>81.94</c:v>
                </c:pt>
                <c:pt idx="438">
                  <c:v>81.94</c:v>
                </c:pt>
                <c:pt idx="439">
                  <c:v>71.64</c:v>
                </c:pt>
                <c:pt idx="440">
                  <c:v>141.27000000000001</c:v>
                </c:pt>
                <c:pt idx="441">
                  <c:v>233.97</c:v>
                </c:pt>
                <c:pt idx="442">
                  <c:v>275.17</c:v>
                </c:pt>
                <c:pt idx="443">
                  <c:v>264.87</c:v>
                </c:pt>
                <c:pt idx="444">
                  <c:v>244.27</c:v>
                </c:pt>
                <c:pt idx="445">
                  <c:v>214.5</c:v>
                </c:pt>
                <c:pt idx="446">
                  <c:v>193.9</c:v>
                </c:pt>
                <c:pt idx="447">
                  <c:v>142.4</c:v>
                </c:pt>
                <c:pt idx="448">
                  <c:v>142.4</c:v>
                </c:pt>
                <c:pt idx="449">
                  <c:v>142.4</c:v>
                </c:pt>
                <c:pt idx="450">
                  <c:v>142.4</c:v>
                </c:pt>
                <c:pt idx="451">
                  <c:v>142.4</c:v>
                </c:pt>
                <c:pt idx="452">
                  <c:v>111.5</c:v>
                </c:pt>
                <c:pt idx="453">
                  <c:v>-63.61</c:v>
                </c:pt>
                <c:pt idx="454">
                  <c:v>-84.21</c:v>
                </c:pt>
                <c:pt idx="455">
                  <c:v>24.15</c:v>
                </c:pt>
                <c:pt idx="456">
                  <c:v>-6.76</c:v>
                </c:pt>
                <c:pt idx="457">
                  <c:v>-17.059999999999999</c:v>
                </c:pt>
                <c:pt idx="458">
                  <c:v>1.07</c:v>
                </c:pt>
                <c:pt idx="459">
                  <c:v>-29.83</c:v>
                </c:pt>
                <c:pt idx="460">
                  <c:v>-29.83</c:v>
                </c:pt>
                <c:pt idx="461">
                  <c:v>-50.43</c:v>
                </c:pt>
                <c:pt idx="462">
                  <c:v>-50.43</c:v>
                </c:pt>
                <c:pt idx="463">
                  <c:v>8.9</c:v>
                </c:pt>
                <c:pt idx="464">
                  <c:v>-1.41</c:v>
                </c:pt>
                <c:pt idx="465">
                  <c:v>-11.71</c:v>
                </c:pt>
                <c:pt idx="466">
                  <c:v>-11.71</c:v>
                </c:pt>
                <c:pt idx="467">
                  <c:v>-11.71</c:v>
                </c:pt>
                <c:pt idx="468">
                  <c:v>-57.6</c:v>
                </c:pt>
                <c:pt idx="469">
                  <c:v>-57.6</c:v>
                </c:pt>
                <c:pt idx="470">
                  <c:v>-47.3</c:v>
                </c:pt>
                <c:pt idx="471">
                  <c:v>-47.3</c:v>
                </c:pt>
                <c:pt idx="472">
                  <c:v>-47.3</c:v>
                </c:pt>
                <c:pt idx="473">
                  <c:v>-67.900000000000006</c:v>
                </c:pt>
                <c:pt idx="474">
                  <c:v>27.02</c:v>
                </c:pt>
                <c:pt idx="475">
                  <c:v>-24.48</c:v>
                </c:pt>
                <c:pt idx="476">
                  <c:v>-24.48</c:v>
                </c:pt>
                <c:pt idx="477">
                  <c:v>-24.48</c:v>
                </c:pt>
                <c:pt idx="478">
                  <c:v>-24.48</c:v>
                </c:pt>
                <c:pt idx="479">
                  <c:v>-24.48</c:v>
                </c:pt>
                <c:pt idx="480">
                  <c:v>-83.81</c:v>
                </c:pt>
                <c:pt idx="481">
                  <c:v>-143.13</c:v>
                </c:pt>
                <c:pt idx="482">
                  <c:v>-132.83000000000001</c:v>
                </c:pt>
                <c:pt idx="483">
                  <c:v>-122.53</c:v>
                </c:pt>
                <c:pt idx="484">
                  <c:v>-101.93</c:v>
                </c:pt>
                <c:pt idx="485">
                  <c:v>-101.93</c:v>
                </c:pt>
                <c:pt idx="486">
                  <c:v>-99.67</c:v>
                </c:pt>
                <c:pt idx="487">
                  <c:v>-114.67</c:v>
                </c:pt>
                <c:pt idx="488">
                  <c:v>-104.37</c:v>
                </c:pt>
                <c:pt idx="489">
                  <c:v>-150.26</c:v>
                </c:pt>
                <c:pt idx="490">
                  <c:v>-150.26</c:v>
                </c:pt>
                <c:pt idx="491">
                  <c:v>-129.66</c:v>
                </c:pt>
                <c:pt idx="492">
                  <c:v>-119.36</c:v>
                </c:pt>
                <c:pt idx="493">
                  <c:v>-129.66</c:v>
                </c:pt>
                <c:pt idx="494">
                  <c:v>-139.96</c:v>
                </c:pt>
                <c:pt idx="495">
                  <c:v>-80.64</c:v>
                </c:pt>
                <c:pt idx="496">
                  <c:v>-101.24</c:v>
                </c:pt>
                <c:pt idx="497">
                  <c:v>-90.94</c:v>
                </c:pt>
                <c:pt idx="498">
                  <c:v>-90.94</c:v>
                </c:pt>
                <c:pt idx="499">
                  <c:v>-132.13999999999999</c:v>
                </c:pt>
                <c:pt idx="500">
                  <c:v>-132.13999999999999</c:v>
                </c:pt>
                <c:pt idx="501">
                  <c:v>-132.13999999999999</c:v>
                </c:pt>
                <c:pt idx="502">
                  <c:v>-121.84</c:v>
                </c:pt>
                <c:pt idx="503">
                  <c:v>-72.81</c:v>
                </c:pt>
                <c:pt idx="504">
                  <c:v>-72.81</c:v>
                </c:pt>
                <c:pt idx="505">
                  <c:v>-83.11</c:v>
                </c:pt>
                <c:pt idx="506">
                  <c:v>-72.81</c:v>
                </c:pt>
                <c:pt idx="507">
                  <c:v>-72.81</c:v>
                </c:pt>
                <c:pt idx="508">
                  <c:v>-72.81</c:v>
                </c:pt>
                <c:pt idx="509">
                  <c:v>-103.71</c:v>
                </c:pt>
                <c:pt idx="510">
                  <c:v>-103.71</c:v>
                </c:pt>
                <c:pt idx="511">
                  <c:v>-103.71</c:v>
                </c:pt>
                <c:pt idx="512">
                  <c:v>-93.41</c:v>
                </c:pt>
                <c:pt idx="513">
                  <c:v>-93.41</c:v>
                </c:pt>
                <c:pt idx="514">
                  <c:v>-72.81</c:v>
                </c:pt>
                <c:pt idx="515">
                  <c:v>-62.51</c:v>
                </c:pt>
                <c:pt idx="516">
                  <c:v>-83.11</c:v>
                </c:pt>
                <c:pt idx="517">
                  <c:v>-72.81</c:v>
                </c:pt>
                <c:pt idx="518">
                  <c:v>-72.81</c:v>
                </c:pt>
                <c:pt idx="519">
                  <c:v>-134.61000000000001</c:v>
                </c:pt>
                <c:pt idx="520">
                  <c:v>-134.61000000000001</c:v>
                </c:pt>
                <c:pt idx="521">
                  <c:v>-134.61000000000001</c:v>
                </c:pt>
                <c:pt idx="522">
                  <c:v>-134.61000000000001</c:v>
                </c:pt>
                <c:pt idx="523">
                  <c:v>-134.61000000000001</c:v>
                </c:pt>
                <c:pt idx="524">
                  <c:v>-124.31</c:v>
                </c:pt>
                <c:pt idx="525">
                  <c:v>-93.41</c:v>
                </c:pt>
                <c:pt idx="526">
                  <c:v>-93.41</c:v>
                </c:pt>
                <c:pt idx="527">
                  <c:v>-134.61000000000001</c:v>
                </c:pt>
                <c:pt idx="528">
                  <c:v>-134.61000000000001</c:v>
                </c:pt>
                <c:pt idx="529">
                  <c:v>-144.91</c:v>
                </c:pt>
                <c:pt idx="530">
                  <c:v>-133.47999999999999</c:v>
                </c:pt>
                <c:pt idx="531">
                  <c:v>-133.47999999999999</c:v>
                </c:pt>
                <c:pt idx="532">
                  <c:v>-102.58</c:v>
                </c:pt>
                <c:pt idx="533">
                  <c:v>-102.58</c:v>
                </c:pt>
                <c:pt idx="534">
                  <c:v>-84.46</c:v>
                </c:pt>
                <c:pt idx="535">
                  <c:v>-84.46</c:v>
                </c:pt>
                <c:pt idx="536">
                  <c:v>-105.06</c:v>
                </c:pt>
                <c:pt idx="537">
                  <c:v>-135.96</c:v>
                </c:pt>
                <c:pt idx="538">
                  <c:v>-146.26</c:v>
                </c:pt>
                <c:pt idx="539">
                  <c:v>-146.26</c:v>
                </c:pt>
                <c:pt idx="540">
                  <c:v>-157.69</c:v>
                </c:pt>
                <c:pt idx="541">
                  <c:v>-157.69</c:v>
                </c:pt>
                <c:pt idx="542">
                  <c:v>-147.38999999999999</c:v>
                </c:pt>
                <c:pt idx="543">
                  <c:v>-137.09</c:v>
                </c:pt>
                <c:pt idx="544">
                  <c:v>-106.19</c:v>
                </c:pt>
                <c:pt idx="545">
                  <c:v>-106.19</c:v>
                </c:pt>
                <c:pt idx="546">
                  <c:v>-36.56</c:v>
                </c:pt>
                <c:pt idx="547">
                  <c:v>-26.26</c:v>
                </c:pt>
                <c:pt idx="548">
                  <c:v>-15.96</c:v>
                </c:pt>
                <c:pt idx="549">
                  <c:v>-36.56</c:v>
                </c:pt>
                <c:pt idx="550">
                  <c:v>-48.43</c:v>
                </c:pt>
                <c:pt idx="551">
                  <c:v>-38.130000000000003</c:v>
                </c:pt>
                <c:pt idx="552">
                  <c:v>-27.83</c:v>
                </c:pt>
                <c:pt idx="553">
                  <c:v>-17.53</c:v>
                </c:pt>
                <c:pt idx="554">
                  <c:v>-27.83</c:v>
                </c:pt>
                <c:pt idx="555">
                  <c:v>-17.53</c:v>
                </c:pt>
                <c:pt idx="556">
                  <c:v>-7.23</c:v>
                </c:pt>
                <c:pt idx="557">
                  <c:v>3.08</c:v>
                </c:pt>
                <c:pt idx="558">
                  <c:v>-17.53</c:v>
                </c:pt>
                <c:pt idx="559">
                  <c:v>98</c:v>
                </c:pt>
                <c:pt idx="560">
                  <c:v>98</c:v>
                </c:pt>
                <c:pt idx="561">
                  <c:v>76.489999999999995</c:v>
                </c:pt>
                <c:pt idx="562">
                  <c:v>66.19</c:v>
                </c:pt>
                <c:pt idx="563">
                  <c:v>24.99</c:v>
                </c:pt>
                <c:pt idx="564">
                  <c:v>-5.91</c:v>
                </c:pt>
                <c:pt idx="565">
                  <c:v>-41.5</c:v>
                </c:pt>
                <c:pt idx="566">
                  <c:v>-31.2</c:v>
                </c:pt>
                <c:pt idx="567">
                  <c:v>-20.9</c:v>
                </c:pt>
                <c:pt idx="568">
                  <c:v>-0.3</c:v>
                </c:pt>
                <c:pt idx="569">
                  <c:v>-10.6</c:v>
                </c:pt>
                <c:pt idx="570">
                  <c:v>-0.3</c:v>
                </c:pt>
                <c:pt idx="571">
                  <c:v>-0.3</c:v>
                </c:pt>
                <c:pt idx="572">
                  <c:v>-20.9</c:v>
                </c:pt>
                <c:pt idx="573">
                  <c:v>-86.32</c:v>
                </c:pt>
                <c:pt idx="574">
                  <c:v>-96.62</c:v>
                </c:pt>
                <c:pt idx="575">
                  <c:v>-96.62</c:v>
                </c:pt>
                <c:pt idx="576">
                  <c:v>-96.62</c:v>
                </c:pt>
                <c:pt idx="577">
                  <c:v>-1.7</c:v>
                </c:pt>
                <c:pt idx="578">
                  <c:v>8.6</c:v>
                </c:pt>
                <c:pt idx="579">
                  <c:v>8.6</c:v>
                </c:pt>
                <c:pt idx="580">
                  <c:v>-12</c:v>
                </c:pt>
                <c:pt idx="581">
                  <c:v>-32.6</c:v>
                </c:pt>
                <c:pt idx="582">
                  <c:v>10.67</c:v>
                </c:pt>
                <c:pt idx="583">
                  <c:v>10.67</c:v>
                </c:pt>
                <c:pt idx="584">
                  <c:v>10.67</c:v>
                </c:pt>
                <c:pt idx="585">
                  <c:v>30.67</c:v>
                </c:pt>
                <c:pt idx="586">
                  <c:v>30.67</c:v>
                </c:pt>
                <c:pt idx="587">
                  <c:v>20.67</c:v>
                </c:pt>
                <c:pt idx="588">
                  <c:v>20.67</c:v>
                </c:pt>
                <c:pt idx="589">
                  <c:v>10.67</c:v>
                </c:pt>
                <c:pt idx="590">
                  <c:v>163.5</c:v>
                </c:pt>
                <c:pt idx="591">
                  <c:v>193.72</c:v>
                </c:pt>
                <c:pt idx="592">
                  <c:v>298.94</c:v>
                </c:pt>
                <c:pt idx="593">
                  <c:v>298.94</c:v>
                </c:pt>
                <c:pt idx="594">
                  <c:v>298.94</c:v>
                </c:pt>
                <c:pt idx="595">
                  <c:v>329.39</c:v>
                </c:pt>
                <c:pt idx="596">
                  <c:v>319.08999999999997</c:v>
                </c:pt>
                <c:pt idx="597">
                  <c:v>288.19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0E3-4093-BD47-7496620CC479}"/>
            </c:ext>
          </c:extLst>
        </c:ser>
        <c:ser>
          <c:idx val="3"/>
          <c:order val="3"/>
          <c:tx>
            <c:strRef>
              <c:f>Sheet2!$E$2</c:f>
              <c:strCache>
                <c:ptCount val="1"/>
                <c:pt idx="0">
                  <c:v>螺纹钢：高炉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Sheet2!$A$3:$A$600</c:f>
              <c:numCache>
                <c:formatCode>yyyy\-mm\-dd</c:formatCode>
                <c:ptCount val="598"/>
                <c:pt idx="0">
                  <c:v>44798</c:v>
                </c:pt>
                <c:pt idx="1">
                  <c:v>44797</c:v>
                </c:pt>
                <c:pt idx="2">
                  <c:v>44796</c:v>
                </c:pt>
                <c:pt idx="3">
                  <c:v>44795</c:v>
                </c:pt>
                <c:pt idx="4">
                  <c:v>44792</c:v>
                </c:pt>
                <c:pt idx="5">
                  <c:v>44791</c:v>
                </c:pt>
                <c:pt idx="6">
                  <c:v>44790</c:v>
                </c:pt>
                <c:pt idx="7">
                  <c:v>44789</c:v>
                </c:pt>
                <c:pt idx="8">
                  <c:v>44788</c:v>
                </c:pt>
                <c:pt idx="9">
                  <c:v>44785</c:v>
                </c:pt>
                <c:pt idx="10">
                  <c:v>44784</c:v>
                </c:pt>
                <c:pt idx="11">
                  <c:v>44783</c:v>
                </c:pt>
                <c:pt idx="12">
                  <c:v>44782</c:v>
                </c:pt>
                <c:pt idx="13">
                  <c:v>44781</c:v>
                </c:pt>
                <c:pt idx="14">
                  <c:v>44778</c:v>
                </c:pt>
                <c:pt idx="15">
                  <c:v>44777</c:v>
                </c:pt>
                <c:pt idx="16">
                  <c:v>44776</c:v>
                </c:pt>
                <c:pt idx="17">
                  <c:v>44775</c:v>
                </c:pt>
                <c:pt idx="18">
                  <c:v>44774</c:v>
                </c:pt>
                <c:pt idx="19">
                  <c:v>44771</c:v>
                </c:pt>
                <c:pt idx="20">
                  <c:v>44770</c:v>
                </c:pt>
                <c:pt idx="21">
                  <c:v>44769</c:v>
                </c:pt>
                <c:pt idx="22">
                  <c:v>44768</c:v>
                </c:pt>
                <c:pt idx="23">
                  <c:v>44767</c:v>
                </c:pt>
                <c:pt idx="24">
                  <c:v>44764</c:v>
                </c:pt>
                <c:pt idx="25">
                  <c:v>44763</c:v>
                </c:pt>
                <c:pt idx="26">
                  <c:v>44762</c:v>
                </c:pt>
                <c:pt idx="27">
                  <c:v>44761</c:v>
                </c:pt>
                <c:pt idx="28">
                  <c:v>44760</c:v>
                </c:pt>
                <c:pt idx="29">
                  <c:v>44757</c:v>
                </c:pt>
                <c:pt idx="30">
                  <c:v>44756</c:v>
                </c:pt>
                <c:pt idx="31">
                  <c:v>44755</c:v>
                </c:pt>
                <c:pt idx="32">
                  <c:v>44754</c:v>
                </c:pt>
                <c:pt idx="33">
                  <c:v>44753</c:v>
                </c:pt>
                <c:pt idx="34">
                  <c:v>44750</c:v>
                </c:pt>
                <c:pt idx="35">
                  <c:v>44749</c:v>
                </c:pt>
                <c:pt idx="36">
                  <c:v>44748</c:v>
                </c:pt>
                <c:pt idx="37">
                  <c:v>44747</c:v>
                </c:pt>
                <c:pt idx="38">
                  <c:v>44746</c:v>
                </c:pt>
                <c:pt idx="39">
                  <c:v>44743</c:v>
                </c:pt>
                <c:pt idx="40">
                  <c:v>44742</c:v>
                </c:pt>
                <c:pt idx="41">
                  <c:v>44741</c:v>
                </c:pt>
                <c:pt idx="42">
                  <c:v>44740</c:v>
                </c:pt>
                <c:pt idx="43">
                  <c:v>44739</c:v>
                </c:pt>
                <c:pt idx="44">
                  <c:v>44736</c:v>
                </c:pt>
                <c:pt idx="45">
                  <c:v>44735</c:v>
                </c:pt>
                <c:pt idx="46">
                  <c:v>44734</c:v>
                </c:pt>
                <c:pt idx="47">
                  <c:v>44733</c:v>
                </c:pt>
                <c:pt idx="48">
                  <c:v>44732</c:v>
                </c:pt>
                <c:pt idx="49">
                  <c:v>44729</c:v>
                </c:pt>
                <c:pt idx="50">
                  <c:v>44728</c:v>
                </c:pt>
                <c:pt idx="51">
                  <c:v>44727</c:v>
                </c:pt>
                <c:pt idx="52">
                  <c:v>44726</c:v>
                </c:pt>
                <c:pt idx="53">
                  <c:v>44725</c:v>
                </c:pt>
                <c:pt idx="54">
                  <c:v>44722</c:v>
                </c:pt>
                <c:pt idx="55">
                  <c:v>44721</c:v>
                </c:pt>
                <c:pt idx="56">
                  <c:v>44720</c:v>
                </c:pt>
                <c:pt idx="57">
                  <c:v>44719</c:v>
                </c:pt>
                <c:pt idx="58">
                  <c:v>44718</c:v>
                </c:pt>
                <c:pt idx="59">
                  <c:v>44714</c:v>
                </c:pt>
                <c:pt idx="60">
                  <c:v>44713</c:v>
                </c:pt>
                <c:pt idx="61">
                  <c:v>44712</c:v>
                </c:pt>
                <c:pt idx="62">
                  <c:v>44711</c:v>
                </c:pt>
                <c:pt idx="63">
                  <c:v>44708</c:v>
                </c:pt>
                <c:pt idx="64">
                  <c:v>44707</c:v>
                </c:pt>
                <c:pt idx="65">
                  <c:v>44706</c:v>
                </c:pt>
                <c:pt idx="66">
                  <c:v>44705</c:v>
                </c:pt>
                <c:pt idx="67">
                  <c:v>44704</c:v>
                </c:pt>
                <c:pt idx="68">
                  <c:v>44701</c:v>
                </c:pt>
                <c:pt idx="69">
                  <c:v>44700</c:v>
                </c:pt>
                <c:pt idx="70">
                  <c:v>44699</c:v>
                </c:pt>
                <c:pt idx="71">
                  <c:v>44698</c:v>
                </c:pt>
                <c:pt idx="72">
                  <c:v>44697</c:v>
                </c:pt>
                <c:pt idx="73">
                  <c:v>44694</c:v>
                </c:pt>
                <c:pt idx="74">
                  <c:v>44693</c:v>
                </c:pt>
                <c:pt idx="75">
                  <c:v>44692</c:v>
                </c:pt>
                <c:pt idx="76">
                  <c:v>44691</c:v>
                </c:pt>
                <c:pt idx="77">
                  <c:v>44690</c:v>
                </c:pt>
                <c:pt idx="78">
                  <c:v>44688</c:v>
                </c:pt>
                <c:pt idx="79">
                  <c:v>44687</c:v>
                </c:pt>
                <c:pt idx="80">
                  <c:v>44686</c:v>
                </c:pt>
                <c:pt idx="81">
                  <c:v>44680</c:v>
                </c:pt>
                <c:pt idx="82">
                  <c:v>44679</c:v>
                </c:pt>
                <c:pt idx="83">
                  <c:v>44678</c:v>
                </c:pt>
                <c:pt idx="84">
                  <c:v>44677</c:v>
                </c:pt>
                <c:pt idx="85">
                  <c:v>44676</c:v>
                </c:pt>
                <c:pt idx="86">
                  <c:v>44675</c:v>
                </c:pt>
                <c:pt idx="87">
                  <c:v>44673</c:v>
                </c:pt>
                <c:pt idx="88">
                  <c:v>44672</c:v>
                </c:pt>
                <c:pt idx="89">
                  <c:v>44671</c:v>
                </c:pt>
                <c:pt idx="90">
                  <c:v>44670</c:v>
                </c:pt>
                <c:pt idx="91">
                  <c:v>44669</c:v>
                </c:pt>
                <c:pt idx="92">
                  <c:v>44666</c:v>
                </c:pt>
                <c:pt idx="93">
                  <c:v>44665</c:v>
                </c:pt>
                <c:pt idx="94">
                  <c:v>44664</c:v>
                </c:pt>
                <c:pt idx="95">
                  <c:v>44663</c:v>
                </c:pt>
                <c:pt idx="96">
                  <c:v>44662</c:v>
                </c:pt>
                <c:pt idx="97">
                  <c:v>44659</c:v>
                </c:pt>
                <c:pt idx="98">
                  <c:v>44658</c:v>
                </c:pt>
                <c:pt idx="99">
                  <c:v>44657</c:v>
                </c:pt>
                <c:pt idx="100">
                  <c:v>44653</c:v>
                </c:pt>
                <c:pt idx="101">
                  <c:v>44652</c:v>
                </c:pt>
                <c:pt idx="102">
                  <c:v>44651</c:v>
                </c:pt>
                <c:pt idx="103">
                  <c:v>44650</c:v>
                </c:pt>
                <c:pt idx="104">
                  <c:v>44649</c:v>
                </c:pt>
                <c:pt idx="105">
                  <c:v>44648</c:v>
                </c:pt>
                <c:pt idx="106">
                  <c:v>44645</c:v>
                </c:pt>
                <c:pt idx="107">
                  <c:v>44644</c:v>
                </c:pt>
                <c:pt idx="108">
                  <c:v>44643</c:v>
                </c:pt>
                <c:pt idx="109">
                  <c:v>44642</c:v>
                </c:pt>
                <c:pt idx="110">
                  <c:v>44641</c:v>
                </c:pt>
                <c:pt idx="111">
                  <c:v>44638</c:v>
                </c:pt>
                <c:pt idx="112">
                  <c:v>44637</c:v>
                </c:pt>
                <c:pt idx="113">
                  <c:v>44636</c:v>
                </c:pt>
                <c:pt idx="114">
                  <c:v>44635</c:v>
                </c:pt>
                <c:pt idx="115">
                  <c:v>44634</c:v>
                </c:pt>
                <c:pt idx="116">
                  <c:v>44631</c:v>
                </c:pt>
                <c:pt idx="117">
                  <c:v>44630</c:v>
                </c:pt>
                <c:pt idx="118">
                  <c:v>44629</c:v>
                </c:pt>
                <c:pt idx="119">
                  <c:v>44628</c:v>
                </c:pt>
                <c:pt idx="120">
                  <c:v>44627</c:v>
                </c:pt>
                <c:pt idx="121">
                  <c:v>44624</c:v>
                </c:pt>
                <c:pt idx="122">
                  <c:v>44623</c:v>
                </c:pt>
                <c:pt idx="123">
                  <c:v>44622</c:v>
                </c:pt>
                <c:pt idx="124">
                  <c:v>44621</c:v>
                </c:pt>
                <c:pt idx="125">
                  <c:v>44620</c:v>
                </c:pt>
                <c:pt idx="126">
                  <c:v>44617</c:v>
                </c:pt>
                <c:pt idx="127">
                  <c:v>44616</c:v>
                </c:pt>
                <c:pt idx="128">
                  <c:v>44615</c:v>
                </c:pt>
                <c:pt idx="129">
                  <c:v>44614</c:v>
                </c:pt>
                <c:pt idx="130">
                  <c:v>44613</c:v>
                </c:pt>
                <c:pt idx="131">
                  <c:v>44610</c:v>
                </c:pt>
                <c:pt idx="132">
                  <c:v>44609</c:v>
                </c:pt>
                <c:pt idx="133">
                  <c:v>44608</c:v>
                </c:pt>
                <c:pt idx="134">
                  <c:v>44607</c:v>
                </c:pt>
                <c:pt idx="135">
                  <c:v>44606</c:v>
                </c:pt>
                <c:pt idx="136">
                  <c:v>44603</c:v>
                </c:pt>
                <c:pt idx="137">
                  <c:v>44602</c:v>
                </c:pt>
                <c:pt idx="138">
                  <c:v>44601</c:v>
                </c:pt>
                <c:pt idx="139">
                  <c:v>44600</c:v>
                </c:pt>
                <c:pt idx="140">
                  <c:v>44599</c:v>
                </c:pt>
                <c:pt idx="141">
                  <c:v>44591</c:v>
                </c:pt>
                <c:pt idx="142">
                  <c:v>44590</c:v>
                </c:pt>
                <c:pt idx="143">
                  <c:v>44589</c:v>
                </c:pt>
                <c:pt idx="144">
                  <c:v>44588</c:v>
                </c:pt>
                <c:pt idx="145">
                  <c:v>44587</c:v>
                </c:pt>
                <c:pt idx="146">
                  <c:v>44586</c:v>
                </c:pt>
                <c:pt idx="147">
                  <c:v>44585</c:v>
                </c:pt>
                <c:pt idx="148">
                  <c:v>44582</c:v>
                </c:pt>
                <c:pt idx="149">
                  <c:v>44581</c:v>
                </c:pt>
                <c:pt idx="150">
                  <c:v>44580</c:v>
                </c:pt>
                <c:pt idx="151">
                  <c:v>44579</c:v>
                </c:pt>
                <c:pt idx="152">
                  <c:v>44578</c:v>
                </c:pt>
                <c:pt idx="153">
                  <c:v>44575</c:v>
                </c:pt>
                <c:pt idx="154">
                  <c:v>44574</c:v>
                </c:pt>
                <c:pt idx="155">
                  <c:v>44573</c:v>
                </c:pt>
                <c:pt idx="156">
                  <c:v>44572</c:v>
                </c:pt>
                <c:pt idx="157">
                  <c:v>44571</c:v>
                </c:pt>
                <c:pt idx="158">
                  <c:v>44568</c:v>
                </c:pt>
                <c:pt idx="159">
                  <c:v>44567</c:v>
                </c:pt>
                <c:pt idx="160">
                  <c:v>44566</c:v>
                </c:pt>
                <c:pt idx="161">
                  <c:v>44565</c:v>
                </c:pt>
                <c:pt idx="162">
                  <c:v>44561</c:v>
                </c:pt>
                <c:pt idx="163">
                  <c:v>44560</c:v>
                </c:pt>
                <c:pt idx="164">
                  <c:v>44559</c:v>
                </c:pt>
                <c:pt idx="165">
                  <c:v>44558</c:v>
                </c:pt>
                <c:pt idx="166">
                  <c:v>44557</c:v>
                </c:pt>
                <c:pt idx="167">
                  <c:v>44554</c:v>
                </c:pt>
                <c:pt idx="168">
                  <c:v>44553</c:v>
                </c:pt>
                <c:pt idx="169">
                  <c:v>44552</c:v>
                </c:pt>
                <c:pt idx="170">
                  <c:v>44551</c:v>
                </c:pt>
                <c:pt idx="171">
                  <c:v>44550</c:v>
                </c:pt>
                <c:pt idx="172">
                  <c:v>44547</c:v>
                </c:pt>
                <c:pt idx="173">
                  <c:v>44546</c:v>
                </c:pt>
                <c:pt idx="174">
                  <c:v>44545</c:v>
                </c:pt>
                <c:pt idx="175">
                  <c:v>44544</c:v>
                </c:pt>
                <c:pt idx="176">
                  <c:v>44543</c:v>
                </c:pt>
                <c:pt idx="177">
                  <c:v>44540</c:v>
                </c:pt>
                <c:pt idx="178">
                  <c:v>44539</c:v>
                </c:pt>
                <c:pt idx="179">
                  <c:v>44538</c:v>
                </c:pt>
                <c:pt idx="180">
                  <c:v>44537</c:v>
                </c:pt>
                <c:pt idx="181">
                  <c:v>44536</c:v>
                </c:pt>
                <c:pt idx="182">
                  <c:v>44533</c:v>
                </c:pt>
                <c:pt idx="183">
                  <c:v>44532</c:v>
                </c:pt>
                <c:pt idx="184">
                  <c:v>44531</c:v>
                </c:pt>
                <c:pt idx="185">
                  <c:v>44530</c:v>
                </c:pt>
                <c:pt idx="186">
                  <c:v>44529</c:v>
                </c:pt>
                <c:pt idx="187">
                  <c:v>44526</c:v>
                </c:pt>
                <c:pt idx="188">
                  <c:v>44525</c:v>
                </c:pt>
                <c:pt idx="189">
                  <c:v>44524</c:v>
                </c:pt>
                <c:pt idx="190">
                  <c:v>44523</c:v>
                </c:pt>
                <c:pt idx="191">
                  <c:v>44522</c:v>
                </c:pt>
                <c:pt idx="192">
                  <c:v>44519</c:v>
                </c:pt>
                <c:pt idx="193">
                  <c:v>44518</c:v>
                </c:pt>
                <c:pt idx="194">
                  <c:v>44517</c:v>
                </c:pt>
                <c:pt idx="195">
                  <c:v>44516</c:v>
                </c:pt>
                <c:pt idx="196">
                  <c:v>44515</c:v>
                </c:pt>
                <c:pt idx="197">
                  <c:v>44512</c:v>
                </c:pt>
                <c:pt idx="198">
                  <c:v>44511</c:v>
                </c:pt>
                <c:pt idx="199">
                  <c:v>44510</c:v>
                </c:pt>
                <c:pt idx="200">
                  <c:v>44509</c:v>
                </c:pt>
                <c:pt idx="201">
                  <c:v>44508</c:v>
                </c:pt>
                <c:pt idx="202">
                  <c:v>44505</c:v>
                </c:pt>
                <c:pt idx="203">
                  <c:v>44504</c:v>
                </c:pt>
                <c:pt idx="204">
                  <c:v>44503</c:v>
                </c:pt>
                <c:pt idx="205">
                  <c:v>44502</c:v>
                </c:pt>
                <c:pt idx="206">
                  <c:v>44501</c:v>
                </c:pt>
                <c:pt idx="207">
                  <c:v>44498</c:v>
                </c:pt>
                <c:pt idx="208">
                  <c:v>44497</c:v>
                </c:pt>
                <c:pt idx="209">
                  <c:v>44496</c:v>
                </c:pt>
                <c:pt idx="210">
                  <c:v>44495</c:v>
                </c:pt>
                <c:pt idx="211">
                  <c:v>44494</c:v>
                </c:pt>
                <c:pt idx="212">
                  <c:v>44491</c:v>
                </c:pt>
                <c:pt idx="213">
                  <c:v>44490</c:v>
                </c:pt>
                <c:pt idx="214">
                  <c:v>44489</c:v>
                </c:pt>
                <c:pt idx="215">
                  <c:v>44488</c:v>
                </c:pt>
                <c:pt idx="216">
                  <c:v>44487</c:v>
                </c:pt>
                <c:pt idx="217">
                  <c:v>44484</c:v>
                </c:pt>
                <c:pt idx="218">
                  <c:v>44483</c:v>
                </c:pt>
                <c:pt idx="219">
                  <c:v>44482</c:v>
                </c:pt>
                <c:pt idx="220">
                  <c:v>44481</c:v>
                </c:pt>
                <c:pt idx="221">
                  <c:v>44480</c:v>
                </c:pt>
                <c:pt idx="222">
                  <c:v>44478</c:v>
                </c:pt>
                <c:pt idx="223">
                  <c:v>44477</c:v>
                </c:pt>
                <c:pt idx="224">
                  <c:v>44469</c:v>
                </c:pt>
                <c:pt idx="225">
                  <c:v>44468</c:v>
                </c:pt>
                <c:pt idx="226">
                  <c:v>44467</c:v>
                </c:pt>
                <c:pt idx="227">
                  <c:v>44466</c:v>
                </c:pt>
                <c:pt idx="228">
                  <c:v>44465</c:v>
                </c:pt>
                <c:pt idx="229">
                  <c:v>44463</c:v>
                </c:pt>
                <c:pt idx="230">
                  <c:v>44462</c:v>
                </c:pt>
                <c:pt idx="231">
                  <c:v>44461</c:v>
                </c:pt>
                <c:pt idx="232">
                  <c:v>44457</c:v>
                </c:pt>
                <c:pt idx="233">
                  <c:v>44456</c:v>
                </c:pt>
                <c:pt idx="234">
                  <c:v>44455</c:v>
                </c:pt>
                <c:pt idx="235">
                  <c:v>44454</c:v>
                </c:pt>
                <c:pt idx="236">
                  <c:v>44453</c:v>
                </c:pt>
                <c:pt idx="237">
                  <c:v>44452</c:v>
                </c:pt>
                <c:pt idx="238">
                  <c:v>44449</c:v>
                </c:pt>
                <c:pt idx="239">
                  <c:v>44448</c:v>
                </c:pt>
                <c:pt idx="240">
                  <c:v>44447</c:v>
                </c:pt>
                <c:pt idx="241">
                  <c:v>44446</c:v>
                </c:pt>
                <c:pt idx="242">
                  <c:v>44445</c:v>
                </c:pt>
                <c:pt idx="243">
                  <c:v>44442</c:v>
                </c:pt>
                <c:pt idx="244">
                  <c:v>44441</c:v>
                </c:pt>
                <c:pt idx="245">
                  <c:v>44440</c:v>
                </c:pt>
                <c:pt idx="246">
                  <c:v>44439</c:v>
                </c:pt>
                <c:pt idx="247">
                  <c:v>44438</c:v>
                </c:pt>
                <c:pt idx="248">
                  <c:v>44435</c:v>
                </c:pt>
                <c:pt idx="249">
                  <c:v>44434</c:v>
                </c:pt>
                <c:pt idx="250">
                  <c:v>44433</c:v>
                </c:pt>
                <c:pt idx="251">
                  <c:v>44432</c:v>
                </c:pt>
                <c:pt idx="252">
                  <c:v>44431</c:v>
                </c:pt>
                <c:pt idx="253">
                  <c:v>44428</c:v>
                </c:pt>
                <c:pt idx="254">
                  <c:v>44427</c:v>
                </c:pt>
                <c:pt idx="255">
                  <c:v>44426</c:v>
                </c:pt>
                <c:pt idx="256">
                  <c:v>44425</c:v>
                </c:pt>
                <c:pt idx="257">
                  <c:v>44424</c:v>
                </c:pt>
                <c:pt idx="258">
                  <c:v>44421</c:v>
                </c:pt>
                <c:pt idx="259">
                  <c:v>44420</c:v>
                </c:pt>
                <c:pt idx="260">
                  <c:v>44419</c:v>
                </c:pt>
                <c:pt idx="261">
                  <c:v>44418</c:v>
                </c:pt>
                <c:pt idx="262">
                  <c:v>44417</c:v>
                </c:pt>
                <c:pt idx="263">
                  <c:v>44414</c:v>
                </c:pt>
                <c:pt idx="264">
                  <c:v>44413</c:v>
                </c:pt>
                <c:pt idx="265">
                  <c:v>44412</c:v>
                </c:pt>
                <c:pt idx="266">
                  <c:v>44411</c:v>
                </c:pt>
                <c:pt idx="267">
                  <c:v>44410</c:v>
                </c:pt>
                <c:pt idx="268">
                  <c:v>44407</c:v>
                </c:pt>
                <c:pt idx="269">
                  <c:v>44406</c:v>
                </c:pt>
                <c:pt idx="270">
                  <c:v>44405</c:v>
                </c:pt>
                <c:pt idx="271">
                  <c:v>44404</c:v>
                </c:pt>
                <c:pt idx="272">
                  <c:v>44403</c:v>
                </c:pt>
                <c:pt idx="273">
                  <c:v>44400</c:v>
                </c:pt>
                <c:pt idx="274">
                  <c:v>44399</c:v>
                </c:pt>
                <c:pt idx="275">
                  <c:v>44398</c:v>
                </c:pt>
                <c:pt idx="276">
                  <c:v>44397</c:v>
                </c:pt>
                <c:pt idx="277">
                  <c:v>44396</c:v>
                </c:pt>
                <c:pt idx="278">
                  <c:v>44393</c:v>
                </c:pt>
                <c:pt idx="279">
                  <c:v>44392</c:v>
                </c:pt>
                <c:pt idx="280">
                  <c:v>44391</c:v>
                </c:pt>
                <c:pt idx="281">
                  <c:v>44390</c:v>
                </c:pt>
                <c:pt idx="282">
                  <c:v>44389</c:v>
                </c:pt>
                <c:pt idx="283">
                  <c:v>44386</c:v>
                </c:pt>
                <c:pt idx="284">
                  <c:v>44385</c:v>
                </c:pt>
                <c:pt idx="285">
                  <c:v>44384</c:v>
                </c:pt>
                <c:pt idx="286">
                  <c:v>44383</c:v>
                </c:pt>
                <c:pt idx="287">
                  <c:v>44382</c:v>
                </c:pt>
                <c:pt idx="288">
                  <c:v>44379</c:v>
                </c:pt>
                <c:pt idx="289">
                  <c:v>44378</c:v>
                </c:pt>
                <c:pt idx="290">
                  <c:v>44377</c:v>
                </c:pt>
                <c:pt idx="291">
                  <c:v>44376</c:v>
                </c:pt>
                <c:pt idx="292">
                  <c:v>44375</c:v>
                </c:pt>
                <c:pt idx="293">
                  <c:v>44372</c:v>
                </c:pt>
                <c:pt idx="294">
                  <c:v>44371</c:v>
                </c:pt>
                <c:pt idx="295">
                  <c:v>44370</c:v>
                </c:pt>
                <c:pt idx="296">
                  <c:v>44369</c:v>
                </c:pt>
                <c:pt idx="297">
                  <c:v>44368</c:v>
                </c:pt>
                <c:pt idx="298">
                  <c:v>44365</c:v>
                </c:pt>
                <c:pt idx="299">
                  <c:v>44364</c:v>
                </c:pt>
                <c:pt idx="300">
                  <c:v>44363</c:v>
                </c:pt>
                <c:pt idx="301">
                  <c:v>44362</c:v>
                </c:pt>
                <c:pt idx="302">
                  <c:v>44358</c:v>
                </c:pt>
                <c:pt idx="303">
                  <c:v>44357</c:v>
                </c:pt>
                <c:pt idx="304">
                  <c:v>44356</c:v>
                </c:pt>
                <c:pt idx="305">
                  <c:v>44355</c:v>
                </c:pt>
                <c:pt idx="306">
                  <c:v>44354</c:v>
                </c:pt>
                <c:pt idx="307">
                  <c:v>44351</c:v>
                </c:pt>
                <c:pt idx="308">
                  <c:v>44350</c:v>
                </c:pt>
                <c:pt idx="309">
                  <c:v>44349</c:v>
                </c:pt>
                <c:pt idx="310">
                  <c:v>44348</c:v>
                </c:pt>
                <c:pt idx="311">
                  <c:v>44347</c:v>
                </c:pt>
                <c:pt idx="312">
                  <c:v>44344</c:v>
                </c:pt>
                <c:pt idx="313">
                  <c:v>44343</c:v>
                </c:pt>
                <c:pt idx="314">
                  <c:v>44342</c:v>
                </c:pt>
                <c:pt idx="315">
                  <c:v>44341</c:v>
                </c:pt>
                <c:pt idx="316">
                  <c:v>44340</c:v>
                </c:pt>
                <c:pt idx="317">
                  <c:v>44337</c:v>
                </c:pt>
                <c:pt idx="318">
                  <c:v>44336</c:v>
                </c:pt>
                <c:pt idx="319">
                  <c:v>44335</c:v>
                </c:pt>
                <c:pt idx="320">
                  <c:v>44334</c:v>
                </c:pt>
                <c:pt idx="321">
                  <c:v>44333</c:v>
                </c:pt>
                <c:pt idx="322">
                  <c:v>44330</c:v>
                </c:pt>
                <c:pt idx="323">
                  <c:v>44329</c:v>
                </c:pt>
                <c:pt idx="324">
                  <c:v>44328</c:v>
                </c:pt>
                <c:pt idx="325">
                  <c:v>44327</c:v>
                </c:pt>
                <c:pt idx="326">
                  <c:v>44326</c:v>
                </c:pt>
                <c:pt idx="327">
                  <c:v>44324</c:v>
                </c:pt>
                <c:pt idx="328">
                  <c:v>44323</c:v>
                </c:pt>
                <c:pt idx="329">
                  <c:v>44322</c:v>
                </c:pt>
                <c:pt idx="330">
                  <c:v>44316</c:v>
                </c:pt>
                <c:pt idx="331">
                  <c:v>44315</c:v>
                </c:pt>
                <c:pt idx="332">
                  <c:v>44314</c:v>
                </c:pt>
                <c:pt idx="333">
                  <c:v>44313</c:v>
                </c:pt>
                <c:pt idx="334">
                  <c:v>44312</c:v>
                </c:pt>
                <c:pt idx="335">
                  <c:v>44311</c:v>
                </c:pt>
                <c:pt idx="336">
                  <c:v>44309</c:v>
                </c:pt>
                <c:pt idx="337">
                  <c:v>44308</c:v>
                </c:pt>
                <c:pt idx="338">
                  <c:v>44307</c:v>
                </c:pt>
                <c:pt idx="339">
                  <c:v>44306</c:v>
                </c:pt>
                <c:pt idx="340">
                  <c:v>44305</c:v>
                </c:pt>
                <c:pt idx="341">
                  <c:v>44302</c:v>
                </c:pt>
                <c:pt idx="342">
                  <c:v>44301</c:v>
                </c:pt>
                <c:pt idx="343">
                  <c:v>44300</c:v>
                </c:pt>
                <c:pt idx="344">
                  <c:v>44299</c:v>
                </c:pt>
                <c:pt idx="345">
                  <c:v>44298</c:v>
                </c:pt>
                <c:pt idx="346">
                  <c:v>44295</c:v>
                </c:pt>
                <c:pt idx="347">
                  <c:v>44294</c:v>
                </c:pt>
                <c:pt idx="348">
                  <c:v>44293</c:v>
                </c:pt>
                <c:pt idx="349">
                  <c:v>44292</c:v>
                </c:pt>
                <c:pt idx="350">
                  <c:v>44288</c:v>
                </c:pt>
                <c:pt idx="351">
                  <c:v>44287</c:v>
                </c:pt>
                <c:pt idx="352">
                  <c:v>44286</c:v>
                </c:pt>
                <c:pt idx="353">
                  <c:v>44285</c:v>
                </c:pt>
                <c:pt idx="354">
                  <c:v>44284</c:v>
                </c:pt>
                <c:pt idx="355">
                  <c:v>44281</c:v>
                </c:pt>
                <c:pt idx="356">
                  <c:v>44280</c:v>
                </c:pt>
                <c:pt idx="357">
                  <c:v>44279</c:v>
                </c:pt>
                <c:pt idx="358">
                  <c:v>44278</c:v>
                </c:pt>
                <c:pt idx="359">
                  <c:v>44277</c:v>
                </c:pt>
                <c:pt idx="360">
                  <c:v>44274</c:v>
                </c:pt>
                <c:pt idx="361">
                  <c:v>44273</c:v>
                </c:pt>
                <c:pt idx="362">
                  <c:v>44272</c:v>
                </c:pt>
                <c:pt idx="363">
                  <c:v>44271</c:v>
                </c:pt>
                <c:pt idx="364">
                  <c:v>44270</c:v>
                </c:pt>
                <c:pt idx="365">
                  <c:v>44267</c:v>
                </c:pt>
                <c:pt idx="366">
                  <c:v>44266</c:v>
                </c:pt>
                <c:pt idx="367">
                  <c:v>44265</c:v>
                </c:pt>
                <c:pt idx="368">
                  <c:v>44264</c:v>
                </c:pt>
                <c:pt idx="369">
                  <c:v>44263</c:v>
                </c:pt>
                <c:pt idx="370">
                  <c:v>44260</c:v>
                </c:pt>
                <c:pt idx="371">
                  <c:v>44259</c:v>
                </c:pt>
                <c:pt idx="372">
                  <c:v>44258</c:v>
                </c:pt>
                <c:pt idx="373">
                  <c:v>44257</c:v>
                </c:pt>
                <c:pt idx="374">
                  <c:v>44256</c:v>
                </c:pt>
                <c:pt idx="375">
                  <c:v>44253</c:v>
                </c:pt>
                <c:pt idx="376">
                  <c:v>44252</c:v>
                </c:pt>
                <c:pt idx="377">
                  <c:v>44251</c:v>
                </c:pt>
                <c:pt idx="378">
                  <c:v>44250</c:v>
                </c:pt>
                <c:pt idx="379">
                  <c:v>44249</c:v>
                </c:pt>
                <c:pt idx="380">
                  <c:v>44247</c:v>
                </c:pt>
                <c:pt idx="381">
                  <c:v>44246</c:v>
                </c:pt>
                <c:pt idx="382">
                  <c:v>44245</c:v>
                </c:pt>
                <c:pt idx="383">
                  <c:v>44239</c:v>
                </c:pt>
                <c:pt idx="384">
                  <c:v>44238</c:v>
                </c:pt>
                <c:pt idx="385">
                  <c:v>44237</c:v>
                </c:pt>
                <c:pt idx="386">
                  <c:v>44236</c:v>
                </c:pt>
                <c:pt idx="387">
                  <c:v>44235</c:v>
                </c:pt>
                <c:pt idx="388">
                  <c:v>44234</c:v>
                </c:pt>
                <c:pt idx="389">
                  <c:v>44232</c:v>
                </c:pt>
                <c:pt idx="390">
                  <c:v>44231</c:v>
                </c:pt>
                <c:pt idx="391">
                  <c:v>44230</c:v>
                </c:pt>
                <c:pt idx="392">
                  <c:v>44229</c:v>
                </c:pt>
                <c:pt idx="393">
                  <c:v>44228</c:v>
                </c:pt>
                <c:pt idx="394">
                  <c:v>44225</c:v>
                </c:pt>
                <c:pt idx="395">
                  <c:v>44224</c:v>
                </c:pt>
                <c:pt idx="396">
                  <c:v>44223</c:v>
                </c:pt>
                <c:pt idx="397">
                  <c:v>44222</c:v>
                </c:pt>
                <c:pt idx="398">
                  <c:v>44221</c:v>
                </c:pt>
                <c:pt idx="399">
                  <c:v>44218</c:v>
                </c:pt>
                <c:pt idx="400">
                  <c:v>44217</c:v>
                </c:pt>
                <c:pt idx="401">
                  <c:v>44216</c:v>
                </c:pt>
                <c:pt idx="402">
                  <c:v>44215</c:v>
                </c:pt>
                <c:pt idx="403">
                  <c:v>44214</c:v>
                </c:pt>
                <c:pt idx="404">
                  <c:v>44211</c:v>
                </c:pt>
                <c:pt idx="405">
                  <c:v>44210</c:v>
                </c:pt>
                <c:pt idx="406">
                  <c:v>44209</c:v>
                </c:pt>
                <c:pt idx="407">
                  <c:v>44208</c:v>
                </c:pt>
                <c:pt idx="408">
                  <c:v>44207</c:v>
                </c:pt>
                <c:pt idx="409">
                  <c:v>44204</c:v>
                </c:pt>
                <c:pt idx="410">
                  <c:v>44203</c:v>
                </c:pt>
                <c:pt idx="411">
                  <c:v>44202</c:v>
                </c:pt>
                <c:pt idx="412">
                  <c:v>44201</c:v>
                </c:pt>
                <c:pt idx="413">
                  <c:v>44200</c:v>
                </c:pt>
                <c:pt idx="414">
                  <c:v>44196</c:v>
                </c:pt>
                <c:pt idx="415">
                  <c:v>44195</c:v>
                </c:pt>
                <c:pt idx="416">
                  <c:v>44194</c:v>
                </c:pt>
                <c:pt idx="417">
                  <c:v>44193</c:v>
                </c:pt>
                <c:pt idx="418">
                  <c:v>44190</c:v>
                </c:pt>
                <c:pt idx="419">
                  <c:v>44189</c:v>
                </c:pt>
                <c:pt idx="420">
                  <c:v>44188</c:v>
                </c:pt>
                <c:pt idx="421">
                  <c:v>44187</c:v>
                </c:pt>
                <c:pt idx="422">
                  <c:v>44186</c:v>
                </c:pt>
                <c:pt idx="423">
                  <c:v>44183</c:v>
                </c:pt>
                <c:pt idx="424">
                  <c:v>44182</c:v>
                </c:pt>
                <c:pt idx="425">
                  <c:v>44181</c:v>
                </c:pt>
                <c:pt idx="426">
                  <c:v>44180</c:v>
                </c:pt>
                <c:pt idx="427">
                  <c:v>44179</c:v>
                </c:pt>
                <c:pt idx="428">
                  <c:v>44176</c:v>
                </c:pt>
                <c:pt idx="429">
                  <c:v>44175</c:v>
                </c:pt>
                <c:pt idx="430">
                  <c:v>44174</c:v>
                </c:pt>
                <c:pt idx="431">
                  <c:v>44173</c:v>
                </c:pt>
                <c:pt idx="432">
                  <c:v>44172</c:v>
                </c:pt>
                <c:pt idx="433">
                  <c:v>44169</c:v>
                </c:pt>
                <c:pt idx="434">
                  <c:v>44168</c:v>
                </c:pt>
                <c:pt idx="435">
                  <c:v>44167</c:v>
                </c:pt>
                <c:pt idx="436">
                  <c:v>44166</c:v>
                </c:pt>
                <c:pt idx="437">
                  <c:v>44165</c:v>
                </c:pt>
                <c:pt idx="438">
                  <c:v>44162</c:v>
                </c:pt>
                <c:pt idx="439">
                  <c:v>44161</c:v>
                </c:pt>
                <c:pt idx="440">
                  <c:v>44160</c:v>
                </c:pt>
                <c:pt idx="441">
                  <c:v>44159</c:v>
                </c:pt>
                <c:pt idx="442">
                  <c:v>44158</c:v>
                </c:pt>
                <c:pt idx="443">
                  <c:v>44155</c:v>
                </c:pt>
                <c:pt idx="444">
                  <c:v>44154</c:v>
                </c:pt>
                <c:pt idx="445">
                  <c:v>44153</c:v>
                </c:pt>
                <c:pt idx="446">
                  <c:v>44152</c:v>
                </c:pt>
                <c:pt idx="447">
                  <c:v>44151</c:v>
                </c:pt>
                <c:pt idx="448">
                  <c:v>44148</c:v>
                </c:pt>
                <c:pt idx="449">
                  <c:v>44147</c:v>
                </c:pt>
                <c:pt idx="450">
                  <c:v>44146</c:v>
                </c:pt>
                <c:pt idx="451">
                  <c:v>44145</c:v>
                </c:pt>
                <c:pt idx="452">
                  <c:v>44144</c:v>
                </c:pt>
                <c:pt idx="453">
                  <c:v>44141</c:v>
                </c:pt>
                <c:pt idx="454">
                  <c:v>44140</c:v>
                </c:pt>
                <c:pt idx="455">
                  <c:v>44139</c:v>
                </c:pt>
                <c:pt idx="456">
                  <c:v>44138</c:v>
                </c:pt>
                <c:pt idx="457">
                  <c:v>44137</c:v>
                </c:pt>
                <c:pt idx="458">
                  <c:v>44134</c:v>
                </c:pt>
                <c:pt idx="459">
                  <c:v>44133</c:v>
                </c:pt>
                <c:pt idx="460">
                  <c:v>44132</c:v>
                </c:pt>
                <c:pt idx="461">
                  <c:v>44131</c:v>
                </c:pt>
                <c:pt idx="462">
                  <c:v>44130</c:v>
                </c:pt>
                <c:pt idx="463">
                  <c:v>44127</c:v>
                </c:pt>
                <c:pt idx="464">
                  <c:v>44126</c:v>
                </c:pt>
                <c:pt idx="465">
                  <c:v>44125</c:v>
                </c:pt>
                <c:pt idx="466">
                  <c:v>44124</c:v>
                </c:pt>
                <c:pt idx="467">
                  <c:v>44123</c:v>
                </c:pt>
                <c:pt idx="468">
                  <c:v>44120</c:v>
                </c:pt>
                <c:pt idx="469">
                  <c:v>44119</c:v>
                </c:pt>
                <c:pt idx="470">
                  <c:v>44118</c:v>
                </c:pt>
                <c:pt idx="471">
                  <c:v>44117</c:v>
                </c:pt>
                <c:pt idx="472">
                  <c:v>44116</c:v>
                </c:pt>
                <c:pt idx="473">
                  <c:v>44114</c:v>
                </c:pt>
                <c:pt idx="474">
                  <c:v>44113</c:v>
                </c:pt>
                <c:pt idx="475">
                  <c:v>44104</c:v>
                </c:pt>
                <c:pt idx="476">
                  <c:v>44103</c:v>
                </c:pt>
                <c:pt idx="477">
                  <c:v>44102</c:v>
                </c:pt>
                <c:pt idx="478">
                  <c:v>44101</c:v>
                </c:pt>
                <c:pt idx="479">
                  <c:v>44099</c:v>
                </c:pt>
                <c:pt idx="480">
                  <c:v>44098</c:v>
                </c:pt>
                <c:pt idx="481">
                  <c:v>44097</c:v>
                </c:pt>
                <c:pt idx="482">
                  <c:v>44096</c:v>
                </c:pt>
                <c:pt idx="483">
                  <c:v>44095</c:v>
                </c:pt>
                <c:pt idx="484">
                  <c:v>44092</c:v>
                </c:pt>
                <c:pt idx="485">
                  <c:v>44091</c:v>
                </c:pt>
                <c:pt idx="486">
                  <c:v>44090</c:v>
                </c:pt>
                <c:pt idx="487">
                  <c:v>44089</c:v>
                </c:pt>
                <c:pt idx="488">
                  <c:v>44088</c:v>
                </c:pt>
                <c:pt idx="489">
                  <c:v>44085</c:v>
                </c:pt>
                <c:pt idx="490">
                  <c:v>44084</c:v>
                </c:pt>
                <c:pt idx="491">
                  <c:v>44083</c:v>
                </c:pt>
                <c:pt idx="492">
                  <c:v>44082</c:v>
                </c:pt>
                <c:pt idx="493">
                  <c:v>44081</c:v>
                </c:pt>
                <c:pt idx="494">
                  <c:v>44078</c:v>
                </c:pt>
                <c:pt idx="495">
                  <c:v>44077</c:v>
                </c:pt>
                <c:pt idx="496">
                  <c:v>44076</c:v>
                </c:pt>
                <c:pt idx="497">
                  <c:v>44075</c:v>
                </c:pt>
                <c:pt idx="498">
                  <c:v>44074</c:v>
                </c:pt>
                <c:pt idx="499">
                  <c:v>44071</c:v>
                </c:pt>
                <c:pt idx="500">
                  <c:v>44070</c:v>
                </c:pt>
                <c:pt idx="501">
                  <c:v>44069</c:v>
                </c:pt>
                <c:pt idx="502">
                  <c:v>44068</c:v>
                </c:pt>
                <c:pt idx="503">
                  <c:v>44067</c:v>
                </c:pt>
                <c:pt idx="504">
                  <c:v>44064</c:v>
                </c:pt>
                <c:pt idx="505">
                  <c:v>44063</c:v>
                </c:pt>
                <c:pt idx="506">
                  <c:v>44062</c:v>
                </c:pt>
                <c:pt idx="507">
                  <c:v>44061</c:v>
                </c:pt>
                <c:pt idx="508">
                  <c:v>44060</c:v>
                </c:pt>
                <c:pt idx="509">
                  <c:v>44057</c:v>
                </c:pt>
                <c:pt idx="510">
                  <c:v>44056</c:v>
                </c:pt>
                <c:pt idx="511">
                  <c:v>44055</c:v>
                </c:pt>
                <c:pt idx="512">
                  <c:v>44054</c:v>
                </c:pt>
                <c:pt idx="513">
                  <c:v>44053</c:v>
                </c:pt>
                <c:pt idx="514">
                  <c:v>44050</c:v>
                </c:pt>
                <c:pt idx="515">
                  <c:v>44049</c:v>
                </c:pt>
                <c:pt idx="516">
                  <c:v>44048</c:v>
                </c:pt>
                <c:pt idx="517">
                  <c:v>44047</c:v>
                </c:pt>
                <c:pt idx="518">
                  <c:v>44046</c:v>
                </c:pt>
                <c:pt idx="519">
                  <c:v>44043</c:v>
                </c:pt>
                <c:pt idx="520">
                  <c:v>44042</c:v>
                </c:pt>
                <c:pt idx="521">
                  <c:v>44041</c:v>
                </c:pt>
                <c:pt idx="522">
                  <c:v>44040</c:v>
                </c:pt>
                <c:pt idx="523">
                  <c:v>44039</c:v>
                </c:pt>
                <c:pt idx="524">
                  <c:v>44036</c:v>
                </c:pt>
                <c:pt idx="525">
                  <c:v>44035</c:v>
                </c:pt>
                <c:pt idx="526">
                  <c:v>44034</c:v>
                </c:pt>
                <c:pt idx="527">
                  <c:v>44033</c:v>
                </c:pt>
                <c:pt idx="528">
                  <c:v>44032</c:v>
                </c:pt>
                <c:pt idx="529">
                  <c:v>44029</c:v>
                </c:pt>
                <c:pt idx="530">
                  <c:v>44028</c:v>
                </c:pt>
                <c:pt idx="531">
                  <c:v>44027</c:v>
                </c:pt>
                <c:pt idx="532">
                  <c:v>44026</c:v>
                </c:pt>
                <c:pt idx="533">
                  <c:v>44025</c:v>
                </c:pt>
                <c:pt idx="534">
                  <c:v>44022</c:v>
                </c:pt>
                <c:pt idx="535">
                  <c:v>44021</c:v>
                </c:pt>
                <c:pt idx="536">
                  <c:v>44020</c:v>
                </c:pt>
                <c:pt idx="537">
                  <c:v>44019</c:v>
                </c:pt>
                <c:pt idx="538">
                  <c:v>44018</c:v>
                </c:pt>
                <c:pt idx="539">
                  <c:v>44015</c:v>
                </c:pt>
                <c:pt idx="540">
                  <c:v>44014</c:v>
                </c:pt>
                <c:pt idx="541">
                  <c:v>44013</c:v>
                </c:pt>
                <c:pt idx="542">
                  <c:v>44012</c:v>
                </c:pt>
                <c:pt idx="543">
                  <c:v>44011</c:v>
                </c:pt>
                <c:pt idx="544">
                  <c:v>44010</c:v>
                </c:pt>
                <c:pt idx="545">
                  <c:v>44006</c:v>
                </c:pt>
                <c:pt idx="546">
                  <c:v>44005</c:v>
                </c:pt>
                <c:pt idx="547">
                  <c:v>44004</c:v>
                </c:pt>
                <c:pt idx="548">
                  <c:v>44001</c:v>
                </c:pt>
                <c:pt idx="549">
                  <c:v>44000</c:v>
                </c:pt>
                <c:pt idx="550">
                  <c:v>43999</c:v>
                </c:pt>
                <c:pt idx="551">
                  <c:v>43998</c:v>
                </c:pt>
                <c:pt idx="552">
                  <c:v>43997</c:v>
                </c:pt>
                <c:pt idx="553">
                  <c:v>43994</c:v>
                </c:pt>
                <c:pt idx="554">
                  <c:v>43993</c:v>
                </c:pt>
                <c:pt idx="555">
                  <c:v>43992</c:v>
                </c:pt>
                <c:pt idx="556">
                  <c:v>43991</c:v>
                </c:pt>
                <c:pt idx="557">
                  <c:v>43990</c:v>
                </c:pt>
                <c:pt idx="558">
                  <c:v>43987</c:v>
                </c:pt>
                <c:pt idx="559">
                  <c:v>43986</c:v>
                </c:pt>
                <c:pt idx="560">
                  <c:v>43985</c:v>
                </c:pt>
                <c:pt idx="561">
                  <c:v>43984</c:v>
                </c:pt>
                <c:pt idx="562">
                  <c:v>43983</c:v>
                </c:pt>
                <c:pt idx="563">
                  <c:v>43980</c:v>
                </c:pt>
                <c:pt idx="564">
                  <c:v>43979</c:v>
                </c:pt>
                <c:pt idx="565">
                  <c:v>43978</c:v>
                </c:pt>
                <c:pt idx="566">
                  <c:v>43977</c:v>
                </c:pt>
                <c:pt idx="567">
                  <c:v>43976</c:v>
                </c:pt>
                <c:pt idx="568">
                  <c:v>43973</c:v>
                </c:pt>
                <c:pt idx="569">
                  <c:v>43972</c:v>
                </c:pt>
                <c:pt idx="570">
                  <c:v>43971</c:v>
                </c:pt>
                <c:pt idx="571">
                  <c:v>43970</c:v>
                </c:pt>
                <c:pt idx="572">
                  <c:v>43969</c:v>
                </c:pt>
                <c:pt idx="573">
                  <c:v>43966</c:v>
                </c:pt>
                <c:pt idx="574">
                  <c:v>43965</c:v>
                </c:pt>
                <c:pt idx="575">
                  <c:v>43964</c:v>
                </c:pt>
                <c:pt idx="576">
                  <c:v>43963</c:v>
                </c:pt>
                <c:pt idx="577">
                  <c:v>43962</c:v>
                </c:pt>
                <c:pt idx="578">
                  <c:v>43960</c:v>
                </c:pt>
                <c:pt idx="579">
                  <c:v>43959</c:v>
                </c:pt>
                <c:pt idx="580">
                  <c:v>43958</c:v>
                </c:pt>
                <c:pt idx="581">
                  <c:v>43957</c:v>
                </c:pt>
                <c:pt idx="582">
                  <c:v>43951</c:v>
                </c:pt>
                <c:pt idx="583">
                  <c:v>43950</c:v>
                </c:pt>
                <c:pt idx="584">
                  <c:v>43949</c:v>
                </c:pt>
                <c:pt idx="585">
                  <c:v>43948</c:v>
                </c:pt>
                <c:pt idx="586">
                  <c:v>43947</c:v>
                </c:pt>
                <c:pt idx="587">
                  <c:v>43945</c:v>
                </c:pt>
                <c:pt idx="588">
                  <c:v>43944</c:v>
                </c:pt>
                <c:pt idx="589">
                  <c:v>43943</c:v>
                </c:pt>
                <c:pt idx="590">
                  <c:v>43942</c:v>
                </c:pt>
                <c:pt idx="591">
                  <c:v>43941</c:v>
                </c:pt>
                <c:pt idx="592">
                  <c:v>43938</c:v>
                </c:pt>
                <c:pt idx="593">
                  <c:v>43937</c:v>
                </c:pt>
                <c:pt idx="594">
                  <c:v>43936</c:v>
                </c:pt>
                <c:pt idx="595">
                  <c:v>43935</c:v>
                </c:pt>
                <c:pt idx="596">
                  <c:v>43934</c:v>
                </c:pt>
                <c:pt idx="597">
                  <c:v>43931</c:v>
                </c:pt>
              </c:numCache>
            </c:numRef>
          </c:cat>
          <c:val>
            <c:numRef>
              <c:f>Sheet2!$E$3:$E$600</c:f>
              <c:numCache>
                <c:formatCode>General</c:formatCode>
                <c:ptCount val="598"/>
                <c:pt idx="0">
                  <c:v>101.09</c:v>
                </c:pt>
                <c:pt idx="1">
                  <c:v>91.65</c:v>
                </c:pt>
                <c:pt idx="2">
                  <c:v>85.82</c:v>
                </c:pt>
                <c:pt idx="3">
                  <c:v>82.62</c:v>
                </c:pt>
                <c:pt idx="4">
                  <c:v>96.27</c:v>
                </c:pt>
                <c:pt idx="5">
                  <c:v>110.14</c:v>
                </c:pt>
                <c:pt idx="6">
                  <c:v>89.87</c:v>
                </c:pt>
                <c:pt idx="7">
                  <c:v>108.23</c:v>
                </c:pt>
                <c:pt idx="8">
                  <c:v>138.56</c:v>
                </c:pt>
                <c:pt idx="9">
                  <c:v>122.28</c:v>
                </c:pt>
                <c:pt idx="10">
                  <c:v>100.83</c:v>
                </c:pt>
                <c:pt idx="11">
                  <c:v>143.88</c:v>
                </c:pt>
                <c:pt idx="12">
                  <c:v>214.46</c:v>
                </c:pt>
                <c:pt idx="13">
                  <c:v>212.17</c:v>
                </c:pt>
                <c:pt idx="14">
                  <c:v>196.21</c:v>
                </c:pt>
                <c:pt idx="15">
                  <c:v>234.61</c:v>
                </c:pt>
                <c:pt idx="16">
                  <c:v>221.82</c:v>
                </c:pt>
                <c:pt idx="17">
                  <c:v>207.57</c:v>
                </c:pt>
                <c:pt idx="18">
                  <c:v>225.75</c:v>
                </c:pt>
                <c:pt idx="19">
                  <c:v>182.5</c:v>
                </c:pt>
                <c:pt idx="20">
                  <c:v>259.35000000000002</c:v>
                </c:pt>
                <c:pt idx="21">
                  <c:v>310.62</c:v>
                </c:pt>
                <c:pt idx="22">
                  <c:v>304.5</c:v>
                </c:pt>
                <c:pt idx="23">
                  <c:v>341.43</c:v>
                </c:pt>
                <c:pt idx="24">
                  <c:v>331.41</c:v>
                </c:pt>
                <c:pt idx="25">
                  <c:v>339.66</c:v>
                </c:pt>
                <c:pt idx="26">
                  <c:v>298.75</c:v>
                </c:pt>
                <c:pt idx="27">
                  <c:v>301.36</c:v>
                </c:pt>
                <c:pt idx="28">
                  <c:v>246.93</c:v>
                </c:pt>
                <c:pt idx="29">
                  <c:v>175.02</c:v>
                </c:pt>
                <c:pt idx="30">
                  <c:v>166.9</c:v>
                </c:pt>
                <c:pt idx="31">
                  <c:v>105.03</c:v>
                </c:pt>
                <c:pt idx="32">
                  <c:v>158.72</c:v>
                </c:pt>
                <c:pt idx="33">
                  <c:v>147.12</c:v>
                </c:pt>
                <c:pt idx="34">
                  <c:v>188.77</c:v>
                </c:pt>
                <c:pt idx="35">
                  <c:v>187.25</c:v>
                </c:pt>
                <c:pt idx="36">
                  <c:v>188.26</c:v>
                </c:pt>
                <c:pt idx="37">
                  <c:v>171.43</c:v>
                </c:pt>
                <c:pt idx="38">
                  <c:v>161.34</c:v>
                </c:pt>
                <c:pt idx="39">
                  <c:v>203.5</c:v>
                </c:pt>
                <c:pt idx="40">
                  <c:v>178.16</c:v>
                </c:pt>
                <c:pt idx="41">
                  <c:v>155.87</c:v>
                </c:pt>
                <c:pt idx="42">
                  <c:v>102.82</c:v>
                </c:pt>
                <c:pt idx="43">
                  <c:v>85.6</c:v>
                </c:pt>
                <c:pt idx="44">
                  <c:v>95.04</c:v>
                </c:pt>
                <c:pt idx="45">
                  <c:v>58.15</c:v>
                </c:pt>
                <c:pt idx="46">
                  <c:v>105.09</c:v>
                </c:pt>
                <c:pt idx="47">
                  <c:v>80.67</c:v>
                </c:pt>
                <c:pt idx="48">
                  <c:v>38.42</c:v>
                </c:pt>
                <c:pt idx="49">
                  <c:v>120.12</c:v>
                </c:pt>
                <c:pt idx="50">
                  <c:v>130.77000000000001</c:v>
                </c:pt>
                <c:pt idx="51">
                  <c:v>156.38999999999999</c:v>
                </c:pt>
                <c:pt idx="52">
                  <c:v>156.41</c:v>
                </c:pt>
                <c:pt idx="53">
                  <c:v>221.78</c:v>
                </c:pt>
                <c:pt idx="54">
                  <c:v>267.17</c:v>
                </c:pt>
                <c:pt idx="55">
                  <c:v>276.66000000000003</c:v>
                </c:pt>
                <c:pt idx="56">
                  <c:v>277.22000000000003</c:v>
                </c:pt>
                <c:pt idx="57">
                  <c:v>270.55</c:v>
                </c:pt>
                <c:pt idx="58">
                  <c:v>294.45</c:v>
                </c:pt>
                <c:pt idx="59">
                  <c:v>279.31</c:v>
                </c:pt>
                <c:pt idx="60">
                  <c:v>261.47000000000003</c:v>
                </c:pt>
                <c:pt idx="61">
                  <c:v>249.49</c:v>
                </c:pt>
                <c:pt idx="62">
                  <c:v>249.43</c:v>
                </c:pt>
                <c:pt idx="63">
                  <c:v>239.67</c:v>
                </c:pt>
                <c:pt idx="64">
                  <c:v>219.22</c:v>
                </c:pt>
                <c:pt idx="65">
                  <c:v>182.52</c:v>
                </c:pt>
                <c:pt idx="66">
                  <c:v>218.39</c:v>
                </c:pt>
                <c:pt idx="67">
                  <c:v>208.59</c:v>
                </c:pt>
                <c:pt idx="68">
                  <c:v>231.41</c:v>
                </c:pt>
                <c:pt idx="69">
                  <c:v>240.93</c:v>
                </c:pt>
                <c:pt idx="70">
                  <c:v>269.49</c:v>
                </c:pt>
                <c:pt idx="71">
                  <c:v>234.41</c:v>
                </c:pt>
                <c:pt idx="72">
                  <c:v>236.14</c:v>
                </c:pt>
                <c:pt idx="73">
                  <c:v>245.93</c:v>
                </c:pt>
                <c:pt idx="74">
                  <c:v>286.47000000000003</c:v>
                </c:pt>
                <c:pt idx="75">
                  <c:v>263.70999999999998</c:v>
                </c:pt>
                <c:pt idx="76">
                  <c:v>262.85000000000002</c:v>
                </c:pt>
                <c:pt idx="77">
                  <c:v>262.83</c:v>
                </c:pt>
                <c:pt idx="78">
                  <c:v>277.8</c:v>
                </c:pt>
                <c:pt idx="79">
                  <c:v>282.22000000000003</c:v>
                </c:pt>
                <c:pt idx="80">
                  <c:v>281.67</c:v>
                </c:pt>
                <c:pt idx="81">
                  <c:v>239.64</c:v>
                </c:pt>
                <c:pt idx="82">
                  <c:v>242.38</c:v>
                </c:pt>
                <c:pt idx="83">
                  <c:v>261.49</c:v>
                </c:pt>
                <c:pt idx="84">
                  <c:v>253.12</c:v>
                </c:pt>
                <c:pt idx="85">
                  <c:v>265.25</c:v>
                </c:pt>
                <c:pt idx="86">
                  <c:v>276.26</c:v>
                </c:pt>
                <c:pt idx="87">
                  <c:v>265.8</c:v>
                </c:pt>
                <c:pt idx="88">
                  <c:v>283.29000000000002</c:v>
                </c:pt>
                <c:pt idx="89">
                  <c:v>327.55</c:v>
                </c:pt>
                <c:pt idx="90">
                  <c:v>310.7</c:v>
                </c:pt>
                <c:pt idx="91">
                  <c:v>283.61</c:v>
                </c:pt>
                <c:pt idx="92">
                  <c:v>282.27</c:v>
                </c:pt>
                <c:pt idx="93">
                  <c:v>318.16000000000003</c:v>
                </c:pt>
                <c:pt idx="94">
                  <c:v>328.41</c:v>
                </c:pt>
                <c:pt idx="95">
                  <c:v>283.72000000000003</c:v>
                </c:pt>
                <c:pt idx="96">
                  <c:v>313.88</c:v>
                </c:pt>
                <c:pt idx="97">
                  <c:v>357.16</c:v>
                </c:pt>
                <c:pt idx="98">
                  <c:v>380.45</c:v>
                </c:pt>
                <c:pt idx="99">
                  <c:v>377.49</c:v>
                </c:pt>
                <c:pt idx="100">
                  <c:v>367.17</c:v>
                </c:pt>
                <c:pt idx="101">
                  <c:v>328.44</c:v>
                </c:pt>
                <c:pt idx="102">
                  <c:v>325.57</c:v>
                </c:pt>
                <c:pt idx="103">
                  <c:v>320.88</c:v>
                </c:pt>
                <c:pt idx="104">
                  <c:v>349.99</c:v>
                </c:pt>
                <c:pt idx="105">
                  <c:v>335.55</c:v>
                </c:pt>
                <c:pt idx="106">
                  <c:v>311.17</c:v>
                </c:pt>
                <c:pt idx="107">
                  <c:v>325.93</c:v>
                </c:pt>
                <c:pt idx="108">
                  <c:v>313.52999999999997</c:v>
                </c:pt>
                <c:pt idx="109">
                  <c:v>346.14</c:v>
                </c:pt>
                <c:pt idx="110">
                  <c:v>319.20999999999998</c:v>
                </c:pt>
                <c:pt idx="111">
                  <c:v>301.64</c:v>
                </c:pt>
                <c:pt idx="112">
                  <c:v>307.88</c:v>
                </c:pt>
                <c:pt idx="113">
                  <c:v>272.99</c:v>
                </c:pt>
                <c:pt idx="114">
                  <c:v>334.7</c:v>
                </c:pt>
                <c:pt idx="115">
                  <c:v>344.83</c:v>
                </c:pt>
                <c:pt idx="116">
                  <c:v>333.25</c:v>
                </c:pt>
                <c:pt idx="117">
                  <c:v>343.75</c:v>
                </c:pt>
                <c:pt idx="118">
                  <c:v>393.35</c:v>
                </c:pt>
                <c:pt idx="119">
                  <c:v>411.95</c:v>
                </c:pt>
                <c:pt idx="120">
                  <c:v>453.78</c:v>
                </c:pt>
                <c:pt idx="121">
                  <c:v>433.6</c:v>
                </c:pt>
                <c:pt idx="122">
                  <c:v>438.33</c:v>
                </c:pt>
                <c:pt idx="123">
                  <c:v>523.89</c:v>
                </c:pt>
                <c:pt idx="124">
                  <c:v>514.16</c:v>
                </c:pt>
                <c:pt idx="125">
                  <c:v>555.75</c:v>
                </c:pt>
                <c:pt idx="126">
                  <c:v>570.17999999999995</c:v>
                </c:pt>
                <c:pt idx="127">
                  <c:v>648.77</c:v>
                </c:pt>
                <c:pt idx="128">
                  <c:v>683.95</c:v>
                </c:pt>
                <c:pt idx="129">
                  <c:v>711.17</c:v>
                </c:pt>
                <c:pt idx="130">
                  <c:v>676.39</c:v>
                </c:pt>
                <c:pt idx="131">
                  <c:v>702.45</c:v>
                </c:pt>
                <c:pt idx="132">
                  <c:v>718.97</c:v>
                </c:pt>
                <c:pt idx="133">
                  <c:v>699.92</c:v>
                </c:pt>
                <c:pt idx="134">
                  <c:v>736.83</c:v>
                </c:pt>
                <c:pt idx="135">
                  <c:v>685.46</c:v>
                </c:pt>
                <c:pt idx="136">
                  <c:v>687.74</c:v>
                </c:pt>
                <c:pt idx="137">
                  <c:v>602.57000000000005</c:v>
                </c:pt>
                <c:pt idx="138">
                  <c:v>637.22</c:v>
                </c:pt>
                <c:pt idx="139">
                  <c:v>543.38</c:v>
                </c:pt>
                <c:pt idx="140">
                  <c:v>488.51</c:v>
                </c:pt>
                <c:pt idx="141">
                  <c:v>397.57</c:v>
                </c:pt>
                <c:pt idx="142">
                  <c:v>397.57</c:v>
                </c:pt>
                <c:pt idx="143">
                  <c:v>386.56</c:v>
                </c:pt>
                <c:pt idx="144">
                  <c:v>450.54</c:v>
                </c:pt>
                <c:pt idx="145">
                  <c:v>451.09</c:v>
                </c:pt>
                <c:pt idx="146">
                  <c:v>467.62</c:v>
                </c:pt>
                <c:pt idx="147">
                  <c:v>496.28</c:v>
                </c:pt>
                <c:pt idx="148">
                  <c:v>477.82</c:v>
                </c:pt>
                <c:pt idx="149">
                  <c:v>493.74</c:v>
                </c:pt>
                <c:pt idx="150">
                  <c:v>500.29</c:v>
                </c:pt>
                <c:pt idx="151">
                  <c:v>516.92999999999995</c:v>
                </c:pt>
                <c:pt idx="152">
                  <c:v>523.86</c:v>
                </c:pt>
                <c:pt idx="153">
                  <c:v>540.5</c:v>
                </c:pt>
                <c:pt idx="154">
                  <c:v>520.22</c:v>
                </c:pt>
                <c:pt idx="155">
                  <c:v>500.28</c:v>
                </c:pt>
                <c:pt idx="156">
                  <c:v>507.33</c:v>
                </c:pt>
                <c:pt idx="157">
                  <c:v>547.76</c:v>
                </c:pt>
                <c:pt idx="158">
                  <c:v>577.08000000000004</c:v>
                </c:pt>
                <c:pt idx="159">
                  <c:v>591.29999999999995</c:v>
                </c:pt>
                <c:pt idx="160">
                  <c:v>663.22</c:v>
                </c:pt>
                <c:pt idx="161">
                  <c:v>677.46</c:v>
                </c:pt>
                <c:pt idx="162">
                  <c:v>707.68</c:v>
                </c:pt>
                <c:pt idx="163">
                  <c:v>724.93</c:v>
                </c:pt>
                <c:pt idx="164">
                  <c:v>753.61</c:v>
                </c:pt>
                <c:pt idx="165">
                  <c:v>771.82</c:v>
                </c:pt>
                <c:pt idx="166">
                  <c:v>792.67</c:v>
                </c:pt>
                <c:pt idx="167">
                  <c:v>822.49</c:v>
                </c:pt>
                <c:pt idx="168">
                  <c:v>855.45</c:v>
                </c:pt>
                <c:pt idx="169">
                  <c:v>863.59</c:v>
                </c:pt>
                <c:pt idx="170">
                  <c:v>876.42</c:v>
                </c:pt>
                <c:pt idx="171">
                  <c:v>939.32</c:v>
                </c:pt>
                <c:pt idx="172">
                  <c:v>966.81</c:v>
                </c:pt>
                <c:pt idx="173">
                  <c:v>967.28</c:v>
                </c:pt>
                <c:pt idx="174">
                  <c:v>986.46</c:v>
                </c:pt>
                <c:pt idx="175">
                  <c:v>988.34</c:v>
                </c:pt>
                <c:pt idx="176">
                  <c:v>954.9</c:v>
                </c:pt>
                <c:pt idx="177">
                  <c:v>1000.58</c:v>
                </c:pt>
                <c:pt idx="178">
                  <c:v>1013.17</c:v>
                </c:pt>
                <c:pt idx="179">
                  <c:v>998.57</c:v>
                </c:pt>
                <c:pt idx="180">
                  <c:v>988.26</c:v>
                </c:pt>
                <c:pt idx="181">
                  <c:v>1011.82</c:v>
                </c:pt>
                <c:pt idx="182">
                  <c:v>1004.46</c:v>
                </c:pt>
                <c:pt idx="183">
                  <c:v>999.06</c:v>
                </c:pt>
                <c:pt idx="184">
                  <c:v>971.81</c:v>
                </c:pt>
                <c:pt idx="185">
                  <c:v>964.37</c:v>
                </c:pt>
                <c:pt idx="186">
                  <c:v>963.79</c:v>
                </c:pt>
                <c:pt idx="187">
                  <c:v>961.01</c:v>
                </c:pt>
                <c:pt idx="188">
                  <c:v>864.73</c:v>
                </c:pt>
                <c:pt idx="189">
                  <c:v>836.44</c:v>
                </c:pt>
                <c:pt idx="190">
                  <c:v>830.41</c:v>
                </c:pt>
                <c:pt idx="191">
                  <c:v>824.67</c:v>
                </c:pt>
                <c:pt idx="192">
                  <c:v>806.73</c:v>
                </c:pt>
                <c:pt idx="193">
                  <c:v>762.23</c:v>
                </c:pt>
                <c:pt idx="194">
                  <c:v>704.02</c:v>
                </c:pt>
                <c:pt idx="195">
                  <c:v>622.71</c:v>
                </c:pt>
                <c:pt idx="196">
                  <c:v>568.34</c:v>
                </c:pt>
                <c:pt idx="197">
                  <c:v>589.14</c:v>
                </c:pt>
                <c:pt idx="198">
                  <c:v>525.14</c:v>
                </c:pt>
                <c:pt idx="199">
                  <c:v>450.47</c:v>
                </c:pt>
                <c:pt idx="200">
                  <c:v>550.26</c:v>
                </c:pt>
                <c:pt idx="201">
                  <c:v>563.58000000000004</c:v>
                </c:pt>
                <c:pt idx="202">
                  <c:v>534.62</c:v>
                </c:pt>
                <c:pt idx="203">
                  <c:v>563.58000000000004</c:v>
                </c:pt>
                <c:pt idx="204">
                  <c:v>567.76</c:v>
                </c:pt>
                <c:pt idx="205">
                  <c:v>631.87</c:v>
                </c:pt>
                <c:pt idx="206">
                  <c:v>677.83</c:v>
                </c:pt>
                <c:pt idx="207">
                  <c:v>637.12</c:v>
                </c:pt>
                <c:pt idx="208">
                  <c:v>584.16999999999996</c:v>
                </c:pt>
                <c:pt idx="209">
                  <c:v>611.51</c:v>
                </c:pt>
                <c:pt idx="210">
                  <c:v>678.07</c:v>
                </c:pt>
                <c:pt idx="211">
                  <c:v>720.44</c:v>
                </c:pt>
                <c:pt idx="212">
                  <c:v>756.79</c:v>
                </c:pt>
                <c:pt idx="213">
                  <c:v>935.22</c:v>
                </c:pt>
                <c:pt idx="214">
                  <c:v>943.61</c:v>
                </c:pt>
                <c:pt idx="215">
                  <c:v>966.21</c:v>
                </c:pt>
                <c:pt idx="216">
                  <c:v>1039.05</c:v>
                </c:pt>
                <c:pt idx="217">
                  <c:v>1073.58</c:v>
                </c:pt>
                <c:pt idx="218">
                  <c:v>1077.05</c:v>
                </c:pt>
                <c:pt idx="219">
                  <c:v>1083.51</c:v>
                </c:pt>
                <c:pt idx="220">
                  <c:v>1145.54</c:v>
                </c:pt>
                <c:pt idx="221">
                  <c:v>1243.3</c:v>
                </c:pt>
                <c:pt idx="222">
                  <c:v>1291.93</c:v>
                </c:pt>
                <c:pt idx="223">
                  <c:v>1294.43</c:v>
                </c:pt>
                <c:pt idx="224">
                  <c:v>1308.44</c:v>
                </c:pt>
                <c:pt idx="225">
                  <c:v>1263.93</c:v>
                </c:pt>
                <c:pt idx="226">
                  <c:v>1233.8599999999999</c:v>
                </c:pt>
                <c:pt idx="227">
                  <c:v>1173.71</c:v>
                </c:pt>
                <c:pt idx="228">
                  <c:v>1185.93</c:v>
                </c:pt>
                <c:pt idx="229">
                  <c:v>1216.78</c:v>
                </c:pt>
                <c:pt idx="230">
                  <c:v>1289.76</c:v>
                </c:pt>
                <c:pt idx="231">
                  <c:v>1264.8</c:v>
                </c:pt>
                <c:pt idx="232">
                  <c:v>1177.8699999999999</c:v>
                </c:pt>
                <c:pt idx="233">
                  <c:v>1044.94</c:v>
                </c:pt>
                <c:pt idx="234">
                  <c:v>912.05</c:v>
                </c:pt>
                <c:pt idx="235">
                  <c:v>826.86</c:v>
                </c:pt>
                <c:pt idx="236">
                  <c:v>849.63</c:v>
                </c:pt>
                <c:pt idx="237">
                  <c:v>841.58</c:v>
                </c:pt>
                <c:pt idx="238">
                  <c:v>742.62</c:v>
                </c:pt>
                <c:pt idx="239">
                  <c:v>698.71</c:v>
                </c:pt>
                <c:pt idx="240">
                  <c:v>676.03</c:v>
                </c:pt>
                <c:pt idx="241">
                  <c:v>655.13</c:v>
                </c:pt>
                <c:pt idx="242">
                  <c:v>634.35</c:v>
                </c:pt>
                <c:pt idx="243">
                  <c:v>587.66999999999996</c:v>
                </c:pt>
                <c:pt idx="244">
                  <c:v>598</c:v>
                </c:pt>
                <c:pt idx="245">
                  <c:v>649.83000000000004</c:v>
                </c:pt>
                <c:pt idx="246">
                  <c:v>602.46</c:v>
                </c:pt>
                <c:pt idx="247">
                  <c:v>574.76</c:v>
                </c:pt>
                <c:pt idx="248">
                  <c:v>610.29999999999995</c:v>
                </c:pt>
                <c:pt idx="249">
                  <c:v>643.55999999999995</c:v>
                </c:pt>
                <c:pt idx="250">
                  <c:v>671.09</c:v>
                </c:pt>
                <c:pt idx="251">
                  <c:v>668.94</c:v>
                </c:pt>
                <c:pt idx="252">
                  <c:v>698.85</c:v>
                </c:pt>
                <c:pt idx="253">
                  <c:v>694.07</c:v>
                </c:pt>
                <c:pt idx="254">
                  <c:v>717.93</c:v>
                </c:pt>
                <c:pt idx="255">
                  <c:v>677.97</c:v>
                </c:pt>
                <c:pt idx="256">
                  <c:v>701.6</c:v>
                </c:pt>
                <c:pt idx="257">
                  <c:v>703.93</c:v>
                </c:pt>
                <c:pt idx="258">
                  <c:v>752.02</c:v>
                </c:pt>
                <c:pt idx="259">
                  <c:v>751.15</c:v>
                </c:pt>
                <c:pt idx="260">
                  <c:v>716.76</c:v>
                </c:pt>
                <c:pt idx="261">
                  <c:v>663.98</c:v>
                </c:pt>
                <c:pt idx="262">
                  <c:v>639.17999999999995</c:v>
                </c:pt>
                <c:pt idx="263">
                  <c:v>611.04999999999995</c:v>
                </c:pt>
                <c:pt idx="264">
                  <c:v>619.78</c:v>
                </c:pt>
                <c:pt idx="265">
                  <c:v>531.22</c:v>
                </c:pt>
                <c:pt idx="266">
                  <c:v>500.72</c:v>
                </c:pt>
                <c:pt idx="267">
                  <c:v>592.41999999999996</c:v>
                </c:pt>
                <c:pt idx="268">
                  <c:v>707.24</c:v>
                </c:pt>
                <c:pt idx="269">
                  <c:v>585.99</c:v>
                </c:pt>
                <c:pt idx="270">
                  <c:v>545.33000000000004</c:v>
                </c:pt>
                <c:pt idx="271">
                  <c:v>564.83000000000004</c:v>
                </c:pt>
                <c:pt idx="272">
                  <c:v>510.97</c:v>
                </c:pt>
                <c:pt idx="273">
                  <c:v>454.86</c:v>
                </c:pt>
                <c:pt idx="274">
                  <c:v>392.51</c:v>
                </c:pt>
                <c:pt idx="275">
                  <c:v>356.56</c:v>
                </c:pt>
                <c:pt idx="276">
                  <c:v>322.89999999999998</c:v>
                </c:pt>
                <c:pt idx="277">
                  <c:v>318.42</c:v>
                </c:pt>
                <c:pt idx="278">
                  <c:v>235.86</c:v>
                </c:pt>
                <c:pt idx="279">
                  <c:v>220.16</c:v>
                </c:pt>
                <c:pt idx="280">
                  <c:v>183.18</c:v>
                </c:pt>
                <c:pt idx="281">
                  <c:v>147.51</c:v>
                </c:pt>
                <c:pt idx="282">
                  <c:v>183.3</c:v>
                </c:pt>
                <c:pt idx="283">
                  <c:v>47.83</c:v>
                </c:pt>
                <c:pt idx="284">
                  <c:v>28.9</c:v>
                </c:pt>
                <c:pt idx="285">
                  <c:v>-55.13</c:v>
                </c:pt>
                <c:pt idx="286">
                  <c:v>-97.24</c:v>
                </c:pt>
                <c:pt idx="287">
                  <c:v>-135.93</c:v>
                </c:pt>
                <c:pt idx="288">
                  <c:v>-106.5</c:v>
                </c:pt>
                <c:pt idx="289">
                  <c:v>-94.64</c:v>
                </c:pt>
                <c:pt idx="290">
                  <c:v>-92.37</c:v>
                </c:pt>
                <c:pt idx="291">
                  <c:v>-81.81</c:v>
                </c:pt>
                <c:pt idx="292">
                  <c:v>-108.64</c:v>
                </c:pt>
                <c:pt idx="293">
                  <c:v>-81.99</c:v>
                </c:pt>
                <c:pt idx="294">
                  <c:v>-64.28</c:v>
                </c:pt>
                <c:pt idx="295">
                  <c:v>-65.38</c:v>
                </c:pt>
                <c:pt idx="296">
                  <c:v>-34.049999999999997</c:v>
                </c:pt>
                <c:pt idx="297">
                  <c:v>49.35</c:v>
                </c:pt>
                <c:pt idx="298">
                  <c:v>65.989999999999995</c:v>
                </c:pt>
                <c:pt idx="299">
                  <c:v>72.11</c:v>
                </c:pt>
                <c:pt idx="300">
                  <c:v>123.52</c:v>
                </c:pt>
                <c:pt idx="301">
                  <c:v>167.17</c:v>
                </c:pt>
                <c:pt idx="302">
                  <c:v>181.47</c:v>
                </c:pt>
                <c:pt idx="303">
                  <c:v>224.44</c:v>
                </c:pt>
                <c:pt idx="304">
                  <c:v>209.62</c:v>
                </c:pt>
                <c:pt idx="305">
                  <c:v>234.35</c:v>
                </c:pt>
                <c:pt idx="306">
                  <c:v>301.20999999999998</c:v>
                </c:pt>
                <c:pt idx="307">
                  <c:v>330.89</c:v>
                </c:pt>
                <c:pt idx="308">
                  <c:v>312.60000000000002</c:v>
                </c:pt>
                <c:pt idx="309">
                  <c:v>327.13</c:v>
                </c:pt>
                <c:pt idx="310">
                  <c:v>350.96</c:v>
                </c:pt>
                <c:pt idx="311">
                  <c:v>410.29</c:v>
                </c:pt>
                <c:pt idx="312">
                  <c:v>308.77</c:v>
                </c:pt>
                <c:pt idx="313">
                  <c:v>231.3</c:v>
                </c:pt>
                <c:pt idx="314">
                  <c:v>294.19</c:v>
                </c:pt>
                <c:pt idx="315">
                  <c:v>287.5</c:v>
                </c:pt>
                <c:pt idx="316">
                  <c:v>290.41000000000003</c:v>
                </c:pt>
                <c:pt idx="317">
                  <c:v>392.85</c:v>
                </c:pt>
                <c:pt idx="318">
                  <c:v>374.13</c:v>
                </c:pt>
                <c:pt idx="319">
                  <c:v>474.19</c:v>
                </c:pt>
                <c:pt idx="320">
                  <c:v>607.46</c:v>
                </c:pt>
                <c:pt idx="321">
                  <c:v>702.45</c:v>
                </c:pt>
                <c:pt idx="322">
                  <c:v>997.92</c:v>
                </c:pt>
                <c:pt idx="323">
                  <c:v>1108.3599999999999</c:v>
                </c:pt>
                <c:pt idx="324">
                  <c:v>1165.6099999999999</c:v>
                </c:pt>
                <c:pt idx="325">
                  <c:v>1231.42</c:v>
                </c:pt>
                <c:pt idx="326">
                  <c:v>1192.2</c:v>
                </c:pt>
                <c:pt idx="327">
                  <c:v>910.65</c:v>
                </c:pt>
                <c:pt idx="328">
                  <c:v>842.97</c:v>
                </c:pt>
                <c:pt idx="329">
                  <c:v>860.13</c:v>
                </c:pt>
                <c:pt idx="330">
                  <c:v>776</c:v>
                </c:pt>
                <c:pt idx="331">
                  <c:v>746.13</c:v>
                </c:pt>
                <c:pt idx="332">
                  <c:v>757.16</c:v>
                </c:pt>
                <c:pt idx="333">
                  <c:v>780.87</c:v>
                </c:pt>
                <c:pt idx="334">
                  <c:v>798.87</c:v>
                </c:pt>
                <c:pt idx="335">
                  <c:v>815.41</c:v>
                </c:pt>
                <c:pt idx="336">
                  <c:v>802.19</c:v>
                </c:pt>
                <c:pt idx="337">
                  <c:v>789.95</c:v>
                </c:pt>
                <c:pt idx="338">
                  <c:v>784.92</c:v>
                </c:pt>
                <c:pt idx="339">
                  <c:v>788.05</c:v>
                </c:pt>
                <c:pt idx="340">
                  <c:v>835.99</c:v>
                </c:pt>
                <c:pt idx="341">
                  <c:v>876.97</c:v>
                </c:pt>
                <c:pt idx="342">
                  <c:v>884.91</c:v>
                </c:pt>
                <c:pt idx="343">
                  <c:v>915.87</c:v>
                </c:pt>
                <c:pt idx="344">
                  <c:v>894.14</c:v>
                </c:pt>
                <c:pt idx="345">
                  <c:v>890.01</c:v>
                </c:pt>
                <c:pt idx="346">
                  <c:v>941.13</c:v>
                </c:pt>
                <c:pt idx="347">
                  <c:v>956.39</c:v>
                </c:pt>
                <c:pt idx="348">
                  <c:v>963.2</c:v>
                </c:pt>
                <c:pt idx="349">
                  <c:v>951.94</c:v>
                </c:pt>
                <c:pt idx="350">
                  <c:v>858.2</c:v>
                </c:pt>
                <c:pt idx="351">
                  <c:v>764.88</c:v>
                </c:pt>
                <c:pt idx="352">
                  <c:v>751.73</c:v>
                </c:pt>
                <c:pt idx="353">
                  <c:v>743.83</c:v>
                </c:pt>
                <c:pt idx="354">
                  <c:v>720.25</c:v>
                </c:pt>
                <c:pt idx="355">
                  <c:v>631.22</c:v>
                </c:pt>
                <c:pt idx="356">
                  <c:v>614.09</c:v>
                </c:pt>
                <c:pt idx="357">
                  <c:v>589.65</c:v>
                </c:pt>
                <c:pt idx="358">
                  <c:v>584.73</c:v>
                </c:pt>
                <c:pt idx="359">
                  <c:v>603.01</c:v>
                </c:pt>
                <c:pt idx="360">
                  <c:v>483.61</c:v>
                </c:pt>
                <c:pt idx="361">
                  <c:v>452.63</c:v>
                </c:pt>
                <c:pt idx="362">
                  <c:v>458.09</c:v>
                </c:pt>
                <c:pt idx="363">
                  <c:v>440.22</c:v>
                </c:pt>
                <c:pt idx="364">
                  <c:v>448.21</c:v>
                </c:pt>
                <c:pt idx="365">
                  <c:v>439.12</c:v>
                </c:pt>
                <c:pt idx="366">
                  <c:v>359.88</c:v>
                </c:pt>
                <c:pt idx="367">
                  <c:v>404.22</c:v>
                </c:pt>
                <c:pt idx="368">
                  <c:v>443.28</c:v>
                </c:pt>
                <c:pt idx="369">
                  <c:v>413.91</c:v>
                </c:pt>
                <c:pt idx="370">
                  <c:v>360.95</c:v>
                </c:pt>
                <c:pt idx="371">
                  <c:v>383.54</c:v>
                </c:pt>
                <c:pt idx="372">
                  <c:v>398.85</c:v>
                </c:pt>
                <c:pt idx="373">
                  <c:v>325.74</c:v>
                </c:pt>
                <c:pt idx="374">
                  <c:v>338.47</c:v>
                </c:pt>
                <c:pt idx="375">
                  <c:v>325.45</c:v>
                </c:pt>
                <c:pt idx="376">
                  <c:v>315.38</c:v>
                </c:pt>
                <c:pt idx="377">
                  <c:v>316.51</c:v>
                </c:pt>
                <c:pt idx="378">
                  <c:v>331.69</c:v>
                </c:pt>
                <c:pt idx="379">
                  <c:v>290.33999999999997</c:v>
                </c:pt>
                <c:pt idx="380">
                  <c:v>242.46</c:v>
                </c:pt>
                <c:pt idx="381">
                  <c:v>215.45</c:v>
                </c:pt>
                <c:pt idx="382">
                  <c:v>142.15</c:v>
                </c:pt>
                <c:pt idx="383">
                  <c:v>64.33</c:v>
                </c:pt>
                <c:pt idx="384">
                  <c:v>64.33</c:v>
                </c:pt>
                <c:pt idx="385">
                  <c:v>64.33</c:v>
                </c:pt>
                <c:pt idx="386">
                  <c:v>64.33</c:v>
                </c:pt>
                <c:pt idx="387">
                  <c:v>87.11</c:v>
                </c:pt>
                <c:pt idx="388">
                  <c:v>99.86</c:v>
                </c:pt>
                <c:pt idx="389">
                  <c:v>99.86</c:v>
                </c:pt>
                <c:pt idx="390">
                  <c:v>112.91</c:v>
                </c:pt>
                <c:pt idx="391">
                  <c:v>131.87</c:v>
                </c:pt>
                <c:pt idx="392">
                  <c:v>156.27000000000001</c:v>
                </c:pt>
                <c:pt idx="393">
                  <c:v>133.61000000000001</c:v>
                </c:pt>
                <c:pt idx="394">
                  <c:v>121.29</c:v>
                </c:pt>
                <c:pt idx="395">
                  <c:v>117.16</c:v>
                </c:pt>
                <c:pt idx="396">
                  <c:v>99.86</c:v>
                </c:pt>
                <c:pt idx="397">
                  <c:v>97.89</c:v>
                </c:pt>
                <c:pt idx="398">
                  <c:v>83.39</c:v>
                </c:pt>
                <c:pt idx="399">
                  <c:v>101.2</c:v>
                </c:pt>
                <c:pt idx="400">
                  <c:v>90.73</c:v>
                </c:pt>
                <c:pt idx="401">
                  <c:v>92.26</c:v>
                </c:pt>
                <c:pt idx="402">
                  <c:v>131.68</c:v>
                </c:pt>
                <c:pt idx="403">
                  <c:v>132.41999999999999</c:v>
                </c:pt>
                <c:pt idx="404">
                  <c:v>139.91</c:v>
                </c:pt>
                <c:pt idx="405">
                  <c:v>149.22</c:v>
                </c:pt>
                <c:pt idx="406">
                  <c:v>189.24</c:v>
                </c:pt>
                <c:pt idx="407">
                  <c:v>210.08</c:v>
                </c:pt>
                <c:pt idx="408">
                  <c:v>259.97000000000003</c:v>
                </c:pt>
                <c:pt idx="409">
                  <c:v>299.2</c:v>
                </c:pt>
                <c:pt idx="410">
                  <c:v>310.61</c:v>
                </c:pt>
                <c:pt idx="411">
                  <c:v>354.86</c:v>
                </c:pt>
                <c:pt idx="412">
                  <c:v>370.79</c:v>
                </c:pt>
                <c:pt idx="413">
                  <c:v>384.92</c:v>
                </c:pt>
                <c:pt idx="414">
                  <c:v>386.6</c:v>
                </c:pt>
                <c:pt idx="415">
                  <c:v>386.47</c:v>
                </c:pt>
                <c:pt idx="416">
                  <c:v>371.56</c:v>
                </c:pt>
                <c:pt idx="417">
                  <c:v>402.39</c:v>
                </c:pt>
                <c:pt idx="418">
                  <c:v>404.37</c:v>
                </c:pt>
                <c:pt idx="419">
                  <c:v>449.05</c:v>
                </c:pt>
                <c:pt idx="420">
                  <c:v>507.82</c:v>
                </c:pt>
                <c:pt idx="421">
                  <c:v>579.78</c:v>
                </c:pt>
                <c:pt idx="422">
                  <c:v>452.01</c:v>
                </c:pt>
                <c:pt idx="423">
                  <c:v>333.76</c:v>
                </c:pt>
                <c:pt idx="424">
                  <c:v>320.47000000000003</c:v>
                </c:pt>
                <c:pt idx="425">
                  <c:v>309.79000000000002</c:v>
                </c:pt>
                <c:pt idx="426">
                  <c:v>302.43</c:v>
                </c:pt>
                <c:pt idx="427">
                  <c:v>332.62</c:v>
                </c:pt>
                <c:pt idx="428">
                  <c:v>325.51</c:v>
                </c:pt>
                <c:pt idx="429">
                  <c:v>308.23</c:v>
                </c:pt>
                <c:pt idx="430">
                  <c:v>331.13</c:v>
                </c:pt>
                <c:pt idx="431">
                  <c:v>347.26</c:v>
                </c:pt>
                <c:pt idx="432">
                  <c:v>353.9</c:v>
                </c:pt>
                <c:pt idx="433">
                  <c:v>378.87</c:v>
                </c:pt>
                <c:pt idx="434">
                  <c:v>426.18</c:v>
                </c:pt>
                <c:pt idx="435">
                  <c:v>450.71</c:v>
                </c:pt>
                <c:pt idx="436">
                  <c:v>483.24</c:v>
                </c:pt>
                <c:pt idx="437">
                  <c:v>508.59</c:v>
                </c:pt>
                <c:pt idx="438">
                  <c:v>522.47</c:v>
                </c:pt>
                <c:pt idx="439">
                  <c:v>532.58000000000004</c:v>
                </c:pt>
                <c:pt idx="440">
                  <c:v>564.16</c:v>
                </c:pt>
                <c:pt idx="441">
                  <c:v>598.04999999999995</c:v>
                </c:pt>
                <c:pt idx="442">
                  <c:v>628.66999999999996</c:v>
                </c:pt>
                <c:pt idx="443">
                  <c:v>609.08000000000004</c:v>
                </c:pt>
                <c:pt idx="444">
                  <c:v>599.20000000000005</c:v>
                </c:pt>
                <c:pt idx="445">
                  <c:v>605.55999999999995</c:v>
                </c:pt>
                <c:pt idx="446">
                  <c:v>600.97</c:v>
                </c:pt>
                <c:pt idx="447">
                  <c:v>598.29999999999995</c:v>
                </c:pt>
                <c:pt idx="448">
                  <c:v>607.9</c:v>
                </c:pt>
                <c:pt idx="449">
                  <c:v>604</c:v>
                </c:pt>
                <c:pt idx="450">
                  <c:v>611.41</c:v>
                </c:pt>
                <c:pt idx="451">
                  <c:v>601.66999999999996</c:v>
                </c:pt>
                <c:pt idx="452">
                  <c:v>570.53</c:v>
                </c:pt>
                <c:pt idx="453">
                  <c:v>475.45</c:v>
                </c:pt>
                <c:pt idx="454">
                  <c:v>453.4</c:v>
                </c:pt>
                <c:pt idx="455">
                  <c:v>431.41</c:v>
                </c:pt>
                <c:pt idx="456">
                  <c:v>419.72</c:v>
                </c:pt>
                <c:pt idx="457">
                  <c:v>398.83</c:v>
                </c:pt>
                <c:pt idx="458">
                  <c:v>379.84</c:v>
                </c:pt>
                <c:pt idx="459">
                  <c:v>368.57</c:v>
                </c:pt>
                <c:pt idx="460">
                  <c:v>357.47</c:v>
                </c:pt>
                <c:pt idx="461">
                  <c:v>361.78</c:v>
                </c:pt>
                <c:pt idx="462">
                  <c:v>354.91</c:v>
                </c:pt>
                <c:pt idx="463">
                  <c:v>353.45</c:v>
                </c:pt>
                <c:pt idx="464">
                  <c:v>339.77</c:v>
                </c:pt>
                <c:pt idx="465">
                  <c:v>330.19</c:v>
                </c:pt>
                <c:pt idx="466">
                  <c:v>346.3</c:v>
                </c:pt>
                <c:pt idx="467">
                  <c:v>349.35</c:v>
                </c:pt>
                <c:pt idx="468">
                  <c:v>332.94</c:v>
                </c:pt>
                <c:pt idx="469">
                  <c:v>341.64</c:v>
                </c:pt>
                <c:pt idx="470">
                  <c:v>333.5</c:v>
                </c:pt>
                <c:pt idx="471">
                  <c:v>321</c:v>
                </c:pt>
                <c:pt idx="472">
                  <c:v>308.63</c:v>
                </c:pt>
                <c:pt idx="473">
                  <c:v>302.29000000000002</c:v>
                </c:pt>
                <c:pt idx="474">
                  <c:v>294.83</c:v>
                </c:pt>
                <c:pt idx="475">
                  <c:v>265.14</c:v>
                </c:pt>
                <c:pt idx="476">
                  <c:v>287.7</c:v>
                </c:pt>
                <c:pt idx="477">
                  <c:v>276.02999999999997</c:v>
                </c:pt>
                <c:pt idx="478">
                  <c:v>275.77999999999997</c:v>
                </c:pt>
                <c:pt idx="479">
                  <c:v>280.37</c:v>
                </c:pt>
                <c:pt idx="480">
                  <c:v>282.41000000000003</c:v>
                </c:pt>
                <c:pt idx="481">
                  <c:v>281.08999999999997</c:v>
                </c:pt>
                <c:pt idx="482">
                  <c:v>275.52999999999997</c:v>
                </c:pt>
                <c:pt idx="483">
                  <c:v>286.98</c:v>
                </c:pt>
                <c:pt idx="484">
                  <c:v>275.63</c:v>
                </c:pt>
                <c:pt idx="485">
                  <c:v>279.94</c:v>
                </c:pt>
                <c:pt idx="486">
                  <c:v>287.98</c:v>
                </c:pt>
                <c:pt idx="487">
                  <c:v>283.76</c:v>
                </c:pt>
                <c:pt idx="488">
                  <c:v>276.39</c:v>
                </c:pt>
                <c:pt idx="489">
                  <c:v>276.17</c:v>
                </c:pt>
                <c:pt idx="490">
                  <c:v>290.06</c:v>
                </c:pt>
                <c:pt idx="491">
                  <c:v>293.13</c:v>
                </c:pt>
                <c:pt idx="492">
                  <c:v>290.35000000000002</c:v>
                </c:pt>
                <c:pt idx="493">
                  <c:v>299.95</c:v>
                </c:pt>
                <c:pt idx="494">
                  <c:v>311.39999999999998</c:v>
                </c:pt>
                <c:pt idx="495">
                  <c:v>315.06</c:v>
                </c:pt>
                <c:pt idx="496">
                  <c:v>314.58</c:v>
                </c:pt>
                <c:pt idx="497">
                  <c:v>321.19</c:v>
                </c:pt>
                <c:pt idx="498">
                  <c:v>315.94</c:v>
                </c:pt>
                <c:pt idx="499">
                  <c:v>301.93</c:v>
                </c:pt>
                <c:pt idx="500">
                  <c:v>302.48</c:v>
                </c:pt>
                <c:pt idx="501">
                  <c:v>303.43</c:v>
                </c:pt>
                <c:pt idx="502">
                  <c:v>306.88</c:v>
                </c:pt>
                <c:pt idx="503">
                  <c:v>295.22000000000003</c:v>
                </c:pt>
                <c:pt idx="504">
                  <c:v>294.7</c:v>
                </c:pt>
                <c:pt idx="505">
                  <c:v>298.67</c:v>
                </c:pt>
                <c:pt idx="506">
                  <c:v>311.95999999999998</c:v>
                </c:pt>
                <c:pt idx="507">
                  <c:v>325.91000000000003</c:v>
                </c:pt>
                <c:pt idx="508">
                  <c:v>346.73</c:v>
                </c:pt>
                <c:pt idx="509">
                  <c:v>338.28</c:v>
                </c:pt>
                <c:pt idx="510">
                  <c:v>348.69</c:v>
                </c:pt>
                <c:pt idx="511">
                  <c:v>357.53</c:v>
                </c:pt>
                <c:pt idx="512">
                  <c:v>367.61</c:v>
                </c:pt>
                <c:pt idx="513">
                  <c:v>377.92</c:v>
                </c:pt>
                <c:pt idx="514">
                  <c:v>394.65</c:v>
                </c:pt>
                <c:pt idx="515">
                  <c:v>392.93</c:v>
                </c:pt>
                <c:pt idx="516">
                  <c:v>403.54</c:v>
                </c:pt>
                <c:pt idx="517">
                  <c:v>403.78</c:v>
                </c:pt>
                <c:pt idx="518">
                  <c:v>402.53</c:v>
                </c:pt>
                <c:pt idx="519">
                  <c:v>394.39</c:v>
                </c:pt>
                <c:pt idx="520">
                  <c:v>398.36</c:v>
                </c:pt>
                <c:pt idx="521">
                  <c:v>393.95</c:v>
                </c:pt>
                <c:pt idx="522">
                  <c:v>404.44</c:v>
                </c:pt>
                <c:pt idx="523">
                  <c:v>418.98</c:v>
                </c:pt>
                <c:pt idx="524">
                  <c:v>422.73</c:v>
                </c:pt>
                <c:pt idx="525">
                  <c:v>416.79</c:v>
                </c:pt>
                <c:pt idx="526">
                  <c:v>417.81</c:v>
                </c:pt>
                <c:pt idx="527">
                  <c:v>395.59</c:v>
                </c:pt>
                <c:pt idx="528">
                  <c:v>410.79</c:v>
                </c:pt>
                <c:pt idx="529">
                  <c:v>407.51</c:v>
                </c:pt>
                <c:pt idx="530">
                  <c:v>419.51</c:v>
                </c:pt>
                <c:pt idx="531">
                  <c:v>416.87</c:v>
                </c:pt>
                <c:pt idx="532">
                  <c:v>416.18</c:v>
                </c:pt>
                <c:pt idx="533">
                  <c:v>418.91</c:v>
                </c:pt>
                <c:pt idx="534">
                  <c:v>452.1</c:v>
                </c:pt>
                <c:pt idx="535">
                  <c:v>456.84</c:v>
                </c:pt>
                <c:pt idx="536">
                  <c:v>432.07</c:v>
                </c:pt>
                <c:pt idx="537">
                  <c:v>427.83</c:v>
                </c:pt>
                <c:pt idx="538">
                  <c:v>429.38</c:v>
                </c:pt>
                <c:pt idx="539">
                  <c:v>429.2</c:v>
                </c:pt>
                <c:pt idx="540">
                  <c:v>427.66</c:v>
                </c:pt>
                <c:pt idx="541">
                  <c:v>434.2</c:v>
                </c:pt>
                <c:pt idx="542">
                  <c:v>436.64</c:v>
                </c:pt>
                <c:pt idx="543">
                  <c:v>447.76</c:v>
                </c:pt>
                <c:pt idx="544">
                  <c:v>440.79</c:v>
                </c:pt>
                <c:pt idx="545">
                  <c:v>457.39</c:v>
                </c:pt>
                <c:pt idx="546">
                  <c:v>476.22</c:v>
                </c:pt>
                <c:pt idx="547">
                  <c:v>491.67</c:v>
                </c:pt>
                <c:pt idx="548">
                  <c:v>468.29</c:v>
                </c:pt>
                <c:pt idx="549">
                  <c:v>469.62</c:v>
                </c:pt>
                <c:pt idx="550">
                  <c:v>473.26</c:v>
                </c:pt>
                <c:pt idx="551">
                  <c:v>473.07</c:v>
                </c:pt>
                <c:pt idx="552">
                  <c:v>494.46</c:v>
                </c:pt>
                <c:pt idx="553">
                  <c:v>493.34</c:v>
                </c:pt>
                <c:pt idx="554">
                  <c:v>510.93</c:v>
                </c:pt>
                <c:pt idx="555">
                  <c:v>523.42999999999995</c:v>
                </c:pt>
                <c:pt idx="556">
                  <c:v>520.6</c:v>
                </c:pt>
                <c:pt idx="557">
                  <c:v>514.98</c:v>
                </c:pt>
                <c:pt idx="558">
                  <c:v>561.84</c:v>
                </c:pt>
                <c:pt idx="559">
                  <c:v>589.82000000000005</c:v>
                </c:pt>
                <c:pt idx="560">
                  <c:v>570.13</c:v>
                </c:pt>
                <c:pt idx="561">
                  <c:v>560.20000000000005</c:v>
                </c:pt>
                <c:pt idx="562">
                  <c:v>557.16999999999996</c:v>
                </c:pt>
                <c:pt idx="563">
                  <c:v>519.85</c:v>
                </c:pt>
                <c:pt idx="564">
                  <c:v>537.48</c:v>
                </c:pt>
                <c:pt idx="565">
                  <c:v>548.49</c:v>
                </c:pt>
                <c:pt idx="566">
                  <c:v>567.48</c:v>
                </c:pt>
                <c:pt idx="567">
                  <c:v>551.92999999999995</c:v>
                </c:pt>
                <c:pt idx="568">
                  <c:v>573.58000000000004</c:v>
                </c:pt>
                <c:pt idx="569">
                  <c:v>575.58000000000004</c:v>
                </c:pt>
                <c:pt idx="570">
                  <c:v>590.38</c:v>
                </c:pt>
                <c:pt idx="571">
                  <c:v>591.44000000000005</c:v>
                </c:pt>
                <c:pt idx="572">
                  <c:v>577.63</c:v>
                </c:pt>
                <c:pt idx="573">
                  <c:v>533.34</c:v>
                </c:pt>
                <c:pt idx="574">
                  <c:v>535.91</c:v>
                </c:pt>
                <c:pt idx="575">
                  <c:v>521.97</c:v>
                </c:pt>
                <c:pt idx="576">
                  <c:v>532.58000000000004</c:v>
                </c:pt>
                <c:pt idx="577">
                  <c:v>548.33000000000004</c:v>
                </c:pt>
                <c:pt idx="578">
                  <c:v>547.20000000000005</c:v>
                </c:pt>
                <c:pt idx="579">
                  <c:v>548.34</c:v>
                </c:pt>
                <c:pt idx="580">
                  <c:v>539.61</c:v>
                </c:pt>
                <c:pt idx="581">
                  <c:v>536.04</c:v>
                </c:pt>
                <c:pt idx="582">
                  <c:v>520.49</c:v>
                </c:pt>
                <c:pt idx="583">
                  <c:v>528.21</c:v>
                </c:pt>
                <c:pt idx="584">
                  <c:v>537.45000000000005</c:v>
                </c:pt>
                <c:pt idx="585">
                  <c:v>529.37</c:v>
                </c:pt>
                <c:pt idx="586">
                  <c:v>530.78</c:v>
                </c:pt>
                <c:pt idx="587">
                  <c:v>531.57000000000005</c:v>
                </c:pt>
                <c:pt idx="588">
                  <c:v>534.42999999999995</c:v>
                </c:pt>
                <c:pt idx="589">
                  <c:v>521.28</c:v>
                </c:pt>
                <c:pt idx="590">
                  <c:v>540.65</c:v>
                </c:pt>
                <c:pt idx="591">
                  <c:v>537.72</c:v>
                </c:pt>
                <c:pt idx="592">
                  <c:v>551.19000000000005</c:v>
                </c:pt>
                <c:pt idx="593">
                  <c:v>545.66</c:v>
                </c:pt>
                <c:pt idx="594">
                  <c:v>551.63</c:v>
                </c:pt>
                <c:pt idx="595">
                  <c:v>558.37</c:v>
                </c:pt>
                <c:pt idx="596">
                  <c:v>552.03</c:v>
                </c:pt>
                <c:pt idx="597">
                  <c:v>533.80999999999995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0E3-4093-BD47-7496620CC4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0132895"/>
        <c:axId val="1840130815"/>
      </c:lineChart>
      <c:dateAx>
        <c:axId val="1840132895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40130815"/>
        <c:crosses val="autoZero"/>
        <c:auto val="1"/>
        <c:lblOffset val="100"/>
        <c:baseTimeUnit val="days"/>
      </c:dateAx>
      <c:valAx>
        <c:axId val="1840130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40132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600" b="0"/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247家钢铁企业：盈利率：中国（周）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66"/>
              <c:layout>
                <c:manualLayout>
                  <c:x val="-8.765922854529597E-3"/>
                  <c:y val="-3.31458980646188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7E5-47D1-9424-F479681302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导出数据!$A$4:$A$370</c:f>
              <c:numCache>
                <c:formatCode>yyyy\-mm\-dd</c:formatCode>
                <c:ptCount val="367"/>
                <c:pt idx="0">
                  <c:v>44799</c:v>
                </c:pt>
                <c:pt idx="1">
                  <c:v>44792</c:v>
                </c:pt>
                <c:pt idx="2">
                  <c:v>44785</c:v>
                </c:pt>
                <c:pt idx="3">
                  <c:v>44778</c:v>
                </c:pt>
                <c:pt idx="4">
                  <c:v>44771</c:v>
                </c:pt>
                <c:pt idx="5">
                  <c:v>44764</c:v>
                </c:pt>
                <c:pt idx="6">
                  <c:v>44757</c:v>
                </c:pt>
                <c:pt idx="7">
                  <c:v>44750</c:v>
                </c:pt>
                <c:pt idx="8">
                  <c:v>44743</c:v>
                </c:pt>
                <c:pt idx="9">
                  <c:v>44736</c:v>
                </c:pt>
                <c:pt idx="10">
                  <c:v>44729</c:v>
                </c:pt>
                <c:pt idx="11">
                  <c:v>44722</c:v>
                </c:pt>
                <c:pt idx="12">
                  <c:v>44715</c:v>
                </c:pt>
                <c:pt idx="13">
                  <c:v>44708</c:v>
                </c:pt>
                <c:pt idx="14">
                  <c:v>44701</c:v>
                </c:pt>
                <c:pt idx="15">
                  <c:v>44694</c:v>
                </c:pt>
                <c:pt idx="16">
                  <c:v>44687</c:v>
                </c:pt>
                <c:pt idx="17">
                  <c:v>44680</c:v>
                </c:pt>
                <c:pt idx="18">
                  <c:v>44673</c:v>
                </c:pt>
                <c:pt idx="19">
                  <c:v>44666</c:v>
                </c:pt>
                <c:pt idx="20">
                  <c:v>44659</c:v>
                </c:pt>
                <c:pt idx="21">
                  <c:v>44652</c:v>
                </c:pt>
                <c:pt idx="22">
                  <c:v>44645</c:v>
                </c:pt>
                <c:pt idx="23">
                  <c:v>44638</c:v>
                </c:pt>
                <c:pt idx="24">
                  <c:v>44631</c:v>
                </c:pt>
                <c:pt idx="25">
                  <c:v>44624</c:v>
                </c:pt>
                <c:pt idx="26">
                  <c:v>44617</c:v>
                </c:pt>
                <c:pt idx="27">
                  <c:v>44610</c:v>
                </c:pt>
                <c:pt idx="28">
                  <c:v>44603</c:v>
                </c:pt>
                <c:pt idx="29">
                  <c:v>44589</c:v>
                </c:pt>
                <c:pt idx="30">
                  <c:v>44582</c:v>
                </c:pt>
                <c:pt idx="31">
                  <c:v>44575</c:v>
                </c:pt>
                <c:pt idx="32">
                  <c:v>44568</c:v>
                </c:pt>
                <c:pt idx="33">
                  <c:v>44561</c:v>
                </c:pt>
                <c:pt idx="34">
                  <c:v>44554</c:v>
                </c:pt>
                <c:pt idx="35">
                  <c:v>44547</c:v>
                </c:pt>
                <c:pt idx="36">
                  <c:v>44540</c:v>
                </c:pt>
                <c:pt idx="37">
                  <c:v>44533</c:v>
                </c:pt>
                <c:pt idx="38">
                  <c:v>44526</c:v>
                </c:pt>
                <c:pt idx="39">
                  <c:v>44519</c:v>
                </c:pt>
                <c:pt idx="40">
                  <c:v>44512</c:v>
                </c:pt>
                <c:pt idx="41">
                  <c:v>44505</c:v>
                </c:pt>
                <c:pt idx="42">
                  <c:v>44498</c:v>
                </c:pt>
                <c:pt idx="43">
                  <c:v>44491</c:v>
                </c:pt>
                <c:pt idx="44">
                  <c:v>44484</c:v>
                </c:pt>
                <c:pt idx="45">
                  <c:v>44477</c:v>
                </c:pt>
                <c:pt idx="46">
                  <c:v>44470</c:v>
                </c:pt>
                <c:pt idx="47">
                  <c:v>44463</c:v>
                </c:pt>
                <c:pt idx="48">
                  <c:v>44456</c:v>
                </c:pt>
                <c:pt idx="49">
                  <c:v>44449</c:v>
                </c:pt>
                <c:pt idx="50">
                  <c:v>44442</c:v>
                </c:pt>
                <c:pt idx="51">
                  <c:v>44435</c:v>
                </c:pt>
                <c:pt idx="52">
                  <c:v>44428</c:v>
                </c:pt>
                <c:pt idx="53">
                  <c:v>44421</c:v>
                </c:pt>
                <c:pt idx="54">
                  <c:v>44414</c:v>
                </c:pt>
                <c:pt idx="55">
                  <c:v>44407</c:v>
                </c:pt>
                <c:pt idx="56">
                  <c:v>44400</c:v>
                </c:pt>
                <c:pt idx="57">
                  <c:v>44393</c:v>
                </c:pt>
                <c:pt idx="58">
                  <c:v>44386</c:v>
                </c:pt>
                <c:pt idx="59">
                  <c:v>44379</c:v>
                </c:pt>
                <c:pt idx="60">
                  <c:v>44372</c:v>
                </c:pt>
                <c:pt idx="61">
                  <c:v>44365</c:v>
                </c:pt>
                <c:pt idx="62">
                  <c:v>44358</c:v>
                </c:pt>
                <c:pt idx="63">
                  <c:v>44351</c:v>
                </c:pt>
                <c:pt idx="64">
                  <c:v>44344</c:v>
                </c:pt>
                <c:pt idx="65">
                  <c:v>44337</c:v>
                </c:pt>
                <c:pt idx="66">
                  <c:v>44330</c:v>
                </c:pt>
                <c:pt idx="67">
                  <c:v>44323</c:v>
                </c:pt>
                <c:pt idx="68">
                  <c:v>44316</c:v>
                </c:pt>
                <c:pt idx="69">
                  <c:v>44309</c:v>
                </c:pt>
                <c:pt idx="70">
                  <c:v>44302</c:v>
                </c:pt>
                <c:pt idx="71">
                  <c:v>44295</c:v>
                </c:pt>
                <c:pt idx="72">
                  <c:v>44288</c:v>
                </c:pt>
                <c:pt idx="73">
                  <c:v>44281</c:v>
                </c:pt>
                <c:pt idx="74">
                  <c:v>44274</c:v>
                </c:pt>
                <c:pt idx="75">
                  <c:v>44267</c:v>
                </c:pt>
                <c:pt idx="76">
                  <c:v>44260</c:v>
                </c:pt>
                <c:pt idx="77">
                  <c:v>44253</c:v>
                </c:pt>
                <c:pt idx="78">
                  <c:v>44246</c:v>
                </c:pt>
                <c:pt idx="79">
                  <c:v>44232</c:v>
                </c:pt>
                <c:pt idx="80">
                  <c:v>44225</c:v>
                </c:pt>
                <c:pt idx="81">
                  <c:v>44218</c:v>
                </c:pt>
                <c:pt idx="82">
                  <c:v>44211</c:v>
                </c:pt>
                <c:pt idx="83">
                  <c:v>44204</c:v>
                </c:pt>
                <c:pt idx="84">
                  <c:v>44197</c:v>
                </c:pt>
                <c:pt idx="85">
                  <c:v>44190</c:v>
                </c:pt>
                <c:pt idx="86">
                  <c:v>44183</c:v>
                </c:pt>
                <c:pt idx="87">
                  <c:v>44176</c:v>
                </c:pt>
                <c:pt idx="88">
                  <c:v>44169</c:v>
                </c:pt>
                <c:pt idx="89">
                  <c:v>44162</c:v>
                </c:pt>
                <c:pt idx="90">
                  <c:v>44155</c:v>
                </c:pt>
                <c:pt idx="91">
                  <c:v>44148</c:v>
                </c:pt>
                <c:pt idx="92">
                  <c:v>44141</c:v>
                </c:pt>
                <c:pt idx="93">
                  <c:v>44134</c:v>
                </c:pt>
                <c:pt idx="94">
                  <c:v>44127</c:v>
                </c:pt>
                <c:pt idx="95">
                  <c:v>44120</c:v>
                </c:pt>
                <c:pt idx="96">
                  <c:v>44113</c:v>
                </c:pt>
                <c:pt idx="97">
                  <c:v>44106</c:v>
                </c:pt>
                <c:pt idx="98">
                  <c:v>44099</c:v>
                </c:pt>
                <c:pt idx="99">
                  <c:v>44092</c:v>
                </c:pt>
                <c:pt idx="100">
                  <c:v>44085</c:v>
                </c:pt>
                <c:pt idx="101">
                  <c:v>44078</c:v>
                </c:pt>
                <c:pt idx="102">
                  <c:v>44071</c:v>
                </c:pt>
                <c:pt idx="103">
                  <c:v>44064</c:v>
                </c:pt>
                <c:pt idx="104">
                  <c:v>44057</c:v>
                </c:pt>
                <c:pt idx="105">
                  <c:v>44050</c:v>
                </c:pt>
                <c:pt idx="106">
                  <c:v>44043</c:v>
                </c:pt>
                <c:pt idx="107">
                  <c:v>44036</c:v>
                </c:pt>
                <c:pt idx="108">
                  <c:v>44029</c:v>
                </c:pt>
                <c:pt idx="109">
                  <c:v>44022</c:v>
                </c:pt>
                <c:pt idx="110">
                  <c:v>44015</c:v>
                </c:pt>
                <c:pt idx="111">
                  <c:v>44008</c:v>
                </c:pt>
                <c:pt idx="112">
                  <c:v>44001</c:v>
                </c:pt>
                <c:pt idx="113">
                  <c:v>43994</c:v>
                </c:pt>
                <c:pt idx="114">
                  <c:v>43987</c:v>
                </c:pt>
                <c:pt idx="115">
                  <c:v>43980</c:v>
                </c:pt>
                <c:pt idx="116">
                  <c:v>43973</c:v>
                </c:pt>
                <c:pt idx="117">
                  <c:v>43966</c:v>
                </c:pt>
                <c:pt idx="118">
                  <c:v>43959</c:v>
                </c:pt>
                <c:pt idx="119">
                  <c:v>43952</c:v>
                </c:pt>
                <c:pt idx="120">
                  <c:v>43945</c:v>
                </c:pt>
                <c:pt idx="121">
                  <c:v>43938</c:v>
                </c:pt>
                <c:pt idx="122">
                  <c:v>43931</c:v>
                </c:pt>
                <c:pt idx="123">
                  <c:v>43924</c:v>
                </c:pt>
                <c:pt idx="124">
                  <c:v>43917</c:v>
                </c:pt>
                <c:pt idx="125">
                  <c:v>43910</c:v>
                </c:pt>
                <c:pt idx="126">
                  <c:v>43903</c:v>
                </c:pt>
                <c:pt idx="127">
                  <c:v>43896</c:v>
                </c:pt>
                <c:pt idx="128">
                  <c:v>43889</c:v>
                </c:pt>
                <c:pt idx="129">
                  <c:v>43882</c:v>
                </c:pt>
                <c:pt idx="130">
                  <c:v>43875</c:v>
                </c:pt>
                <c:pt idx="131">
                  <c:v>43868</c:v>
                </c:pt>
                <c:pt idx="132">
                  <c:v>43854</c:v>
                </c:pt>
                <c:pt idx="133">
                  <c:v>43847</c:v>
                </c:pt>
                <c:pt idx="134">
                  <c:v>43840</c:v>
                </c:pt>
                <c:pt idx="135">
                  <c:v>43833</c:v>
                </c:pt>
                <c:pt idx="136">
                  <c:v>43826</c:v>
                </c:pt>
                <c:pt idx="137">
                  <c:v>43819</c:v>
                </c:pt>
                <c:pt idx="138">
                  <c:v>43812</c:v>
                </c:pt>
                <c:pt idx="139">
                  <c:v>43805</c:v>
                </c:pt>
                <c:pt idx="140">
                  <c:v>43798</c:v>
                </c:pt>
                <c:pt idx="141">
                  <c:v>43791</c:v>
                </c:pt>
                <c:pt idx="142">
                  <c:v>43784</c:v>
                </c:pt>
                <c:pt idx="143">
                  <c:v>43777</c:v>
                </c:pt>
                <c:pt idx="144">
                  <c:v>43770</c:v>
                </c:pt>
                <c:pt idx="145">
                  <c:v>43763</c:v>
                </c:pt>
                <c:pt idx="146">
                  <c:v>43756</c:v>
                </c:pt>
                <c:pt idx="147">
                  <c:v>43749</c:v>
                </c:pt>
                <c:pt idx="148">
                  <c:v>43742</c:v>
                </c:pt>
                <c:pt idx="149">
                  <c:v>43735</c:v>
                </c:pt>
                <c:pt idx="150">
                  <c:v>43728</c:v>
                </c:pt>
                <c:pt idx="151">
                  <c:v>43721</c:v>
                </c:pt>
                <c:pt idx="152">
                  <c:v>43714</c:v>
                </c:pt>
                <c:pt idx="153">
                  <c:v>43707</c:v>
                </c:pt>
                <c:pt idx="154">
                  <c:v>43700</c:v>
                </c:pt>
                <c:pt idx="155">
                  <c:v>43693</c:v>
                </c:pt>
                <c:pt idx="156">
                  <c:v>43686</c:v>
                </c:pt>
                <c:pt idx="157">
                  <c:v>43679</c:v>
                </c:pt>
                <c:pt idx="158">
                  <c:v>43672</c:v>
                </c:pt>
                <c:pt idx="159">
                  <c:v>43665</c:v>
                </c:pt>
                <c:pt idx="160">
                  <c:v>43658</c:v>
                </c:pt>
                <c:pt idx="161">
                  <c:v>43651</c:v>
                </c:pt>
                <c:pt idx="162">
                  <c:v>43644</c:v>
                </c:pt>
                <c:pt idx="163">
                  <c:v>43637</c:v>
                </c:pt>
                <c:pt idx="164">
                  <c:v>43630</c:v>
                </c:pt>
                <c:pt idx="165">
                  <c:v>43623</c:v>
                </c:pt>
                <c:pt idx="166">
                  <c:v>43616</c:v>
                </c:pt>
                <c:pt idx="167">
                  <c:v>43609</c:v>
                </c:pt>
                <c:pt idx="168">
                  <c:v>43602</c:v>
                </c:pt>
                <c:pt idx="169">
                  <c:v>43595</c:v>
                </c:pt>
                <c:pt idx="170">
                  <c:v>43588</c:v>
                </c:pt>
                <c:pt idx="171">
                  <c:v>43581</c:v>
                </c:pt>
                <c:pt idx="172">
                  <c:v>43574</c:v>
                </c:pt>
                <c:pt idx="173">
                  <c:v>43567</c:v>
                </c:pt>
                <c:pt idx="174">
                  <c:v>43560</c:v>
                </c:pt>
                <c:pt idx="175">
                  <c:v>43553</c:v>
                </c:pt>
                <c:pt idx="176">
                  <c:v>43546</c:v>
                </c:pt>
                <c:pt idx="177">
                  <c:v>43539</c:v>
                </c:pt>
                <c:pt idx="178">
                  <c:v>43532</c:v>
                </c:pt>
                <c:pt idx="179">
                  <c:v>43525</c:v>
                </c:pt>
                <c:pt idx="180">
                  <c:v>43518</c:v>
                </c:pt>
                <c:pt idx="181">
                  <c:v>43511</c:v>
                </c:pt>
                <c:pt idx="182">
                  <c:v>43504</c:v>
                </c:pt>
                <c:pt idx="183">
                  <c:v>43497</c:v>
                </c:pt>
                <c:pt idx="184">
                  <c:v>43490</c:v>
                </c:pt>
                <c:pt idx="185">
                  <c:v>43483</c:v>
                </c:pt>
                <c:pt idx="186">
                  <c:v>43476</c:v>
                </c:pt>
                <c:pt idx="187">
                  <c:v>43469</c:v>
                </c:pt>
                <c:pt idx="188">
                  <c:v>43462</c:v>
                </c:pt>
                <c:pt idx="189">
                  <c:v>43455</c:v>
                </c:pt>
                <c:pt idx="190">
                  <c:v>43448</c:v>
                </c:pt>
                <c:pt idx="191">
                  <c:v>43441</c:v>
                </c:pt>
                <c:pt idx="192">
                  <c:v>43434</c:v>
                </c:pt>
                <c:pt idx="193">
                  <c:v>43427</c:v>
                </c:pt>
                <c:pt idx="194">
                  <c:v>43420</c:v>
                </c:pt>
                <c:pt idx="195">
                  <c:v>43413</c:v>
                </c:pt>
                <c:pt idx="196">
                  <c:v>43406</c:v>
                </c:pt>
                <c:pt idx="197">
                  <c:v>43399</c:v>
                </c:pt>
                <c:pt idx="198">
                  <c:v>43392</c:v>
                </c:pt>
                <c:pt idx="199">
                  <c:v>43385</c:v>
                </c:pt>
                <c:pt idx="200">
                  <c:v>43378</c:v>
                </c:pt>
                <c:pt idx="201">
                  <c:v>43371</c:v>
                </c:pt>
                <c:pt idx="202">
                  <c:v>43364</c:v>
                </c:pt>
                <c:pt idx="203">
                  <c:v>43357</c:v>
                </c:pt>
                <c:pt idx="204">
                  <c:v>43350</c:v>
                </c:pt>
                <c:pt idx="205">
                  <c:v>43343</c:v>
                </c:pt>
                <c:pt idx="206">
                  <c:v>43336</c:v>
                </c:pt>
                <c:pt idx="207">
                  <c:v>43329</c:v>
                </c:pt>
                <c:pt idx="208">
                  <c:v>43322</c:v>
                </c:pt>
                <c:pt idx="209">
                  <c:v>43315</c:v>
                </c:pt>
                <c:pt idx="210">
                  <c:v>43308</c:v>
                </c:pt>
                <c:pt idx="211">
                  <c:v>43301</c:v>
                </c:pt>
                <c:pt idx="212">
                  <c:v>43294</c:v>
                </c:pt>
                <c:pt idx="213">
                  <c:v>43287</c:v>
                </c:pt>
                <c:pt idx="214">
                  <c:v>43280</c:v>
                </c:pt>
                <c:pt idx="215">
                  <c:v>43273</c:v>
                </c:pt>
                <c:pt idx="216">
                  <c:v>43266</c:v>
                </c:pt>
                <c:pt idx="217">
                  <c:v>43259</c:v>
                </c:pt>
                <c:pt idx="218">
                  <c:v>43252</c:v>
                </c:pt>
                <c:pt idx="219">
                  <c:v>43245</c:v>
                </c:pt>
                <c:pt idx="220">
                  <c:v>43238</c:v>
                </c:pt>
                <c:pt idx="221">
                  <c:v>43231</c:v>
                </c:pt>
                <c:pt idx="222">
                  <c:v>43224</c:v>
                </c:pt>
                <c:pt idx="223">
                  <c:v>43217</c:v>
                </c:pt>
                <c:pt idx="224">
                  <c:v>43210</c:v>
                </c:pt>
                <c:pt idx="225">
                  <c:v>43203</c:v>
                </c:pt>
                <c:pt idx="226">
                  <c:v>43196</c:v>
                </c:pt>
                <c:pt idx="227">
                  <c:v>43189</c:v>
                </c:pt>
                <c:pt idx="228">
                  <c:v>43182</c:v>
                </c:pt>
                <c:pt idx="229">
                  <c:v>43175</c:v>
                </c:pt>
                <c:pt idx="230">
                  <c:v>43168</c:v>
                </c:pt>
                <c:pt idx="231">
                  <c:v>43161</c:v>
                </c:pt>
                <c:pt idx="232">
                  <c:v>43154</c:v>
                </c:pt>
                <c:pt idx="233">
                  <c:v>43140</c:v>
                </c:pt>
                <c:pt idx="234">
                  <c:v>43133</c:v>
                </c:pt>
                <c:pt idx="235">
                  <c:v>43126</c:v>
                </c:pt>
                <c:pt idx="236">
                  <c:v>43119</c:v>
                </c:pt>
                <c:pt idx="237">
                  <c:v>43112</c:v>
                </c:pt>
                <c:pt idx="238">
                  <c:v>43105</c:v>
                </c:pt>
                <c:pt idx="239">
                  <c:v>43098</c:v>
                </c:pt>
                <c:pt idx="240">
                  <c:v>43091</c:v>
                </c:pt>
                <c:pt idx="241">
                  <c:v>43084</c:v>
                </c:pt>
                <c:pt idx="242">
                  <c:v>43077</c:v>
                </c:pt>
                <c:pt idx="243">
                  <c:v>43070</c:v>
                </c:pt>
                <c:pt idx="244">
                  <c:v>43063</c:v>
                </c:pt>
                <c:pt idx="245">
                  <c:v>43056</c:v>
                </c:pt>
                <c:pt idx="246">
                  <c:v>43049</c:v>
                </c:pt>
                <c:pt idx="247">
                  <c:v>43042</c:v>
                </c:pt>
                <c:pt idx="248">
                  <c:v>43035</c:v>
                </c:pt>
                <c:pt idx="249">
                  <c:v>43028</c:v>
                </c:pt>
                <c:pt idx="250">
                  <c:v>43021</c:v>
                </c:pt>
                <c:pt idx="251">
                  <c:v>43007</c:v>
                </c:pt>
                <c:pt idx="252">
                  <c:v>43000</c:v>
                </c:pt>
                <c:pt idx="253">
                  <c:v>42993</c:v>
                </c:pt>
                <c:pt idx="254">
                  <c:v>42986</c:v>
                </c:pt>
                <c:pt idx="255">
                  <c:v>42979</c:v>
                </c:pt>
                <c:pt idx="256">
                  <c:v>42972</c:v>
                </c:pt>
                <c:pt idx="257">
                  <c:v>42965</c:v>
                </c:pt>
                <c:pt idx="258">
                  <c:v>42958</c:v>
                </c:pt>
                <c:pt idx="259">
                  <c:v>42951</c:v>
                </c:pt>
                <c:pt idx="260">
                  <c:v>42944</c:v>
                </c:pt>
                <c:pt idx="261">
                  <c:v>42937</c:v>
                </c:pt>
                <c:pt idx="262">
                  <c:v>42930</c:v>
                </c:pt>
                <c:pt idx="263">
                  <c:v>42923</c:v>
                </c:pt>
                <c:pt idx="264">
                  <c:v>42916</c:v>
                </c:pt>
                <c:pt idx="265">
                  <c:v>42909</c:v>
                </c:pt>
                <c:pt idx="266">
                  <c:v>42902</c:v>
                </c:pt>
                <c:pt idx="267">
                  <c:v>42895</c:v>
                </c:pt>
                <c:pt idx="268">
                  <c:v>42888</c:v>
                </c:pt>
                <c:pt idx="269">
                  <c:v>42881</c:v>
                </c:pt>
                <c:pt idx="270">
                  <c:v>42874</c:v>
                </c:pt>
                <c:pt idx="271">
                  <c:v>42867</c:v>
                </c:pt>
                <c:pt idx="272">
                  <c:v>42860</c:v>
                </c:pt>
                <c:pt idx="273">
                  <c:v>42853</c:v>
                </c:pt>
                <c:pt idx="274">
                  <c:v>42846</c:v>
                </c:pt>
                <c:pt idx="275">
                  <c:v>42839</c:v>
                </c:pt>
                <c:pt idx="276">
                  <c:v>42832</c:v>
                </c:pt>
                <c:pt idx="277">
                  <c:v>42825</c:v>
                </c:pt>
                <c:pt idx="278">
                  <c:v>42818</c:v>
                </c:pt>
                <c:pt idx="279">
                  <c:v>42811</c:v>
                </c:pt>
                <c:pt idx="280">
                  <c:v>42804</c:v>
                </c:pt>
                <c:pt idx="281">
                  <c:v>42797</c:v>
                </c:pt>
                <c:pt idx="282">
                  <c:v>42790</c:v>
                </c:pt>
                <c:pt idx="283">
                  <c:v>42783</c:v>
                </c:pt>
                <c:pt idx="284">
                  <c:v>42776</c:v>
                </c:pt>
                <c:pt idx="285">
                  <c:v>42769</c:v>
                </c:pt>
                <c:pt idx="286">
                  <c:v>42755</c:v>
                </c:pt>
                <c:pt idx="287">
                  <c:v>42748</c:v>
                </c:pt>
                <c:pt idx="288">
                  <c:v>42741</c:v>
                </c:pt>
                <c:pt idx="289">
                  <c:v>42734</c:v>
                </c:pt>
                <c:pt idx="290">
                  <c:v>42727</c:v>
                </c:pt>
                <c:pt idx="291">
                  <c:v>42720</c:v>
                </c:pt>
                <c:pt idx="292">
                  <c:v>42713</c:v>
                </c:pt>
                <c:pt idx="293">
                  <c:v>42706</c:v>
                </c:pt>
                <c:pt idx="294">
                  <c:v>42699</c:v>
                </c:pt>
                <c:pt idx="295">
                  <c:v>42692</c:v>
                </c:pt>
                <c:pt idx="296">
                  <c:v>42685</c:v>
                </c:pt>
                <c:pt idx="297">
                  <c:v>42678</c:v>
                </c:pt>
                <c:pt idx="298">
                  <c:v>42671</c:v>
                </c:pt>
                <c:pt idx="299">
                  <c:v>42664</c:v>
                </c:pt>
                <c:pt idx="300">
                  <c:v>42657</c:v>
                </c:pt>
                <c:pt idx="301">
                  <c:v>42650</c:v>
                </c:pt>
                <c:pt idx="302">
                  <c:v>42643</c:v>
                </c:pt>
                <c:pt idx="303">
                  <c:v>42636</c:v>
                </c:pt>
                <c:pt idx="304">
                  <c:v>42629</c:v>
                </c:pt>
                <c:pt idx="305">
                  <c:v>42622</c:v>
                </c:pt>
                <c:pt idx="306">
                  <c:v>42615</c:v>
                </c:pt>
                <c:pt idx="307">
                  <c:v>42608</c:v>
                </c:pt>
                <c:pt idx="308">
                  <c:v>42601</c:v>
                </c:pt>
                <c:pt idx="309">
                  <c:v>42594</c:v>
                </c:pt>
                <c:pt idx="310">
                  <c:v>42587</c:v>
                </c:pt>
                <c:pt idx="311">
                  <c:v>42580</c:v>
                </c:pt>
                <c:pt idx="312">
                  <c:v>42573</c:v>
                </c:pt>
                <c:pt idx="313">
                  <c:v>42566</c:v>
                </c:pt>
                <c:pt idx="314">
                  <c:v>42559</c:v>
                </c:pt>
                <c:pt idx="315">
                  <c:v>42552</c:v>
                </c:pt>
                <c:pt idx="316">
                  <c:v>42545</c:v>
                </c:pt>
                <c:pt idx="317">
                  <c:v>42538</c:v>
                </c:pt>
                <c:pt idx="318">
                  <c:v>42531</c:v>
                </c:pt>
                <c:pt idx="319">
                  <c:v>42524</c:v>
                </c:pt>
                <c:pt idx="320">
                  <c:v>42517</c:v>
                </c:pt>
                <c:pt idx="321">
                  <c:v>42510</c:v>
                </c:pt>
                <c:pt idx="322">
                  <c:v>42503</c:v>
                </c:pt>
                <c:pt idx="323">
                  <c:v>42496</c:v>
                </c:pt>
                <c:pt idx="324">
                  <c:v>42489</c:v>
                </c:pt>
                <c:pt idx="325">
                  <c:v>42482</c:v>
                </c:pt>
                <c:pt idx="326">
                  <c:v>42475</c:v>
                </c:pt>
                <c:pt idx="327">
                  <c:v>42468</c:v>
                </c:pt>
                <c:pt idx="328">
                  <c:v>42461</c:v>
                </c:pt>
                <c:pt idx="329">
                  <c:v>42454</c:v>
                </c:pt>
                <c:pt idx="330">
                  <c:v>42447</c:v>
                </c:pt>
                <c:pt idx="331">
                  <c:v>42440</c:v>
                </c:pt>
                <c:pt idx="332">
                  <c:v>42433</c:v>
                </c:pt>
                <c:pt idx="333">
                  <c:v>42426</c:v>
                </c:pt>
                <c:pt idx="334">
                  <c:v>42419</c:v>
                </c:pt>
                <c:pt idx="335">
                  <c:v>42412</c:v>
                </c:pt>
                <c:pt idx="336">
                  <c:v>42398</c:v>
                </c:pt>
                <c:pt idx="337">
                  <c:v>42391</c:v>
                </c:pt>
                <c:pt idx="338">
                  <c:v>42384</c:v>
                </c:pt>
                <c:pt idx="339">
                  <c:v>42377</c:v>
                </c:pt>
                <c:pt idx="340">
                  <c:v>42370</c:v>
                </c:pt>
                <c:pt idx="341">
                  <c:v>42363</c:v>
                </c:pt>
                <c:pt idx="342">
                  <c:v>42356</c:v>
                </c:pt>
                <c:pt idx="343">
                  <c:v>42349</c:v>
                </c:pt>
                <c:pt idx="344">
                  <c:v>42342</c:v>
                </c:pt>
                <c:pt idx="345">
                  <c:v>42335</c:v>
                </c:pt>
                <c:pt idx="346">
                  <c:v>42328</c:v>
                </c:pt>
                <c:pt idx="347">
                  <c:v>42321</c:v>
                </c:pt>
                <c:pt idx="348">
                  <c:v>42314</c:v>
                </c:pt>
                <c:pt idx="349">
                  <c:v>42307</c:v>
                </c:pt>
                <c:pt idx="350">
                  <c:v>42300</c:v>
                </c:pt>
                <c:pt idx="351">
                  <c:v>42293</c:v>
                </c:pt>
                <c:pt idx="352">
                  <c:v>42286</c:v>
                </c:pt>
                <c:pt idx="353">
                  <c:v>42272</c:v>
                </c:pt>
                <c:pt idx="354">
                  <c:v>42265</c:v>
                </c:pt>
                <c:pt idx="355">
                  <c:v>42258</c:v>
                </c:pt>
                <c:pt idx="356">
                  <c:v>42251</c:v>
                </c:pt>
                <c:pt idx="357">
                  <c:v>42244</c:v>
                </c:pt>
                <c:pt idx="358">
                  <c:v>42237</c:v>
                </c:pt>
                <c:pt idx="359">
                  <c:v>42230</c:v>
                </c:pt>
                <c:pt idx="360">
                  <c:v>42223</c:v>
                </c:pt>
                <c:pt idx="361">
                  <c:v>42216</c:v>
                </c:pt>
                <c:pt idx="362">
                  <c:v>42209</c:v>
                </c:pt>
                <c:pt idx="363">
                  <c:v>42202</c:v>
                </c:pt>
                <c:pt idx="364">
                  <c:v>42195</c:v>
                </c:pt>
                <c:pt idx="365">
                  <c:v>42188</c:v>
                </c:pt>
                <c:pt idx="366">
                  <c:v>42181</c:v>
                </c:pt>
              </c:numCache>
            </c:numRef>
          </c:cat>
          <c:val>
            <c:numRef>
              <c:f>导出数据!$B$4:$B$370</c:f>
              <c:numCache>
                <c:formatCode>General</c:formatCode>
                <c:ptCount val="367"/>
                <c:pt idx="0">
                  <c:v>61.9</c:v>
                </c:pt>
                <c:pt idx="1">
                  <c:v>62.77</c:v>
                </c:pt>
                <c:pt idx="2">
                  <c:v>54.55</c:v>
                </c:pt>
                <c:pt idx="3">
                  <c:v>41.99</c:v>
                </c:pt>
                <c:pt idx="4">
                  <c:v>19.05</c:v>
                </c:pt>
                <c:pt idx="5">
                  <c:v>9.9600000000000009</c:v>
                </c:pt>
                <c:pt idx="6">
                  <c:v>13.85</c:v>
                </c:pt>
                <c:pt idx="7">
                  <c:v>16.88</c:v>
                </c:pt>
                <c:pt idx="8">
                  <c:v>16.02</c:v>
                </c:pt>
                <c:pt idx="9">
                  <c:v>15.15</c:v>
                </c:pt>
                <c:pt idx="10">
                  <c:v>41.99</c:v>
                </c:pt>
                <c:pt idx="11">
                  <c:v>58.87</c:v>
                </c:pt>
                <c:pt idx="12">
                  <c:v>51.52</c:v>
                </c:pt>
                <c:pt idx="13">
                  <c:v>48.48</c:v>
                </c:pt>
                <c:pt idx="14">
                  <c:v>56.71</c:v>
                </c:pt>
                <c:pt idx="15">
                  <c:v>58.44</c:v>
                </c:pt>
                <c:pt idx="16">
                  <c:v>62.34</c:v>
                </c:pt>
                <c:pt idx="17">
                  <c:v>62.77</c:v>
                </c:pt>
                <c:pt idx="18">
                  <c:v>74.89</c:v>
                </c:pt>
                <c:pt idx="19">
                  <c:v>74.89</c:v>
                </c:pt>
                <c:pt idx="20">
                  <c:v>76.19</c:v>
                </c:pt>
                <c:pt idx="21">
                  <c:v>74.89</c:v>
                </c:pt>
                <c:pt idx="22">
                  <c:v>76.19</c:v>
                </c:pt>
                <c:pt idx="23">
                  <c:v>81.39</c:v>
                </c:pt>
                <c:pt idx="24">
                  <c:v>83.55</c:v>
                </c:pt>
                <c:pt idx="25">
                  <c:v>83.55</c:v>
                </c:pt>
                <c:pt idx="26">
                  <c:v>83.12</c:v>
                </c:pt>
                <c:pt idx="27">
                  <c:v>80.95</c:v>
                </c:pt>
                <c:pt idx="28">
                  <c:v>82.25</c:v>
                </c:pt>
                <c:pt idx="29">
                  <c:v>83.12</c:v>
                </c:pt>
                <c:pt idx="30">
                  <c:v>81.819999999999993</c:v>
                </c:pt>
                <c:pt idx="31">
                  <c:v>83.12</c:v>
                </c:pt>
                <c:pt idx="32">
                  <c:v>83.12</c:v>
                </c:pt>
                <c:pt idx="33">
                  <c:v>86.15</c:v>
                </c:pt>
                <c:pt idx="34">
                  <c:v>82.25</c:v>
                </c:pt>
                <c:pt idx="35">
                  <c:v>81.39</c:v>
                </c:pt>
                <c:pt idx="36">
                  <c:v>79.650000000000006</c:v>
                </c:pt>
                <c:pt idx="37">
                  <c:v>67.53</c:v>
                </c:pt>
                <c:pt idx="38">
                  <c:v>58.01</c:v>
                </c:pt>
                <c:pt idx="39">
                  <c:v>42.86</c:v>
                </c:pt>
                <c:pt idx="40">
                  <c:v>49.78</c:v>
                </c:pt>
                <c:pt idx="41">
                  <c:v>71.86</c:v>
                </c:pt>
                <c:pt idx="42">
                  <c:v>81.39</c:v>
                </c:pt>
                <c:pt idx="43">
                  <c:v>88.74</c:v>
                </c:pt>
                <c:pt idx="44">
                  <c:v>88.74</c:v>
                </c:pt>
                <c:pt idx="45">
                  <c:v>86.58</c:v>
                </c:pt>
                <c:pt idx="46">
                  <c:v>85.28</c:v>
                </c:pt>
                <c:pt idx="47">
                  <c:v>87.88</c:v>
                </c:pt>
                <c:pt idx="48">
                  <c:v>88.31</c:v>
                </c:pt>
                <c:pt idx="49">
                  <c:v>88.74</c:v>
                </c:pt>
                <c:pt idx="50">
                  <c:v>88.31</c:v>
                </c:pt>
                <c:pt idx="51">
                  <c:v>89.18</c:v>
                </c:pt>
                <c:pt idx="52">
                  <c:v>89.18</c:v>
                </c:pt>
                <c:pt idx="53">
                  <c:v>89.18</c:v>
                </c:pt>
                <c:pt idx="54">
                  <c:v>87.88</c:v>
                </c:pt>
                <c:pt idx="55">
                  <c:v>86.15</c:v>
                </c:pt>
                <c:pt idx="56">
                  <c:v>84.42</c:v>
                </c:pt>
                <c:pt idx="57">
                  <c:v>82.68</c:v>
                </c:pt>
                <c:pt idx="58">
                  <c:v>74.03</c:v>
                </c:pt>
                <c:pt idx="59">
                  <c:v>71.430000000000007</c:v>
                </c:pt>
                <c:pt idx="60">
                  <c:v>74.459999999999994</c:v>
                </c:pt>
                <c:pt idx="61">
                  <c:v>86.15</c:v>
                </c:pt>
                <c:pt idx="62">
                  <c:v>85.71</c:v>
                </c:pt>
                <c:pt idx="63">
                  <c:v>86.15</c:v>
                </c:pt>
                <c:pt idx="64">
                  <c:v>85.28</c:v>
                </c:pt>
                <c:pt idx="65">
                  <c:v>90.04</c:v>
                </c:pt>
                <c:pt idx="66">
                  <c:v>90.04</c:v>
                </c:pt>
                <c:pt idx="67">
                  <c:v>90.04</c:v>
                </c:pt>
                <c:pt idx="68">
                  <c:v>90.04</c:v>
                </c:pt>
                <c:pt idx="69">
                  <c:v>90.04</c:v>
                </c:pt>
                <c:pt idx="70">
                  <c:v>90.04</c:v>
                </c:pt>
                <c:pt idx="71">
                  <c:v>90.48</c:v>
                </c:pt>
                <c:pt idx="72">
                  <c:v>89.18</c:v>
                </c:pt>
                <c:pt idx="73">
                  <c:v>89.61</c:v>
                </c:pt>
                <c:pt idx="74">
                  <c:v>90.04</c:v>
                </c:pt>
                <c:pt idx="75">
                  <c:v>90.48</c:v>
                </c:pt>
                <c:pt idx="76">
                  <c:v>90.04</c:v>
                </c:pt>
                <c:pt idx="77">
                  <c:v>85.71</c:v>
                </c:pt>
                <c:pt idx="78">
                  <c:v>77.06</c:v>
                </c:pt>
                <c:pt idx="79">
                  <c:v>75.760000000000005</c:v>
                </c:pt>
                <c:pt idx="80">
                  <c:v>79.650000000000006</c:v>
                </c:pt>
                <c:pt idx="81">
                  <c:v>86.15</c:v>
                </c:pt>
                <c:pt idx="82">
                  <c:v>87.45</c:v>
                </c:pt>
                <c:pt idx="83">
                  <c:v>89.61</c:v>
                </c:pt>
                <c:pt idx="84">
                  <c:v>90.48</c:v>
                </c:pt>
                <c:pt idx="85">
                  <c:v>90.91</c:v>
                </c:pt>
                <c:pt idx="86">
                  <c:v>90.04</c:v>
                </c:pt>
                <c:pt idx="87">
                  <c:v>92.21</c:v>
                </c:pt>
                <c:pt idx="88">
                  <c:v>92.64</c:v>
                </c:pt>
                <c:pt idx="89">
                  <c:v>92.64</c:v>
                </c:pt>
                <c:pt idx="90">
                  <c:v>92.64</c:v>
                </c:pt>
                <c:pt idx="91">
                  <c:v>92.64</c:v>
                </c:pt>
                <c:pt idx="92">
                  <c:v>90.91</c:v>
                </c:pt>
                <c:pt idx="93">
                  <c:v>90.04</c:v>
                </c:pt>
                <c:pt idx="94">
                  <c:v>90.04</c:v>
                </c:pt>
                <c:pt idx="95">
                  <c:v>90.04</c:v>
                </c:pt>
                <c:pt idx="96">
                  <c:v>89.18</c:v>
                </c:pt>
                <c:pt idx="97">
                  <c:v>90.04</c:v>
                </c:pt>
                <c:pt idx="98">
                  <c:v>91.34</c:v>
                </c:pt>
                <c:pt idx="99">
                  <c:v>93.51</c:v>
                </c:pt>
                <c:pt idx="100">
                  <c:v>94.81</c:v>
                </c:pt>
                <c:pt idx="101">
                  <c:v>95.24</c:v>
                </c:pt>
                <c:pt idx="102">
                  <c:v>95.24</c:v>
                </c:pt>
                <c:pt idx="103">
                  <c:v>95.24</c:v>
                </c:pt>
                <c:pt idx="104">
                  <c:v>95.24</c:v>
                </c:pt>
                <c:pt idx="105">
                  <c:v>95.24</c:v>
                </c:pt>
                <c:pt idx="106">
                  <c:v>94.37</c:v>
                </c:pt>
                <c:pt idx="107">
                  <c:v>94.37</c:v>
                </c:pt>
                <c:pt idx="108">
                  <c:v>94.37</c:v>
                </c:pt>
                <c:pt idx="109">
                  <c:v>94.37</c:v>
                </c:pt>
                <c:pt idx="110">
                  <c:v>93.51</c:v>
                </c:pt>
                <c:pt idx="111">
                  <c:v>95.24</c:v>
                </c:pt>
                <c:pt idx="112">
                  <c:v>95.24</c:v>
                </c:pt>
                <c:pt idx="113">
                  <c:v>94.37</c:v>
                </c:pt>
                <c:pt idx="114">
                  <c:v>93.07</c:v>
                </c:pt>
                <c:pt idx="115">
                  <c:v>92.64</c:v>
                </c:pt>
                <c:pt idx="116">
                  <c:v>91.77</c:v>
                </c:pt>
                <c:pt idx="117">
                  <c:v>90.04</c:v>
                </c:pt>
                <c:pt idx="118">
                  <c:v>86.44</c:v>
                </c:pt>
                <c:pt idx="119">
                  <c:v>84.21</c:v>
                </c:pt>
                <c:pt idx="120">
                  <c:v>84.21</c:v>
                </c:pt>
                <c:pt idx="121">
                  <c:v>83.81</c:v>
                </c:pt>
                <c:pt idx="122">
                  <c:v>83.4</c:v>
                </c:pt>
                <c:pt idx="123">
                  <c:v>82.59</c:v>
                </c:pt>
                <c:pt idx="124">
                  <c:v>81.78</c:v>
                </c:pt>
                <c:pt idx="125">
                  <c:v>80.97</c:v>
                </c:pt>
                <c:pt idx="126">
                  <c:v>77.73</c:v>
                </c:pt>
                <c:pt idx="127">
                  <c:v>80.97</c:v>
                </c:pt>
                <c:pt idx="128">
                  <c:v>82.19</c:v>
                </c:pt>
                <c:pt idx="129">
                  <c:v>81.38</c:v>
                </c:pt>
                <c:pt idx="130">
                  <c:v>81.78</c:v>
                </c:pt>
                <c:pt idx="131">
                  <c:v>87.05</c:v>
                </c:pt>
                <c:pt idx="132">
                  <c:v>87.85</c:v>
                </c:pt>
                <c:pt idx="133">
                  <c:v>87.45</c:v>
                </c:pt>
                <c:pt idx="134">
                  <c:v>87.45</c:v>
                </c:pt>
                <c:pt idx="135">
                  <c:v>88.26</c:v>
                </c:pt>
                <c:pt idx="136">
                  <c:v>88.26</c:v>
                </c:pt>
                <c:pt idx="137">
                  <c:v>88.26</c:v>
                </c:pt>
                <c:pt idx="138">
                  <c:v>89.88</c:v>
                </c:pt>
                <c:pt idx="139">
                  <c:v>89.88</c:v>
                </c:pt>
                <c:pt idx="140">
                  <c:v>89.88</c:v>
                </c:pt>
                <c:pt idx="141">
                  <c:v>87.85</c:v>
                </c:pt>
                <c:pt idx="142">
                  <c:v>86.23</c:v>
                </c:pt>
                <c:pt idx="143">
                  <c:v>85.43</c:v>
                </c:pt>
                <c:pt idx="144">
                  <c:v>86.23</c:v>
                </c:pt>
                <c:pt idx="145">
                  <c:v>86.23</c:v>
                </c:pt>
                <c:pt idx="146">
                  <c:v>85.02</c:v>
                </c:pt>
                <c:pt idx="147">
                  <c:v>87.04</c:v>
                </c:pt>
                <c:pt idx="148">
                  <c:v>86.23</c:v>
                </c:pt>
                <c:pt idx="149">
                  <c:v>86.23</c:v>
                </c:pt>
                <c:pt idx="150">
                  <c:v>84.21</c:v>
                </c:pt>
                <c:pt idx="151">
                  <c:v>79.760000000000005</c:v>
                </c:pt>
                <c:pt idx="152">
                  <c:v>78.14</c:v>
                </c:pt>
                <c:pt idx="153">
                  <c:v>75.3</c:v>
                </c:pt>
                <c:pt idx="154">
                  <c:v>76.52</c:v>
                </c:pt>
                <c:pt idx="155">
                  <c:v>78.14</c:v>
                </c:pt>
                <c:pt idx="156">
                  <c:v>84.62</c:v>
                </c:pt>
                <c:pt idx="157">
                  <c:v>89.47</c:v>
                </c:pt>
                <c:pt idx="158">
                  <c:v>90.69</c:v>
                </c:pt>
                <c:pt idx="159">
                  <c:v>91.09</c:v>
                </c:pt>
                <c:pt idx="160">
                  <c:v>90.69</c:v>
                </c:pt>
                <c:pt idx="161">
                  <c:v>90.69</c:v>
                </c:pt>
                <c:pt idx="162">
                  <c:v>89.88</c:v>
                </c:pt>
                <c:pt idx="163">
                  <c:v>88.66</c:v>
                </c:pt>
                <c:pt idx="164">
                  <c:v>91.09</c:v>
                </c:pt>
                <c:pt idx="165">
                  <c:v>91.09</c:v>
                </c:pt>
                <c:pt idx="166">
                  <c:v>90.69</c:v>
                </c:pt>
                <c:pt idx="167">
                  <c:v>90.69</c:v>
                </c:pt>
                <c:pt idx="168">
                  <c:v>90.28</c:v>
                </c:pt>
                <c:pt idx="169">
                  <c:v>90.28</c:v>
                </c:pt>
                <c:pt idx="170">
                  <c:v>90.28</c:v>
                </c:pt>
                <c:pt idx="171">
                  <c:v>88.26</c:v>
                </c:pt>
                <c:pt idx="172">
                  <c:v>88.26</c:v>
                </c:pt>
                <c:pt idx="173">
                  <c:v>88.26</c:v>
                </c:pt>
                <c:pt idx="174">
                  <c:v>87.04</c:v>
                </c:pt>
                <c:pt idx="175">
                  <c:v>86.64</c:v>
                </c:pt>
                <c:pt idx="176">
                  <c:v>85.43</c:v>
                </c:pt>
                <c:pt idx="177">
                  <c:v>83.4</c:v>
                </c:pt>
                <c:pt idx="178">
                  <c:v>84.21</c:v>
                </c:pt>
                <c:pt idx="179">
                  <c:v>82.59</c:v>
                </c:pt>
                <c:pt idx="180">
                  <c:v>81.78</c:v>
                </c:pt>
                <c:pt idx="181">
                  <c:v>81.78</c:v>
                </c:pt>
                <c:pt idx="182">
                  <c:v>81.38</c:v>
                </c:pt>
                <c:pt idx="183">
                  <c:v>80.97</c:v>
                </c:pt>
                <c:pt idx="184">
                  <c:v>79.349999999999994</c:v>
                </c:pt>
                <c:pt idx="185">
                  <c:v>78.540000000000006</c:v>
                </c:pt>
                <c:pt idx="186">
                  <c:v>77.73</c:v>
                </c:pt>
                <c:pt idx="187">
                  <c:v>76.11</c:v>
                </c:pt>
                <c:pt idx="188">
                  <c:v>76.52</c:v>
                </c:pt>
                <c:pt idx="189">
                  <c:v>77.33</c:v>
                </c:pt>
                <c:pt idx="190">
                  <c:v>77.33</c:v>
                </c:pt>
                <c:pt idx="191">
                  <c:v>78.540000000000006</c:v>
                </c:pt>
                <c:pt idx="192">
                  <c:v>76.52</c:v>
                </c:pt>
                <c:pt idx="193">
                  <c:v>86.64</c:v>
                </c:pt>
                <c:pt idx="194">
                  <c:v>91.09</c:v>
                </c:pt>
                <c:pt idx="195">
                  <c:v>91.9</c:v>
                </c:pt>
                <c:pt idx="196">
                  <c:v>91.5</c:v>
                </c:pt>
                <c:pt idx="197">
                  <c:v>91.9</c:v>
                </c:pt>
                <c:pt idx="198">
                  <c:v>91.5</c:v>
                </c:pt>
                <c:pt idx="199">
                  <c:v>91.5</c:v>
                </c:pt>
                <c:pt idx="200">
                  <c:v>91.5</c:v>
                </c:pt>
                <c:pt idx="201">
                  <c:v>91.9</c:v>
                </c:pt>
                <c:pt idx="202">
                  <c:v>91.5</c:v>
                </c:pt>
                <c:pt idx="203">
                  <c:v>90.69</c:v>
                </c:pt>
                <c:pt idx="204">
                  <c:v>90.69</c:v>
                </c:pt>
                <c:pt idx="205">
                  <c:v>91.9</c:v>
                </c:pt>
                <c:pt idx="206">
                  <c:v>92.71</c:v>
                </c:pt>
                <c:pt idx="207">
                  <c:v>92.71</c:v>
                </c:pt>
                <c:pt idx="208">
                  <c:v>92.71</c:v>
                </c:pt>
                <c:pt idx="209">
                  <c:v>92.71</c:v>
                </c:pt>
                <c:pt idx="210">
                  <c:v>92.71</c:v>
                </c:pt>
                <c:pt idx="211">
                  <c:v>92.31</c:v>
                </c:pt>
                <c:pt idx="212">
                  <c:v>91.9</c:v>
                </c:pt>
                <c:pt idx="213">
                  <c:v>91.9</c:v>
                </c:pt>
                <c:pt idx="214">
                  <c:v>92.31</c:v>
                </c:pt>
                <c:pt idx="215">
                  <c:v>92.31</c:v>
                </c:pt>
                <c:pt idx="216">
                  <c:v>92.31</c:v>
                </c:pt>
                <c:pt idx="217">
                  <c:v>92.31</c:v>
                </c:pt>
                <c:pt idx="218">
                  <c:v>92.31</c:v>
                </c:pt>
                <c:pt idx="219">
                  <c:v>92.31</c:v>
                </c:pt>
                <c:pt idx="220">
                  <c:v>92.31</c:v>
                </c:pt>
                <c:pt idx="221">
                  <c:v>92.31</c:v>
                </c:pt>
                <c:pt idx="222">
                  <c:v>92.31</c:v>
                </c:pt>
                <c:pt idx="223">
                  <c:v>92.31</c:v>
                </c:pt>
                <c:pt idx="224">
                  <c:v>92.31</c:v>
                </c:pt>
                <c:pt idx="225">
                  <c:v>92.31</c:v>
                </c:pt>
                <c:pt idx="226">
                  <c:v>92.31</c:v>
                </c:pt>
                <c:pt idx="227">
                  <c:v>92.31</c:v>
                </c:pt>
                <c:pt idx="228">
                  <c:v>92.71</c:v>
                </c:pt>
                <c:pt idx="229">
                  <c:v>92.71</c:v>
                </c:pt>
                <c:pt idx="230">
                  <c:v>92.71</c:v>
                </c:pt>
                <c:pt idx="231">
                  <c:v>92.71</c:v>
                </c:pt>
                <c:pt idx="232">
                  <c:v>92.71</c:v>
                </c:pt>
                <c:pt idx="233">
                  <c:v>92.71</c:v>
                </c:pt>
                <c:pt idx="234">
                  <c:v>92.71</c:v>
                </c:pt>
                <c:pt idx="235">
                  <c:v>92.71</c:v>
                </c:pt>
                <c:pt idx="236">
                  <c:v>92.71</c:v>
                </c:pt>
                <c:pt idx="237">
                  <c:v>92.71</c:v>
                </c:pt>
                <c:pt idx="238">
                  <c:v>93.12</c:v>
                </c:pt>
                <c:pt idx="239">
                  <c:v>93.12</c:v>
                </c:pt>
                <c:pt idx="240">
                  <c:v>92.71</c:v>
                </c:pt>
                <c:pt idx="241">
                  <c:v>92.71</c:v>
                </c:pt>
                <c:pt idx="242">
                  <c:v>92.31</c:v>
                </c:pt>
                <c:pt idx="243">
                  <c:v>92.71</c:v>
                </c:pt>
                <c:pt idx="244">
                  <c:v>92.71</c:v>
                </c:pt>
                <c:pt idx="245">
                  <c:v>93.12</c:v>
                </c:pt>
                <c:pt idx="246">
                  <c:v>93.12</c:v>
                </c:pt>
                <c:pt idx="247">
                  <c:v>93.12</c:v>
                </c:pt>
                <c:pt idx="248">
                  <c:v>92.31</c:v>
                </c:pt>
                <c:pt idx="249">
                  <c:v>93.12</c:v>
                </c:pt>
                <c:pt idx="250">
                  <c:v>93.52</c:v>
                </c:pt>
                <c:pt idx="251">
                  <c:v>93.93</c:v>
                </c:pt>
                <c:pt idx="252">
                  <c:v>93.93</c:v>
                </c:pt>
                <c:pt idx="253">
                  <c:v>93.93</c:v>
                </c:pt>
                <c:pt idx="254">
                  <c:v>93.93</c:v>
                </c:pt>
                <c:pt idx="255">
                  <c:v>93.93</c:v>
                </c:pt>
                <c:pt idx="256">
                  <c:v>94.74</c:v>
                </c:pt>
                <c:pt idx="257">
                  <c:v>94.74</c:v>
                </c:pt>
                <c:pt idx="258">
                  <c:v>94.33</c:v>
                </c:pt>
                <c:pt idx="259">
                  <c:v>95.14</c:v>
                </c:pt>
                <c:pt idx="260">
                  <c:v>95.14</c:v>
                </c:pt>
                <c:pt idx="261">
                  <c:v>94.74</c:v>
                </c:pt>
                <c:pt idx="262">
                  <c:v>94.33</c:v>
                </c:pt>
                <c:pt idx="263">
                  <c:v>93.12</c:v>
                </c:pt>
                <c:pt idx="264">
                  <c:v>93.12</c:v>
                </c:pt>
                <c:pt idx="265">
                  <c:v>92.71</c:v>
                </c:pt>
                <c:pt idx="266">
                  <c:v>93.12</c:v>
                </c:pt>
                <c:pt idx="267">
                  <c:v>92.71</c:v>
                </c:pt>
                <c:pt idx="268">
                  <c:v>93.93</c:v>
                </c:pt>
                <c:pt idx="269">
                  <c:v>93.93</c:v>
                </c:pt>
                <c:pt idx="270">
                  <c:v>91.9</c:v>
                </c:pt>
                <c:pt idx="271">
                  <c:v>87.04</c:v>
                </c:pt>
                <c:pt idx="272">
                  <c:v>85.83</c:v>
                </c:pt>
                <c:pt idx="273">
                  <c:v>84.62</c:v>
                </c:pt>
                <c:pt idx="274">
                  <c:v>82.59</c:v>
                </c:pt>
                <c:pt idx="275">
                  <c:v>93.12</c:v>
                </c:pt>
                <c:pt idx="276">
                  <c:v>93.93</c:v>
                </c:pt>
                <c:pt idx="277">
                  <c:v>95.14</c:v>
                </c:pt>
                <c:pt idx="278">
                  <c:v>95.14</c:v>
                </c:pt>
                <c:pt idx="279">
                  <c:v>95.14</c:v>
                </c:pt>
                <c:pt idx="280">
                  <c:v>93.52</c:v>
                </c:pt>
                <c:pt idx="281">
                  <c:v>93.12</c:v>
                </c:pt>
                <c:pt idx="282">
                  <c:v>92.31</c:v>
                </c:pt>
                <c:pt idx="283">
                  <c:v>90.69</c:v>
                </c:pt>
                <c:pt idx="284">
                  <c:v>85.43</c:v>
                </c:pt>
                <c:pt idx="285">
                  <c:v>83.38</c:v>
                </c:pt>
                <c:pt idx="286">
                  <c:v>82.68</c:v>
                </c:pt>
                <c:pt idx="287">
                  <c:v>79.28</c:v>
                </c:pt>
                <c:pt idx="288">
                  <c:v>78.59</c:v>
                </c:pt>
                <c:pt idx="289">
                  <c:v>77.23</c:v>
                </c:pt>
                <c:pt idx="290">
                  <c:v>79.959999999999994</c:v>
                </c:pt>
                <c:pt idx="291">
                  <c:v>78.59</c:v>
                </c:pt>
                <c:pt idx="292">
                  <c:v>60.82</c:v>
                </c:pt>
                <c:pt idx="293">
                  <c:v>52.62</c:v>
                </c:pt>
                <c:pt idx="294">
                  <c:v>52.62</c:v>
                </c:pt>
                <c:pt idx="295">
                  <c:v>59.45</c:v>
                </c:pt>
                <c:pt idx="296">
                  <c:v>62.87</c:v>
                </c:pt>
                <c:pt idx="297">
                  <c:v>49.2</c:v>
                </c:pt>
                <c:pt idx="298">
                  <c:v>48.52</c:v>
                </c:pt>
                <c:pt idx="299">
                  <c:v>53.3</c:v>
                </c:pt>
                <c:pt idx="300">
                  <c:v>63.56</c:v>
                </c:pt>
                <c:pt idx="301">
                  <c:v>68.34</c:v>
                </c:pt>
                <c:pt idx="302">
                  <c:v>69.02</c:v>
                </c:pt>
                <c:pt idx="303">
                  <c:v>75.86</c:v>
                </c:pt>
                <c:pt idx="304">
                  <c:v>89.52</c:v>
                </c:pt>
                <c:pt idx="305">
                  <c:v>91.57</c:v>
                </c:pt>
                <c:pt idx="306">
                  <c:v>90.89</c:v>
                </c:pt>
                <c:pt idx="307">
                  <c:v>90.2</c:v>
                </c:pt>
                <c:pt idx="308">
                  <c:v>90.2</c:v>
                </c:pt>
                <c:pt idx="309">
                  <c:v>88.83</c:v>
                </c:pt>
                <c:pt idx="310">
                  <c:v>88.15</c:v>
                </c:pt>
                <c:pt idx="311">
                  <c:v>86.1</c:v>
                </c:pt>
                <c:pt idx="312">
                  <c:v>87.47</c:v>
                </c:pt>
                <c:pt idx="313">
                  <c:v>87.47</c:v>
                </c:pt>
                <c:pt idx="314">
                  <c:v>76.540000000000006</c:v>
                </c:pt>
                <c:pt idx="315">
                  <c:v>66.290000000000006</c:v>
                </c:pt>
                <c:pt idx="316">
                  <c:v>53.99</c:v>
                </c:pt>
                <c:pt idx="317">
                  <c:v>53.99</c:v>
                </c:pt>
                <c:pt idx="318">
                  <c:v>60.14</c:v>
                </c:pt>
                <c:pt idx="319">
                  <c:v>63.56</c:v>
                </c:pt>
                <c:pt idx="320">
                  <c:v>72.44</c:v>
                </c:pt>
                <c:pt idx="321">
                  <c:v>92.25</c:v>
                </c:pt>
                <c:pt idx="322">
                  <c:v>95.67</c:v>
                </c:pt>
                <c:pt idx="323">
                  <c:v>95.67</c:v>
                </c:pt>
                <c:pt idx="324">
                  <c:v>96.35</c:v>
                </c:pt>
                <c:pt idx="325">
                  <c:v>94.3</c:v>
                </c:pt>
                <c:pt idx="326">
                  <c:v>90.2</c:v>
                </c:pt>
                <c:pt idx="327">
                  <c:v>75.17</c:v>
                </c:pt>
                <c:pt idx="328">
                  <c:v>68.34</c:v>
                </c:pt>
                <c:pt idx="329">
                  <c:v>66.97</c:v>
                </c:pt>
                <c:pt idx="330">
                  <c:v>62.19</c:v>
                </c:pt>
                <c:pt idx="331">
                  <c:v>62.19</c:v>
                </c:pt>
                <c:pt idx="332">
                  <c:v>49.2</c:v>
                </c:pt>
                <c:pt idx="333">
                  <c:v>43.05</c:v>
                </c:pt>
                <c:pt idx="334">
                  <c:v>28.71</c:v>
                </c:pt>
                <c:pt idx="335">
                  <c:v>23.92</c:v>
                </c:pt>
                <c:pt idx="336">
                  <c:v>28.71</c:v>
                </c:pt>
                <c:pt idx="337">
                  <c:v>23.24</c:v>
                </c:pt>
                <c:pt idx="338">
                  <c:v>15.72</c:v>
                </c:pt>
                <c:pt idx="339">
                  <c:v>14.35</c:v>
                </c:pt>
                <c:pt idx="340">
                  <c:v>7.36</c:v>
                </c:pt>
                <c:pt idx="341">
                  <c:v>4.91</c:v>
                </c:pt>
                <c:pt idx="342">
                  <c:v>4.29</c:v>
                </c:pt>
                <c:pt idx="343">
                  <c:v>4.91</c:v>
                </c:pt>
                <c:pt idx="344">
                  <c:v>5.52</c:v>
                </c:pt>
                <c:pt idx="345">
                  <c:v>6.13</c:v>
                </c:pt>
                <c:pt idx="346">
                  <c:v>6.75</c:v>
                </c:pt>
                <c:pt idx="347">
                  <c:v>8.59</c:v>
                </c:pt>
                <c:pt idx="348">
                  <c:v>4.29</c:v>
                </c:pt>
                <c:pt idx="349">
                  <c:v>3.68</c:v>
                </c:pt>
                <c:pt idx="350">
                  <c:v>4.91</c:v>
                </c:pt>
                <c:pt idx="351">
                  <c:v>4.91</c:v>
                </c:pt>
                <c:pt idx="352">
                  <c:v>9.82</c:v>
                </c:pt>
                <c:pt idx="353">
                  <c:v>12.27</c:v>
                </c:pt>
                <c:pt idx="354">
                  <c:v>19.02</c:v>
                </c:pt>
                <c:pt idx="355">
                  <c:v>19.63</c:v>
                </c:pt>
                <c:pt idx="356">
                  <c:v>20.86</c:v>
                </c:pt>
                <c:pt idx="357">
                  <c:v>24.54</c:v>
                </c:pt>
                <c:pt idx="358">
                  <c:v>29.45</c:v>
                </c:pt>
                <c:pt idx="359">
                  <c:v>25.15</c:v>
                </c:pt>
                <c:pt idx="360">
                  <c:v>7.98</c:v>
                </c:pt>
                <c:pt idx="361">
                  <c:v>3.07</c:v>
                </c:pt>
                <c:pt idx="362">
                  <c:v>3.07</c:v>
                </c:pt>
                <c:pt idx="363">
                  <c:v>3.07</c:v>
                </c:pt>
                <c:pt idx="364">
                  <c:v>3.68</c:v>
                </c:pt>
                <c:pt idx="365">
                  <c:v>7.36</c:v>
                </c:pt>
                <c:pt idx="366">
                  <c:v>13.49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E5-47D1-9424-F479681302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35584496"/>
        <c:axId val="1"/>
      </c:lineChart>
      <c:dateAx>
        <c:axId val="1035584496"/>
        <c:scaling>
          <c:orientation val="minMax"/>
        </c:scaling>
        <c:delete val="0"/>
        <c:axPos val="b"/>
        <c:numFmt formatCode="yyyy\-m\-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0355844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247家钢铁企业：高炉产能利用率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66"/>
              <c:layout>
                <c:manualLayout>
                  <c:x val="-5.8066283210079429E-2"/>
                  <c:y val="2.84107697696732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86C-465F-9D9E-AE91396590ED}"/>
                </c:ext>
              </c:extLst>
            </c:dLbl>
            <c:dLbl>
              <c:idx val="70"/>
              <c:layout>
                <c:manualLayout>
                  <c:x val="-5.4779512462339083E-3"/>
                  <c:y val="-4.73512829494554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86C-465F-9D9E-AE91396590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Sheet1!$A$3:$A$73</c:f>
              <c:numCache>
                <c:formatCode>yyyy\-mm\-dd</c:formatCode>
                <c:ptCount val="71"/>
                <c:pt idx="0">
                  <c:v>44799</c:v>
                </c:pt>
                <c:pt idx="1">
                  <c:v>44792</c:v>
                </c:pt>
                <c:pt idx="2">
                  <c:v>44785</c:v>
                </c:pt>
                <c:pt idx="3">
                  <c:v>44778</c:v>
                </c:pt>
                <c:pt idx="4">
                  <c:v>44771</c:v>
                </c:pt>
                <c:pt idx="5">
                  <c:v>44764</c:v>
                </c:pt>
                <c:pt idx="6">
                  <c:v>44757</c:v>
                </c:pt>
                <c:pt idx="7">
                  <c:v>44750</c:v>
                </c:pt>
                <c:pt idx="8">
                  <c:v>44743</c:v>
                </c:pt>
                <c:pt idx="9">
                  <c:v>44736</c:v>
                </c:pt>
                <c:pt idx="10">
                  <c:v>44729</c:v>
                </c:pt>
                <c:pt idx="11">
                  <c:v>44722</c:v>
                </c:pt>
                <c:pt idx="12">
                  <c:v>44715</c:v>
                </c:pt>
                <c:pt idx="13">
                  <c:v>44708</c:v>
                </c:pt>
                <c:pt idx="14">
                  <c:v>44701</c:v>
                </c:pt>
                <c:pt idx="15">
                  <c:v>44694</c:v>
                </c:pt>
                <c:pt idx="16">
                  <c:v>44687</c:v>
                </c:pt>
                <c:pt idx="17">
                  <c:v>44680</c:v>
                </c:pt>
                <c:pt idx="18">
                  <c:v>44673</c:v>
                </c:pt>
                <c:pt idx="19">
                  <c:v>44666</c:v>
                </c:pt>
                <c:pt idx="20">
                  <c:v>44659</c:v>
                </c:pt>
                <c:pt idx="21">
                  <c:v>44652</c:v>
                </c:pt>
                <c:pt idx="22">
                  <c:v>44645</c:v>
                </c:pt>
                <c:pt idx="23">
                  <c:v>44638</c:v>
                </c:pt>
                <c:pt idx="24">
                  <c:v>44631</c:v>
                </c:pt>
                <c:pt idx="25">
                  <c:v>44624</c:v>
                </c:pt>
                <c:pt idx="26">
                  <c:v>44617</c:v>
                </c:pt>
                <c:pt idx="27">
                  <c:v>44610</c:v>
                </c:pt>
                <c:pt idx="28">
                  <c:v>44603</c:v>
                </c:pt>
                <c:pt idx="29">
                  <c:v>44596</c:v>
                </c:pt>
                <c:pt idx="30">
                  <c:v>44589</c:v>
                </c:pt>
                <c:pt idx="31">
                  <c:v>44582</c:v>
                </c:pt>
                <c:pt idx="32">
                  <c:v>44575</c:v>
                </c:pt>
                <c:pt idx="33">
                  <c:v>44568</c:v>
                </c:pt>
                <c:pt idx="34">
                  <c:v>44561</c:v>
                </c:pt>
                <c:pt idx="35">
                  <c:v>44554</c:v>
                </c:pt>
                <c:pt idx="36">
                  <c:v>44547</c:v>
                </c:pt>
                <c:pt idx="37">
                  <c:v>44540</c:v>
                </c:pt>
                <c:pt idx="38">
                  <c:v>44533</c:v>
                </c:pt>
                <c:pt idx="39">
                  <c:v>44526</c:v>
                </c:pt>
                <c:pt idx="40">
                  <c:v>44519</c:v>
                </c:pt>
                <c:pt idx="41">
                  <c:v>44512</c:v>
                </c:pt>
                <c:pt idx="42">
                  <c:v>44505</c:v>
                </c:pt>
                <c:pt idx="43">
                  <c:v>44498</c:v>
                </c:pt>
                <c:pt idx="44">
                  <c:v>44491</c:v>
                </c:pt>
                <c:pt idx="45">
                  <c:v>44484</c:v>
                </c:pt>
                <c:pt idx="46">
                  <c:v>44477</c:v>
                </c:pt>
                <c:pt idx="47">
                  <c:v>44470</c:v>
                </c:pt>
                <c:pt idx="48">
                  <c:v>44463</c:v>
                </c:pt>
                <c:pt idx="49">
                  <c:v>44456</c:v>
                </c:pt>
                <c:pt idx="50">
                  <c:v>44449</c:v>
                </c:pt>
                <c:pt idx="51">
                  <c:v>44442</c:v>
                </c:pt>
                <c:pt idx="52">
                  <c:v>44435</c:v>
                </c:pt>
                <c:pt idx="53">
                  <c:v>44428</c:v>
                </c:pt>
                <c:pt idx="54">
                  <c:v>44421</c:v>
                </c:pt>
                <c:pt idx="55">
                  <c:v>44414</c:v>
                </c:pt>
                <c:pt idx="56">
                  <c:v>44407</c:v>
                </c:pt>
                <c:pt idx="57">
                  <c:v>44400</c:v>
                </c:pt>
                <c:pt idx="58">
                  <c:v>44393</c:v>
                </c:pt>
                <c:pt idx="59">
                  <c:v>44386</c:v>
                </c:pt>
                <c:pt idx="60">
                  <c:v>44379</c:v>
                </c:pt>
                <c:pt idx="61">
                  <c:v>44372</c:v>
                </c:pt>
                <c:pt idx="62">
                  <c:v>44365</c:v>
                </c:pt>
                <c:pt idx="63">
                  <c:v>44358</c:v>
                </c:pt>
                <c:pt idx="64">
                  <c:v>44351</c:v>
                </c:pt>
                <c:pt idx="65">
                  <c:v>44344</c:v>
                </c:pt>
                <c:pt idx="66">
                  <c:v>44337</c:v>
                </c:pt>
                <c:pt idx="67">
                  <c:v>44330</c:v>
                </c:pt>
                <c:pt idx="68">
                  <c:v>44323</c:v>
                </c:pt>
                <c:pt idx="69">
                  <c:v>44316</c:v>
                </c:pt>
                <c:pt idx="70">
                  <c:v>44309</c:v>
                </c:pt>
              </c:numCache>
            </c:numRef>
          </c:cat>
          <c:val>
            <c:numRef>
              <c:f>Sheet1!$B$3:$B$73</c:f>
              <c:numCache>
                <c:formatCode>General</c:formatCode>
                <c:ptCount val="71"/>
                <c:pt idx="0">
                  <c:v>85.27</c:v>
                </c:pt>
                <c:pt idx="1">
                  <c:v>83.89</c:v>
                </c:pt>
                <c:pt idx="2">
                  <c:v>81.22</c:v>
                </c:pt>
                <c:pt idx="3">
                  <c:v>79.599999999999994</c:v>
                </c:pt>
                <c:pt idx="4">
                  <c:v>79.3</c:v>
                </c:pt>
                <c:pt idx="5">
                  <c:v>81.400000000000006</c:v>
                </c:pt>
                <c:pt idx="6">
                  <c:v>84.01</c:v>
                </c:pt>
                <c:pt idx="7">
                  <c:v>85.71</c:v>
                </c:pt>
                <c:pt idx="8">
                  <c:v>87.61</c:v>
                </c:pt>
                <c:pt idx="9">
                  <c:v>88.98</c:v>
                </c:pt>
                <c:pt idx="10">
                  <c:v>90.15</c:v>
                </c:pt>
                <c:pt idx="11">
                  <c:v>90.14</c:v>
                </c:pt>
                <c:pt idx="12">
                  <c:v>89.9</c:v>
                </c:pt>
                <c:pt idx="13">
                  <c:v>89.26</c:v>
                </c:pt>
                <c:pt idx="14">
                  <c:v>88.66</c:v>
                </c:pt>
                <c:pt idx="15">
                  <c:v>88.28</c:v>
                </c:pt>
                <c:pt idx="16">
                  <c:v>87.75</c:v>
                </c:pt>
                <c:pt idx="17">
                  <c:v>86.57</c:v>
                </c:pt>
                <c:pt idx="18">
                  <c:v>86.35</c:v>
                </c:pt>
                <c:pt idx="19">
                  <c:v>86.42</c:v>
                </c:pt>
                <c:pt idx="20">
                  <c:v>84.95</c:v>
                </c:pt>
                <c:pt idx="21">
                  <c:v>83.76</c:v>
                </c:pt>
                <c:pt idx="22">
                  <c:v>85.43</c:v>
                </c:pt>
                <c:pt idx="23">
                  <c:v>81.88</c:v>
                </c:pt>
                <c:pt idx="24">
                  <c:v>79.78</c:v>
                </c:pt>
                <c:pt idx="25">
                  <c:v>81.489999999999995</c:v>
                </c:pt>
                <c:pt idx="26">
                  <c:v>77.61</c:v>
                </c:pt>
                <c:pt idx="27">
                  <c:v>75.44</c:v>
                </c:pt>
                <c:pt idx="28">
                  <c:v>76.569999999999993</c:v>
                </c:pt>
                <c:pt idx="30">
                  <c:v>81.510000000000005</c:v>
                </c:pt>
                <c:pt idx="31">
                  <c:v>81.08</c:v>
                </c:pt>
                <c:pt idx="32">
                  <c:v>79.89</c:v>
                </c:pt>
                <c:pt idx="33">
                  <c:v>77.89</c:v>
                </c:pt>
                <c:pt idx="34">
                  <c:v>75.790000000000006</c:v>
                </c:pt>
                <c:pt idx="35">
                  <c:v>74.33</c:v>
                </c:pt>
                <c:pt idx="36">
                  <c:v>74.28</c:v>
                </c:pt>
                <c:pt idx="37">
                  <c:v>74.12</c:v>
                </c:pt>
                <c:pt idx="38">
                  <c:v>74.8</c:v>
                </c:pt>
                <c:pt idx="39">
                  <c:v>75.23</c:v>
                </c:pt>
                <c:pt idx="40">
                  <c:v>75.349999999999994</c:v>
                </c:pt>
                <c:pt idx="41">
                  <c:v>75.72</c:v>
                </c:pt>
                <c:pt idx="42">
                  <c:v>76.430000000000007</c:v>
                </c:pt>
                <c:pt idx="43">
                  <c:v>78.83</c:v>
                </c:pt>
                <c:pt idx="44">
                  <c:v>80.05</c:v>
                </c:pt>
                <c:pt idx="45">
                  <c:v>80.66</c:v>
                </c:pt>
                <c:pt idx="46">
                  <c:v>79.94</c:v>
                </c:pt>
                <c:pt idx="47">
                  <c:v>78.69</c:v>
                </c:pt>
                <c:pt idx="48">
                  <c:v>82.1</c:v>
                </c:pt>
                <c:pt idx="49">
                  <c:v>83.59</c:v>
                </c:pt>
                <c:pt idx="50">
                  <c:v>84.6</c:v>
                </c:pt>
                <c:pt idx="51">
                  <c:v>85.28</c:v>
                </c:pt>
                <c:pt idx="52">
                  <c:v>85.13</c:v>
                </c:pt>
                <c:pt idx="53">
                  <c:v>85.3</c:v>
                </c:pt>
                <c:pt idx="54">
                  <c:v>85.72</c:v>
                </c:pt>
                <c:pt idx="55">
                  <c:v>85.33</c:v>
                </c:pt>
                <c:pt idx="56">
                  <c:v>86.37</c:v>
                </c:pt>
                <c:pt idx="57">
                  <c:v>87.5</c:v>
                </c:pt>
                <c:pt idx="58">
                  <c:v>88</c:v>
                </c:pt>
                <c:pt idx="59">
                  <c:v>85.48</c:v>
                </c:pt>
                <c:pt idx="60">
                  <c:v>80.64</c:v>
                </c:pt>
                <c:pt idx="61">
                  <c:v>90.85</c:v>
                </c:pt>
                <c:pt idx="62">
                  <c:v>91.62</c:v>
                </c:pt>
                <c:pt idx="63">
                  <c:v>91.64</c:v>
                </c:pt>
                <c:pt idx="64">
                  <c:v>91.84</c:v>
                </c:pt>
                <c:pt idx="65">
                  <c:v>91.45</c:v>
                </c:pt>
                <c:pt idx="66">
                  <c:v>91.34</c:v>
                </c:pt>
                <c:pt idx="67">
                  <c:v>91.03</c:v>
                </c:pt>
                <c:pt idx="68">
                  <c:v>90.79</c:v>
                </c:pt>
                <c:pt idx="69">
                  <c:v>89.99</c:v>
                </c:pt>
                <c:pt idx="70">
                  <c:v>88.81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6C-465F-9D9E-AE91396590ED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85家独立电弧炉钢厂：产能利用率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70"/>
              <c:layout>
                <c:manualLayout>
                  <c:x val="0"/>
                  <c:y val="-8.523230930901988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86C-465F-9D9E-AE91396590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Sheet1!$A$3:$A$73</c:f>
              <c:numCache>
                <c:formatCode>yyyy\-mm\-dd</c:formatCode>
                <c:ptCount val="71"/>
                <c:pt idx="0">
                  <c:v>44799</c:v>
                </c:pt>
                <c:pt idx="1">
                  <c:v>44792</c:v>
                </c:pt>
                <c:pt idx="2">
                  <c:v>44785</c:v>
                </c:pt>
                <c:pt idx="3">
                  <c:v>44778</c:v>
                </c:pt>
                <c:pt idx="4">
                  <c:v>44771</c:v>
                </c:pt>
                <c:pt idx="5">
                  <c:v>44764</c:v>
                </c:pt>
                <c:pt idx="6">
                  <c:v>44757</c:v>
                </c:pt>
                <c:pt idx="7">
                  <c:v>44750</c:v>
                </c:pt>
                <c:pt idx="8">
                  <c:v>44743</c:v>
                </c:pt>
                <c:pt idx="9">
                  <c:v>44736</c:v>
                </c:pt>
                <c:pt idx="10">
                  <c:v>44729</c:v>
                </c:pt>
                <c:pt idx="11">
                  <c:v>44722</c:v>
                </c:pt>
                <c:pt idx="12">
                  <c:v>44715</c:v>
                </c:pt>
                <c:pt idx="13">
                  <c:v>44708</c:v>
                </c:pt>
                <c:pt idx="14">
                  <c:v>44701</c:v>
                </c:pt>
                <c:pt idx="15">
                  <c:v>44694</c:v>
                </c:pt>
                <c:pt idx="16">
                  <c:v>44687</c:v>
                </c:pt>
                <c:pt idx="17">
                  <c:v>44680</c:v>
                </c:pt>
                <c:pt idx="18">
                  <c:v>44673</c:v>
                </c:pt>
                <c:pt idx="19">
                  <c:v>44666</c:v>
                </c:pt>
                <c:pt idx="20">
                  <c:v>44659</c:v>
                </c:pt>
                <c:pt idx="21">
                  <c:v>44652</c:v>
                </c:pt>
                <c:pt idx="22">
                  <c:v>44645</c:v>
                </c:pt>
                <c:pt idx="23">
                  <c:v>44638</c:v>
                </c:pt>
                <c:pt idx="24">
                  <c:v>44631</c:v>
                </c:pt>
                <c:pt idx="25">
                  <c:v>44624</c:v>
                </c:pt>
                <c:pt idx="26">
                  <c:v>44617</c:v>
                </c:pt>
                <c:pt idx="27">
                  <c:v>44610</c:v>
                </c:pt>
                <c:pt idx="28">
                  <c:v>44603</c:v>
                </c:pt>
                <c:pt idx="29">
                  <c:v>44596</c:v>
                </c:pt>
                <c:pt idx="30">
                  <c:v>44589</c:v>
                </c:pt>
                <c:pt idx="31">
                  <c:v>44582</c:v>
                </c:pt>
                <c:pt idx="32">
                  <c:v>44575</c:v>
                </c:pt>
                <c:pt idx="33">
                  <c:v>44568</c:v>
                </c:pt>
                <c:pt idx="34">
                  <c:v>44561</c:v>
                </c:pt>
                <c:pt idx="35">
                  <c:v>44554</c:v>
                </c:pt>
                <c:pt idx="36">
                  <c:v>44547</c:v>
                </c:pt>
                <c:pt idx="37">
                  <c:v>44540</c:v>
                </c:pt>
                <c:pt idx="38">
                  <c:v>44533</c:v>
                </c:pt>
                <c:pt idx="39">
                  <c:v>44526</c:v>
                </c:pt>
                <c:pt idx="40">
                  <c:v>44519</c:v>
                </c:pt>
                <c:pt idx="41">
                  <c:v>44512</c:v>
                </c:pt>
                <c:pt idx="42">
                  <c:v>44505</c:v>
                </c:pt>
                <c:pt idx="43">
                  <c:v>44498</c:v>
                </c:pt>
                <c:pt idx="44">
                  <c:v>44491</c:v>
                </c:pt>
                <c:pt idx="45">
                  <c:v>44484</c:v>
                </c:pt>
                <c:pt idx="46">
                  <c:v>44477</c:v>
                </c:pt>
                <c:pt idx="47">
                  <c:v>44470</c:v>
                </c:pt>
                <c:pt idx="48">
                  <c:v>44463</c:v>
                </c:pt>
                <c:pt idx="49">
                  <c:v>44456</c:v>
                </c:pt>
                <c:pt idx="50">
                  <c:v>44449</c:v>
                </c:pt>
                <c:pt idx="51">
                  <c:v>44442</c:v>
                </c:pt>
                <c:pt idx="52">
                  <c:v>44435</c:v>
                </c:pt>
                <c:pt idx="53">
                  <c:v>44428</c:v>
                </c:pt>
                <c:pt idx="54">
                  <c:v>44421</c:v>
                </c:pt>
                <c:pt idx="55">
                  <c:v>44414</c:v>
                </c:pt>
                <c:pt idx="56">
                  <c:v>44407</c:v>
                </c:pt>
                <c:pt idx="57">
                  <c:v>44400</c:v>
                </c:pt>
                <c:pt idx="58">
                  <c:v>44393</c:v>
                </c:pt>
                <c:pt idx="59">
                  <c:v>44386</c:v>
                </c:pt>
                <c:pt idx="60">
                  <c:v>44379</c:v>
                </c:pt>
                <c:pt idx="61">
                  <c:v>44372</c:v>
                </c:pt>
                <c:pt idx="62">
                  <c:v>44365</c:v>
                </c:pt>
                <c:pt idx="63">
                  <c:v>44358</c:v>
                </c:pt>
                <c:pt idx="64">
                  <c:v>44351</c:v>
                </c:pt>
                <c:pt idx="65">
                  <c:v>44344</c:v>
                </c:pt>
                <c:pt idx="66">
                  <c:v>44337</c:v>
                </c:pt>
                <c:pt idx="67">
                  <c:v>44330</c:v>
                </c:pt>
                <c:pt idx="68">
                  <c:v>44323</c:v>
                </c:pt>
                <c:pt idx="69">
                  <c:v>44316</c:v>
                </c:pt>
                <c:pt idx="70">
                  <c:v>44309</c:v>
                </c:pt>
              </c:numCache>
            </c:numRef>
          </c:cat>
          <c:val>
            <c:numRef>
              <c:f>Sheet1!$C$3:$C$73</c:f>
              <c:numCache>
                <c:formatCode>General</c:formatCode>
                <c:ptCount val="71"/>
                <c:pt idx="0">
                  <c:v>39.42</c:v>
                </c:pt>
                <c:pt idx="1">
                  <c:v>40.08</c:v>
                </c:pt>
                <c:pt idx="2">
                  <c:v>44.81</c:v>
                </c:pt>
                <c:pt idx="3">
                  <c:v>42.91</c:v>
                </c:pt>
                <c:pt idx="4">
                  <c:v>37.6</c:v>
                </c:pt>
                <c:pt idx="5">
                  <c:v>33.39</c:v>
                </c:pt>
                <c:pt idx="6">
                  <c:v>31.89</c:v>
                </c:pt>
                <c:pt idx="7">
                  <c:v>31.67</c:v>
                </c:pt>
                <c:pt idx="8">
                  <c:v>35.590000000000003</c:v>
                </c:pt>
                <c:pt idx="9">
                  <c:v>43.85</c:v>
                </c:pt>
                <c:pt idx="10">
                  <c:v>48.9</c:v>
                </c:pt>
                <c:pt idx="11">
                  <c:v>51.57</c:v>
                </c:pt>
                <c:pt idx="12">
                  <c:v>54.38</c:v>
                </c:pt>
                <c:pt idx="13">
                  <c:v>55.87</c:v>
                </c:pt>
                <c:pt idx="14">
                  <c:v>59.29</c:v>
                </c:pt>
                <c:pt idx="15">
                  <c:v>67.05</c:v>
                </c:pt>
                <c:pt idx="16">
                  <c:v>69.61</c:v>
                </c:pt>
                <c:pt idx="17">
                  <c:v>69.41</c:v>
                </c:pt>
                <c:pt idx="18">
                  <c:v>66.63</c:v>
                </c:pt>
                <c:pt idx="19">
                  <c:v>63.7</c:v>
                </c:pt>
                <c:pt idx="20">
                  <c:v>57.02</c:v>
                </c:pt>
                <c:pt idx="21">
                  <c:v>57.38</c:v>
                </c:pt>
                <c:pt idx="22">
                  <c:v>64.760000000000005</c:v>
                </c:pt>
                <c:pt idx="23">
                  <c:v>68.7</c:v>
                </c:pt>
                <c:pt idx="24">
                  <c:v>67.069999999999993</c:v>
                </c:pt>
                <c:pt idx="25">
                  <c:v>63.34</c:v>
                </c:pt>
                <c:pt idx="26">
                  <c:v>49.9</c:v>
                </c:pt>
                <c:pt idx="27">
                  <c:v>15.72</c:v>
                </c:pt>
                <c:pt idx="28">
                  <c:v>1.94</c:v>
                </c:pt>
                <c:pt idx="29">
                  <c:v>1.22</c:v>
                </c:pt>
                <c:pt idx="30">
                  <c:v>13.93</c:v>
                </c:pt>
                <c:pt idx="31">
                  <c:v>28.34</c:v>
                </c:pt>
                <c:pt idx="32">
                  <c:v>43.28</c:v>
                </c:pt>
                <c:pt idx="33">
                  <c:v>51.4</c:v>
                </c:pt>
                <c:pt idx="34">
                  <c:v>54.23</c:v>
                </c:pt>
                <c:pt idx="35">
                  <c:v>54.42</c:v>
                </c:pt>
                <c:pt idx="36">
                  <c:v>55.17</c:v>
                </c:pt>
                <c:pt idx="37">
                  <c:v>55.96</c:v>
                </c:pt>
                <c:pt idx="38">
                  <c:v>56.32</c:v>
                </c:pt>
                <c:pt idx="39">
                  <c:v>57.71</c:v>
                </c:pt>
                <c:pt idx="40">
                  <c:v>59.43</c:v>
                </c:pt>
                <c:pt idx="41">
                  <c:v>58.52</c:v>
                </c:pt>
                <c:pt idx="42">
                  <c:v>60.91</c:v>
                </c:pt>
                <c:pt idx="43">
                  <c:v>59.11</c:v>
                </c:pt>
                <c:pt idx="44">
                  <c:v>55.17</c:v>
                </c:pt>
                <c:pt idx="45">
                  <c:v>54.31</c:v>
                </c:pt>
                <c:pt idx="46">
                  <c:v>53.28</c:v>
                </c:pt>
                <c:pt idx="47">
                  <c:v>50.98</c:v>
                </c:pt>
                <c:pt idx="48">
                  <c:v>61.14</c:v>
                </c:pt>
                <c:pt idx="49">
                  <c:v>63.96</c:v>
                </c:pt>
                <c:pt idx="50">
                  <c:v>69.41</c:v>
                </c:pt>
                <c:pt idx="51">
                  <c:v>68.400000000000006</c:v>
                </c:pt>
                <c:pt idx="52">
                  <c:v>69.349999999999994</c:v>
                </c:pt>
                <c:pt idx="53">
                  <c:v>69.069999999999993</c:v>
                </c:pt>
                <c:pt idx="54">
                  <c:v>67.05</c:v>
                </c:pt>
                <c:pt idx="55">
                  <c:v>65.89</c:v>
                </c:pt>
                <c:pt idx="56">
                  <c:v>72.040000000000006</c:v>
                </c:pt>
                <c:pt idx="57">
                  <c:v>72.650000000000006</c:v>
                </c:pt>
                <c:pt idx="58">
                  <c:v>75.989999999999995</c:v>
                </c:pt>
                <c:pt idx="59">
                  <c:v>74.959999999999994</c:v>
                </c:pt>
                <c:pt idx="60">
                  <c:v>74.38</c:v>
                </c:pt>
                <c:pt idx="61">
                  <c:v>77.98</c:v>
                </c:pt>
                <c:pt idx="62">
                  <c:v>80.650000000000006</c:v>
                </c:pt>
                <c:pt idx="63">
                  <c:v>83.43</c:v>
                </c:pt>
                <c:pt idx="64">
                  <c:v>82.96</c:v>
                </c:pt>
                <c:pt idx="65">
                  <c:v>83.85</c:v>
                </c:pt>
                <c:pt idx="66">
                  <c:v>86.03</c:v>
                </c:pt>
                <c:pt idx="67">
                  <c:v>86.36</c:v>
                </c:pt>
                <c:pt idx="68">
                  <c:v>85.73</c:v>
                </c:pt>
                <c:pt idx="69">
                  <c:v>86.02</c:v>
                </c:pt>
                <c:pt idx="70">
                  <c:v>84.93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6C-465F-9D9E-AE91396590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48811919"/>
        <c:axId val="2048799023"/>
      </c:lineChart>
      <c:dateAx>
        <c:axId val="2048811919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48799023"/>
        <c:crosses val="autoZero"/>
        <c:auto val="1"/>
        <c:lblOffset val="100"/>
        <c:baseTimeUnit val="days"/>
      </c:dateAx>
      <c:valAx>
        <c:axId val="2048799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488119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 sz="1600" b="0"/>
            </a:pPr>
            <a:r>
              <a:rPr lang="zh-CN" sz="1600" b="0"/>
              <a:t>建筑钢材成交量</a:t>
            </a:r>
          </a:p>
        </c:rich>
      </c:tx>
      <c:layout/>
      <c:overlay val="0"/>
      <c:spPr>
        <a:noFill/>
        <a:ln w="25400">
          <a:noFill/>
        </a:ln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建筑用钢成交量合计</c:v>
                </c:pt>
              </c:strCache>
            </c:strRef>
          </c:tx>
          <c:spPr>
            <a:ln w="19050" cap="rnd">
              <a:solidFill>
                <a:srgbClr val="4F81BD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导出数据!$A$4:$A$403</c:f>
              <c:numCache>
                <c:formatCode>yyyy\-mm\-dd</c:formatCode>
                <c:ptCount val="400"/>
                <c:pt idx="0">
                  <c:v>44798</c:v>
                </c:pt>
                <c:pt idx="1">
                  <c:v>44797</c:v>
                </c:pt>
                <c:pt idx="2">
                  <c:v>44796</c:v>
                </c:pt>
                <c:pt idx="3">
                  <c:v>44795</c:v>
                </c:pt>
                <c:pt idx="4">
                  <c:v>44792</c:v>
                </c:pt>
                <c:pt idx="5">
                  <c:v>44791</c:v>
                </c:pt>
                <c:pt idx="6">
                  <c:v>44790</c:v>
                </c:pt>
                <c:pt idx="7">
                  <c:v>44789</c:v>
                </c:pt>
                <c:pt idx="8">
                  <c:v>44788</c:v>
                </c:pt>
                <c:pt idx="9">
                  <c:v>44785</c:v>
                </c:pt>
                <c:pt idx="10">
                  <c:v>44784</c:v>
                </c:pt>
                <c:pt idx="11">
                  <c:v>44783</c:v>
                </c:pt>
                <c:pt idx="12">
                  <c:v>44782</c:v>
                </c:pt>
                <c:pt idx="13">
                  <c:v>44781</c:v>
                </c:pt>
                <c:pt idx="14">
                  <c:v>44778</c:v>
                </c:pt>
                <c:pt idx="15">
                  <c:v>44777</c:v>
                </c:pt>
                <c:pt idx="16">
                  <c:v>44776</c:v>
                </c:pt>
                <c:pt idx="17">
                  <c:v>44775</c:v>
                </c:pt>
                <c:pt idx="18">
                  <c:v>44774</c:v>
                </c:pt>
                <c:pt idx="19">
                  <c:v>44771</c:v>
                </c:pt>
                <c:pt idx="20">
                  <c:v>44770</c:v>
                </c:pt>
                <c:pt idx="21">
                  <c:v>44769</c:v>
                </c:pt>
                <c:pt idx="22">
                  <c:v>44768</c:v>
                </c:pt>
                <c:pt idx="23">
                  <c:v>44767</c:v>
                </c:pt>
                <c:pt idx="24">
                  <c:v>44764</c:v>
                </c:pt>
                <c:pt idx="25">
                  <c:v>44763</c:v>
                </c:pt>
                <c:pt idx="26">
                  <c:v>44762</c:v>
                </c:pt>
                <c:pt idx="27">
                  <c:v>44761</c:v>
                </c:pt>
                <c:pt idx="28">
                  <c:v>44760</c:v>
                </c:pt>
                <c:pt idx="29">
                  <c:v>44757</c:v>
                </c:pt>
                <c:pt idx="30">
                  <c:v>44756</c:v>
                </c:pt>
                <c:pt idx="31">
                  <c:v>44755</c:v>
                </c:pt>
                <c:pt idx="32">
                  <c:v>44754</c:v>
                </c:pt>
                <c:pt idx="33">
                  <c:v>44753</c:v>
                </c:pt>
                <c:pt idx="34">
                  <c:v>44750</c:v>
                </c:pt>
                <c:pt idx="35">
                  <c:v>44749</c:v>
                </c:pt>
                <c:pt idx="36">
                  <c:v>44748</c:v>
                </c:pt>
                <c:pt idx="37">
                  <c:v>44747</c:v>
                </c:pt>
                <c:pt idx="38">
                  <c:v>44746</c:v>
                </c:pt>
                <c:pt idx="39">
                  <c:v>44743</c:v>
                </c:pt>
                <c:pt idx="40">
                  <c:v>44742</c:v>
                </c:pt>
                <c:pt idx="41">
                  <c:v>44741</c:v>
                </c:pt>
                <c:pt idx="42">
                  <c:v>44740</c:v>
                </c:pt>
                <c:pt idx="43">
                  <c:v>44739</c:v>
                </c:pt>
                <c:pt idx="44">
                  <c:v>44736</c:v>
                </c:pt>
                <c:pt idx="45">
                  <c:v>44735</c:v>
                </c:pt>
                <c:pt idx="46">
                  <c:v>44734</c:v>
                </c:pt>
                <c:pt idx="47">
                  <c:v>44733</c:v>
                </c:pt>
                <c:pt idx="48">
                  <c:v>44732</c:v>
                </c:pt>
                <c:pt idx="49">
                  <c:v>44729</c:v>
                </c:pt>
                <c:pt idx="50">
                  <c:v>44728</c:v>
                </c:pt>
                <c:pt idx="51">
                  <c:v>44727</c:v>
                </c:pt>
                <c:pt idx="52">
                  <c:v>44726</c:v>
                </c:pt>
                <c:pt idx="53">
                  <c:v>44725</c:v>
                </c:pt>
                <c:pt idx="54">
                  <c:v>44722</c:v>
                </c:pt>
                <c:pt idx="55">
                  <c:v>44721</c:v>
                </c:pt>
                <c:pt idx="56">
                  <c:v>44720</c:v>
                </c:pt>
                <c:pt idx="57">
                  <c:v>44719</c:v>
                </c:pt>
                <c:pt idx="58">
                  <c:v>44718</c:v>
                </c:pt>
                <c:pt idx="59">
                  <c:v>44714</c:v>
                </c:pt>
                <c:pt idx="60">
                  <c:v>44713</c:v>
                </c:pt>
                <c:pt idx="61">
                  <c:v>44712</c:v>
                </c:pt>
                <c:pt idx="62">
                  <c:v>44711</c:v>
                </c:pt>
                <c:pt idx="63">
                  <c:v>44708</c:v>
                </c:pt>
                <c:pt idx="64">
                  <c:v>44707</c:v>
                </c:pt>
                <c:pt idx="65">
                  <c:v>44706</c:v>
                </c:pt>
                <c:pt idx="66">
                  <c:v>44705</c:v>
                </c:pt>
                <c:pt idx="67">
                  <c:v>44704</c:v>
                </c:pt>
                <c:pt idx="68">
                  <c:v>44701</c:v>
                </c:pt>
                <c:pt idx="69">
                  <c:v>44700</c:v>
                </c:pt>
                <c:pt idx="70">
                  <c:v>44699</c:v>
                </c:pt>
                <c:pt idx="71">
                  <c:v>44698</c:v>
                </c:pt>
                <c:pt idx="72">
                  <c:v>44697</c:v>
                </c:pt>
                <c:pt idx="73">
                  <c:v>44694</c:v>
                </c:pt>
                <c:pt idx="74">
                  <c:v>44693</c:v>
                </c:pt>
                <c:pt idx="75">
                  <c:v>44692</c:v>
                </c:pt>
                <c:pt idx="76">
                  <c:v>44691</c:v>
                </c:pt>
                <c:pt idx="77">
                  <c:v>44690</c:v>
                </c:pt>
                <c:pt idx="78">
                  <c:v>44688</c:v>
                </c:pt>
                <c:pt idx="79">
                  <c:v>44687</c:v>
                </c:pt>
                <c:pt idx="80">
                  <c:v>44686</c:v>
                </c:pt>
                <c:pt idx="81">
                  <c:v>44680</c:v>
                </c:pt>
                <c:pt idx="82">
                  <c:v>44679</c:v>
                </c:pt>
                <c:pt idx="83">
                  <c:v>44678</c:v>
                </c:pt>
                <c:pt idx="84">
                  <c:v>44677</c:v>
                </c:pt>
                <c:pt idx="85">
                  <c:v>44676</c:v>
                </c:pt>
                <c:pt idx="86">
                  <c:v>44675</c:v>
                </c:pt>
                <c:pt idx="87">
                  <c:v>44673</c:v>
                </c:pt>
                <c:pt idx="88">
                  <c:v>44672</c:v>
                </c:pt>
                <c:pt idx="89">
                  <c:v>44671</c:v>
                </c:pt>
                <c:pt idx="90">
                  <c:v>44670</c:v>
                </c:pt>
                <c:pt idx="91">
                  <c:v>44669</c:v>
                </c:pt>
                <c:pt idx="92">
                  <c:v>44666</c:v>
                </c:pt>
                <c:pt idx="93">
                  <c:v>44665</c:v>
                </c:pt>
                <c:pt idx="94">
                  <c:v>44664</c:v>
                </c:pt>
                <c:pt idx="95">
                  <c:v>44663</c:v>
                </c:pt>
                <c:pt idx="96">
                  <c:v>44662</c:v>
                </c:pt>
                <c:pt idx="97">
                  <c:v>44659</c:v>
                </c:pt>
                <c:pt idx="98">
                  <c:v>44658</c:v>
                </c:pt>
                <c:pt idx="99">
                  <c:v>44657</c:v>
                </c:pt>
                <c:pt idx="100">
                  <c:v>44653</c:v>
                </c:pt>
                <c:pt idx="101">
                  <c:v>44652</c:v>
                </c:pt>
                <c:pt idx="102">
                  <c:v>44651</c:v>
                </c:pt>
                <c:pt idx="103">
                  <c:v>44650</c:v>
                </c:pt>
                <c:pt idx="104">
                  <c:v>44649</c:v>
                </c:pt>
                <c:pt idx="105">
                  <c:v>44648</c:v>
                </c:pt>
                <c:pt idx="106">
                  <c:v>44645</c:v>
                </c:pt>
                <c:pt idx="107">
                  <c:v>44644</c:v>
                </c:pt>
                <c:pt idx="108">
                  <c:v>44643</c:v>
                </c:pt>
                <c:pt idx="109">
                  <c:v>44642</c:v>
                </c:pt>
                <c:pt idx="110">
                  <c:v>44641</c:v>
                </c:pt>
                <c:pt idx="111">
                  <c:v>44638</c:v>
                </c:pt>
                <c:pt idx="112">
                  <c:v>44637</c:v>
                </c:pt>
                <c:pt idx="113">
                  <c:v>44636</c:v>
                </c:pt>
                <c:pt idx="114">
                  <c:v>44635</c:v>
                </c:pt>
                <c:pt idx="115">
                  <c:v>44634</c:v>
                </c:pt>
                <c:pt idx="116">
                  <c:v>44631</c:v>
                </c:pt>
                <c:pt idx="117">
                  <c:v>44630</c:v>
                </c:pt>
                <c:pt idx="118">
                  <c:v>44629</c:v>
                </c:pt>
                <c:pt idx="119">
                  <c:v>44628</c:v>
                </c:pt>
                <c:pt idx="120">
                  <c:v>44627</c:v>
                </c:pt>
                <c:pt idx="121">
                  <c:v>44624</c:v>
                </c:pt>
                <c:pt idx="122">
                  <c:v>44623</c:v>
                </c:pt>
                <c:pt idx="123">
                  <c:v>44622</c:v>
                </c:pt>
                <c:pt idx="124">
                  <c:v>44621</c:v>
                </c:pt>
                <c:pt idx="125">
                  <c:v>44620</c:v>
                </c:pt>
                <c:pt idx="126">
                  <c:v>44617</c:v>
                </c:pt>
                <c:pt idx="127">
                  <c:v>44616</c:v>
                </c:pt>
                <c:pt idx="128">
                  <c:v>44615</c:v>
                </c:pt>
                <c:pt idx="129">
                  <c:v>44614</c:v>
                </c:pt>
                <c:pt idx="130">
                  <c:v>44613</c:v>
                </c:pt>
                <c:pt idx="131">
                  <c:v>44610</c:v>
                </c:pt>
                <c:pt idx="132">
                  <c:v>44609</c:v>
                </c:pt>
                <c:pt idx="133">
                  <c:v>44608</c:v>
                </c:pt>
                <c:pt idx="134">
                  <c:v>44607</c:v>
                </c:pt>
                <c:pt idx="135">
                  <c:v>44606</c:v>
                </c:pt>
                <c:pt idx="136">
                  <c:v>44582</c:v>
                </c:pt>
                <c:pt idx="137">
                  <c:v>44581</c:v>
                </c:pt>
                <c:pt idx="138">
                  <c:v>44580</c:v>
                </c:pt>
                <c:pt idx="139">
                  <c:v>44579</c:v>
                </c:pt>
                <c:pt idx="140">
                  <c:v>44578</c:v>
                </c:pt>
                <c:pt idx="141">
                  <c:v>44575</c:v>
                </c:pt>
                <c:pt idx="142">
                  <c:v>44574</c:v>
                </c:pt>
                <c:pt idx="143">
                  <c:v>44573</c:v>
                </c:pt>
                <c:pt idx="144">
                  <c:v>44572</c:v>
                </c:pt>
                <c:pt idx="145">
                  <c:v>44571</c:v>
                </c:pt>
                <c:pt idx="146">
                  <c:v>44568</c:v>
                </c:pt>
                <c:pt idx="147">
                  <c:v>44567</c:v>
                </c:pt>
                <c:pt idx="148">
                  <c:v>44566</c:v>
                </c:pt>
                <c:pt idx="149">
                  <c:v>44565</c:v>
                </c:pt>
                <c:pt idx="150">
                  <c:v>44561</c:v>
                </c:pt>
                <c:pt idx="151">
                  <c:v>44560</c:v>
                </c:pt>
                <c:pt idx="152">
                  <c:v>44559</c:v>
                </c:pt>
                <c:pt idx="153">
                  <c:v>44558</c:v>
                </c:pt>
                <c:pt idx="154">
                  <c:v>44557</c:v>
                </c:pt>
                <c:pt idx="155">
                  <c:v>44554</c:v>
                </c:pt>
                <c:pt idx="156">
                  <c:v>44553</c:v>
                </c:pt>
                <c:pt idx="157">
                  <c:v>44552</c:v>
                </c:pt>
                <c:pt idx="158">
                  <c:v>44551</c:v>
                </c:pt>
                <c:pt idx="159">
                  <c:v>44550</c:v>
                </c:pt>
                <c:pt idx="160">
                  <c:v>44547</c:v>
                </c:pt>
                <c:pt idx="161">
                  <c:v>44546</c:v>
                </c:pt>
                <c:pt idx="162">
                  <c:v>44545</c:v>
                </c:pt>
                <c:pt idx="163">
                  <c:v>44544</c:v>
                </c:pt>
                <c:pt idx="164">
                  <c:v>44543</c:v>
                </c:pt>
                <c:pt idx="165">
                  <c:v>44540</c:v>
                </c:pt>
                <c:pt idx="166">
                  <c:v>44539</c:v>
                </c:pt>
                <c:pt idx="167">
                  <c:v>44538</c:v>
                </c:pt>
                <c:pt idx="168">
                  <c:v>44537</c:v>
                </c:pt>
                <c:pt idx="169">
                  <c:v>44536</c:v>
                </c:pt>
                <c:pt idx="170">
                  <c:v>44533</c:v>
                </c:pt>
                <c:pt idx="171">
                  <c:v>44532</c:v>
                </c:pt>
                <c:pt idx="172">
                  <c:v>44531</c:v>
                </c:pt>
                <c:pt idx="173">
                  <c:v>44530</c:v>
                </c:pt>
                <c:pt idx="174">
                  <c:v>44529</c:v>
                </c:pt>
                <c:pt idx="175">
                  <c:v>44526</c:v>
                </c:pt>
                <c:pt idx="176">
                  <c:v>44525</c:v>
                </c:pt>
                <c:pt idx="177">
                  <c:v>44524</c:v>
                </c:pt>
                <c:pt idx="178">
                  <c:v>44523</c:v>
                </c:pt>
                <c:pt idx="179">
                  <c:v>44522</c:v>
                </c:pt>
                <c:pt idx="180">
                  <c:v>44519</c:v>
                </c:pt>
                <c:pt idx="181">
                  <c:v>44518</c:v>
                </c:pt>
                <c:pt idx="182">
                  <c:v>44517</c:v>
                </c:pt>
                <c:pt idx="183">
                  <c:v>44516</c:v>
                </c:pt>
                <c:pt idx="184">
                  <c:v>44515</c:v>
                </c:pt>
                <c:pt idx="185">
                  <c:v>44512</c:v>
                </c:pt>
                <c:pt idx="186">
                  <c:v>44511</c:v>
                </c:pt>
                <c:pt idx="187">
                  <c:v>44510</c:v>
                </c:pt>
                <c:pt idx="188">
                  <c:v>44509</c:v>
                </c:pt>
                <c:pt idx="189">
                  <c:v>44508</c:v>
                </c:pt>
                <c:pt idx="190">
                  <c:v>44505</c:v>
                </c:pt>
                <c:pt idx="191">
                  <c:v>44504</c:v>
                </c:pt>
                <c:pt idx="192">
                  <c:v>44503</c:v>
                </c:pt>
                <c:pt idx="193">
                  <c:v>44502</c:v>
                </c:pt>
                <c:pt idx="194">
                  <c:v>44501</c:v>
                </c:pt>
                <c:pt idx="195">
                  <c:v>44498</c:v>
                </c:pt>
                <c:pt idx="196">
                  <c:v>44497</c:v>
                </c:pt>
                <c:pt idx="197">
                  <c:v>44496</c:v>
                </c:pt>
                <c:pt idx="198">
                  <c:v>44495</c:v>
                </c:pt>
                <c:pt idx="199">
                  <c:v>44494</c:v>
                </c:pt>
                <c:pt idx="200">
                  <c:v>44491</c:v>
                </c:pt>
                <c:pt idx="201">
                  <c:v>44490</c:v>
                </c:pt>
                <c:pt idx="202">
                  <c:v>44489</c:v>
                </c:pt>
                <c:pt idx="203">
                  <c:v>44488</c:v>
                </c:pt>
                <c:pt idx="204">
                  <c:v>44487</c:v>
                </c:pt>
                <c:pt idx="205">
                  <c:v>44484</c:v>
                </c:pt>
                <c:pt idx="206">
                  <c:v>44483</c:v>
                </c:pt>
                <c:pt idx="207">
                  <c:v>44482</c:v>
                </c:pt>
                <c:pt idx="208">
                  <c:v>44481</c:v>
                </c:pt>
                <c:pt idx="209">
                  <c:v>44480</c:v>
                </c:pt>
                <c:pt idx="210">
                  <c:v>44478</c:v>
                </c:pt>
                <c:pt idx="211">
                  <c:v>44477</c:v>
                </c:pt>
                <c:pt idx="212">
                  <c:v>44469</c:v>
                </c:pt>
                <c:pt idx="213">
                  <c:v>44468</c:v>
                </c:pt>
                <c:pt idx="214">
                  <c:v>44467</c:v>
                </c:pt>
                <c:pt idx="215">
                  <c:v>44466</c:v>
                </c:pt>
                <c:pt idx="216">
                  <c:v>44465</c:v>
                </c:pt>
                <c:pt idx="217">
                  <c:v>44463</c:v>
                </c:pt>
                <c:pt idx="218">
                  <c:v>44462</c:v>
                </c:pt>
                <c:pt idx="219">
                  <c:v>44461</c:v>
                </c:pt>
                <c:pt idx="220">
                  <c:v>44457</c:v>
                </c:pt>
                <c:pt idx="221">
                  <c:v>44456</c:v>
                </c:pt>
                <c:pt idx="222">
                  <c:v>44455</c:v>
                </c:pt>
                <c:pt idx="223">
                  <c:v>44454</c:v>
                </c:pt>
                <c:pt idx="224">
                  <c:v>44453</c:v>
                </c:pt>
                <c:pt idx="225">
                  <c:v>44452</c:v>
                </c:pt>
                <c:pt idx="226">
                  <c:v>44449</c:v>
                </c:pt>
                <c:pt idx="227">
                  <c:v>44448</c:v>
                </c:pt>
                <c:pt idx="228">
                  <c:v>44447</c:v>
                </c:pt>
                <c:pt idx="229">
                  <c:v>44446</c:v>
                </c:pt>
                <c:pt idx="230">
                  <c:v>44445</c:v>
                </c:pt>
                <c:pt idx="231">
                  <c:v>44442</c:v>
                </c:pt>
                <c:pt idx="232">
                  <c:v>44441</c:v>
                </c:pt>
                <c:pt idx="233">
                  <c:v>44440</c:v>
                </c:pt>
                <c:pt idx="234">
                  <c:v>44439</c:v>
                </c:pt>
                <c:pt idx="235">
                  <c:v>44438</c:v>
                </c:pt>
                <c:pt idx="236">
                  <c:v>44435</c:v>
                </c:pt>
                <c:pt idx="237">
                  <c:v>44434</c:v>
                </c:pt>
                <c:pt idx="238">
                  <c:v>44433</c:v>
                </c:pt>
                <c:pt idx="239">
                  <c:v>44432</c:v>
                </c:pt>
                <c:pt idx="240">
                  <c:v>44431</c:v>
                </c:pt>
                <c:pt idx="241">
                  <c:v>44428</c:v>
                </c:pt>
                <c:pt idx="242">
                  <c:v>44427</c:v>
                </c:pt>
                <c:pt idx="243">
                  <c:v>44426</c:v>
                </c:pt>
                <c:pt idx="244">
                  <c:v>44425</c:v>
                </c:pt>
                <c:pt idx="245">
                  <c:v>44424</c:v>
                </c:pt>
                <c:pt idx="246">
                  <c:v>44421</c:v>
                </c:pt>
                <c:pt idx="247">
                  <c:v>44420</c:v>
                </c:pt>
                <c:pt idx="248">
                  <c:v>44419</c:v>
                </c:pt>
                <c:pt idx="249">
                  <c:v>44418</c:v>
                </c:pt>
                <c:pt idx="250">
                  <c:v>44417</c:v>
                </c:pt>
                <c:pt idx="251">
                  <c:v>44414</c:v>
                </c:pt>
                <c:pt idx="252">
                  <c:v>44413</c:v>
                </c:pt>
                <c:pt idx="253">
                  <c:v>44412</c:v>
                </c:pt>
                <c:pt idx="254">
                  <c:v>44411</c:v>
                </c:pt>
                <c:pt idx="255">
                  <c:v>44410</c:v>
                </c:pt>
                <c:pt idx="256">
                  <c:v>44407</c:v>
                </c:pt>
                <c:pt idx="257">
                  <c:v>44406</c:v>
                </c:pt>
                <c:pt idx="258">
                  <c:v>44405</c:v>
                </c:pt>
                <c:pt idx="259">
                  <c:v>44404</c:v>
                </c:pt>
                <c:pt idx="260">
                  <c:v>44403</c:v>
                </c:pt>
                <c:pt idx="261">
                  <c:v>44400</c:v>
                </c:pt>
                <c:pt idx="262">
                  <c:v>44399</c:v>
                </c:pt>
                <c:pt idx="263">
                  <c:v>44398</c:v>
                </c:pt>
                <c:pt idx="264">
                  <c:v>44397</c:v>
                </c:pt>
                <c:pt idx="265">
                  <c:v>44396</c:v>
                </c:pt>
                <c:pt idx="266">
                  <c:v>44393</c:v>
                </c:pt>
                <c:pt idx="267">
                  <c:v>44392</c:v>
                </c:pt>
                <c:pt idx="268">
                  <c:v>44391</c:v>
                </c:pt>
                <c:pt idx="269">
                  <c:v>44390</c:v>
                </c:pt>
                <c:pt idx="270">
                  <c:v>44389</c:v>
                </c:pt>
                <c:pt idx="271">
                  <c:v>44386</c:v>
                </c:pt>
                <c:pt idx="272">
                  <c:v>44385</c:v>
                </c:pt>
                <c:pt idx="273">
                  <c:v>44384</c:v>
                </c:pt>
                <c:pt idx="274">
                  <c:v>44383</c:v>
                </c:pt>
                <c:pt idx="275">
                  <c:v>44382</c:v>
                </c:pt>
                <c:pt idx="276">
                  <c:v>44379</c:v>
                </c:pt>
                <c:pt idx="277">
                  <c:v>44378</c:v>
                </c:pt>
                <c:pt idx="278">
                  <c:v>44377</c:v>
                </c:pt>
                <c:pt idx="279">
                  <c:v>44376</c:v>
                </c:pt>
                <c:pt idx="280">
                  <c:v>44375</c:v>
                </c:pt>
                <c:pt idx="281">
                  <c:v>44372</c:v>
                </c:pt>
                <c:pt idx="282">
                  <c:v>44371</c:v>
                </c:pt>
                <c:pt idx="283">
                  <c:v>44370</c:v>
                </c:pt>
                <c:pt idx="284">
                  <c:v>44369</c:v>
                </c:pt>
                <c:pt idx="285">
                  <c:v>44368</c:v>
                </c:pt>
                <c:pt idx="286">
                  <c:v>44365</c:v>
                </c:pt>
                <c:pt idx="287">
                  <c:v>44364</c:v>
                </c:pt>
                <c:pt idx="288">
                  <c:v>44363</c:v>
                </c:pt>
                <c:pt idx="289">
                  <c:v>44362</c:v>
                </c:pt>
                <c:pt idx="290">
                  <c:v>44358</c:v>
                </c:pt>
                <c:pt idx="291">
                  <c:v>44357</c:v>
                </c:pt>
                <c:pt idx="292">
                  <c:v>44356</c:v>
                </c:pt>
                <c:pt idx="293">
                  <c:v>44355</c:v>
                </c:pt>
                <c:pt idx="294">
                  <c:v>44354</c:v>
                </c:pt>
                <c:pt idx="295">
                  <c:v>44351</c:v>
                </c:pt>
                <c:pt idx="296">
                  <c:v>44350</c:v>
                </c:pt>
                <c:pt idx="297">
                  <c:v>44349</c:v>
                </c:pt>
                <c:pt idx="298">
                  <c:v>44348</c:v>
                </c:pt>
                <c:pt idx="299">
                  <c:v>44347</c:v>
                </c:pt>
                <c:pt idx="300">
                  <c:v>44344</c:v>
                </c:pt>
                <c:pt idx="301">
                  <c:v>44343</c:v>
                </c:pt>
                <c:pt idx="302">
                  <c:v>44342</c:v>
                </c:pt>
                <c:pt idx="303">
                  <c:v>44341</c:v>
                </c:pt>
                <c:pt idx="304">
                  <c:v>44340</c:v>
                </c:pt>
                <c:pt idx="305">
                  <c:v>44337</c:v>
                </c:pt>
                <c:pt idx="306">
                  <c:v>44336</c:v>
                </c:pt>
                <c:pt idx="307">
                  <c:v>44335</c:v>
                </c:pt>
                <c:pt idx="308">
                  <c:v>44334</c:v>
                </c:pt>
                <c:pt idx="309">
                  <c:v>44333</c:v>
                </c:pt>
                <c:pt idx="310">
                  <c:v>44330</c:v>
                </c:pt>
                <c:pt idx="311">
                  <c:v>44329</c:v>
                </c:pt>
                <c:pt idx="312">
                  <c:v>44328</c:v>
                </c:pt>
                <c:pt idx="313">
                  <c:v>44327</c:v>
                </c:pt>
                <c:pt idx="314">
                  <c:v>44326</c:v>
                </c:pt>
                <c:pt idx="315">
                  <c:v>44324</c:v>
                </c:pt>
                <c:pt idx="316">
                  <c:v>44323</c:v>
                </c:pt>
                <c:pt idx="317">
                  <c:v>44322</c:v>
                </c:pt>
                <c:pt idx="318">
                  <c:v>44316</c:v>
                </c:pt>
                <c:pt idx="319">
                  <c:v>44315</c:v>
                </c:pt>
                <c:pt idx="320">
                  <c:v>44314</c:v>
                </c:pt>
                <c:pt idx="321">
                  <c:v>44313</c:v>
                </c:pt>
                <c:pt idx="322">
                  <c:v>44312</c:v>
                </c:pt>
                <c:pt idx="323">
                  <c:v>44311</c:v>
                </c:pt>
                <c:pt idx="324">
                  <c:v>44309</c:v>
                </c:pt>
                <c:pt idx="325">
                  <c:v>44308</c:v>
                </c:pt>
                <c:pt idx="326">
                  <c:v>44307</c:v>
                </c:pt>
                <c:pt idx="327">
                  <c:v>44306</c:v>
                </c:pt>
                <c:pt idx="328">
                  <c:v>44305</c:v>
                </c:pt>
                <c:pt idx="329">
                  <c:v>44302</c:v>
                </c:pt>
                <c:pt idx="330">
                  <c:v>44301</c:v>
                </c:pt>
                <c:pt idx="331">
                  <c:v>44300</c:v>
                </c:pt>
                <c:pt idx="332">
                  <c:v>44299</c:v>
                </c:pt>
                <c:pt idx="333">
                  <c:v>44298</c:v>
                </c:pt>
                <c:pt idx="334">
                  <c:v>44295</c:v>
                </c:pt>
                <c:pt idx="335">
                  <c:v>44294</c:v>
                </c:pt>
                <c:pt idx="336">
                  <c:v>44293</c:v>
                </c:pt>
                <c:pt idx="337">
                  <c:v>44292</c:v>
                </c:pt>
                <c:pt idx="338">
                  <c:v>44288</c:v>
                </c:pt>
                <c:pt idx="339">
                  <c:v>44287</c:v>
                </c:pt>
                <c:pt idx="340">
                  <c:v>44286</c:v>
                </c:pt>
                <c:pt idx="341">
                  <c:v>44285</c:v>
                </c:pt>
                <c:pt idx="342">
                  <c:v>44284</c:v>
                </c:pt>
                <c:pt idx="343">
                  <c:v>44281</c:v>
                </c:pt>
                <c:pt idx="344">
                  <c:v>44280</c:v>
                </c:pt>
                <c:pt idx="345">
                  <c:v>44279</c:v>
                </c:pt>
                <c:pt idx="346">
                  <c:v>44278</c:v>
                </c:pt>
                <c:pt idx="347">
                  <c:v>44277</c:v>
                </c:pt>
                <c:pt idx="348">
                  <c:v>44274</c:v>
                </c:pt>
                <c:pt idx="349">
                  <c:v>44273</c:v>
                </c:pt>
                <c:pt idx="350">
                  <c:v>44272</c:v>
                </c:pt>
                <c:pt idx="351">
                  <c:v>44271</c:v>
                </c:pt>
                <c:pt idx="352">
                  <c:v>44270</c:v>
                </c:pt>
                <c:pt idx="353">
                  <c:v>44267</c:v>
                </c:pt>
                <c:pt idx="354">
                  <c:v>44266</c:v>
                </c:pt>
                <c:pt idx="355">
                  <c:v>44265</c:v>
                </c:pt>
                <c:pt idx="356">
                  <c:v>44264</c:v>
                </c:pt>
                <c:pt idx="357">
                  <c:v>44263</c:v>
                </c:pt>
                <c:pt idx="358">
                  <c:v>44260</c:v>
                </c:pt>
                <c:pt idx="359">
                  <c:v>44259</c:v>
                </c:pt>
                <c:pt idx="360">
                  <c:v>44258</c:v>
                </c:pt>
                <c:pt idx="361">
                  <c:v>44257</c:v>
                </c:pt>
                <c:pt idx="362">
                  <c:v>44256</c:v>
                </c:pt>
                <c:pt idx="363">
                  <c:v>44253</c:v>
                </c:pt>
                <c:pt idx="364">
                  <c:v>44252</c:v>
                </c:pt>
                <c:pt idx="365">
                  <c:v>44251</c:v>
                </c:pt>
                <c:pt idx="366">
                  <c:v>44250</c:v>
                </c:pt>
                <c:pt idx="367">
                  <c:v>44249</c:v>
                </c:pt>
                <c:pt idx="368">
                  <c:v>44232</c:v>
                </c:pt>
                <c:pt idx="369">
                  <c:v>44231</c:v>
                </c:pt>
                <c:pt idx="370">
                  <c:v>44230</c:v>
                </c:pt>
                <c:pt idx="371">
                  <c:v>44229</c:v>
                </c:pt>
                <c:pt idx="372">
                  <c:v>44228</c:v>
                </c:pt>
                <c:pt idx="373">
                  <c:v>44225</c:v>
                </c:pt>
                <c:pt idx="374">
                  <c:v>44224</c:v>
                </c:pt>
                <c:pt idx="375">
                  <c:v>44223</c:v>
                </c:pt>
                <c:pt idx="376">
                  <c:v>44222</c:v>
                </c:pt>
                <c:pt idx="377">
                  <c:v>44221</c:v>
                </c:pt>
                <c:pt idx="378">
                  <c:v>44218</c:v>
                </c:pt>
                <c:pt idx="379">
                  <c:v>44217</c:v>
                </c:pt>
                <c:pt idx="380">
                  <c:v>44216</c:v>
                </c:pt>
                <c:pt idx="381">
                  <c:v>44215</c:v>
                </c:pt>
                <c:pt idx="382">
                  <c:v>44214</c:v>
                </c:pt>
                <c:pt idx="383">
                  <c:v>44211</c:v>
                </c:pt>
                <c:pt idx="384">
                  <c:v>44210</c:v>
                </c:pt>
                <c:pt idx="385">
                  <c:v>44209</c:v>
                </c:pt>
                <c:pt idx="386">
                  <c:v>44208</c:v>
                </c:pt>
                <c:pt idx="387">
                  <c:v>44207</c:v>
                </c:pt>
                <c:pt idx="388">
                  <c:v>44204</c:v>
                </c:pt>
                <c:pt idx="389">
                  <c:v>44203</c:v>
                </c:pt>
                <c:pt idx="390">
                  <c:v>44202</c:v>
                </c:pt>
                <c:pt idx="391">
                  <c:v>44201</c:v>
                </c:pt>
                <c:pt idx="392">
                  <c:v>44200</c:v>
                </c:pt>
                <c:pt idx="393">
                  <c:v>44196</c:v>
                </c:pt>
                <c:pt idx="394">
                  <c:v>44195</c:v>
                </c:pt>
                <c:pt idx="395">
                  <c:v>44194</c:v>
                </c:pt>
                <c:pt idx="396">
                  <c:v>44193</c:v>
                </c:pt>
                <c:pt idx="397">
                  <c:v>44190</c:v>
                </c:pt>
                <c:pt idx="398">
                  <c:v>44189</c:v>
                </c:pt>
                <c:pt idx="399">
                  <c:v>44188</c:v>
                </c:pt>
              </c:numCache>
            </c:numRef>
          </c:cat>
          <c:val>
            <c:numRef>
              <c:f>导出数据!$B$4:$B$403</c:f>
              <c:numCache>
                <c:formatCode>General</c:formatCode>
                <c:ptCount val="400"/>
                <c:pt idx="0">
                  <c:v>142174</c:v>
                </c:pt>
                <c:pt idx="1">
                  <c:v>138217</c:v>
                </c:pt>
                <c:pt idx="2">
                  <c:v>161060</c:v>
                </c:pt>
                <c:pt idx="3">
                  <c:v>155126</c:v>
                </c:pt>
                <c:pt idx="4">
                  <c:v>131202</c:v>
                </c:pt>
                <c:pt idx="5">
                  <c:v>149941</c:v>
                </c:pt>
                <c:pt idx="6">
                  <c:v>110451</c:v>
                </c:pt>
                <c:pt idx="7">
                  <c:v>163468</c:v>
                </c:pt>
                <c:pt idx="8">
                  <c:v>134926</c:v>
                </c:pt>
                <c:pt idx="9">
                  <c:v>153271</c:v>
                </c:pt>
                <c:pt idx="10">
                  <c:v>154163</c:v>
                </c:pt>
                <c:pt idx="11">
                  <c:v>129180</c:v>
                </c:pt>
                <c:pt idx="12">
                  <c:v>131344</c:v>
                </c:pt>
                <c:pt idx="13">
                  <c:v>174415</c:v>
                </c:pt>
                <c:pt idx="14">
                  <c:v>174454</c:v>
                </c:pt>
                <c:pt idx="15">
                  <c:v>117966</c:v>
                </c:pt>
                <c:pt idx="16">
                  <c:v>152781</c:v>
                </c:pt>
                <c:pt idx="17">
                  <c:v>159806</c:v>
                </c:pt>
                <c:pt idx="18">
                  <c:v>197356</c:v>
                </c:pt>
                <c:pt idx="19">
                  <c:v>155083</c:v>
                </c:pt>
                <c:pt idx="20">
                  <c:v>217032</c:v>
                </c:pt>
                <c:pt idx="21">
                  <c:v>155942</c:v>
                </c:pt>
                <c:pt idx="22">
                  <c:v>156564</c:v>
                </c:pt>
                <c:pt idx="23">
                  <c:v>171561</c:v>
                </c:pt>
                <c:pt idx="24">
                  <c:v>170196</c:v>
                </c:pt>
                <c:pt idx="25">
                  <c:v>136941</c:v>
                </c:pt>
                <c:pt idx="26">
                  <c:v>158378</c:v>
                </c:pt>
                <c:pt idx="27">
                  <c:v>148010</c:v>
                </c:pt>
                <c:pt idx="28">
                  <c:v>200280</c:v>
                </c:pt>
                <c:pt idx="29">
                  <c:v>119309</c:v>
                </c:pt>
                <c:pt idx="30">
                  <c:v>153697</c:v>
                </c:pt>
                <c:pt idx="31">
                  <c:v>126092</c:v>
                </c:pt>
                <c:pt idx="32">
                  <c:v>117213</c:v>
                </c:pt>
                <c:pt idx="33">
                  <c:v>138945</c:v>
                </c:pt>
                <c:pt idx="34">
                  <c:v>144771</c:v>
                </c:pt>
                <c:pt idx="35">
                  <c:v>158163</c:v>
                </c:pt>
                <c:pt idx="36">
                  <c:v>146848</c:v>
                </c:pt>
                <c:pt idx="37">
                  <c:v>191623</c:v>
                </c:pt>
                <c:pt idx="38">
                  <c:v>133026</c:v>
                </c:pt>
                <c:pt idx="39">
                  <c:v>138320</c:v>
                </c:pt>
                <c:pt idx="40">
                  <c:v>147007</c:v>
                </c:pt>
                <c:pt idx="41">
                  <c:v>185487</c:v>
                </c:pt>
                <c:pt idx="42">
                  <c:v>190883</c:v>
                </c:pt>
                <c:pt idx="43">
                  <c:v>172726</c:v>
                </c:pt>
                <c:pt idx="44">
                  <c:v>147682</c:v>
                </c:pt>
                <c:pt idx="45">
                  <c:v>186354</c:v>
                </c:pt>
                <c:pt idx="46">
                  <c:v>124516</c:v>
                </c:pt>
                <c:pt idx="47">
                  <c:v>188624</c:v>
                </c:pt>
                <c:pt idx="48">
                  <c:v>126288</c:v>
                </c:pt>
                <c:pt idx="49">
                  <c:v>130312</c:v>
                </c:pt>
                <c:pt idx="50">
                  <c:v>117597</c:v>
                </c:pt>
                <c:pt idx="51">
                  <c:v>145090</c:v>
                </c:pt>
                <c:pt idx="52">
                  <c:v>132220</c:v>
                </c:pt>
                <c:pt idx="53">
                  <c:v>142506</c:v>
                </c:pt>
                <c:pt idx="54">
                  <c:v>153057</c:v>
                </c:pt>
                <c:pt idx="55">
                  <c:v>131839</c:v>
                </c:pt>
                <c:pt idx="56">
                  <c:v>163725</c:v>
                </c:pt>
                <c:pt idx="57">
                  <c:v>126944</c:v>
                </c:pt>
                <c:pt idx="58">
                  <c:v>171645</c:v>
                </c:pt>
                <c:pt idx="59">
                  <c:v>203798</c:v>
                </c:pt>
                <c:pt idx="60">
                  <c:v>186873</c:v>
                </c:pt>
                <c:pt idx="61">
                  <c:v>180028</c:v>
                </c:pt>
                <c:pt idx="62">
                  <c:v>152922</c:v>
                </c:pt>
                <c:pt idx="63">
                  <c:v>170508</c:v>
                </c:pt>
                <c:pt idx="64">
                  <c:v>140005</c:v>
                </c:pt>
                <c:pt idx="65">
                  <c:v>154031</c:v>
                </c:pt>
                <c:pt idx="66">
                  <c:v>130935</c:v>
                </c:pt>
                <c:pt idx="67">
                  <c:v>150854</c:v>
                </c:pt>
                <c:pt idx="68">
                  <c:v>172454</c:v>
                </c:pt>
                <c:pt idx="69">
                  <c:v>167377</c:v>
                </c:pt>
                <c:pt idx="70">
                  <c:v>126279</c:v>
                </c:pt>
                <c:pt idx="71">
                  <c:v>142998</c:v>
                </c:pt>
                <c:pt idx="72">
                  <c:v>173329</c:v>
                </c:pt>
                <c:pt idx="73">
                  <c:v>156131</c:v>
                </c:pt>
                <c:pt idx="74">
                  <c:v>122970</c:v>
                </c:pt>
                <c:pt idx="75">
                  <c:v>176826</c:v>
                </c:pt>
                <c:pt idx="76">
                  <c:v>137772</c:v>
                </c:pt>
                <c:pt idx="77">
                  <c:v>141870</c:v>
                </c:pt>
                <c:pt idx="78">
                  <c:v>142371</c:v>
                </c:pt>
                <c:pt idx="79">
                  <c:v>141717</c:v>
                </c:pt>
                <c:pt idx="80">
                  <c:v>201688</c:v>
                </c:pt>
                <c:pt idx="81">
                  <c:v>203921</c:v>
                </c:pt>
                <c:pt idx="82">
                  <c:v>174176</c:v>
                </c:pt>
                <c:pt idx="83">
                  <c:v>178534</c:v>
                </c:pt>
                <c:pt idx="84">
                  <c:v>188017</c:v>
                </c:pt>
                <c:pt idx="85">
                  <c:v>140969</c:v>
                </c:pt>
                <c:pt idx="86">
                  <c:v>119720</c:v>
                </c:pt>
                <c:pt idx="87">
                  <c:v>146540</c:v>
                </c:pt>
                <c:pt idx="88">
                  <c:v>157185</c:v>
                </c:pt>
                <c:pt idx="89">
                  <c:v>184863</c:v>
                </c:pt>
                <c:pt idx="90">
                  <c:v>168744</c:v>
                </c:pt>
                <c:pt idx="91">
                  <c:v>206957</c:v>
                </c:pt>
                <c:pt idx="92">
                  <c:v>171391</c:v>
                </c:pt>
                <c:pt idx="93">
                  <c:v>159468</c:v>
                </c:pt>
                <c:pt idx="94">
                  <c:v>129504</c:v>
                </c:pt>
                <c:pt idx="95">
                  <c:v>214275</c:v>
                </c:pt>
                <c:pt idx="96">
                  <c:v>154352</c:v>
                </c:pt>
                <c:pt idx="97">
                  <c:v>156775</c:v>
                </c:pt>
                <c:pt idx="98">
                  <c:v>150403</c:v>
                </c:pt>
                <c:pt idx="99">
                  <c:v>200600</c:v>
                </c:pt>
                <c:pt idx="100">
                  <c:v>175745</c:v>
                </c:pt>
                <c:pt idx="101">
                  <c:v>199414</c:v>
                </c:pt>
                <c:pt idx="102">
                  <c:v>155406</c:v>
                </c:pt>
                <c:pt idx="103">
                  <c:v>163059.443</c:v>
                </c:pt>
                <c:pt idx="104">
                  <c:v>142851</c:v>
                </c:pt>
                <c:pt idx="105">
                  <c:v>225554</c:v>
                </c:pt>
                <c:pt idx="106">
                  <c:v>180542</c:v>
                </c:pt>
                <c:pt idx="107">
                  <c:v>137403</c:v>
                </c:pt>
                <c:pt idx="108">
                  <c:v>172759</c:v>
                </c:pt>
                <c:pt idx="109">
                  <c:v>127166</c:v>
                </c:pt>
                <c:pt idx="110">
                  <c:v>135526</c:v>
                </c:pt>
                <c:pt idx="111">
                  <c:v>169580</c:v>
                </c:pt>
                <c:pt idx="112">
                  <c:v>137673</c:v>
                </c:pt>
                <c:pt idx="113">
                  <c:v>204980</c:v>
                </c:pt>
                <c:pt idx="114">
                  <c:v>161540</c:v>
                </c:pt>
                <c:pt idx="115">
                  <c:v>146907</c:v>
                </c:pt>
                <c:pt idx="116">
                  <c:v>194281</c:v>
                </c:pt>
                <c:pt idx="117">
                  <c:v>174979</c:v>
                </c:pt>
                <c:pt idx="118">
                  <c:v>130684</c:v>
                </c:pt>
                <c:pt idx="119">
                  <c:v>139486</c:v>
                </c:pt>
                <c:pt idx="120">
                  <c:v>252579</c:v>
                </c:pt>
                <c:pt idx="121">
                  <c:v>166183</c:v>
                </c:pt>
                <c:pt idx="122">
                  <c:v>170003</c:v>
                </c:pt>
                <c:pt idx="123">
                  <c:v>158247</c:v>
                </c:pt>
                <c:pt idx="124">
                  <c:v>209044</c:v>
                </c:pt>
                <c:pt idx="125">
                  <c:v>169808</c:v>
                </c:pt>
                <c:pt idx="126">
                  <c:v>99512</c:v>
                </c:pt>
                <c:pt idx="127">
                  <c:v>90226</c:v>
                </c:pt>
                <c:pt idx="128">
                  <c:v>119926</c:v>
                </c:pt>
                <c:pt idx="129">
                  <c:v>95050</c:v>
                </c:pt>
                <c:pt idx="130">
                  <c:v>156821</c:v>
                </c:pt>
                <c:pt idx="131">
                  <c:v>119885</c:v>
                </c:pt>
                <c:pt idx="132">
                  <c:v>64172</c:v>
                </c:pt>
                <c:pt idx="133">
                  <c:v>85086</c:v>
                </c:pt>
                <c:pt idx="134">
                  <c:v>46677</c:v>
                </c:pt>
                <c:pt idx="135">
                  <c:v>56071</c:v>
                </c:pt>
                <c:pt idx="136">
                  <c:v>31766</c:v>
                </c:pt>
                <c:pt idx="137">
                  <c:v>47728</c:v>
                </c:pt>
                <c:pt idx="138">
                  <c:v>67279</c:v>
                </c:pt>
                <c:pt idx="139">
                  <c:v>63512</c:v>
                </c:pt>
                <c:pt idx="140">
                  <c:v>71990</c:v>
                </c:pt>
                <c:pt idx="141">
                  <c:v>93621</c:v>
                </c:pt>
                <c:pt idx="142">
                  <c:v>106847</c:v>
                </c:pt>
                <c:pt idx="143">
                  <c:v>123974</c:v>
                </c:pt>
                <c:pt idx="144">
                  <c:v>134564</c:v>
                </c:pt>
                <c:pt idx="145">
                  <c:v>136951</c:v>
                </c:pt>
                <c:pt idx="146">
                  <c:v>140850</c:v>
                </c:pt>
                <c:pt idx="147">
                  <c:v>137129</c:v>
                </c:pt>
                <c:pt idx="148">
                  <c:v>136878</c:v>
                </c:pt>
                <c:pt idx="149">
                  <c:v>175561</c:v>
                </c:pt>
                <c:pt idx="150">
                  <c:v>140318</c:v>
                </c:pt>
                <c:pt idx="151">
                  <c:v>148975</c:v>
                </c:pt>
                <c:pt idx="152">
                  <c:v>133955</c:v>
                </c:pt>
                <c:pt idx="153">
                  <c:v>143435</c:v>
                </c:pt>
                <c:pt idx="154">
                  <c:v>136087</c:v>
                </c:pt>
                <c:pt idx="155">
                  <c:v>159006</c:v>
                </c:pt>
                <c:pt idx="156">
                  <c:v>158499</c:v>
                </c:pt>
                <c:pt idx="157">
                  <c:v>141188</c:v>
                </c:pt>
                <c:pt idx="158">
                  <c:v>142015</c:v>
                </c:pt>
                <c:pt idx="159">
                  <c:v>164023</c:v>
                </c:pt>
                <c:pt idx="160">
                  <c:v>164467</c:v>
                </c:pt>
                <c:pt idx="161">
                  <c:v>174033</c:v>
                </c:pt>
                <c:pt idx="162">
                  <c:v>170027</c:v>
                </c:pt>
                <c:pt idx="163">
                  <c:v>160553</c:v>
                </c:pt>
                <c:pt idx="164">
                  <c:v>221133</c:v>
                </c:pt>
                <c:pt idx="165">
                  <c:v>177049</c:v>
                </c:pt>
                <c:pt idx="166">
                  <c:v>150708</c:v>
                </c:pt>
                <c:pt idx="167">
                  <c:v>151869</c:v>
                </c:pt>
                <c:pt idx="168">
                  <c:v>201169</c:v>
                </c:pt>
                <c:pt idx="169">
                  <c:v>181135</c:v>
                </c:pt>
                <c:pt idx="170">
                  <c:v>184169</c:v>
                </c:pt>
                <c:pt idx="171">
                  <c:v>176021</c:v>
                </c:pt>
                <c:pt idx="172">
                  <c:v>200503</c:v>
                </c:pt>
                <c:pt idx="173">
                  <c:v>164245</c:v>
                </c:pt>
                <c:pt idx="174">
                  <c:v>199590</c:v>
                </c:pt>
                <c:pt idx="175">
                  <c:v>163115</c:v>
                </c:pt>
                <c:pt idx="176">
                  <c:v>168470</c:v>
                </c:pt>
                <c:pt idx="177">
                  <c:v>214940</c:v>
                </c:pt>
                <c:pt idx="178">
                  <c:v>181535</c:v>
                </c:pt>
                <c:pt idx="179">
                  <c:v>188182</c:v>
                </c:pt>
                <c:pt idx="180">
                  <c:v>226847</c:v>
                </c:pt>
                <c:pt idx="181">
                  <c:v>174010</c:v>
                </c:pt>
                <c:pt idx="182">
                  <c:v>173022</c:v>
                </c:pt>
                <c:pt idx="183">
                  <c:v>198919</c:v>
                </c:pt>
                <c:pt idx="184">
                  <c:v>177343</c:v>
                </c:pt>
                <c:pt idx="185">
                  <c:v>160080</c:v>
                </c:pt>
                <c:pt idx="186">
                  <c:v>224555</c:v>
                </c:pt>
                <c:pt idx="187">
                  <c:v>181797</c:v>
                </c:pt>
                <c:pt idx="188">
                  <c:v>132465</c:v>
                </c:pt>
                <c:pt idx="189">
                  <c:v>174593</c:v>
                </c:pt>
                <c:pt idx="190">
                  <c:v>192020</c:v>
                </c:pt>
                <c:pt idx="191">
                  <c:v>145711</c:v>
                </c:pt>
                <c:pt idx="192">
                  <c:v>188411</c:v>
                </c:pt>
                <c:pt idx="193">
                  <c:v>156174</c:v>
                </c:pt>
                <c:pt idx="194">
                  <c:v>164492</c:v>
                </c:pt>
                <c:pt idx="195">
                  <c:v>187798</c:v>
                </c:pt>
                <c:pt idx="196">
                  <c:v>166543</c:v>
                </c:pt>
                <c:pt idx="197">
                  <c:v>139600</c:v>
                </c:pt>
                <c:pt idx="198">
                  <c:v>204360</c:v>
                </c:pt>
                <c:pt idx="199">
                  <c:v>161046</c:v>
                </c:pt>
                <c:pt idx="200">
                  <c:v>169846</c:v>
                </c:pt>
                <c:pt idx="201">
                  <c:v>120069</c:v>
                </c:pt>
                <c:pt idx="202">
                  <c:v>139914</c:v>
                </c:pt>
                <c:pt idx="203">
                  <c:v>200993</c:v>
                </c:pt>
                <c:pt idx="204">
                  <c:v>191263</c:v>
                </c:pt>
                <c:pt idx="205">
                  <c:v>187514</c:v>
                </c:pt>
                <c:pt idx="206">
                  <c:v>188045</c:v>
                </c:pt>
                <c:pt idx="207">
                  <c:v>171504</c:v>
                </c:pt>
                <c:pt idx="208">
                  <c:v>126696</c:v>
                </c:pt>
                <c:pt idx="209">
                  <c:v>172441</c:v>
                </c:pt>
                <c:pt idx="210">
                  <c:v>211315</c:v>
                </c:pt>
                <c:pt idx="211">
                  <c:v>252330</c:v>
                </c:pt>
                <c:pt idx="212">
                  <c:v>171254</c:v>
                </c:pt>
                <c:pt idx="213">
                  <c:v>219246</c:v>
                </c:pt>
                <c:pt idx="214">
                  <c:v>260986</c:v>
                </c:pt>
                <c:pt idx="215">
                  <c:v>262675</c:v>
                </c:pt>
                <c:pt idx="216">
                  <c:v>230159</c:v>
                </c:pt>
                <c:pt idx="217">
                  <c:v>187339</c:v>
                </c:pt>
                <c:pt idx="218">
                  <c:v>190134</c:v>
                </c:pt>
                <c:pt idx="219">
                  <c:v>253006</c:v>
                </c:pt>
                <c:pt idx="220">
                  <c:v>230621</c:v>
                </c:pt>
                <c:pt idx="221">
                  <c:v>202890</c:v>
                </c:pt>
                <c:pt idx="222">
                  <c:v>232824</c:v>
                </c:pt>
                <c:pt idx="223">
                  <c:v>206559</c:v>
                </c:pt>
                <c:pt idx="224">
                  <c:v>170991</c:v>
                </c:pt>
                <c:pt idx="225">
                  <c:v>159783</c:v>
                </c:pt>
                <c:pt idx="226">
                  <c:v>195887</c:v>
                </c:pt>
                <c:pt idx="227">
                  <c:v>296295</c:v>
                </c:pt>
                <c:pt idx="228">
                  <c:v>184537</c:v>
                </c:pt>
                <c:pt idx="229">
                  <c:v>190880</c:v>
                </c:pt>
                <c:pt idx="230">
                  <c:v>261000</c:v>
                </c:pt>
                <c:pt idx="231">
                  <c:v>276236</c:v>
                </c:pt>
                <c:pt idx="232">
                  <c:v>207372</c:v>
                </c:pt>
                <c:pt idx="233">
                  <c:v>167343</c:v>
                </c:pt>
                <c:pt idx="234">
                  <c:v>166446</c:v>
                </c:pt>
                <c:pt idx="235">
                  <c:v>270217</c:v>
                </c:pt>
                <c:pt idx="236">
                  <c:v>230057</c:v>
                </c:pt>
                <c:pt idx="237">
                  <c:v>150107</c:v>
                </c:pt>
                <c:pt idx="238">
                  <c:v>160669</c:v>
                </c:pt>
                <c:pt idx="239">
                  <c:v>197352</c:v>
                </c:pt>
                <c:pt idx="240">
                  <c:v>229768</c:v>
                </c:pt>
                <c:pt idx="241">
                  <c:v>239938</c:v>
                </c:pt>
                <c:pt idx="242">
                  <c:v>183851</c:v>
                </c:pt>
                <c:pt idx="243">
                  <c:v>138131</c:v>
                </c:pt>
                <c:pt idx="244">
                  <c:v>182738</c:v>
                </c:pt>
                <c:pt idx="245">
                  <c:v>155896</c:v>
                </c:pt>
                <c:pt idx="246">
                  <c:v>170712</c:v>
                </c:pt>
                <c:pt idx="247">
                  <c:v>151452</c:v>
                </c:pt>
                <c:pt idx="248">
                  <c:v>184405</c:v>
                </c:pt>
                <c:pt idx="249">
                  <c:v>210986</c:v>
                </c:pt>
                <c:pt idx="250">
                  <c:v>197719</c:v>
                </c:pt>
                <c:pt idx="251">
                  <c:v>182279</c:v>
                </c:pt>
                <c:pt idx="252">
                  <c:v>136231</c:v>
                </c:pt>
                <c:pt idx="253">
                  <c:v>225872</c:v>
                </c:pt>
                <c:pt idx="254">
                  <c:v>139035</c:v>
                </c:pt>
                <c:pt idx="255">
                  <c:v>159238</c:v>
                </c:pt>
                <c:pt idx="256">
                  <c:v>174984</c:v>
                </c:pt>
                <c:pt idx="257">
                  <c:v>183264</c:v>
                </c:pt>
                <c:pt idx="258">
                  <c:v>150866</c:v>
                </c:pt>
                <c:pt idx="259">
                  <c:v>141897</c:v>
                </c:pt>
                <c:pt idx="260">
                  <c:v>175902</c:v>
                </c:pt>
                <c:pt idx="261">
                  <c:v>180972</c:v>
                </c:pt>
                <c:pt idx="262">
                  <c:v>194103</c:v>
                </c:pt>
                <c:pt idx="263">
                  <c:v>163935</c:v>
                </c:pt>
                <c:pt idx="264">
                  <c:v>185139</c:v>
                </c:pt>
                <c:pt idx="265">
                  <c:v>193529</c:v>
                </c:pt>
                <c:pt idx="266">
                  <c:v>188169</c:v>
                </c:pt>
                <c:pt idx="267">
                  <c:v>184514</c:v>
                </c:pt>
                <c:pt idx="268">
                  <c:v>226898</c:v>
                </c:pt>
                <c:pt idx="269">
                  <c:v>172661</c:v>
                </c:pt>
                <c:pt idx="270">
                  <c:v>184960</c:v>
                </c:pt>
                <c:pt idx="271">
                  <c:v>191769</c:v>
                </c:pt>
                <c:pt idx="272">
                  <c:v>180316</c:v>
                </c:pt>
                <c:pt idx="273">
                  <c:v>239296</c:v>
                </c:pt>
                <c:pt idx="274">
                  <c:v>217755</c:v>
                </c:pt>
                <c:pt idx="275">
                  <c:v>262055</c:v>
                </c:pt>
                <c:pt idx="276">
                  <c:v>170203</c:v>
                </c:pt>
                <c:pt idx="277">
                  <c:v>160014</c:v>
                </c:pt>
                <c:pt idx="278">
                  <c:v>176262</c:v>
                </c:pt>
                <c:pt idx="279">
                  <c:v>152159</c:v>
                </c:pt>
                <c:pt idx="280">
                  <c:v>193481</c:v>
                </c:pt>
                <c:pt idx="281">
                  <c:v>211089</c:v>
                </c:pt>
                <c:pt idx="282">
                  <c:v>162640</c:v>
                </c:pt>
                <c:pt idx="283">
                  <c:v>222716</c:v>
                </c:pt>
                <c:pt idx="284">
                  <c:v>180938</c:v>
                </c:pt>
                <c:pt idx="285">
                  <c:v>160954</c:v>
                </c:pt>
                <c:pt idx="286">
                  <c:v>201128</c:v>
                </c:pt>
                <c:pt idx="287">
                  <c:v>190820</c:v>
                </c:pt>
                <c:pt idx="288">
                  <c:v>158132</c:v>
                </c:pt>
                <c:pt idx="289">
                  <c:v>200900</c:v>
                </c:pt>
                <c:pt idx="290">
                  <c:v>253327</c:v>
                </c:pt>
                <c:pt idx="291">
                  <c:v>227218</c:v>
                </c:pt>
                <c:pt idx="292">
                  <c:v>221993</c:v>
                </c:pt>
                <c:pt idx="293">
                  <c:v>203238</c:v>
                </c:pt>
                <c:pt idx="294">
                  <c:v>162137</c:v>
                </c:pt>
                <c:pt idx="295">
                  <c:v>207535</c:v>
                </c:pt>
                <c:pt idx="296">
                  <c:v>224847</c:v>
                </c:pt>
                <c:pt idx="297">
                  <c:v>155897</c:v>
                </c:pt>
                <c:pt idx="298">
                  <c:v>211207</c:v>
                </c:pt>
                <c:pt idx="299">
                  <c:v>191930</c:v>
                </c:pt>
                <c:pt idx="300">
                  <c:v>242468</c:v>
                </c:pt>
                <c:pt idx="301">
                  <c:v>237268</c:v>
                </c:pt>
                <c:pt idx="302">
                  <c:v>136633</c:v>
                </c:pt>
                <c:pt idx="303">
                  <c:v>180407</c:v>
                </c:pt>
                <c:pt idx="304">
                  <c:v>184026</c:v>
                </c:pt>
                <c:pt idx="305">
                  <c:v>193998</c:v>
                </c:pt>
                <c:pt idx="306">
                  <c:v>210556</c:v>
                </c:pt>
                <c:pt idx="307">
                  <c:v>137738</c:v>
                </c:pt>
                <c:pt idx="308">
                  <c:v>181026</c:v>
                </c:pt>
                <c:pt idx="309">
                  <c:v>164630</c:v>
                </c:pt>
                <c:pt idx="310">
                  <c:v>173080</c:v>
                </c:pt>
                <c:pt idx="311">
                  <c:v>159681</c:v>
                </c:pt>
                <c:pt idx="312">
                  <c:v>218511</c:v>
                </c:pt>
                <c:pt idx="313">
                  <c:v>212533</c:v>
                </c:pt>
                <c:pt idx="314">
                  <c:v>328575</c:v>
                </c:pt>
                <c:pt idx="315">
                  <c:v>287509</c:v>
                </c:pt>
                <c:pt idx="316">
                  <c:v>280522</c:v>
                </c:pt>
                <c:pt idx="317">
                  <c:v>321562</c:v>
                </c:pt>
                <c:pt idx="318">
                  <c:v>204119</c:v>
                </c:pt>
                <c:pt idx="319">
                  <c:v>291620</c:v>
                </c:pt>
                <c:pt idx="320">
                  <c:v>239344</c:v>
                </c:pt>
                <c:pt idx="321">
                  <c:v>258437</c:v>
                </c:pt>
                <c:pt idx="322">
                  <c:v>249779</c:v>
                </c:pt>
                <c:pt idx="323">
                  <c:v>226074</c:v>
                </c:pt>
                <c:pt idx="324">
                  <c:v>307636</c:v>
                </c:pt>
                <c:pt idx="325">
                  <c:v>266652</c:v>
                </c:pt>
                <c:pt idx="326">
                  <c:v>248862</c:v>
                </c:pt>
                <c:pt idx="327">
                  <c:v>286756</c:v>
                </c:pt>
                <c:pt idx="328">
                  <c:v>255202</c:v>
                </c:pt>
                <c:pt idx="329">
                  <c:v>241148</c:v>
                </c:pt>
                <c:pt idx="330">
                  <c:v>233370</c:v>
                </c:pt>
                <c:pt idx="331">
                  <c:v>219217</c:v>
                </c:pt>
                <c:pt idx="332">
                  <c:v>320508</c:v>
                </c:pt>
                <c:pt idx="333">
                  <c:v>212429</c:v>
                </c:pt>
                <c:pt idx="334">
                  <c:v>238015</c:v>
                </c:pt>
                <c:pt idx="335">
                  <c:v>253123</c:v>
                </c:pt>
                <c:pt idx="336">
                  <c:v>243413</c:v>
                </c:pt>
                <c:pt idx="337">
                  <c:v>295484</c:v>
                </c:pt>
                <c:pt idx="338">
                  <c:v>288508</c:v>
                </c:pt>
                <c:pt idx="339">
                  <c:v>350676</c:v>
                </c:pt>
                <c:pt idx="340">
                  <c:v>222700</c:v>
                </c:pt>
                <c:pt idx="341">
                  <c:v>236431</c:v>
                </c:pt>
                <c:pt idx="342">
                  <c:v>289660</c:v>
                </c:pt>
                <c:pt idx="343">
                  <c:v>293231</c:v>
                </c:pt>
                <c:pt idx="344">
                  <c:v>229750</c:v>
                </c:pt>
                <c:pt idx="345">
                  <c:v>287639</c:v>
                </c:pt>
                <c:pt idx="346">
                  <c:v>206128</c:v>
                </c:pt>
                <c:pt idx="347">
                  <c:v>214585</c:v>
                </c:pt>
                <c:pt idx="348">
                  <c:v>196543</c:v>
                </c:pt>
                <c:pt idx="349">
                  <c:v>201454</c:v>
                </c:pt>
                <c:pt idx="350">
                  <c:v>211348</c:v>
                </c:pt>
                <c:pt idx="351">
                  <c:v>169534</c:v>
                </c:pt>
                <c:pt idx="352">
                  <c:v>253387</c:v>
                </c:pt>
                <c:pt idx="353">
                  <c:v>160804</c:v>
                </c:pt>
                <c:pt idx="354">
                  <c:v>240984</c:v>
                </c:pt>
                <c:pt idx="355">
                  <c:v>164316</c:v>
                </c:pt>
                <c:pt idx="356">
                  <c:v>156586</c:v>
                </c:pt>
                <c:pt idx="357">
                  <c:v>183858</c:v>
                </c:pt>
                <c:pt idx="358">
                  <c:v>158605</c:v>
                </c:pt>
                <c:pt idx="359">
                  <c:v>147499</c:v>
                </c:pt>
                <c:pt idx="360">
                  <c:v>179875</c:v>
                </c:pt>
                <c:pt idx="361">
                  <c:v>196876</c:v>
                </c:pt>
                <c:pt idx="362">
                  <c:v>121448</c:v>
                </c:pt>
                <c:pt idx="363">
                  <c:v>87982</c:v>
                </c:pt>
                <c:pt idx="364">
                  <c:v>132342</c:v>
                </c:pt>
                <c:pt idx="365">
                  <c:v>86225</c:v>
                </c:pt>
                <c:pt idx="366">
                  <c:v>75899</c:v>
                </c:pt>
                <c:pt idx="367">
                  <c:v>101029</c:v>
                </c:pt>
                <c:pt idx="368">
                  <c:v>7502</c:v>
                </c:pt>
                <c:pt idx="369">
                  <c:v>12414</c:v>
                </c:pt>
                <c:pt idx="370">
                  <c:v>18345</c:v>
                </c:pt>
                <c:pt idx="371">
                  <c:v>31351</c:v>
                </c:pt>
                <c:pt idx="372">
                  <c:v>24185</c:v>
                </c:pt>
                <c:pt idx="373">
                  <c:v>33890</c:v>
                </c:pt>
                <c:pt idx="374">
                  <c:v>45630</c:v>
                </c:pt>
                <c:pt idx="375">
                  <c:v>61128</c:v>
                </c:pt>
                <c:pt idx="376">
                  <c:v>65772</c:v>
                </c:pt>
                <c:pt idx="377">
                  <c:v>81532</c:v>
                </c:pt>
                <c:pt idx="378">
                  <c:v>84335</c:v>
                </c:pt>
                <c:pt idx="379">
                  <c:v>105053</c:v>
                </c:pt>
                <c:pt idx="380">
                  <c:v>104476</c:v>
                </c:pt>
                <c:pt idx="381">
                  <c:v>111295</c:v>
                </c:pt>
                <c:pt idx="382">
                  <c:v>147550</c:v>
                </c:pt>
                <c:pt idx="383">
                  <c:v>163003</c:v>
                </c:pt>
                <c:pt idx="384">
                  <c:v>127382</c:v>
                </c:pt>
                <c:pt idx="385">
                  <c:v>127765</c:v>
                </c:pt>
                <c:pt idx="386">
                  <c:v>133357</c:v>
                </c:pt>
                <c:pt idx="387">
                  <c:v>149023</c:v>
                </c:pt>
                <c:pt idx="388">
                  <c:v>155217</c:v>
                </c:pt>
                <c:pt idx="389">
                  <c:v>175332</c:v>
                </c:pt>
                <c:pt idx="390">
                  <c:v>148070</c:v>
                </c:pt>
                <c:pt idx="391">
                  <c:v>185625</c:v>
                </c:pt>
                <c:pt idx="392">
                  <c:v>227437</c:v>
                </c:pt>
                <c:pt idx="393">
                  <c:v>180874</c:v>
                </c:pt>
                <c:pt idx="394">
                  <c:v>181214</c:v>
                </c:pt>
                <c:pt idx="395">
                  <c:v>156157</c:v>
                </c:pt>
                <c:pt idx="396">
                  <c:v>180303</c:v>
                </c:pt>
                <c:pt idx="397">
                  <c:v>190031</c:v>
                </c:pt>
                <c:pt idx="398">
                  <c:v>158858</c:v>
                </c:pt>
                <c:pt idx="399">
                  <c:v>154408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2B-470B-9B7D-C18C2EFE16C8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南方大区</c:v>
                </c:pt>
              </c:strCache>
            </c:strRef>
          </c:tx>
          <c:spPr>
            <a:ln w="19050" cap="rnd">
              <a:solidFill>
                <a:srgbClr val="C0504D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导出数据!$A$4:$A$403</c:f>
              <c:numCache>
                <c:formatCode>yyyy\-mm\-dd</c:formatCode>
                <c:ptCount val="400"/>
                <c:pt idx="0">
                  <c:v>44798</c:v>
                </c:pt>
                <c:pt idx="1">
                  <c:v>44797</c:v>
                </c:pt>
                <c:pt idx="2">
                  <c:v>44796</c:v>
                </c:pt>
                <c:pt idx="3">
                  <c:v>44795</c:v>
                </c:pt>
                <c:pt idx="4">
                  <c:v>44792</c:v>
                </c:pt>
                <c:pt idx="5">
                  <c:v>44791</c:v>
                </c:pt>
                <c:pt idx="6">
                  <c:v>44790</c:v>
                </c:pt>
                <c:pt idx="7">
                  <c:v>44789</c:v>
                </c:pt>
                <c:pt idx="8">
                  <c:v>44788</c:v>
                </c:pt>
                <c:pt idx="9">
                  <c:v>44785</c:v>
                </c:pt>
                <c:pt idx="10">
                  <c:v>44784</c:v>
                </c:pt>
                <c:pt idx="11">
                  <c:v>44783</c:v>
                </c:pt>
                <c:pt idx="12">
                  <c:v>44782</c:v>
                </c:pt>
                <c:pt idx="13">
                  <c:v>44781</c:v>
                </c:pt>
                <c:pt idx="14">
                  <c:v>44778</c:v>
                </c:pt>
                <c:pt idx="15">
                  <c:v>44777</c:v>
                </c:pt>
                <c:pt idx="16">
                  <c:v>44776</c:v>
                </c:pt>
                <c:pt idx="17">
                  <c:v>44775</c:v>
                </c:pt>
                <c:pt idx="18">
                  <c:v>44774</c:v>
                </c:pt>
                <c:pt idx="19">
                  <c:v>44771</c:v>
                </c:pt>
                <c:pt idx="20">
                  <c:v>44770</c:v>
                </c:pt>
                <c:pt idx="21">
                  <c:v>44769</c:v>
                </c:pt>
                <c:pt idx="22">
                  <c:v>44768</c:v>
                </c:pt>
                <c:pt idx="23">
                  <c:v>44767</c:v>
                </c:pt>
                <c:pt idx="24">
                  <c:v>44764</c:v>
                </c:pt>
                <c:pt idx="25">
                  <c:v>44763</c:v>
                </c:pt>
                <c:pt idx="26">
                  <c:v>44762</c:v>
                </c:pt>
                <c:pt idx="27">
                  <c:v>44761</c:v>
                </c:pt>
                <c:pt idx="28">
                  <c:v>44760</c:v>
                </c:pt>
                <c:pt idx="29">
                  <c:v>44757</c:v>
                </c:pt>
                <c:pt idx="30">
                  <c:v>44756</c:v>
                </c:pt>
                <c:pt idx="31">
                  <c:v>44755</c:v>
                </c:pt>
                <c:pt idx="32">
                  <c:v>44754</c:v>
                </c:pt>
                <c:pt idx="33">
                  <c:v>44753</c:v>
                </c:pt>
                <c:pt idx="34">
                  <c:v>44750</c:v>
                </c:pt>
                <c:pt idx="35">
                  <c:v>44749</c:v>
                </c:pt>
                <c:pt idx="36">
                  <c:v>44748</c:v>
                </c:pt>
                <c:pt idx="37">
                  <c:v>44747</c:v>
                </c:pt>
                <c:pt idx="38">
                  <c:v>44746</c:v>
                </c:pt>
                <c:pt idx="39">
                  <c:v>44743</c:v>
                </c:pt>
                <c:pt idx="40">
                  <c:v>44742</c:v>
                </c:pt>
                <c:pt idx="41">
                  <c:v>44741</c:v>
                </c:pt>
                <c:pt idx="42">
                  <c:v>44740</c:v>
                </c:pt>
                <c:pt idx="43">
                  <c:v>44739</c:v>
                </c:pt>
                <c:pt idx="44">
                  <c:v>44736</c:v>
                </c:pt>
                <c:pt idx="45">
                  <c:v>44735</c:v>
                </c:pt>
                <c:pt idx="46">
                  <c:v>44734</c:v>
                </c:pt>
                <c:pt idx="47">
                  <c:v>44733</c:v>
                </c:pt>
                <c:pt idx="48">
                  <c:v>44732</c:v>
                </c:pt>
                <c:pt idx="49">
                  <c:v>44729</c:v>
                </c:pt>
                <c:pt idx="50">
                  <c:v>44728</c:v>
                </c:pt>
                <c:pt idx="51">
                  <c:v>44727</c:v>
                </c:pt>
                <c:pt idx="52">
                  <c:v>44726</c:v>
                </c:pt>
                <c:pt idx="53">
                  <c:v>44725</c:v>
                </c:pt>
                <c:pt idx="54">
                  <c:v>44722</c:v>
                </c:pt>
                <c:pt idx="55">
                  <c:v>44721</c:v>
                </c:pt>
                <c:pt idx="56">
                  <c:v>44720</c:v>
                </c:pt>
                <c:pt idx="57">
                  <c:v>44719</c:v>
                </c:pt>
                <c:pt idx="58">
                  <c:v>44718</c:v>
                </c:pt>
                <c:pt idx="59">
                  <c:v>44714</c:v>
                </c:pt>
                <c:pt idx="60">
                  <c:v>44713</c:v>
                </c:pt>
                <c:pt idx="61">
                  <c:v>44712</c:v>
                </c:pt>
                <c:pt idx="62">
                  <c:v>44711</c:v>
                </c:pt>
                <c:pt idx="63">
                  <c:v>44708</c:v>
                </c:pt>
                <c:pt idx="64">
                  <c:v>44707</c:v>
                </c:pt>
                <c:pt idx="65">
                  <c:v>44706</c:v>
                </c:pt>
                <c:pt idx="66">
                  <c:v>44705</c:v>
                </c:pt>
                <c:pt idx="67">
                  <c:v>44704</c:v>
                </c:pt>
                <c:pt idx="68">
                  <c:v>44701</c:v>
                </c:pt>
                <c:pt idx="69">
                  <c:v>44700</c:v>
                </c:pt>
                <c:pt idx="70">
                  <c:v>44699</c:v>
                </c:pt>
                <c:pt idx="71">
                  <c:v>44698</c:v>
                </c:pt>
                <c:pt idx="72">
                  <c:v>44697</c:v>
                </c:pt>
                <c:pt idx="73">
                  <c:v>44694</c:v>
                </c:pt>
                <c:pt idx="74">
                  <c:v>44693</c:v>
                </c:pt>
                <c:pt idx="75">
                  <c:v>44692</c:v>
                </c:pt>
                <c:pt idx="76">
                  <c:v>44691</c:v>
                </c:pt>
                <c:pt idx="77">
                  <c:v>44690</c:v>
                </c:pt>
                <c:pt idx="78">
                  <c:v>44688</c:v>
                </c:pt>
                <c:pt idx="79">
                  <c:v>44687</c:v>
                </c:pt>
                <c:pt idx="80">
                  <c:v>44686</c:v>
                </c:pt>
                <c:pt idx="81">
                  <c:v>44680</c:v>
                </c:pt>
                <c:pt idx="82">
                  <c:v>44679</c:v>
                </c:pt>
                <c:pt idx="83">
                  <c:v>44678</c:v>
                </c:pt>
                <c:pt idx="84">
                  <c:v>44677</c:v>
                </c:pt>
                <c:pt idx="85">
                  <c:v>44676</c:v>
                </c:pt>
                <c:pt idx="86">
                  <c:v>44675</c:v>
                </c:pt>
                <c:pt idx="87">
                  <c:v>44673</c:v>
                </c:pt>
                <c:pt idx="88">
                  <c:v>44672</c:v>
                </c:pt>
                <c:pt idx="89">
                  <c:v>44671</c:v>
                </c:pt>
                <c:pt idx="90">
                  <c:v>44670</c:v>
                </c:pt>
                <c:pt idx="91">
                  <c:v>44669</c:v>
                </c:pt>
                <c:pt idx="92">
                  <c:v>44666</c:v>
                </c:pt>
                <c:pt idx="93">
                  <c:v>44665</c:v>
                </c:pt>
                <c:pt idx="94">
                  <c:v>44664</c:v>
                </c:pt>
                <c:pt idx="95">
                  <c:v>44663</c:v>
                </c:pt>
                <c:pt idx="96">
                  <c:v>44662</c:v>
                </c:pt>
                <c:pt idx="97">
                  <c:v>44659</c:v>
                </c:pt>
                <c:pt idx="98">
                  <c:v>44658</c:v>
                </c:pt>
                <c:pt idx="99">
                  <c:v>44657</c:v>
                </c:pt>
                <c:pt idx="100">
                  <c:v>44653</c:v>
                </c:pt>
                <c:pt idx="101">
                  <c:v>44652</c:v>
                </c:pt>
                <c:pt idx="102">
                  <c:v>44651</c:v>
                </c:pt>
                <c:pt idx="103">
                  <c:v>44650</c:v>
                </c:pt>
                <c:pt idx="104">
                  <c:v>44649</c:v>
                </c:pt>
                <c:pt idx="105">
                  <c:v>44648</c:v>
                </c:pt>
                <c:pt idx="106">
                  <c:v>44645</c:v>
                </c:pt>
                <c:pt idx="107">
                  <c:v>44644</c:v>
                </c:pt>
                <c:pt idx="108">
                  <c:v>44643</c:v>
                </c:pt>
                <c:pt idx="109">
                  <c:v>44642</c:v>
                </c:pt>
                <c:pt idx="110">
                  <c:v>44641</c:v>
                </c:pt>
                <c:pt idx="111">
                  <c:v>44638</c:v>
                </c:pt>
                <c:pt idx="112">
                  <c:v>44637</c:v>
                </c:pt>
                <c:pt idx="113">
                  <c:v>44636</c:v>
                </c:pt>
                <c:pt idx="114">
                  <c:v>44635</c:v>
                </c:pt>
                <c:pt idx="115">
                  <c:v>44634</c:v>
                </c:pt>
                <c:pt idx="116">
                  <c:v>44631</c:v>
                </c:pt>
                <c:pt idx="117">
                  <c:v>44630</c:v>
                </c:pt>
                <c:pt idx="118">
                  <c:v>44629</c:v>
                </c:pt>
                <c:pt idx="119">
                  <c:v>44628</c:v>
                </c:pt>
                <c:pt idx="120">
                  <c:v>44627</c:v>
                </c:pt>
                <c:pt idx="121">
                  <c:v>44624</c:v>
                </c:pt>
                <c:pt idx="122">
                  <c:v>44623</c:v>
                </c:pt>
                <c:pt idx="123">
                  <c:v>44622</c:v>
                </c:pt>
                <c:pt idx="124">
                  <c:v>44621</c:v>
                </c:pt>
                <c:pt idx="125">
                  <c:v>44620</c:v>
                </c:pt>
                <c:pt idx="126">
                  <c:v>44617</c:v>
                </c:pt>
                <c:pt idx="127">
                  <c:v>44616</c:v>
                </c:pt>
                <c:pt idx="128">
                  <c:v>44615</c:v>
                </c:pt>
                <c:pt idx="129">
                  <c:v>44614</c:v>
                </c:pt>
                <c:pt idx="130">
                  <c:v>44613</c:v>
                </c:pt>
                <c:pt idx="131">
                  <c:v>44610</c:v>
                </c:pt>
                <c:pt idx="132">
                  <c:v>44609</c:v>
                </c:pt>
                <c:pt idx="133">
                  <c:v>44608</c:v>
                </c:pt>
                <c:pt idx="134">
                  <c:v>44607</c:v>
                </c:pt>
                <c:pt idx="135">
                  <c:v>44606</c:v>
                </c:pt>
                <c:pt idx="136">
                  <c:v>44582</c:v>
                </c:pt>
                <c:pt idx="137">
                  <c:v>44581</c:v>
                </c:pt>
                <c:pt idx="138">
                  <c:v>44580</c:v>
                </c:pt>
                <c:pt idx="139">
                  <c:v>44579</c:v>
                </c:pt>
                <c:pt idx="140">
                  <c:v>44578</c:v>
                </c:pt>
                <c:pt idx="141">
                  <c:v>44575</c:v>
                </c:pt>
                <c:pt idx="142">
                  <c:v>44574</c:v>
                </c:pt>
                <c:pt idx="143">
                  <c:v>44573</c:v>
                </c:pt>
                <c:pt idx="144">
                  <c:v>44572</c:v>
                </c:pt>
                <c:pt idx="145">
                  <c:v>44571</c:v>
                </c:pt>
                <c:pt idx="146">
                  <c:v>44568</c:v>
                </c:pt>
                <c:pt idx="147">
                  <c:v>44567</c:v>
                </c:pt>
                <c:pt idx="148">
                  <c:v>44566</c:v>
                </c:pt>
                <c:pt idx="149">
                  <c:v>44565</c:v>
                </c:pt>
                <c:pt idx="150">
                  <c:v>44561</c:v>
                </c:pt>
                <c:pt idx="151">
                  <c:v>44560</c:v>
                </c:pt>
                <c:pt idx="152">
                  <c:v>44559</c:v>
                </c:pt>
                <c:pt idx="153">
                  <c:v>44558</c:v>
                </c:pt>
                <c:pt idx="154">
                  <c:v>44557</c:v>
                </c:pt>
                <c:pt idx="155">
                  <c:v>44554</c:v>
                </c:pt>
                <c:pt idx="156">
                  <c:v>44553</c:v>
                </c:pt>
                <c:pt idx="157">
                  <c:v>44552</c:v>
                </c:pt>
                <c:pt idx="158">
                  <c:v>44551</c:v>
                </c:pt>
                <c:pt idx="159">
                  <c:v>44550</c:v>
                </c:pt>
                <c:pt idx="160">
                  <c:v>44547</c:v>
                </c:pt>
                <c:pt idx="161">
                  <c:v>44546</c:v>
                </c:pt>
                <c:pt idx="162">
                  <c:v>44545</c:v>
                </c:pt>
                <c:pt idx="163">
                  <c:v>44544</c:v>
                </c:pt>
                <c:pt idx="164">
                  <c:v>44543</c:v>
                </c:pt>
                <c:pt idx="165">
                  <c:v>44540</c:v>
                </c:pt>
                <c:pt idx="166">
                  <c:v>44539</c:v>
                </c:pt>
                <c:pt idx="167">
                  <c:v>44538</c:v>
                </c:pt>
                <c:pt idx="168">
                  <c:v>44537</c:v>
                </c:pt>
                <c:pt idx="169">
                  <c:v>44536</c:v>
                </c:pt>
                <c:pt idx="170">
                  <c:v>44533</c:v>
                </c:pt>
                <c:pt idx="171">
                  <c:v>44532</c:v>
                </c:pt>
                <c:pt idx="172">
                  <c:v>44531</c:v>
                </c:pt>
                <c:pt idx="173">
                  <c:v>44530</c:v>
                </c:pt>
                <c:pt idx="174">
                  <c:v>44529</c:v>
                </c:pt>
                <c:pt idx="175">
                  <c:v>44526</c:v>
                </c:pt>
                <c:pt idx="176">
                  <c:v>44525</c:v>
                </c:pt>
                <c:pt idx="177">
                  <c:v>44524</c:v>
                </c:pt>
                <c:pt idx="178">
                  <c:v>44523</c:v>
                </c:pt>
                <c:pt idx="179">
                  <c:v>44522</c:v>
                </c:pt>
                <c:pt idx="180">
                  <c:v>44519</c:v>
                </c:pt>
                <c:pt idx="181">
                  <c:v>44518</c:v>
                </c:pt>
                <c:pt idx="182">
                  <c:v>44517</c:v>
                </c:pt>
                <c:pt idx="183">
                  <c:v>44516</c:v>
                </c:pt>
                <c:pt idx="184">
                  <c:v>44515</c:v>
                </c:pt>
                <c:pt idx="185">
                  <c:v>44512</c:v>
                </c:pt>
                <c:pt idx="186">
                  <c:v>44511</c:v>
                </c:pt>
                <c:pt idx="187">
                  <c:v>44510</c:v>
                </c:pt>
                <c:pt idx="188">
                  <c:v>44509</c:v>
                </c:pt>
                <c:pt idx="189">
                  <c:v>44508</c:v>
                </c:pt>
                <c:pt idx="190">
                  <c:v>44505</c:v>
                </c:pt>
                <c:pt idx="191">
                  <c:v>44504</c:v>
                </c:pt>
                <c:pt idx="192">
                  <c:v>44503</c:v>
                </c:pt>
                <c:pt idx="193">
                  <c:v>44502</c:v>
                </c:pt>
                <c:pt idx="194">
                  <c:v>44501</c:v>
                </c:pt>
                <c:pt idx="195">
                  <c:v>44498</c:v>
                </c:pt>
                <c:pt idx="196">
                  <c:v>44497</c:v>
                </c:pt>
                <c:pt idx="197">
                  <c:v>44496</c:v>
                </c:pt>
                <c:pt idx="198">
                  <c:v>44495</c:v>
                </c:pt>
                <c:pt idx="199">
                  <c:v>44494</c:v>
                </c:pt>
                <c:pt idx="200">
                  <c:v>44491</c:v>
                </c:pt>
                <c:pt idx="201">
                  <c:v>44490</c:v>
                </c:pt>
                <c:pt idx="202">
                  <c:v>44489</c:v>
                </c:pt>
                <c:pt idx="203">
                  <c:v>44488</c:v>
                </c:pt>
                <c:pt idx="204">
                  <c:v>44487</c:v>
                </c:pt>
                <c:pt idx="205">
                  <c:v>44484</c:v>
                </c:pt>
                <c:pt idx="206">
                  <c:v>44483</c:v>
                </c:pt>
                <c:pt idx="207">
                  <c:v>44482</c:v>
                </c:pt>
                <c:pt idx="208">
                  <c:v>44481</c:v>
                </c:pt>
                <c:pt idx="209">
                  <c:v>44480</c:v>
                </c:pt>
                <c:pt idx="210">
                  <c:v>44478</c:v>
                </c:pt>
                <c:pt idx="211">
                  <c:v>44477</c:v>
                </c:pt>
                <c:pt idx="212">
                  <c:v>44469</c:v>
                </c:pt>
                <c:pt idx="213">
                  <c:v>44468</c:v>
                </c:pt>
                <c:pt idx="214">
                  <c:v>44467</c:v>
                </c:pt>
                <c:pt idx="215">
                  <c:v>44466</c:v>
                </c:pt>
                <c:pt idx="216">
                  <c:v>44465</c:v>
                </c:pt>
                <c:pt idx="217">
                  <c:v>44463</c:v>
                </c:pt>
                <c:pt idx="218">
                  <c:v>44462</c:v>
                </c:pt>
                <c:pt idx="219">
                  <c:v>44461</c:v>
                </c:pt>
                <c:pt idx="220">
                  <c:v>44457</c:v>
                </c:pt>
                <c:pt idx="221">
                  <c:v>44456</c:v>
                </c:pt>
                <c:pt idx="222">
                  <c:v>44455</c:v>
                </c:pt>
                <c:pt idx="223">
                  <c:v>44454</c:v>
                </c:pt>
                <c:pt idx="224">
                  <c:v>44453</c:v>
                </c:pt>
                <c:pt idx="225">
                  <c:v>44452</c:v>
                </c:pt>
                <c:pt idx="226">
                  <c:v>44449</c:v>
                </c:pt>
                <c:pt idx="227">
                  <c:v>44448</c:v>
                </c:pt>
                <c:pt idx="228">
                  <c:v>44447</c:v>
                </c:pt>
                <c:pt idx="229">
                  <c:v>44446</c:v>
                </c:pt>
                <c:pt idx="230">
                  <c:v>44445</c:v>
                </c:pt>
                <c:pt idx="231">
                  <c:v>44442</c:v>
                </c:pt>
                <c:pt idx="232">
                  <c:v>44441</c:v>
                </c:pt>
                <c:pt idx="233">
                  <c:v>44440</c:v>
                </c:pt>
                <c:pt idx="234">
                  <c:v>44439</c:v>
                </c:pt>
                <c:pt idx="235">
                  <c:v>44438</c:v>
                </c:pt>
                <c:pt idx="236">
                  <c:v>44435</c:v>
                </c:pt>
                <c:pt idx="237">
                  <c:v>44434</c:v>
                </c:pt>
                <c:pt idx="238">
                  <c:v>44433</c:v>
                </c:pt>
                <c:pt idx="239">
                  <c:v>44432</c:v>
                </c:pt>
                <c:pt idx="240">
                  <c:v>44431</c:v>
                </c:pt>
                <c:pt idx="241">
                  <c:v>44428</c:v>
                </c:pt>
                <c:pt idx="242">
                  <c:v>44427</c:v>
                </c:pt>
                <c:pt idx="243">
                  <c:v>44426</c:v>
                </c:pt>
                <c:pt idx="244">
                  <c:v>44425</c:v>
                </c:pt>
                <c:pt idx="245">
                  <c:v>44424</c:v>
                </c:pt>
                <c:pt idx="246">
                  <c:v>44421</c:v>
                </c:pt>
                <c:pt idx="247">
                  <c:v>44420</c:v>
                </c:pt>
                <c:pt idx="248">
                  <c:v>44419</c:v>
                </c:pt>
                <c:pt idx="249">
                  <c:v>44418</c:v>
                </c:pt>
                <c:pt idx="250">
                  <c:v>44417</c:v>
                </c:pt>
                <c:pt idx="251">
                  <c:v>44414</c:v>
                </c:pt>
                <c:pt idx="252">
                  <c:v>44413</c:v>
                </c:pt>
                <c:pt idx="253">
                  <c:v>44412</c:v>
                </c:pt>
                <c:pt idx="254">
                  <c:v>44411</c:v>
                </c:pt>
                <c:pt idx="255">
                  <c:v>44410</c:v>
                </c:pt>
                <c:pt idx="256">
                  <c:v>44407</c:v>
                </c:pt>
                <c:pt idx="257">
                  <c:v>44406</c:v>
                </c:pt>
                <c:pt idx="258">
                  <c:v>44405</c:v>
                </c:pt>
                <c:pt idx="259">
                  <c:v>44404</c:v>
                </c:pt>
                <c:pt idx="260">
                  <c:v>44403</c:v>
                </c:pt>
                <c:pt idx="261">
                  <c:v>44400</c:v>
                </c:pt>
                <c:pt idx="262">
                  <c:v>44399</c:v>
                </c:pt>
                <c:pt idx="263">
                  <c:v>44398</c:v>
                </c:pt>
                <c:pt idx="264">
                  <c:v>44397</c:v>
                </c:pt>
                <c:pt idx="265">
                  <c:v>44396</c:v>
                </c:pt>
                <c:pt idx="266">
                  <c:v>44393</c:v>
                </c:pt>
                <c:pt idx="267">
                  <c:v>44392</c:v>
                </c:pt>
                <c:pt idx="268">
                  <c:v>44391</c:v>
                </c:pt>
                <c:pt idx="269">
                  <c:v>44390</c:v>
                </c:pt>
                <c:pt idx="270">
                  <c:v>44389</c:v>
                </c:pt>
                <c:pt idx="271">
                  <c:v>44386</c:v>
                </c:pt>
                <c:pt idx="272">
                  <c:v>44385</c:v>
                </c:pt>
                <c:pt idx="273">
                  <c:v>44384</c:v>
                </c:pt>
                <c:pt idx="274">
                  <c:v>44383</c:v>
                </c:pt>
                <c:pt idx="275">
                  <c:v>44382</c:v>
                </c:pt>
                <c:pt idx="276">
                  <c:v>44379</c:v>
                </c:pt>
                <c:pt idx="277">
                  <c:v>44378</c:v>
                </c:pt>
                <c:pt idx="278">
                  <c:v>44377</c:v>
                </c:pt>
                <c:pt idx="279">
                  <c:v>44376</c:v>
                </c:pt>
                <c:pt idx="280">
                  <c:v>44375</c:v>
                </c:pt>
                <c:pt idx="281">
                  <c:v>44372</c:v>
                </c:pt>
                <c:pt idx="282">
                  <c:v>44371</c:v>
                </c:pt>
                <c:pt idx="283">
                  <c:v>44370</c:v>
                </c:pt>
                <c:pt idx="284">
                  <c:v>44369</c:v>
                </c:pt>
                <c:pt idx="285">
                  <c:v>44368</c:v>
                </c:pt>
                <c:pt idx="286">
                  <c:v>44365</c:v>
                </c:pt>
                <c:pt idx="287">
                  <c:v>44364</c:v>
                </c:pt>
                <c:pt idx="288">
                  <c:v>44363</c:v>
                </c:pt>
                <c:pt idx="289">
                  <c:v>44362</c:v>
                </c:pt>
                <c:pt idx="290">
                  <c:v>44358</c:v>
                </c:pt>
                <c:pt idx="291">
                  <c:v>44357</c:v>
                </c:pt>
                <c:pt idx="292">
                  <c:v>44356</c:v>
                </c:pt>
                <c:pt idx="293">
                  <c:v>44355</c:v>
                </c:pt>
                <c:pt idx="294">
                  <c:v>44354</c:v>
                </c:pt>
                <c:pt idx="295">
                  <c:v>44351</c:v>
                </c:pt>
                <c:pt idx="296">
                  <c:v>44350</c:v>
                </c:pt>
                <c:pt idx="297">
                  <c:v>44349</c:v>
                </c:pt>
                <c:pt idx="298">
                  <c:v>44348</c:v>
                </c:pt>
                <c:pt idx="299">
                  <c:v>44347</c:v>
                </c:pt>
                <c:pt idx="300">
                  <c:v>44344</c:v>
                </c:pt>
                <c:pt idx="301">
                  <c:v>44343</c:v>
                </c:pt>
                <c:pt idx="302">
                  <c:v>44342</c:v>
                </c:pt>
                <c:pt idx="303">
                  <c:v>44341</c:v>
                </c:pt>
                <c:pt idx="304">
                  <c:v>44340</c:v>
                </c:pt>
                <c:pt idx="305">
                  <c:v>44337</c:v>
                </c:pt>
                <c:pt idx="306">
                  <c:v>44336</c:v>
                </c:pt>
                <c:pt idx="307">
                  <c:v>44335</c:v>
                </c:pt>
                <c:pt idx="308">
                  <c:v>44334</c:v>
                </c:pt>
                <c:pt idx="309">
                  <c:v>44333</c:v>
                </c:pt>
                <c:pt idx="310">
                  <c:v>44330</c:v>
                </c:pt>
                <c:pt idx="311">
                  <c:v>44329</c:v>
                </c:pt>
                <c:pt idx="312">
                  <c:v>44328</c:v>
                </c:pt>
                <c:pt idx="313">
                  <c:v>44327</c:v>
                </c:pt>
                <c:pt idx="314">
                  <c:v>44326</c:v>
                </c:pt>
                <c:pt idx="315">
                  <c:v>44324</c:v>
                </c:pt>
                <c:pt idx="316">
                  <c:v>44323</c:v>
                </c:pt>
                <c:pt idx="317">
                  <c:v>44322</c:v>
                </c:pt>
                <c:pt idx="318">
                  <c:v>44316</c:v>
                </c:pt>
                <c:pt idx="319">
                  <c:v>44315</c:v>
                </c:pt>
                <c:pt idx="320">
                  <c:v>44314</c:v>
                </c:pt>
                <c:pt idx="321">
                  <c:v>44313</c:v>
                </c:pt>
                <c:pt idx="322">
                  <c:v>44312</c:v>
                </c:pt>
                <c:pt idx="323">
                  <c:v>44311</c:v>
                </c:pt>
                <c:pt idx="324">
                  <c:v>44309</c:v>
                </c:pt>
                <c:pt idx="325">
                  <c:v>44308</c:v>
                </c:pt>
                <c:pt idx="326">
                  <c:v>44307</c:v>
                </c:pt>
                <c:pt idx="327">
                  <c:v>44306</c:v>
                </c:pt>
                <c:pt idx="328">
                  <c:v>44305</c:v>
                </c:pt>
                <c:pt idx="329">
                  <c:v>44302</c:v>
                </c:pt>
                <c:pt idx="330">
                  <c:v>44301</c:v>
                </c:pt>
                <c:pt idx="331">
                  <c:v>44300</c:v>
                </c:pt>
                <c:pt idx="332">
                  <c:v>44299</c:v>
                </c:pt>
                <c:pt idx="333">
                  <c:v>44298</c:v>
                </c:pt>
                <c:pt idx="334">
                  <c:v>44295</c:v>
                </c:pt>
                <c:pt idx="335">
                  <c:v>44294</c:v>
                </c:pt>
                <c:pt idx="336">
                  <c:v>44293</c:v>
                </c:pt>
                <c:pt idx="337">
                  <c:v>44292</c:v>
                </c:pt>
                <c:pt idx="338">
                  <c:v>44288</c:v>
                </c:pt>
                <c:pt idx="339">
                  <c:v>44287</c:v>
                </c:pt>
                <c:pt idx="340">
                  <c:v>44286</c:v>
                </c:pt>
                <c:pt idx="341">
                  <c:v>44285</c:v>
                </c:pt>
                <c:pt idx="342">
                  <c:v>44284</c:v>
                </c:pt>
                <c:pt idx="343">
                  <c:v>44281</c:v>
                </c:pt>
                <c:pt idx="344">
                  <c:v>44280</c:v>
                </c:pt>
                <c:pt idx="345">
                  <c:v>44279</c:v>
                </c:pt>
                <c:pt idx="346">
                  <c:v>44278</c:v>
                </c:pt>
                <c:pt idx="347">
                  <c:v>44277</c:v>
                </c:pt>
                <c:pt idx="348">
                  <c:v>44274</c:v>
                </c:pt>
                <c:pt idx="349">
                  <c:v>44273</c:v>
                </c:pt>
                <c:pt idx="350">
                  <c:v>44272</c:v>
                </c:pt>
                <c:pt idx="351">
                  <c:v>44271</c:v>
                </c:pt>
                <c:pt idx="352">
                  <c:v>44270</c:v>
                </c:pt>
                <c:pt idx="353">
                  <c:v>44267</c:v>
                </c:pt>
                <c:pt idx="354">
                  <c:v>44266</c:v>
                </c:pt>
                <c:pt idx="355">
                  <c:v>44265</c:v>
                </c:pt>
                <c:pt idx="356">
                  <c:v>44264</c:v>
                </c:pt>
                <c:pt idx="357">
                  <c:v>44263</c:v>
                </c:pt>
                <c:pt idx="358">
                  <c:v>44260</c:v>
                </c:pt>
                <c:pt idx="359">
                  <c:v>44259</c:v>
                </c:pt>
                <c:pt idx="360">
                  <c:v>44258</c:v>
                </c:pt>
                <c:pt idx="361">
                  <c:v>44257</c:v>
                </c:pt>
                <c:pt idx="362">
                  <c:v>44256</c:v>
                </c:pt>
                <c:pt idx="363">
                  <c:v>44253</c:v>
                </c:pt>
                <c:pt idx="364">
                  <c:v>44252</c:v>
                </c:pt>
                <c:pt idx="365">
                  <c:v>44251</c:v>
                </c:pt>
                <c:pt idx="366">
                  <c:v>44250</c:v>
                </c:pt>
                <c:pt idx="367">
                  <c:v>44249</c:v>
                </c:pt>
                <c:pt idx="368">
                  <c:v>44232</c:v>
                </c:pt>
                <c:pt idx="369">
                  <c:v>44231</c:v>
                </c:pt>
                <c:pt idx="370">
                  <c:v>44230</c:v>
                </c:pt>
                <c:pt idx="371">
                  <c:v>44229</c:v>
                </c:pt>
                <c:pt idx="372">
                  <c:v>44228</c:v>
                </c:pt>
                <c:pt idx="373">
                  <c:v>44225</c:v>
                </c:pt>
                <c:pt idx="374">
                  <c:v>44224</c:v>
                </c:pt>
                <c:pt idx="375">
                  <c:v>44223</c:v>
                </c:pt>
                <c:pt idx="376">
                  <c:v>44222</c:v>
                </c:pt>
                <c:pt idx="377">
                  <c:v>44221</c:v>
                </c:pt>
                <c:pt idx="378">
                  <c:v>44218</c:v>
                </c:pt>
                <c:pt idx="379">
                  <c:v>44217</c:v>
                </c:pt>
                <c:pt idx="380">
                  <c:v>44216</c:v>
                </c:pt>
                <c:pt idx="381">
                  <c:v>44215</c:v>
                </c:pt>
                <c:pt idx="382">
                  <c:v>44214</c:v>
                </c:pt>
                <c:pt idx="383">
                  <c:v>44211</c:v>
                </c:pt>
                <c:pt idx="384">
                  <c:v>44210</c:v>
                </c:pt>
                <c:pt idx="385">
                  <c:v>44209</c:v>
                </c:pt>
                <c:pt idx="386">
                  <c:v>44208</c:v>
                </c:pt>
                <c:pt idx="387">
                  <c:v>44207</c:v>
                </c:pt>
                <c:pt idx="388">
                  <c:v>44204</c:v>
                </c:pt>
                <c:pt idx="389">
                  <c:v>44203</c:v>
                </c:pt>
                <c:pt idx="390">
                  <c:v>44202</c:v>
                </c:pt>
                <c:pt idx="391">
                  <c:v>44201</c:v>
                </c:pt>
                <c:pt idx="392">
                  <c:v>44200</c:v>
                </c:pt>
                <c:pt idx="393">
                  <c:v>44196</c:v>
                </c:pt>
                <c:pt idx="394">
                  <c:v>44195</c:v>
                </c:pt>
                <c:pt idx="395">
                  <c:v>44194</c:v>
                </c:pt>
                <c:pt idx="396">
                  <c:v>44193</c:v>
                </c:pt>
                <c:pt idx="397">
                  <c:v>44190</c:v>
                </c:pt>
                <c:pt idx="398">
                  <c:v>44189</c:v>
                </c:pt>
                <c:pt idx="399">
                  <c:v>44188</c:v>
                </c:pt>
              </c:numCache>
            </c:numRef>
          </c:cat>
          <c:val>
            <c:numRef>
              <c:f>导出数据!$C$4:$C$403</c:f>
              <c:numCache>
                <c:formatCode>General</c:formatCode>
                <c:ptCount val="400"/>
                <c:pt idx="0">
                  <c:v>36069</c:v>
                </c:pt>
                <c:pt idx="1">
                  <c:v>37740</c:v>
                </c:pt>
                <c:pt idx="2">
                  <c:v>48120</c:v>
                </c:pt>
                <c:pt idx="3">
                  <c:v>42110</c:v>
                </c:pt>
                <c:pt idx="4">
                  <c:v>35420</c:v>
                </c:pt>
                <c:pt idx="5">
                  <c:v>36280</c:v>
                </c:pt>
                <c:pt idx="6">
                  <c:v>30590</c:v>
                </c:pt>
                <c:pt idx="7">
                  <c:v>44870</c:v>
                </c:pt>
                <c:pt idx="8">
                  <c:v>38550</c:v>
                </c:pt>
                <c:pt idx="9">
                  <c:v>40010</c:v>
                </c:pt>
                <c:pt idx="10">
                  <c:v>38930</c:v>
                </c:pt>
                <c:pt idx="11">
                  <c:v>32620</c:v>
                </c:pt>
                <c:pt idx="12">
                  <c:v>37750</c:v>
                </c:pt>
                <c:pt idx="13">
                  <c:v>51720</c:v>
                </c:pt>
                <c:pt idx="14">
                  <c:v>44590</c:v>
                </c:pt>
                <c:pt idx="15">
                  <c:v>33660</c:v>
                </c:pt>
                <c:pt idx="16">
                  <c:v>41050</c:v>
                </c:pt>
                <c:pt idx="17">
                  <c:v>42990</c:v>
                </c:pt>
                <c:pt idx="18">
                  <c:v>52370</c:v>
                </c:pt>
                <c:pt idx="19">
                  <c:v>43590</c:v>
                </c:pt>
                <c:pt idx="20">
                  <c:v>56980</c:v>
                </c:pt>
                <c:pt idx="21">
                  <c:v>48220</c:v>
                </c:pt>
                <c:pt idx="22">
                  <c:v>43879</c:v>
                </c:pt>
                <c:pt idx="23">
                  <c:v>46210</c:v>
                </c:pt>
                <c:pt idx="24">
                  <c:v>44400</c:v>
                </c:pt>
                <c:pt idx="25">
                  <c:v>41940</c:v>
                </c:pt>
                <c:pt idx="26">
                  <c:v>39690</c:v>
                </c:pt>
                <c:pt idx="27">
                  <c:v>43540</c:v>
                </c:pt>
                <c:pt idx="28">
                  <c:v>57739</c:v>
                </c:pt>
                <c:pt idx="29">
                  <c:v>37520</c:v>
                </c:pt>
                <c:pt idx="30">
                  <c:v>45490</c:v>
                </c:pt>
                <c:pt idx="31">
                  <c:v>41600</c:v>
                </c:pt>
                <c:pt idx="32">
                  <c:v>40050</c:v>
                </c:pt>
                <c:pt idx="33">
                  <c:v>41300</c:v>
                </c:pt>
                <c:pt idx="34">
                  <c:v>46120</c:v>
                </c:pt>
                <c:pt idx="35">
                  <c:v>45160</c:v>
                </c:pt>
                <c:pt idx="36">
                  <c:v>42950</c:v>
                </c:pt>
                <c:pt idx="37">
                  <c:v>55720</c:v>
                </c:pt>
                <c:pt idx="38">
                  <c:v>35430</c:v>
                </c:pt>
                <c:pt idx="39">
                  <c:v>37800</c:v>
                </c:pt>
                <c:pt idx="40">
                  <c:v>39130</c:v>
                </c:pt>
                <c:pt idx="41">
                  <c:v>50320</c:v>
                </c:pt>
                <c:pt idx="42">
                  <c:v>52930</c:v>
                </c:pt>
                <c:pt idx="43">
                  <c:v>50756</c:v>
                </c:pt>
                <c:pt idx="44">
                  <c:v>47620</c:v>
                </c:pt>
                <c:pt idx="45">
                  <c:v>50150</c:v>
                </c:pt>
                <c:pt idx="46">
                  <c:v>35860</c:v>
                </c:pt>
                <c:pt idx="47">
                  <c:v>52770</c:v>
                </c:pt>
                <c:pt idx="48">
                  <c:v>36880</c:v>
                </c:pt>
                <c:pt idx="49">
                  <c:v>37110</c:v>
                </c:pt>
                <c:pt idx="50">
                  <c:v>37600</c:v>
                </c:pt>
                <c:pt idx="51">
                  <c:v>38520</c:v>
                </c:pt>
                <c:pt idx="52">
                  <c:v>39340</c:v>
                </c:pt>
                <c:pt idx="53">
                  <c:v>43100</c:v>
                </c:pt>
                <c:pt idx="54">
                  <c:v>47427</c:v>
                </c:pt>
                <c:pt idx="55">
                  <c:v>43180</c:v>
                </c:pt>
                <c:pt idx="56">
                  <c:v>49160</c:v>
                </c:pt>
                <c:pt idx="57">
                  <c:v>42570</c:v>
                </c:pt>
                <c:pt idx="58">
                  <c:v>60910</c:v>
                </c:pt>
                <c:pt idx="59">
                  <c:v>63600</c:v>
                </c:pt>
                <c:pt idx="60">
                  <c:v>61865</c:v>
                </c:pt>
                <c:pt idx="61">
                  <c:v>57860</c:v>
                </c:pt>
                <c:pt idx="62">
                  <c:v>50680</c:v>
                </c:pt>
                <c:pt idx="63">
                  <c:v>59340</c:v>
                </c:pt>
                <c:pt idx="64">
                  <c:v>47567</c:v>
                </c:pt>
                <c:pt idx="65">
                  <c:v>48790</c:v>
                </c:pt>
                <c:pt idx="66">
                  <c:v>42420</c:v>
                </c:pt>
                <c:pt idx="67">
                  <c:v>49330</c:v>
                </c:pt>
                <c:pt idx="68">
                  <c:v>60160</c:v>
                </c:pt>
                <c:pt idx="69">
                  <c:v>54400</c:v>
                </c:pt>
                <c:pt idx="70">
                  <c:v>39830</c:v>
                </c:pt>
                <c:pt idx="71">
                  <c:v>47280</c:v>
                </c:pt>
                <c:pt idx="72">
                  <c:v>56270</c:v>
                </c:pt>
                <c:pt idx="73">
                  <c:v>49910</c:v>
                </c:pt>
                <c:pt idx="74">
                  <c:v>38355</c:v>
                </c:pt>
                <c:pt idx="75">
                  <c:v>51090</c:v>
                </c:pt>
                <c:pt idx="76">
                  <c:v>41040</c:v>
                </c:pt>
                <c:pt idx="77">
                  <c:v>41710</c:v>
                </c:pt>
                <c:pt idx="78">
                  <c:v>42045</c:v>
                </c:pt>
                <c:pt idx="79">
                  <c:v>45100</c:v>
                </c:pt>
                <c:pt idx="80">
                  <c:v>59580</c:v>
                </c:pt>
                <c:pt idx="81">
                  <c:v>65975</c:v>
                </c:pt>
                <c:pt idx="82">
                  <c:v>56640</c:v>
                </c:pt>
                <c:pt idx="83">
                  <c:v>59970</c:v>
                </c:pt>
                <c:pt idx="84">
                  <c:v>57270</c:v>
                </c:pt>
                <c:pt idx="85">
                  <c:v>43570</c:v>
                </c:pt>
                <c:pt idx="86">
                  <c:v>41360</c:v>
                </c:pt>
                <c:pt idx="87">
                  <c:v>50680</c:v>
                </c:pt>
                <c:pt idx="88">
                  <c:v>54140</c:v>
                </c:pt>
                <c:pt idx="89">
                  <c:v>59730</c:v>
                </c:pt>
                <c:pt idx="90">
                  <c:v>58210</c:v>
                </c:pt>
                <c:pt idx="91">
                  <c:v>71280</c:v>
                </c:pt>
                <c:pt idx="92">
                  <c:v>66470</c:v>
                </c:pt>
                <c:pt idx="93">
                  <c:v>61850</c:v>
                </c:pt>
                <c:pt idx="94">
                  <c:v>49200</c:v>
                </c:pt>
                <c:pt idx="95">
                  <c:v>72040</c:v>
                </c:pt>
                <c:pt idx="96">
                  <c:v>50520</c:v>
                </c:pt>
                <c:pt idx="97">
                  <c:v>54070</c:v>
                </c:pt>
                <c:pt idx="98">
                  <c:v>54540</c:v>
                </c:pt>
                <c:pt idx="99">
                  <c:v>71507</c:v>
                </c:pt>
                <c:pt idx="100">
                  <c:v>62170</c:v>
                </c:pt>
                <c:pt idx="101">
                  <c:v>63220</c:v>
                </c:pt>
                <c:pt idx="102">
                  <c:v>59280</c:v>
                </c:pt>
                <c:pt idx="103">
                  <c:v>54390</c:v>
                </c:pt>
                <c:pt idx="104">
                  <c:v>52550</c:v>
                </c:pt>
                <c:pt idx="105">
                  <c:v>70570</c:v>
                </c:pt>
                <c:pt idx="106">
                  <c:v>58350</c:v>
                </c:pt>
                <c:pt idx="107">
                  <c:v>47797</c:v>
                </c:pt>
                <c:pt idx="108">
                  <c:v>58050</c:v>
                </c:pt>
                <c:pt idx="109">
                  <c:v>49400</c:v>
                </c:pt>
                <c:pt idx="110">
                  <c:v>52957</c:v>
                </c:pt>
                <c:pt idx="111">
                  <c:v>56290</c:v>
                </c:pt>
                <c:pt idx="112">
                  <c:v>50460</c:v>
                </c:pt>
                <c:pt idx="113">
                  <c:v>66460</c:v>
                </c:pt>
                <c:pt idx="114">
                  <c:v>52490</c:v>
                </c:pt>
                <c:pt idx="115">
                  <c:v>42250</c:v>
                </c:pt>
                <c:pt idx="116">
                  <c:v>56260</c:v>
                </c:pt>
                <c:pt idx="117">
                  <c:v>46040</c:v>
                </c:pt>
                <c:pt idx="118">
                  <c:v>43650</c:v>
                </c:pt>
                <c:pt idx="119">
                  <c:v>52240</c:v>
                </c:pt>
                <c:pt idx="120">
                  <c:v>80020</c:v>
                </c:pt>
                <c:pt idx="121">
                  <c:v>52010</c:v>
                </c:pt>
                <c:pt idx="122">
                  <c:v>49960</c:v>
                </c:pt>
                <c:pt idx="123">
                  <c:v>53430</c:v>
                </c:pt>
                <c:pt idx="124">
                  <c:v>62550</c:v>
                </c:pt>
                <c:pt idx="125">
                  <c:v>42910</c:v>
                </c:pt>
                <c:pt idx="126">
                  <c:v>28350</c:v>
                </c:pt>
                <c:pt idx="127">
                  <c:v>31630</c:v>
                </c:pt>
                <c:pt idx="128">
                  <c:v>36000</c:v>
                </c:pt>
                <c:pt idx="129">
                  <c:v>31400</c:v>
                </c:pt>
                <c:pt idx="130">
                  <c:v>46670</c:v>
                </c:pt>
                <c:pt idx="131">
                  <c:v>35730</c:v>
                </c:pt>
                <c:pt idx="132">
                  <c:v>26170</c:v>
                </c:pt>
                <c:pt idx="133">
                  <c:v>26180</c:v>
                </c:pt>
                <c:pt idx="134">
                  <c:v>17570</c:v>
                </c:pt>
                <c:pt idx="135">
                  <c:v>19095</c:v>
                </c:pt>
                <c:pt idx="136">
                  <c:v>10790</c:v>
                </c:pt>
                <c:pt idx="137">
                  <c:v>14305</c:v>
                </c:pt>
                <c:pt idx="138">
                  <c:v>18270</c:v>
                </c:pt>
                <c:pt idx="139">
                  <c:v>22420</c:v>
                </c:pt>
                <c:pt idx="140">
                  <c:v>26850</c:v>
                </c:pt>
                <c:pt idx="141">
                  <c:v>30935</c:v>
                </c:pt>
                <c:pt idx="142">
                  <c:v>36967</c:v>
                </c:pt>
                <c:pt idx="143">
                  <c:v>43920</c:v>
                </c:pt>
                <c:pt idx="144">
                  <c:v>42910</c:v>
                </c:pt>
                <c:pt idx="145">
                  <c:v>43890</c:v>
                </c:pt>
                <c:pt idx="146">
                  <c:v>44854</c:v>
                </c:pt>
                <c:pt idx="147">
                  <c:v>45640</c:v>
                </c:pt>
                <c:pt idx="148">
                  <c:v>48810</c:v>
                </c:pt>
                <c:pt idx="149">
                  <c:v>52930</c:v>
                </c:pt>
                <c:pt idx="150">
                  <c:v>46820</c:v>
                </c:pt>
                <c:pt idx="151">
                  <c:v>48440</c:v>
                </c:pt>
                <c:pt idx="152">
                  <c:v>41370</c:v>
                </c:pt>
                <c:pt idx="153">
                  <c:v>45160</c:v>
                </c:pt>
                <c:pt idx="154">
                  <c:v>44770</c:v>
                </c:pt>
                <c:pt idx="155">
                  <c:v>55190</c:v>
                </c:pt>
                <c:pt idx="156">
                  <c:v>52270</c:v>
                </c:pt>
                <c:pt idx="157">
                  <c:v>50410</c:v>
                </c:pt>
                <c:pt idx="158">
                  <c:v>47360</c:v>
                </c:pt>
                <c:pt idx="159">
                  <c:v>51790</c:v>
                </c:pt>
                <c:pt idx="160">
                  <c:v>62584</c:v>
                </c:pt>
                <c:pt idx="161">
                  <c:v>64610</c:v>
                </c:pt>
                <c:pt idx="162">
                  <c:v>59130</c:v>
                </c:pt>
                <c:pt idx="163">
                  <c:v>58150</c:v>
                </c:pt>
                <c:pt idx="164">
                  <c:v>73190</c:v>
                </c:pt>
                <c:pt idx="165">
                  <c:v>57660</c:v>
                </c:pt>
                <c:pt idx="166">
                  <c:v>51910</c:v>
                </c:pt>
                <c:pt idx="167">
                  <c:v>56360</c:v>
                </c:pt>
                <c:pt idx="168">
                  <c:v>69400</c:v>
                </c:pt>
                <c:pt idx="169">
                  <c:v>66640</c:v>
                </c:pt>
                <c:pt idx="170">
                  <c:v>65430</c:v>
                </c:pt>
                <c:pt idx="171">
                  <c:v>63430</c:v>
                </c:pt>
                <c:pt idx="172">
                  <c:v>67880</c:v>
                </c:pt>
                <c:pt idx="173">
                  <c:v>56840</c:v>
                </c:pt>
                <c:pt idx="174">
                  <c:v>61300</c:v>
                </c:pt>
                <c:pt idx="175">
                  <c:v>56990</c:v>
                </c:pt>
                <c:pt idx="176">
                  <c:v>64110</c:v>
                </c:pt>
                <c:pt idx="177">
                  <c:v>75840</c:v>
                </c:pt>
                <c:pt idx="178">
                  <c:v>61390</c:v>
                </c:pt>
                <c:pt idx="179">
                  <c:v>70480</c:v>
                </c:pt>
                <c:pt idx="180">
                  <c:v>79100</c:v>
                </c:pt>
                <c:pt idx="181">
                  <c:v>59420</c:v>
                </c:pt>
                <c:pt idx="182">
                  <c:v>62010</c:v>
                </c:pt>
                <c:pt idx="183">
                  <c:v>62650</c:v>
                </c:pt>
                <c:pt idx="184">
                  <c:v>52200</c:v>
                </c:pt>
                <c:pt idx="185">
                  <c:v>53860</c:v>
                </c:pt>
                <c:pt idx="186">
                  <c:v>74830</c:v>
                </c:pt>
                <c:pt idx="187">
                  <c:v>46330</c:v>
                </c:pt>
                <c:pt idx="188">
                  <c:v>39230</c:v>
                </c:pt>
                <c:pt idx="189">
                  <c:v>51250</c:v>
                </c:pt>
                <c:pt idx="190">
                  <c:v>53150</c:v>
                </c:pt>
                <c:pt idx="191">
                  <c:v>42800</c:v>
                </c:pt>
                <c:pt idx="192">
                  <c:v>50560</c:v>
                </c:pt>
                <c:pt idx="193">
                  <c:v>43240</c:v>
                </c:pt>
                <c:pt idx="194">
                  <c:v>46750</c:v>
                </c:pt>
                <c:pt idx="195">
                  <c:v>58970</c:v>
                </c:pt>
                <c:pt idx="196">
                  <c:v>52250</c:v>
                </c:pt>
                <c:pt idx="197">
                  <c:v>43190</c:v>
                </c:pt>
                <c:pt idx="198">
                  <c:v>56370</c:v>
                </c:pt>
                <c:pt idx="199">
                  <c:v>50490</c:v>
                </c:pt>
                <c:pt idx="200">
                  <c:v>46920</c:v>
                </c:pt>
                <c:pt idx="201">
                  <c:v>40880</c:v>
                </c:pt>
                <c:pt idx="202">
                  <c:v>51590</c:v>
                </c:pt>
                <c:pt idx="203">
                  <c:v>67220</c:v>
                </c:pt>
                <c:pt idx="204">
                  <c:v>55050</c:v>
                </c:pt>
                <c:pt idx="205">
                  <c:v>57040</c:v>
                </c:pt>
                <c:pt idx="206">
                  <c:v>55930</c:v>
                </c:pt>
                <c:pt idx="207">
                  <c:v>42630</c:v>
                </c:pt>
                <c:pt idx="208">
                  <c:v>39880</c:v>
                </c:pt>
                <c:pt idx="209">
                  <c:v>50620</c:v>
                </c:pt>
                <c:pt idx="210">
                  <c:v>59200</c:v>
                </c:pt>
                <c:pt idx="211">
                  <c:v>72900</c:v>
                </c:pt>
                <c:pt idx="212">
                  <c:v>57710</c:v>
                </c:pt>
                <c:pt idx="213">
                  <c:v>67480</c:v>
                </c:pt>
                <c:pt idx="214">
                  <c:v>78230</c:v>
                </c:pt>
                <c:pt idx="215">
                  <c:v>76620</c:v>
                </c:pt>
                <c:pt idx="216">
                  <c:v>64160</c:v>
                </c:pt>
                <c:pt idx="217">
                  <c:v>52490</c:v>
                </c:pt>
                <c:pt idx="218">
                  <c:v>66780</c:v>
                </c:pt>
                <c:pt idx="219">
                  <c:v>71840</c:v>
                </c:pt>
                <c:pt idx="220">
                  <c:v>68450</c:v>
                </c:pt>
                <c:pt idx="221">
                  <c:v>66000</c:v>
                </c:pt>
                <c:pt idx="222">
                  <c:v>73720</c:v>
                </c:pt>
                <c:pt idx="223">
                  <c:v>71090</c:v>
                </c:pt>
                <c:pt idx="224">
                  <c:v>59250</c:v>
                </c:pt>
                <c:pt idx="225">
                  <c:v>66830</c:v>
                </c:pt>
                <c:pt idx="226">
                  <c:v>69020</c:v>
                </c:pt>
                <c:pt idx="227">
                  <c:v>83160</c:v>
                </c:pt>
                <c:pt idx="228">
                  <c:v>63510</c:v>
                </c:pt>
                <c:pt idx="229">
                  <c:v>67600</c:v>
                </c:pt>
                <c:pt idx="230">
                  <c:v>80620</c:v>
                </c:pt>
                <c:pt idx="231">
                  <c:v>74960</c:v>
                </c:pt>
                <c:pt idx="232">
                  <c:v>63600</c:v>
                </c:pt>
                <c:pt idx="233">
                  <c:v>50760</c:v>
                </c:pt>
                <c:pt idx="234">
                  <c:v>57380</c:v>
                </c:pt>
                <c:pt idx="235">
                  <c:v>74630</c:v>
                </c:pt>
                <c:pt idx="236">
                  <c:v>63280</c:v>
                </c:pt>
                <c:pt idx="237">
                  <c:v>43150</c:v>
                </c:pt>
                <c:pt idx="238">
                  <c:v>50250</c:v>
                </c:pt>
                <c:pt idx="239">
                  <c:v>56460</c:v>
                </c:pt>
                <c:pt idx="240">
                  <c:v>67420</c:v>
                </c:pt>
                <c:pt idx="241">
                  <c:v>60370</c:v>
                </c:pt>
                <c:pt idx="242">
                  <c:v>42440</c:v>
                </c:pt>
                <c:pt idx="243">
                  <c:v>43190</c:v>
                </c:pt>
                <c:pt idx="244">
                  <c:v>52070</c:v>
                </c:pt>
                <c:pt idx="245">
                  <c:v>46810</c:v>
                </c:pt>
                <c:pt idx="246">
                  <c:v>43710</c:v>
                </c:pt>
                <c:pt idx="247">
                  <c:v>42530</c:v>
                </c:pt>
                <c:pt idx="248">
                  <c:v>55400</c:v>
                </c:pt>
                <c:pt idx="249">
                  <c:v>52940</c:v>
                </c:pt>
                <c:pt idx="250">
                  <c:v>46860</c:v>
                </c:pt>
                <c:pt idx="251">
                  <c:v>43100</c:v>
                </c:pt>
                <c:pt idx="252">
                  <c:v>45010</c:v>
                </c:pt>
                <c:pt idx="253">
                  <c:v>59350</c:v>
                </c:pt>
                <c:pt idx="254">
                  <c:v>40710</c:v>
                </c:pt>
                <c:pt idx="255">
                  <c:v>46330</c:v>
                </c:pt>
                <c:pt idx="256">
                  <c:v>58420</c:v>
                </c:pt>
                <c:pt idx="257">
                  <c:v>54980</c:v>
                </c:pt>
                <c:pt idx="258">
                  <c:v>53670</c:v>
                </c:pt>
                <c:pt idx="259">
                  <c:v>54660</c:v>
                </c:pt>
                <c:pt idx="260">
                  <c:v>69340</c:v>
                </c:pt>
                <c:pt idx="261">
                  <c:v>59070</c:v>
                </c:pt>
                <c:pt idx="262">
                  <c:v>54370</c:v>
                </c:pt>
                <c:pt idx="263">
                  <c:v>50400</c:v>
                </c:pt>
                <c:pt idx="264">
                  <c:v>50560</c:v>
                </c:pt>
                <c:pt idx="265">
                  <c:v>58730</c:v>
                </c:pt>
                <c:pt idx="266">
                  <c:v>55950</c:v>
                </c:pt>
                <c:pt idx="267">
                  <c:v>57710</c:v>
                </c:pt>
                <c:pt idx="268">
                  <c:v>66600</c:v>
                </c:pt>
                <c:pt idx="269">
                  <c:v>50900</c:v>
                </c:pt>
                <c:pt idx="270">
                  <c:v>61690</c:v>
                </c:pt>
                <c:pt idx="271">
                  <c:v>54179</c:v>
                </c:pt>
                <c:pt idx="272">
                  <c:v>55550</c:v>
                </c:pt>
                <c:pt idx="273">
                  <c:v>65810</c:v>
                </c:pt>
                <c:pt idx="274">
                  <c:v>68090</c:v>
                </c:pt>
                <c:pt idx="275">
                  <c:v>72535</c:v>
                </c:pt>
                <c:pt idx="276">
                  <c:v>53120</c:v>
                </c:pt>
                <c:pt idx="277">
                  <c:v>54480</c:v>
                </c:pt>
                <c:pt idx="278">
                  <c:v>47450</c:v>
                </c:pt>
                <c:pt idx="279">
                  <c:v>48550</c:v>
                </c:pt>
                <c:pt idx="280">
                  <c:v>52950</c:v>
                </c:pt>
                <c:pt idx="281">
                  <c:v>60970</c:v>
                </c:pt>
                <c:pt idx="282">
                  <c:v>50160</c:v>
                </c:pt>
                <c:pt idx="283">
                  <c:v>66630</c:v>
                </c:pt>
                <c:pt idx="284">
                  <c:v>50300</c:v>
                </c:pt>
                <c:pt idx="285">
                  <c:v>51420</c:v>
                </c:pt>
                <c:pt idx="286">
                  <c:v>64620</c:v>
                </c:pt>
                <c:pt idx="287">
                  <c:v>61310</c:v>
                </c:pt>
                <c:pt idx="288">
                  <c:v>53770</c:v>
                </c:pt>
                <c:pt idx="289">
                  <c:v>62460</c:v>
                </c:pt>
                <c:pt idx="290">
                  <c:v>74180</c:v>
                </c:pt>
                <c:pt idx="291">
                  <c:v>72400</c:v>
                </c:pt>
                <c:pt idx="292">
                  <c:v>66930</c:v>
                </c:pt>
                <c:pt idx="293">
                  <c:v>56080</c:v>
                </c:pt>
                <c:pt idx="294">
                  <c:v>55300</c:v>
                </c:pt>
                <c:pt idx="295">
                  <c:v>62460</c:v>
                </c:pt>
                <c:pt idx="296">
                  <c:v>61590</c:v>
                </c:pt>
                <c:pt idx="297">
                  <c:v>54980</c:v>
                </c:pt>
                <c:pt idx="298">
                  <c:v>64220</c:v>
                </c:pt>
                <c:pt idx="299">
                  <c:v>67500</c:v>
                </c:pt>
                <c:pt idx="300">
                  <c:v>76400</c:v>
                </c:pt>
                <c:pt idx="301">
                  <c:v>67380</c:v>
                </c:pt>
                <c:pt idx="302">
                  <c:v>51670</c:v>
                </c:pt>
                <c:pt idx="303">
                  <c:v>62040</c:v>
                </c:pt>
                <c:pt idx="304">
                  <c:v>59300</c:v>
                </c:pt>
                <c:pt idx="305">
                  <c:v>63460</c:v>
                </c:pt>
                <c:pt idx="306">
                  <c:v>60440</c:v>
                </c:pt>
                <c:pt idx="307">
                  <c:v>50430</c:v>
                </c:pt>
                <c:pt idx="308">
                  <c:v>59140</c:v>
                </c:pt>
                <c:pt idx="309">
                  <c:v>56720</c:v>
                </c:pt>
                <c:pt idx="310">
                  <c:v>57610</c:v>
                </c:pt>
                <c:pt idx="311">
                  <c:v>59210</c:v>
                </c:pt>
                <c:pt idx="312">
                  <c:v>76190</c:v>
                </c:pt>
                <c:pt idx="313">
                  <c:v>80320</c:v>
                </c:pt>
                <c:pt idx="314">
                  <c:v>96270</c:v>
                </c:pt>
                <c:pt idx="315">
                  <c:v>88230</c:v>
                </c:pt>
                <c:pt idx="316">
                  <c:v>88065</c:v>
                </c:pt>
                <c:pt idx="317">
                  <c:v>101760</c:v>
                </c:pt>
                <c:pt idx="318">
                  <c:v>73740</c:v>
                </c:pt>
                <c:pt idx="319">
                  <c:v>79840</c:v>
                </c:pt>
                <c:pt idx="320">
                  <c:v>69850</c:v>
                </c:pt>
                <c:pt idx="321">
                  <c:v>74900</c:v>
                </c:pt>
                <c:pt idx="322">
                  <c:v>74610</c:v>
                </c:pt>
                <c:pt idx="323">
                  <c:v>77390</c:v>
                </c:pt>
                <c:pt idx="324">
                  <c:v>79410</c:v>
                </c:pt>
                <c:pt idx="325">
                  <c:v>78940</c:v>
                </c:pt>
                <c:pt idx="326">
                  <c:v>77130</c:v>
                </c:pt>
                <c:pt idx="327">
                  <c:v>79340</c:v>
                </c:pt>
                <c:pt idx="328">
                  <c:v>75270</c:v>
                </c:pt>
                <c:pt idx="329">
                  <c:v>70080</c:v>
                </c:pt>
                <c:pt idx="330">
                  <c:v>71680</c:v>
                </c:pt>
                <c:pt idx="331">
                  <c:v>72340</c:v>
                </c:pt>
                <c:pt idx="332">
                  <c:v>93647</c:v>
                </c:pt>
                <c:pt idx="333">
                  <c:v>70140</c:v>
                </c:pt>
                <c:pt idx="334">
                  <c:v>79840</c:v>
                </c:pt>
                <c:pt idx="335">
                  <c:v>74920</c:v>
                </c:pt>
                <c:pt idx="336">
                  <c:v>74620</c:v>
                </c:pt>
                <c:pt idx="337">
                  <c:v>91340</c:v>
                </c:pt>
                <c:pt idx="338">
                  <c:v>91090</c:v>
                </c:pt>
                <c:pt idx="339">
                  <c:v>96910</c:v>
                </c:pt>
                <c:pt idx="340">
                  <c:v>66590</c:v>
                </c:pt>
                <c:pt idx="341">
                  <c:v>74120</c:v>
                </c:pt>
                <c:pt idx="342">
                  <c:v>92860</c:v>
                </c:pt>
                <c:pt idx="343">
                  <c:v>82730</c:v>
                </c:pt>
                <c:pt idx="344">
                  <c:v>71350</c:v>
                </c:pt>
                <c:pt idx="345">
                  <c:v>79070</c:v>
                </c:pt>
                <c:pt idx="346">
                  <c:v>57511</c:v>
                </c:pt>
                <c:pt idx="347">
                  <c:v>66270</c:v>
                </c:pt>
                <c:pt idx="348">
                  <c:v>63830</c:v>
                </c:pt>
                <c:pt idx="349">
                  <c:v>65130</c:v>
                </c:pt>
                <c:pt idx="350">
                  <c:v>63390</c:v>
                </c:pt>
                <c:pt idx="351">
                  <c:v>59325</c:v>
                </c:pt>
                <c:pt idx="352">
                  <c:v>64810</c:v>
                </c:pt>
                <c:pt idx="353">
                  <c:v>54120</c:v>
                </c:pt>
                <c:pt idx="354">
                  <c:v>65930</c:v>
                </c:pt>
                <c:pt idx="355">
                  <c:v>48020</c:v>
                </c:pt>
                <c:pt idx="356">
                  <c:v>45130</c:v>
                </c:pt>
                <c:pt idx="357">
                  <c:v>58930</c:v>
                </c:pt>
                <c:pt idx="358">
                  <c:v>47570</c:v>
                </c:pt>
                <c:pt idx="359">
                  <c:v>50860</c:v>
                </c:pt>
                <c:pt idx="360">
                  <c:v>56260</c:v>
                </c:pt>
                <c:pt idx="361">
                  <c:v>54030</c:v>
                </c:pt>
                <c:pt idx="362">
                  <c:v>48220</c:v>
                </c:pt>
                <c:pt idx="363">
                  <c:v>41100</c:v>
                </c:pt>
                <c:pt idx="364">
                  <c:v>41910</c:v>
                </c:pt>
                <c:pt idx="365">
                  <c:v>35220</c:v>
                </c:pt>
                <c:pt idx="366">
                  <c:v>33690</c:v>
                </c:pt>
                <c:pt idx="367">
                  <c:v>29170</c:v>
                </c:pt>
                <c:pt idx="368">
                  <c:v>2710</c:v>
                </c:pt>
                <c:pt idx="369">
                  <c:v>4290</c:v>
                </c:pt>
                <c:pt idx="370">
                  <c:v>6440</c:v>
                </c:pt>
                <c:pt idx="371">
                  <c:v>8030</c:v>
                </c:pt>
                <c:pt idx="372">
                  <c:v>11700</c:v>
                </c:pt>
                <c:pt idx="373">
                  <c:v>15750</c:v>
                </c:pt>
                <c:pt idx="374">
                  <c:v>19080</c:v>
                </c:pt>
                <c:pt idx="375">
                  <c:v>24470</c:v>
                </c:pt>
                <c:pt idx="376">
                  <c:v>30230</c:v>
                </c:pt>
                <c:pt idx="377">
                  <c:v>37330</c:v>
                </c:pt>
                <c:pt idx="378">
                  <c:v>39060</c:v>
                </c:pt>
                <c:pt idx="379">
                  <c:v>42000</c:v>
                </c:pt>
                <c:pt idx="380">
                  <c:v>47111</c:v>
                </c:pt>
                <c:pt idx="381">
                  <c:v>52480</c:v>
                </c:pt>
                <c:pt idx="382">
                  <c:v>64220</c:v>
                </c:pt>
                <c:pt idx="383">
                  <c:v>62126</c:v>
                </c:pt>
                <c:pt idx="384">
                  <c:v>56070</c:v>
                </c:pt>
                <c:pt idx="385">
                  <c:v>56090</c:v>
                </c:pt>
                <c:pt idx="386">
                  <c:v>57560</c:v>
                </c:pt>
                <c:pt idx="387">
                  <c:v>62230</c:v>
                </c:pt>
                <c:pt idx="388">
                  <c:v>64570</c:v>
                </c:pt>
                <c:pt idx="389">
                  <c:v>69140</c:v>
                </c:pt>
                <c:pt idx="390">
                  <c:v>63200</c:v>
                </c:pt>
                <c:pt idx="391">
                  <c:v>76770</c:v>
                </c:pt>
                <c:pt idx="392">
                  <c:v>77800</c:v>
                </c:pt>
                <c:pt idx="393">
                  <c:v>70080</c:v>
                </c:pt>
                <c:pt idx="394">
                  <c:v>63510</c:v>
                </c:pt>
                <c:pt idx="395">
                  <c:v>60750</c:v>
                </c:pt>
                <c:pt idx="396">
                  <c:v>67000</c:v>
                </c:pt>
                <c:pt idx="397">
                  <c:v>66349</c:v>
                </c:pt>
                <c:pt idx="398">
                  <c:v>55260</c:v>
                </c:pt>
                <c:pt idx="399">
                  <c:v>55910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2B-470B-9B7D-C18C2EFE16C8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华东地区</c:v>
                </c:pt>
              </c:strCache>
            </c:strRef>
          </c:tx>
          <c:spPr>
            <a:ln w="19050" cap="rnd">
              <a:solidFill>
                <a:srgbClr val="9BBB59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导出数据!$A$4:$A$403</c:f>
              <c:numCache>
                <c:formatCode>yyyy\-mm\-dd</c:formatCode>
                <c:ptCount val="400"/>
                <c:pt idx="0">
                  <c:v>44798</c:v>
                </c:pt>
                <c:pt idx="1">
                  <c:v>44797</c:v>
                </c:pt>
                <c:pt idx="2">
                  <c:v>44796</c:v>
                </c:pt>
                <c:pt idx="3">
                  <c:v>44795</c:v>
                </c:pt>
                <c:pt idx="4">
                  <c:v>44792</c:v>
                </c:pt>
                <c:pt idx="5">
                  <c:v>44791</c:v>
                </c:pt>
                <c:pt idx="6">
                  <c:v>44790</c:v>
                </c:pt>
                <c:pt idx="7">
                  <c:v>44789</c:v>
                </c:pt>
                <c:pt idx="8">
                  <c:v>44788</c:v>
                </c:pt>
                <c:pt idx="9">
                  <c:v>44785</c:v>
                </c:pt>
                <c:pt idx="10">
                  <c:v>44784</c:v>
                </c:pt>
                <c:pt idx="11">
                  <c:v>44783</c:v>
                </c:pt>
                <c:pt idx="12">
                  <c:v>44782</c:v>
                </c:pt>
                <c:pt idx="13">
                  <c:v>44781</c:v>
                </c:pt>
                <c:pt idx="14">
                  <c:v>44778</c:v>
                </c:pt>
                <c:pt idx="15">
                  <c:v>44777</c:v>
                </c:pt>
                <c:pt idx="16">
                  <c:v>44776</c:v>
                </c:pt>
                <c:pt idx="17">
                  <c:v>44775</c:v>
                </c:pt>
                <c:pt idx="18">
                  <c:v>44774</c:v>
                </c:pt>
                <c:pt idx="19">
                  <c:v>44771</c:v>
                </c:pt>
                <c:pt idx="20">
                  <c:v>44770</c:v>
                </c:pt>
                <c:pt idx="21">
                  <c:v>44769</c:v>
                </c:pt>
                <c:pt idx="22">
                  <c:v>44768</c:v>
                </c:pt>
                <c:pt idx="23">
                  <c:v>44767</c:v>
                </c:pt>
                <c:pt idx="24">
                  <c:v>44764</c:v>
                </c:pt>
                <c:pt idx="25">
                  <c:v>44763</c:v>
                </c:pt>
                <c:pt idx="26">
                  <c:v>44762</c:v>
                </c:pt>
                <c:pt idx="27">
                  <c:v>44761</c:v>
                </c:pt>
                <c:pt idx="28">
                  <c:v>44760</c:v>
                </c:pt>
                <c:pt idx="29">
                  <c:v>44757</c:v>
                </c:pt>
                <c:pt idx="30">
                  <c:v>44756</c:v>
                </c:pt>
                <c:pt idx="31">
                  <c:v>44755</c:v>
                </c:pt>
                <c:pt idx="32">
                  <c:v>44754</c:v>
                </c:pt>
                <c:pt idx="33">
                  <c:v>44753</c:v>
                </c:pt>
                <c:pt idx="34">
                  <c:v>44750</c:v>
                </c:pt>
                <c:pt idx="35">
                  <c:v>44749</c:v>
                </c:pt>
                <c:pt idx="36">
                  <c:v>44748</c:v>
                </c:pt>
                <c:pt idx="37">
                  <c:v>44747</c:v>
                </c:pt>
                <c:pt idx="38">
                  <c:v>44746</c:v>
                </c:pt>
                <c:pt idx="39">
                  <c:v>44743</c:v>
                </c:pt>
                <c:pt idx="40">
                  <c:v>44742</c:v>
                </c:pt>
                <c:pt idx="41">
                  <c:v>44741</c:v>
                </c:pt>
                <c:pt idx="42">
                  <c:v>44740</c:v>
                </c:pt>
                <c:pt idx="43">
                  <c:v>44739</c:v>
                </c:pt>
                <c:pt idx="44">
                  <c:v>44736</c:v>
                </c:pt>
                <c:pt idx="45">
                  <c:v>44735</c:v>
                </c:pt>
                <c:pt idx="46">
                  <c:v>44734</c:v>
                </c:pt>
                <c:pt idx="47">
                  <c:v>44733</c:v>
                </c:pt>
                <c:pt idx="48">
                  <c:v>44732</c:v>
                </c:pt>
                <c:pt idx="49">
                  <c:v>44729</c:v>
                </c:pt>
                <c:pt idx="50">
                  <c:v>44728</c:v>
                </c:pt>
                <c:pt idx="51">
                  <c:v>44727</c:v>
                </c:pt>
                <c:pt idx="52">
                  <c:v>44726</c:v>
                </c:pt>
                <c:pt idx="53">
                  <c:v>44725</c:v>
                </c:pt>
                <c:pt idx="54">
                  <c:v>44722</c:v>
                </c:pt>
                <c:pt idx="55">
                  <c:v>44721</c:v>
                </c:pt>
                <c:pt idx="56">
                  <c:v>44720</c:v>
                </c:pt>
                <c:pt idx="57">
                  <c:v>44719</c:v>
                </c:pt>
                <c:pt idx="58">
                  <c:v>44718</c:v>
                </c:pt>
                <c:pt idx="59">
                  <c:v>44714</c:v>
                </c:pt>
                <c:pt idx="60">
                  <c:v>44713</c:v>
                </c:pt>
                <c:pt idx="61">
                  <c:v>44712</c:v>
                </c:pt>
                <c:pt idx="62">
                  <c:v>44711</c:v>
                </c:pt>
                <c:pt idx="63">
                  <c:v>44708</c:v>
                </c:pt>
                <c:pt idx="64">
                  <c:v>44707</c:v>
                </c:pt>
                <c:pt idx="65">
                  <c:v>44706</c:v>
                </c:pt>
                <c:pt idx="66">
                  <c:v>44705</c:v>
                </c:pt>
                <c:pt idx="67">
                  <c:v>44704</c:v>
                </c:pt>
                <c:pt idx="68">
                  <c:v>44701</c:v>
                </c:pt>
                <c:pt idx="69">
                  <c:v>44700</c:v>
                </c:pt>
                <c:pt idx="70">
                  <c:v>44699</c:v>
                </c:pt>
                <c:pt idx="71">
                  <c:v>44698</c:v>
                </c:pt>
                <c:pt idx="72">
                  <c:v>44697</c:v>
                </c:pt>
                <c:pt idx="73">
                  <c:v>44694</c:v>
                </c:pt>
                <c:pt idx="74">
                  <c:v>44693</c:v>
                </c:pt>
                <c:pt idx="75">
                  <c:v>44692</c:v>
                </c:pt>
                <c:pt idx="76">
                  <c:v>44691</c:v>
                </c:pt>
                <c:pt idx="77">
                  <c:v>44690</c:v>
                </c:pt>
                <c:pt idx="78">
                  <c:v>44688</c:v>
                </c:pt>
                <c:pt idx="79">
                  <c:v>44687</c:v>
                </c:pt>
                <c:pt idx="80">
                  <c:v>44686</c:v>
                </c:pt>
                <c:pt idx="81">
                  <c:v>44680</c:v>
                </c:pt>
                <c:pt idx="82">
                  <c:v>44679</c:v>
                </c:pt>
                <c:pt idx="83">
                  <c:v>44678</c:v>
                </c:pt>
                <c:pt idx="84">
                  <c:v>44677</c:v>
                </c:pt>
                <c:pt idx="85">
                  <c:v>44676</c:v>
                </c:pt>
                <c:pt idx="86">
                  <c:v>44675</c:v>
                </c:pt>
                <c:pt idx="87">
                  <c:v>44673</c:v>
                </c:pt>
                <c:pt idx="88">
                  <c:v>44672</c:v>
                </c:pt>
                <c:pt idx="89">
                  <c:v>44671</c:v>
                </c:pt>
                <c:pt idx="90">
                  <c:v>44670</c:v>
                </c:pt>
                <c:pt idx="91">
                  <c:v>44669</c:v>
                </c:pt>
                <c:pt idx="92">
                  <c:v>44666</c:v>
                </c:pt>
                <c:pt idx="93">
                  <c:v>44665</c:v>
                </c:pt>
                <c:pt idx="94">
                  <c:v>44664</c:v>
                </c:pt>
                <c:pt idx="95">
                  <c:v>44663</c:v>
                </c:pt>
                <c:pt idx="96">
                  <c:v>44662</c:v>
                </c:pt>
                <c:pt idx="97">
                  <c:v>44659</c:v>
                </c:pt>
                <c:pt idx="98">
                  <c:v>44658</c:v>
                </c:pt>
                <c:pt idx="99">
                  <c:v>44657</c:v>
                </c:pt>
                <c:pt idx="100">
                  <c:v>44653</c:v>
                </c:pt>
                <c:pt idx="101">
                  <c:v>44652</c:v>
                </c:pt>
                <c:pt idx="102">
                  <c:v>44651</c:v>
                </c:pt>
                <c:pt idx="103">
                  <c:v>44650</c:v>
                </c:pt>
                <c:pt idx="104">
                  <c:v>44649</c:v>
                </c:pt>
                <c:pt idx="105">
                  <c:v>44648</c:v>
                </c:pt>
                <c:pt idx="106">
                  <c:v>44645</c:v>
                </c:pt>
                <c:pt idx="107">
                  <c:v>44644</c:v>
                </c:pt>
                <c:pt idx="108">
                  <c:v>44643</c:v>
                </c:pt>
                <c:pt idx="109">
                  <c:v>44642</c:v>
                </c:pt>
                <c:pt idx="110">
                  <c:v>44641</c:v>
                </c:pt>
                <c:pt idx="111">
                  <c:v>44638</c:v>
                </c:pt>
                <c:pt idx="112">
                  <c:v>44637</c:v>
                </c:pt>
                <c:pt idx="113">
                  <c:v>44636</c:v>
                </c:pt>
                <c:pt idx="114">
                  <c:v>44635</c:v>
                </c:pt>
                <c:pt idx="115">
                  <c:v>44634</c:v>
                </c:pt>
                <c:pt idx="116">
                  <c:v>44631</c:v>
                </c:pt>
                <c:pt idx="117">
                  <c:v>44630</c:v>
                </c:pt>
                <c:pt idx="118">
                  <c:v>44629</c:v>
                </c:pt>
                <c:pt idx="119">
                  <c:v>44628</c:v>
                </c:pt>
                <c:pt idx="120">
                  <c:v>44627</c:v>
                </c:pt>
                <c:pt idx="121">
                  <c:v>44624</c:v>
                </c:pt>
                <c:pt idx="122">
                  <c:v>44623</c:v>
                </c:pt>
                <c:pt idx="123">
                  <c:v>44622</c:v>
                </c:pt>
                <c:pt idx="124">
                  <c:v>44621</c:v>
                </c:pt>
                <c:pt idx="125">
                  <c:v>44620</c:v>
                </c:pt>
                <c:pt idx="126">
                  <c:v>44617</c:v>
                </c:pt>
                <c:pt idx="127">
                  <c:v>44616</c:v>
                </c:pt>
                <c:pt idx="128">
                  <c:v>44615</c:v>
                </c:pt>
                <c:pt idx="129">
                  <c:v>44614</c:v>
                </c:pt>
                <c:pt idx="130">
                  <c:v>44613</c:v>
                </c:pt>
                <c:pt idx="131">
                  <c:v>44610</c:v>
                </c:pt>
                <c:pt idx="132">
                  <c:v>44609</c:v>
                </c:pt>
                <c:pt idx="133">
                  <c:v>44608</c:v>
                </c:pt>
                <c:pt idx="134">
                  <c:v>44607</c:v>
                </c:pt>
                <c:pt idx="135">
                  <c:v>44606</c:v>
                </c:pt>
                <c:pt idx="136">
                  <c:v>44582</c:v>
                </c:pt>
                <c:pt idx="137">
                  <c:v>44581</c:v>
                </c:pt>
                <c:pt idx="138">
                  <c:v>44580</c:v>
                </c:pt>
                <c:pt idx="139">
                  <c:v>44579</c:v>
                </c:pt>
                <c:pt idx="140">
                  <c:v>44578</c:v>
                </c:pt>
                <c:pt idx="141">
                  <c:v>44575</c:v>
                </c:pt>
                <c:pt idx="142">
                  <c:v>44574</c:v>
                </c:pt>
                <c:pt idx="143">
                  <c:v>44573</c:v>
                </c:pt>
                <c:pt idx="144">
                  <c:v>44572</c:v>
                </c:pt>
                <c:pt idx="145">
                  <c:v>44571</c:v>
                </c:pt>
                <c:pt idx="146">
                  <c:v>44568</c:v>
                </c:pt>
                <c:pt idx="147">
                  <c:v>44567</c:v>
                </c:pt>
                <c:pt idx="148">
                  <c:v>44566</c:v>
                </c:pt>
                <c:pt idx="149">
                  <c:v>44565</c:v>
                </c:pt>
                <c:pt idx="150">
                  <c:v>44561</c:v>
                </c:pt>
                <c:pt idx="151">
                  <c:v>44560</c:v>
                </c:pt>
                <c:pt idx="152">
                  <c:v>44559</c:v>
                </c:pt>
                <c:pt idx="153">
                  <c:v>44558</c:v>
                </c:pt>
                <c:pt idx="154">
                  <c:v>44557</c:v>
                </c:pt>
                <c:pt idx="155">
                  <c:v>44554</c:v>
                </c:pt>
                <c:pt idx="156">
                  <c:v>44553</c:v>
                </c:pt>
                <c:pt idx="157">
                  <c:v>44552</c:v>
                </c:pt>
                <c:pt idx="158">
                  <c:v>44551</c:v>
                </c:pt>
                <c:pt idx="159">
                  <c:v>44550</c:v>
                </c:pt>
                <c:pt idx="160">
                  <c:v>44547</c:v>
                </c:pt>
                <c:pt idx="161">
                  <c:v>44546</c:v>
                </c:pt>
                <c:pt idx="162">
                  <c:v>44545</c:v>
                </c:pt>
                <c:pt idx="163">
                  <c:v>44544</c:v>
                </c:pt>
                <c:pt idx="164">
                  <c:v>44543</c:v>
                </c:pt>
                <c:pt idx="165">
                  <c:v>44540</c:v>
                </c:pt>
                <c:pt idx="166">
                  <c:v>44539</c:v>
                </c:pt>
                <c:pt idx="167">
                  <c:v>44538</c:v>
                </c:pt>
                <c:pt idx="168">
                  <c:v>44537</c:v>
                </c:pt>
                <c:pt idx="169">
                  <c:v>44536</c:v>
                </c:pt>
                <c:pt idx="170">
                  <c:v>44533</c:v>
                </c:pt>
                <c:pt idx="171">
                  <c:v>44532</c:v>
                </c:pt>
                <c:pt idx="172">
                  <c:v>44531</c:v>
                </c:pt>
                <c:pt idx="173">
                  <c:v>44530</c:v>
                </c:pt>
                <c:pt idx="174">
                  <c:v>44529</c:v>
                </c:pt>
                <c:pt idx="175">
                  <c:v>44526</c:v>
                </c:pt>
                <c:pt idx="176">
                  <c:v>44525</c:v>
                </c:pt>
                <c:pt idx="177">
                  <c:v>44524</c:v>
                </c:pt>
                <c:pt idx="178">
                  <c:v>44523</c:v>
                </c:pt>
                <c:pt idx="179">
                  <c:v>44522</c:v>
                </c:pt>
                <c:pt idx="180">
                  <c:v>44519</c:v>
                </c:pt>
                <c:pt idx="181">
                  <c:v>44518</c:v>
                </c:pt>
                <c:pt idx="182">
                  <c:v>44517</c:v>
                </c:pt>
                <c:pt idx="183">
                  <c:v>44516</c:v>
                </c:pt>
                <c:pt idx="184">
                  <c:v>44515</c:v>
                </c:pt>
                <c:pt idx="185">
                  <c:v>44512</c:v>
                </c:pt>
                <c:pt idx="186">
                  <c:v>44511</c:v>
                </c:pt>
                <c:pt idx="187">
                  <c:v>44510</c:v>
                </c:pt>
                <c:pt idx="188">
                  <c:v>44509</c:v>
                </c:pt>
                <c:pt idx="189">
                  <c:v>44508</c:v>
                </c:pt>
                <c:pt idx="190">
                  <c:v>44505</c:v>
                </c:pt>
                <c:pt idx="191">
                  <c:v>44504</c:v>
                </c:pt>
                <c:pt idx="192">
                  <c:v>44503</c:v>
                </c:pt>
                <c:pt idx="193">
                  <c:v>44502</c:v>
                </c:pt>
                <c:pt idx="194">
                  <c:v>44501</c:v>
                </c:pt>
                <c:pt idx="195">
                  <c:v>44498</c:v>
                </c:pt>
                <c:pt idx="196">
                  <c:v>44497</c:v>
                </c:pt>
                <c:pt idx="197">
                  <c:v>44496</c:v>
                </c:pt>
                <c:pt idx="198">
                  <c:v>44495</c:v>
                </c:pt>
                <c:pt idx="199">
                  <c:v>44494</c:v>
                </c:pt>
                <c:pt idx="200">
                  <c:v>44491</c:v>
                </c:pt>
                <c:pt idx="201">
                  <c:v>44490</c:v>
                </c:pt>
                <c:pt idx="202">
                  <c:v>44489</c:v>
                </c:pt>
                <c:pt idx="203">
                  <c:v>44488</c:v>
                </c:pt>
                <c:pt idx="204">
                  <c:v>44487</c:v>
                </c:pt>
                <c:pt idx="205">
                  <c:v>44484</c:v>
                </c:pt>
                <c:pt idx="206">
                  <c:v>44483</c:v>
                </c:pt>
                <c:pt idx="207">
                  <c:v>44482</c:v>
                </c:pt>
                <c:pt idx="208">
                  <c:v>44481</c:v>
                </c:pt>
                <c:pt idx="209">
                  <c:v>44480</c:v>
                </c:pt>
                <c:pt idx="210">
                  <c:v>44478</c:v>
                </c:pt>
                <c:pt idx="211">
                  <c:v>44477</c:v>
                </c:pt>
                <c:pt idx="212">
                  <c:v>44469</c:v>
                </c:pt>
                <c:pt idx="213">
                  <c:v>44468</c:v>
                </c:pt>
                <c:pt idx="214">
                  <c:v>44467</c:v>
                </c:pt>
                <c:pt idx="215">
                  <c:v>44466</c:v>
                </c:pt>
                <c:pt idx="216">
                  <c:v>44465</c:v>
                </c:pt>
                <c:pt idx="217">
                  <c:v>44463</c:v>
                </c:pt>
                <c:pt idx="218">
                  <c:v>44462</c:v>
                </c:pt>
                <c:pt idx="219">
                  <c:v>44461</c:v>
                </c:pt>
                <c:pt idx="220">
                  <c:v>44457</c:v>
                </c:pt>
                <c:pt idx="221">
                  <c:v>44456</c:v>
                </c:pt>
                <c:pt idx="222">
                  <c:v>44455</c:v>
                </c:pt>
                <c:pt idx="223">
                  <c:v>44454</c:v>
                </c:pt>
                <c:pt idx="224">
                  <c:v>44453</c:v>
                </c:pt>
                <c:pt idx="225">
                  <c:v>44452</c:v>
                </c:pt>
                <c:pt idx="226">
                  <c:v>44449</c:v>
                </c:pt>
                <c:pt idx="227">
                  <c:v>44448</c:v>
                </c:pt>
                <c:pt idx="228">
                  <c:v>44447</c:v>
                </c:pt>
                <c:pt idx="229">
                  <c:v>44446</c:v>
                </c:pt>
                <c:pt idx="230">
                  <c:v>44445</c:v>
                </c:pt>
                <c:pt idx="231">
                  <c:v>44442</c:v>
                </c:pt>
                <c:pt idx="232">
                  <c:v>44441</c:v>
                </c:pt>
                <c:pt idx="233">
                  <c:v>44440</c:v>
                </c:pt>
                <c:pt idx="234">
                  <c:v>44439</c:v>
                </c:pt>
                <c:pt idx="235">
                  <c:v>44438</c:v>
                </c:pt>
                <c:pt idx="236">
                  <c:v>44435</c:v>
                </c:pt>
                <c:pt idx="237">
                  <c:v>44434</c:v>
                </c:pt>
                <c:pt idx="238">
                  <c:v>44433</c:v>
                </c:pt>
                <c:pt idx="239">
                  <c:v>44432</c:v>
                </c:pt>
                <c:pt idx="240">
                  <c:v>44431</c:v>
                </c:pt>
                <c:pt idx="241">
                  <c:v>44428</c:v>
                </c:pt>
                <c:pt idx="242">
                  <c:v>44427</c:v>
                </c:pt>
                <c:pt idx="243">
                  <c:v>44426</c:v>
                </c:pt>
                <c:pt idx="244">
                  <c:v>44425</c:v>
                </c:pt>
                <c:pt idx="245">
                  <c:v>44424</c:v>
                </c:pt>
                <c:pt idx="246">
                  <c:v>44421</c:v>
                </c:pt>
                <c:pt idx="247">
                  <c:v>44420</c:v>
                </c:pt>
                <c:pt idx="248">
                  <c:v>44419</c:v>
                </c:pt>
                <c:pt idx="249">
                  <c:v>44418</c:v>
                </c:pt>
                <c:pt idx="250">
                  <c:v>44417</c:v>
                </c:pt>
                <c:pt idx="251">
                  <c:v>44414</c:v>
                </c:pt>
                <c:pt idx="252">
                  <c:v>44413</c:v>
                </c:pt>
                <c:pt idx="253">
                  <c:v>44412</c:v>
                </c:pt>
                <c:pt idx="254">
                  <c:v>44411</c:v>
                </c:pt>
                <c:pt idx="255">
                  <c:v>44410</c:v>
                </c:pt>
                <c:pt idx="256">
                  <c:v>44407</c:v>
                </c:pt>
                <c:pt idx="257">
                  <c:v>44406</c:v>
                </c:pt>
                <c:pt idx="258">
                  <c:v>44405</c:v>
                </c:pt>
                <c:pt idx="259">
                  <c:v>44404</c:v>
                </c:pt>
                <c:pt idx="260">
                  <c:v>44403</c:v>
                </c:pt>
                <c:pt idx="261">
                  <c:v>44400</c:v>
                </c:pt>
                <c:pt idx="262">
                  <c:v>44399</c:v>
                </c:pt>
                <c:pt idx="263">
                  <c:v>44398</c:v>
                </c:pt>
                <c:pt idx="264">
                  <c:v>44397</c:v>
                </c:pt>
                <c:pt idx="265">
                  <c:v>44396</c:v>
                </c:pt>
                <c:pt idx="266">
                  <c:v>44393</c:v>
                </c:pt>
                <c:pt idx="267">
                  <c:v>44392</c:v>
                </c:pt>
                <c:pt idx="268">
                  <c:v>44391</c:v>
                </c:pt>
                <c:pt idx="269">
                  <c:v>44390</c:v>
                </c:pt>
                <c:pt idx="270">
                  <c:v>44389</c:v>
                </c:pt>
                <c:pt idx="271">
                  <c:v>44386</c:v>
                </c:pt>
                <c:pt idx="272">
                  <c:v>44385</c:v>
                </c:pt>
                <c:pt idx="273">
                  <c:v>44384</c:v>
                </c:pt>
                <c:pt idx="274">
                  <c:v>44383</c:v>
                </c:pt>
                <c:pt idx="275">
                  <c:v>44382</c:v>
                </c:pt>
                <c:pt idx="276">
                  <c:v>44379</c:v>
                </c:pt>
                <c:pt idx="277">
                  <c:v>44378</c:v>
                </c:pt>
                <c:pt idx="278">
                  <c:v>44377</c:v>
                </c:pt>
                <c:pt idx="279">
                  <c:v>44376</c:v>
                </c:pt>
                <c:pt idx="280">
                  <c:v>44375</c:v>
                </c:pt>
                <c:pt idx="281">
                  <c:v>44372</c:v>
                </c:pt>
                <c:pt idx="282">
                  <c:v>44371</c:v>
                </c:pt>
                <c:pt idx="283">
                  <c:v>44370</c:v>
                </c:pt>
                <c:pt idx="284">
                  <c:v>44369</c:v>
                </c:pt>
                <c:pt idx="285">
                  <c:v>44368</c:v>
                </c:pt>
                <c:pt idx="286">
                  <c:v>44365</c:v>
                </c:pt>
                <c:pt idx="287">
                  <c:v>44364</c:v>
                </c:pt>
                <c:pt idx="288">
                  <c:v>44363</c:v>
                </c:pt>
                <c:pt idx="289">
                  <c:v>44362</c:v>
                </c:pt>
                <c:pt idx="290">
                  <c:v>44358</c:v>
                </c:pt>
                <c:pt idx="291">
                  <c:v>44357</c:v>
                </c:pt>
                <c:pt idx="292">
                  <c:v>44356</c:v>
                </c:pt>
                <c:pt idx="293">
                  <c:v>44355</c:v>
                </c:pt>
                <c:pt idx="294">
                  <c:v>44354</c:v>
                </c:pt>
                <c:pt idx="295">
                  <c:v>44351</c:v>
                </c:pt>
                <c:pt idx="296">
                  <c:v>44350</c:v>
                </c:pt>
                <c:pt idx="297">
                  <c:v>44349</c:v>
                </c:pt>
                <c:pt idx="298">
                  <c:v>44348</c:v>
                </c:pt>
                <c:pt idx="299">
                  <c:v>44347</c:v>
                </c:pt>
                <c:pt idx="300">
                  <c:v>44344</c:v>
                </c:pt>
                <c:pt idx="301">
                  <c:v>44343</c:v>
                </c:pt>
                <c:pt idx="302">
                  <c:v>44342</c:v>
                </c:pt>
                <c:pt idx="303">
                  <c:v>44341</c:v>
                </c:pt>
                <c:pt idx="304">
                  <c:v>44340</c:v>
                </c:pt>
                <c:pt idx="305">
                  <c:v>44337</c:v>
                </c:pt>
                <c:pt idx="306">
                  <c:v>44336</c:v>
                </c:pt>
                <c:pt idx="307">
                  <c:v>44335</c:v>
                </c:pt>
                <c:pt idx="308">
                  <c:v>44334</c:v>
                </c:pt>
                <c:pt idx="309">
                  <c:v>44333</c:v>
                </c:pt>
                <c:pt idx="310">
                  <c:v>44330</c:v>
                </c:pt>
                <c:pt idx="311">
                  <c:v>44329</c:v>
                </c:pt>
                <c:pt idx="312">
                  <c:v>44328</c:v>
                </c:pt>
                <c:pt idx="313">
                  <c:v>44327</c:v>
                </c:pt>
                <c:pt idx="314">
                  <c:v>44326</c:v>
                </c:pt>
                <c:pt idx="315">
                  <c:v>44324</c:v>
                </c:pt>
                <c:pt idx="316">
                  <c:v>44323</c:v>
                </c:pt>
                <c:pt idx="317">
                  <c:v>44322</c:v>
                </c:pt>
                <c:pt idx="318">
                  <c:v>44316</c:v>
                </c:pt>
                <c:pt idx="319">
                  <c:v>44315</c:v>
                </c:pt>
                <c:pt idx="320">
                  <c:v>44314</c:v>
                </c:pt>
                <c:pt idx="321">
                  <c:v>44313</c:v>
                </c:pt>
                <c:pt idx="322">
                  <c:v>44312</c:v>
                </c:pt>
                <c:pt idx="323">
                  <c:v>44311</c:v>
                </c:pt>
                <c:pt idx="324">
                  <c:v>44309</c:v>
                </c:pt>
                <c:pt idx="325">
                  <c:v>44308</c:v>
                </c:pt>
                <c:pt idx="326">
                  <c:v>44307</c:v>
                </c:pt>
                <c:pt idx="327">
                  <c:v>44306</c:v>
                </c:pt>
                <c:pt idx="328">
                  <c:v>44305</c:v>
                </c:pt>
                <c:pt idx="329">
                  <c:v>44302</c:v>
                </c:pt>
                <c:pt idx="330">
                  <c:v>44301</c:v>
                </c:pt>
                <c:pt idx="331">
                  <c:v>44300</c:v>
                </c:pt>
                <c:pt idx="332">
                  <c:v>44299</c:v>
                </c:pt>
                <c:pt idx="333">
                  <c:v>44298</c:v>
                </c:pt>
                <c:pt idx="334">
                  <c:v>44295</c:v>
                </c:pt>
                <c:pt idx="335">
                  <c:v>44294</c:v>
                </c:pt>
                <c:pt idx="336">
                  <c:v>44293</c:v>
                </c:pt>
                <c:pt idx="337">
                  <c:v>44292</c:v>
                </c:pt>
                <c:pt idx="338">
                  <c:v>44288</c:v>
                </c:pt>
                <c:pt idx="339">
                  <c:v>44287</c:v>
                </c:pt>
                <c:pt idx="340">
                  <c:v>44286</c:v>
                </c:pt>
                <c:pt idx="341">
                  <c:v>44285</c:v>
                </c:pt>
                <c:pt idx="342">
                  <c:v>44284</c:v>
                </c:pt>
                <c:pt idx="343">
                  <c:v>44281</c:v>
                </c:pt>
                <c:pt idx="344">
                  <c:v>44280</c:v>
                </c:pt>
                <c:pt idx="345">
                  <c:v>44279</c:v>
                </c:pt>
                <c:pt idx="346">
                  <c:v>44278</c:v>
                </c:pt>
                <c:pt idx="347">
                  <c:v>44277</c:v>
                </c:pt>
                <c:pt idx="348">
                  <c:v>44274</c:v>
                </c:pt>
                <c:pt idx="349">
                  <c:v>44273</c:v>
                </c:pt>
                <c:pt idx="350">
                  <c:v>44272</c:v>
                </c:pt>
                <c:pt idx="351">
                  <c:v>44271</c:v>
                </c:pt>
                <c:pt idx="352">
                  <c:v>44270</c:v>
                </c:pt>
                <c:pt idx="353">
                  <c:v>44267</c:v>
                </c:pt>
                <c:pt idx="354">
                  <c:v>44266</c:v>
                </c:pt>
                <c:pt idx="355">
                  <c:v>44265</c:v>
                </c:pt>
                <c:pt idx="356">
                  <c:v>44264</c:v>
                </c:pt>
                <c:pt idx="357">
                  <c:v>44263</c:v>
                </c:pt>
                <c:pt idx="358">
                  <c:v>44260</c:v>
                </c:pt>
                <c:pt idx="359">
                  <c:v>44259</c:v>
                </c:pt>
                <c:pt idx="360">
                  <c:v>44258</c:v>
                </c:pt>
                <c:pt idx="361">
                  <c:v>44257</c:v>
                </c:pt>
                <c:pt idx="362">
                  <c:v>44256</c:v>
                </c:pt>
                <c:pt idx="363">
                  <c:v>44253</c:v>
                </c:pt>
                <c:pt idx="364">
                  <c:v>44252</c:v>
                </c:pt>
                <c:pt idx="365">
                  <c:v>44251</c:v>
                </c:pt>
                <c:pt idx="366">
                  <c:v>44250</c:v>
                </c:pt>
                <c:pt idx="367">
                  <c:v>44249</c:v>
                </c:pt>
                <c:pt idx="368">
                  <c:v>44232</c:v>
                </c:pt>
                <c:pt idx="369">
                  <c:v>44231</c:v>
                </c:pt>
                <c:pt idx="370">
                  <c:v>44230</c:v>
                </c:pt>
                <c:pt idx="371">
                  <c:v>44229</c:v>
                </c:pt>
                <c:pt idx="372">
                  <c:v>44228</c:v>
                </c:pt>
                <c:pt idx="373">
                  <c:v>44225</c:v>
                </c:pt>
                <c:pt idx="374">
                  <c:v>44224</c:v>
                </c:pt>
                <c:pt idx="375">
                  <c:v>44223</c:v>
                </c:pt>
                <c:pt idx="376">
                  <c:v>44222</c:v>
                </c:pt>
                <c:pt idx="377">
                  <c:v>44221</c:v>
                </c:pt>
                <c:pt idx="378">
                  <c:v>44218</c:v>
                </c:pt>
                <c:pt idx="379">
                  <c:v>44217</c:v>
                </c:pt>
                <c:pt idx="380">
                  <c:v>44216</c:v>
                </c:pt>
                <c:pt idx="381">
                  <c:v>44215</c:v>
                </c:pt>
                <c:pt idx="382">
                  <c:v>44214</c:v>
                </c:pt>
                <c:pt idx="383">
                  <c:v>44211</c:v>
                </c:pt>
                <c:pt idx="384">
                  <c:v>44210</c:v>
                </c:pt>
                <c:pt idx="385">
                  <c:v>44209</c:v>
                </c:pt>
                <c:pt idx="386">
                  <c:v>44208</c:v>
                </c:pt>
                <c:pt idx="387">
                  <c:v>44207</c:v>
                </c:pt>
                <c:pt idx="388">
                  <c:v>44204</c:v>
                </c:pt>
                <c:pt idx="389">
                  <c:v>44203</c:v>
                </c:pt>
                <c:pt idx="390">
                  <c:v>44202</c:v>
                </c:pt>
                <c:pt idx="391">
                  <c:v>44201</c:v>
                </c:pt>
                <c:pt idx="392">
                  <c:v>44200</c:v>
                </c:pt>
                <c:pt idx="393">
                  <c:v>44196</c:v>
                </c:pt>
                <c:pt idx="394">
                  <c:v>44195</c:v>
                </c:pt>
                <c:pt idx="395">
                  <c:v>44194</c:v>
                </c:pt>
                <c:pt idx="396">
                  <c:v>44193</c:v>
                </c:pt>
                <c:pt idx="397">
                  <c:v>44190</c:v>
                </c:pt>
                <c:pt idx="398">
                  <c:v>44189</c:v>
                </c:pt>
                <c:pt idx="399">
                  <c:v>44188</c:v>
                </c:pt>
              </c:numCache>
            </c:numRef>
          </c:cat>
          <c:val>
            <c:numRef>
              <c:f>导出数据!$D$4:$D$403</c:f>
              <c:numCache>
                <c:formatCode>General</c:formatCode>
                <c:ptCount val="400"/>
                <c:pt idx="0">
                  <c:v>78865</c:v>
                </c:pt>
                <c:pt idx="1">
                  <c:v>73480</c:v>
                </c:pt>
                <c:pt idx="2">
                  <c:v>84090</c:v>
                </c:pt>
                <c:pt idx="3">
                  <c:v>86666</c:v>
                </c:pt>
                <c:pt idx="4">
                  <c:v>72412</c:v>
                </c:pt>
                <c:pt idx="5">
                  <c:v>85505</c:v>
                </c:pt>
                <c:pt idx="6">
                  <c:v>57444</c:v>
                </c:pt>
                <c:pt idx="7">
                  <c:v>88171</c:v>
                </c:pt>
                <c:pt idx="8">
                  <c:v>72317</c:v>
                </c:pt>
                <c:pt idx="9">
                  <c:v>82427</c:v>
                </c:pt>
                <c:pt idx="10">
                  <c:v>86320</c:v>
                </c:pt>
                <c:pt idx="11">
                  <c:v>73828</c:v>
                </c:pt>
                <c:pt idx="12">
                  <c:v>69304</c:v>
                </c:pt>
                <c:pt idx="13">
                  <c:v>93966</c:v>
                </c:pt>
                <c:pt idx="14">
                  <c:v>100458</c:v>
                </c:pt>
                <c:pt idx="15">
                  <c:v>60248</c:v>
                </c:pt>
                <c:pt idx="16">
                  <c:v>83626</c:v>
                </c:pt>
                <c:pt idx="17">
                  <c:v>88198</c:v>
                </c:pt>
                <c:pt idx="18">
                  <c:v>115371</c:v>
                </c:pt>
                <c:pt idx="19">
                  <c:v>83778</c:v>
                </c:pt>
                <c:pt idx="20">
                  <c:v>119090</c:v>
                </c:pt>
                <c:pt idx="21">
                  <c:v>77197</c:v>
                </c:pt>
                <c:pt idx="22">
                  <c:v>88044</c:v>
                </c:pt>
                <c:pt idx="23">
                  <c:v>97609</c:v>
                </c:pt>
                <c:pt idx="24">
                  <c:v>97512</c:v>
                </c:pt>
                <c:pt idx="25">
                  <c:v>70716</c:v>
                </c:pt>
                <c:pt idx="26">
                  <c:v>90003</c:v>
                </c:pt>
                <c:pt idx="27">
                  <c:v>78265</c:v>
                </c:pt>
                <c:pt idx="28">
                  <c:v>111605</c:v>
                </c:pt>
                <c:pt idx="29">
                  <c:v>59391</c:v>
                </c:pt>
                <c:pt idx="30">
                  <c:v>82004</c:v>
                </c:pt>
                <c:pt idx="31">
                  <c:v>62590</c:v>
                </c:pt>
                <c:pt idx="32">
                  <c:v>57571</c:v>
                </c:pt>
                <c:pt idx="33">
                  <c:v>76177</c:v>
                </c:pt>
                <c:pt idx="34">
                  <c:v>73631</c:v>
                </c:pt>
                <c:pt idx="35">
                  <c:v>82538</c:v>
                </c:pt>
                <c:pt idx="36">
                  <c:v>78974</c:v>
                </c:pt>
                <c:pt idx="37">
                  <c:v>101623</c:v>
                </c:pt>
                <c:pt idx="38">
                  <c:v>74105</c:v>
                </c:pt>
                <c:pt idx="39">
                  <c:v>76262</c:v>
                </c:pt>
                <c:pt idx="40">
                  <c:v>77244</c:v>
                </c:pt>
                <c:pt idx="41">
                  <c:v>98547</c:v>
                </c:pt>
                <c:pt idx="42">
                  <c:v>102996</c:v>
                </c:pt>
                <c:pt idx="43">
                  <c:v>94642</c:v>
                </c:pt>
                <c:pt idx="44">
                  <c:v>71746</c:v>
                </c:pt>
                <c:pt idx="45">
                  <c:v>105388</c:v>
                </c:pt>
                <c:pt idx="46">
                  <c:v>67524</c:v>
                </c:pt>
                <c:pt idx="47">
                  <c:v>103858</c:v>
                </c:pt>
                <c:pt idx="48">
                  <c:v>70739</c:v>
                </c:pt>
                <c:pt idx="49">
                  <c:v>74351</c:v>
                </c:pt>
                <c:pt idx="50">
                  <c:v>57658</c:v>
                </c:pt>
                <c:pt idx="51">
                  <c:v>77297</c:v>
                </c:pt>
                <c:pt idx="52">
                  <c:v>69704</c:v>
                </c:pt>
                <c:pt idx="53">
                  <c:v>74219</c:v>
                </c:pt>
                <c:pt idx="54">
                  <c:v>78882</c:v>
                </c:pt>
                <c:pt idx="55">
                  <c:v>66184</c:v>
                </c:pt>
                <c:pt idx="56">
                  <c:v>89384</c:v>
                </c:pt>
                <c:pt idx="57">
                  <c:v>63429</c:v>
                </c:pt>
                <c:pt idx="58">
                  <c:v>82392</c:v>
                </c:pt>
                <c:pt idx="59">
                  <c:v>101295</c:v>
                </c:pt>
                <c:pt idx="60">
                  <c:v>89859</c:v>
                </c:pt>
                <c:pt idx="61">
                  <c:v>91899</c:v>
                </c:pt>
                <c:pt idx="62">
                  <c:v>75202</c:v>
                </c:pt>
                <c:pt idx="63">
                  <c:v>78035</c:v>
                </c:pt>
                <c:pt idx="64">
                  <c:v>65963</c:v>
                </c:pt>
                <c:pt idx="65">
                  <c:v>80094</c:v>
                </c:pt>
                <c:pt idx="66">
                  <c:v>65975</c:v>
                </c:pt>
                <c:pt idx="67">
                  <c:v>79394</c:v>
                </c:pt>
                <c:pt idx="68">
                  <c:v>80826</c:v>
                </c:pt>
                <c:pt idx="69">
                  <c:v>85880</c:v>
                </c:pt>
                <c:pt idx="70">
                  <c:v>65691</c:v>
                </c:pt>
                <c:pt idx="71">
                  <c:v>69614</c:v>
                </c:pt>
                <c:pt idx="72">
                  <c:v>90693</c:v>
                </c:pt>
                <c:pt idx="73">
                  <c:v>78784</c:v>
                </c:pt>
                <c:pt idx="74">
                  <c:v>60530</c:v>
                </c:pt>
                <c:pt idx="75">
                  <c:v>90138</c:v>
                </c:pt>
                <c:pt idx="76">
                  <c:v>73086</c:v>
                </c:pt>
                <c:pt idx="77">
                  <c:v>79204</c:v>
                </c:pt>
                <c:pt idx="78">
                  <c:v>78428</c:v>
                </c:pt>
                <c:pt idx="79">
                  <c:v>73824</c:v>
                </c:pt>
                <c:pt idx="80">
                  <c:v>106500</c:v>
                </c:pt>
                <c:pt idx="81">
                  <c:v>97980</c:v>
                </c:pt>
                <c:pt idx="82">
                  <c:v>89534</c:v>
                </c:pt>
                <c:pt idx="83">
                  <c:v>85742</c:v>
                </c:pt>
                <c:pt idx="84">
                  <c:v>101603</c:v>
                </c:pt>
                <c:pt idx="85">
                  <c:v>74439</c:v>
                </c:pt>
                <c:pt idx="86">
                  <c:v>55445</c:v>
                </c:pt>
                <c:pt idx="87">
                  <c:v>70770</c:v>
                </c:pt>
                <c:pt idx="88">
                  <c:v>75669</c:v>
                </c:pt>
                <c:pt idx="89">
                  <c:v>88825</c:v>
                </c:pt>
                <c:pt idx="90">
                  <c:v>80939</c:v>
                </c:pt>
                <c:pt idx="91">
                  <c:v>104137</c:v>
                </c:pt>
                <c:pt idx="92">
                  <c:v>79059</c:v>
                </c:pt>
                <c:pt idx="93">
                  <c:v>69527</c:v>
                </c:pt>
                <c:pt idx="94">
                  <c:v>57592</c:v>
                </c:pt>
                <c:pt idx="95">
                  <c:v>105352</c:v>
                </c:pt>
                <c:pt idx="96">
                  <c:v>81252</c:v>
                </c:pt>
                <c:pt idx="97">
                  <c:v>77400</c:v>
                </c:pt>
                <c:pt idx="98">
                  <c:v>70632</c:v>
                </c:pt>
                <c:pt idx="99">
                  <c:v>93816</c:v>
                </c:pt>
                <c:pt idx="100">
                  <c:v>75722</c:v>
                </c:pt>
                <c:pt idx="101">
                  <c:v>100469</c:v>
                </c:pt>
                <c:pt idx="102">
                  <c:v>70257</c:v>
                </c:pt>
                <c:pt idx="103">
                  <c:v>87219.442999999999</c:v>
                </c:pt>
                <c:pt idx="104">
                  <c:v>67902</c:v>
                </c:pt>
                <c:pt idx="105">
                  <c:v>122411</c:v>
                </c:pt>
                <c:pt idx="106">
                  <c:v>92321</c:v>
                </c:pt>
                <c:pt idx="107">
                  <c:v>67271</c:v>
                </c:pt>
                <c:pt idx="108">
                  <c:v>89598</c:v>
                </c:pt>
                <c:pt idx="109">
                  <c:v>59199</c:v>
                </c:pt>
                <c:pt idx="110">
                  <c:v>62455</c:v>
                </c:pt>
                <c:pt idx="111">
                  <c:v>87165</c:v>
                </c:pt>
                <c:pt idx="112">
                  <c:v>65021</c:v>
                </c:pt>
                <c:pt idx="113">
                  <c:v>108969</c:v>
                </c:pt>
                <c:pt idx="114">
                  <c:v>88929</c:v>
                </c:pt>
                <c:pt idx="115">
                  <c:v>91242</c:v>
                </c:pt>
                <c:pt idx="116">
                  <c:v>117093</c:v>
                </c:pt>
                <c:pt idx="117">
                  <c:v>109975</c:v>
                </c:pt>
                <c:pt idx="118">
                  <c:v>73342</c:v>
                </c:pt>
                <c:pt idx="119">
                  <c:v>71854</c:v>
                </c:pt>
                <c:pt idx="120">
                  <c:v>151608</c:v>
                </c:pt>
                <c:pt idx="121">
                  <c:v>96556</c:v>
                </c:pt>
                <c:pt idx="122">
                  <c:v>100685</c:v>
                </c:pt>
                <c:pt idx="123">
                  <c:v>87962</c:v>
                </c:pt>
                <c:pt idx="124">
                  <c:v>126105</c:v>
                </c:pt>
                <c:pt idx="125">
                  <c:v>113271</c:v>
                </c:pt>
                <c:pt idx="126">
                  <c:v>63022</c:v>
                </c:pt>
                <c:pt idx="127">
                  <c:v>52343</c:v>
                </c:pt>
                <c:pt idx="128">
                  <c:v>73701</c:v>
                </c:pt>
                <c:pt idx="129">
                  <c:v>55313</c:v>
                </c:pt>
                <c:pt idx="130">
                  <c:v>96687</c:v>
                </c:pt>
                <c:pt idx="131">
                  <c:v>76399</c:v>
                </c:pt>
                <c:pt idx="132">
                  <c:v>34239</c:v>
                </c:pt>
                <c:pt idx="133">
                  <c:v>53898</c:v>
                </c:pt>
                <c:pt idx="134">
                  <c:v>27217</c:v>
                </c:pt>
                <c:pt idx="135">
                  <c:v>34662</c:v>
                </c:pt>
                <c:pt idx="136">
                  <c:v>18386</c:v>
                </c:pt>
                <c:pt idx="137">
                  <c:v>30791</c:v>
                </c:pt>
                <c:pt idx="138">
                  <c:v>44696</c:v>
                </c:pt>
                <c:pt idx="139">
                  <c:v>36967</c:v>
                </c:pt>
                <c:pt idx="140">
                  <c:v>41646</c:v>
                </c:pt>
                <c:pt idx="141">
                  <c:v>56794</c:v>
                </c:pt>
                <c:pt idx="142">
                  <c:v>64470</c:v>
                </c:pt>
                <c:pt idx="143">
                  <c:v>72211</c:v>
                </c:pt>
                <c:pt idx="144">
                  <c:v>84934</c:v>
                </c:pt>
                <c:pt idx="145">
                  <c:v>85989</c:v>
                </c:pt>
                <c:pt idx="146">
                  <c:v>86151</c:v>
                </c:pt>
                <c:pt idx="147">
                  <c:v>83695</c:v>
                </c:pt>
                <c:pt idx="148">
                  <c:v>78997</c:v>
                </c:pt>
                <c:pt idx="149">
                  <c:v>113367</c:v>
                </c:pt>
                <c:pt idx="150">
                  <c:v>84972</c:v>
                </c:pt>
                <c:pt idx="151">
                  <c:v>92610</c:v>
                </c:pt>
                <c:pt idx="152">
                  <c:v>84235</c:v>
                </c:pt>
                <c:pt idx="153">
                  <c:v>90125</c:v>
                </c:pt>
                <c:pt idx="154">
                  <c:v>83165</c:v>
                </c:pt>
                <c:pt idx="155">
                  <c:v>95696</c:v>
                </c:pt>
                <c:pt idx="156">
                  <c:v>96763</c:v>
                </c:pt>
                <c:pt idx="157">
                  <c:v>80105</c:v>
                </c:pt>
                <c:pt idx="158">
                  <c:v>81932</c:v>
                </c:pt>
                <c:pt idx="159">
                  <c:v>99443</c:v>
                </c:pt>
                <c:pt idx="160">
                  <c:v>89518</c:v>
                </c:pt>
                <c:pt idx="161">
                  <c:v>97303</c:v>
                </c:pt>
                <c:pt idx="162">
                  <c:v>97294</c:v>
                </c:pt>
                <c:pt idx="163">
                  <c:v>90015</c:v>
                </c:pt>
                <c:pt idx="164">
                  <c:v>132150</c:v>
                </c:pt>
                <c:pt idx="165">
                  <c:v>106682</c:v>
                </c:pt>
                <c:pt idx="166">
                  <c:v>87389</c:v>
                </c:pt>
                <c:pt idx="167">
                  <c:v>81356</c:v>
                </c:pt>
                <c:pt idx="168">
                  <c:v>114868</c:v>
                </c:pt>
                <c:pt idx="169">
                  <c:v>98570</c:v>
                </c:pt>
                <c:pt idx="170">
                  <c:v>103456</c:v>
                </c:pt>
                <c:pt idx="171">
                  <c:v>96595</c:v>
                </c:pt>
                <c:pt idx="172">
                  <c:v>116214</c:v>
                </c:pt>
                <c:pt idx="173">
                  <c:v>93701</c:v>
                </c:pt>
                <c:pt idx="174">
                  <c:v>122985</c:v>
                </c:pt>
                <c:pt idx="175">
                  <c:v>90446</c:v>
                </c:pt>
                <c:pt idx="176">
                  <c:v>86002</c:v>
                </c:pt>
                <c:pt idx="177">
                  <c:v>116360</c:v>
                </c:pt>
                <c:pt idx="178">
                  <c:v>98428</c:v>
                </c:pt>
                <c:pt idx="179">
                  <c:v>98967</c:v>
                </c:pt>
                <c:pt idx="180">
                  <c:v>127191</c:v>
                </c:pt>
                <c:pt idx="181">
                  <c:v>95255</c:v>
                </c:pt>
                <c:pt idx="182">
                  <c:v>93239</c:v>
                </c:pt>
                <c:pt idx="183">
                  <c:v>114635</c:v>
                </c:pt>
                <c:pt idx="184">
                  <c:v>104926</c:v>
                </c:pt>
                <c:pt idx="185">
                  <c:v>87842</c:v>
                </c:pt>
                <c:pt idx="186">
                  <c:v>126295</c:v>
                </c:pt>
                <c:pt idx="187">
                  <c:v>116506</c:v>
                </c:pt>
                <c:pt idx="188">
                  <c:v>75952</c:v>
                </c:pt>
                <c:pt idx="189">
                  <c:v>108577</c:v>
                </c:pt>
                <c:pt idx="190">
                  <c:v>119315</c:v>
                </c:pt>
                <c:pt idx="191">
                  <c:v>83990</c:v>
                </c:pt>
                <c:pt idx="192">
                  <c:v>115114</c:v>
                </c:pt>
                <c:pt idx="193">
                  <c:v>93086</c:v>
                </c:pt>
                <c:pt idx="194">
                  <c:v>95542</c:v>
                </c:pt>
                <c:pt idx="195">
                  <c:v>106972</c:v>
                </c:pt>
                <c:pt idx="196">
                  <c:v>92363</c:v>
                </c:pt>
                <c:pt idx="197">
                  <c:v>77183</c:v>
                </c:pt>
                <c:pt idx="198">
                  <c:v>122289</c:v>
                </c:pt>
                <c:pt idx="199">
                  <c:v>87354</c:v>
                </c:pt>
                <c:pt idx="200">
                  <c:v>102411</c:v>
                </c:pt>
                <c:pt idx="201">
                  <c:v>58405</c:v>
                </c:pt>
                <c:pt idx="202">
                  <c:v>63283</c:v>
                </c:pt>
                <c:pt idx="203">
                  <c:v>100133</c:v>
                </c:pt>
                <c:pt idx="204">
                  <c:v>108527</c:v>
                </c:pt>
                <c:pt idx="205">
                  <c:v>101511</c:v>
                </c:pt>
                <c:pt idx="206">
                  <c:v>101670</c:v>
                </c:pt>
                <c:pt idx="207">
                  <c:v>100912</c:v>
                </c:pt>
                <c:pt idx="208">
                  <c:v>63450</c:v>
                </c:pt>
                <c:pt idx="209">
                  <c:v>93938</c:v>
                </c:pt>
                <c:pt idx="210">
                  <c:v>120639</c:v>
                </c:pt>
                <c:pt idx="211">
                  <c:v>143348</c:v>
                </c:pt>
                <c:pt idx="212">
                  <c:v>77108</c:v>
                </c:pt>
                <c:pt idx="213">
                  <c:v>106538</c:v>
                </c:pt>
                <c:pt idx="214">
                  <c:v>135725</c:v>
                </c:pt>
                <c:pt idx="215">
                  <c:v>148524</c:v>
                </c:pt>
                <c:pt idx="216">
                  <c:v>129109</c:v>
                </c:pt>
                <c:pt idx="217">
                  <c:v>109910</c:v>
                </c:pt>
                <c:pt idx="218">
                  <c:v>94702</c:v>
                </c:pt>
                <c:pt idx="219">
                  <c:v>148752</c:v>
                </c:pt>
                <c:pt idx="220">
                  <c:v>118251</c:v>
                </c:pt>
                <c:pt idx="221">
                  <c:v>109053</c:v>
                </c:pt>
                <c:pt idx="222">
                  <c:v>123414</c:v>
                </c:pt>
                <c:pt idx="223">
                  <c:v>105014</c:v>
                </c:pt>
                <c:pt idx="224">
                  <c:v>83709</c:v>
                </c:pt>
                <c:pt idx="225">
                  <c:v>59277</c:v>
                </c:pt>
                <c:pt idx="226">
                  <c:v>96100</c:v>
                </c:pt>
                <c:pt idx="227">
                  <c:v>166674</c:v>
                </c:pt>
                <c:pt idx="228">
                  <c:v>92992</c:v>
                </c:pt>
                <c:pt idx="229">
                  <c:v>92832</c:v>
                </c:pt>
                <c:pt idx="230">
                  <c:v>143657</c:v>
                </c:pt>
                <c:pt idx="231">
                  <c:v>156923</c:v>
                </c:pt>
                <c:pt idx="232">
                  <c:v>110498</c:v>
                </c:pt>
                <c:pt idx="233">
                  <c:v>90733</c:v>
                </c:pt>
                <c:pt idx="234">
                  <c:v>78767</c:v>
                </c:pt>
                <c:pt idx="235">
                  <c:v>154287</c:v>
                </c:pt>
                <c:pt idx="236">
                  <c:v>132656</c:v>
                </c:pt>
                <c:pt idx="237">
                  <c:v>81465</c:v>
                </c:pt>
                <c:pt idx="238">
                  <c:v>84159</c:v>
                </c:pt>
                <c:pt idx="239">
                  <c:v>110991</c:v>
                </c:pt>
                <c:pt idx="240">
                  <c:v>125811</c:v>
                </c:pt>
                <c:pt idx="241">
                  <c:v>136533</c:v>
                </c:pt>
                <c:pt idx="242">
                  <c:v>117081</c:v>
                </c:pt>
                <c:pt idx="243">
                  <c:v>70875</c:v>
                </c:pt>
                <c:pt idx="244">
                  <c:v>102265</c:v>
                </c:pt>
                <c:pt idx="245">
                  <c:v>84081</c:v>
                </c:pt>
                <c:pt idx="246">
                  <c:v>96402</c:v>
                </c:pt>
                <c:pt idx="247">
                  <c:v>82135</c:v>
                </c:pt>
                <c:pt idx="248">
                  <c:v>96895</c:v>
                </c:pt>
                <c:pt idx="249">
                  <c:v>117302</c:v>
                </c:pt>
                <c:pt idx="250">
                  <c:v>119249</c:v>
                </c:pt>
                <c:pt idx="251">
                  <c:v>106376</c:v>
                </c:pt>
                <c:pt idx="252">
                  <c:v>63895</c:v>
                </c:pt>
                <c:pt idx="253">
                  <c:v>126315</c:v>
                </c:pt>
                <c:pt idx="254">
                  <c:v>74732</c:v>
                </c:pt>
                <c:pt idx="255">
                  <c:v>86187</c:v>
                </c:pt>
                <c:pt idx="256">
                  <c:v>89015</c:v>
                </c:pt>
                <c:pt idx="257">
                  <c:v>96520</c:v>
                </c:pt>
                <c:pt idx="258">
                  <c:v>70340</c:v>
                </c:pt>
                <c:pt idx="259">
                  <c:v>59464</c:v>
                </c:pt>
                <c:pt idx="260">
                  <c:v>69380</c:v>
                </c:pt>
                <c:pt idx="261">
                  <c:v>87139</c:v>
                </c:pt>
                <c:pt idx="262">
                  <c:v>110799</c:v>
                </c:pt>
                <c:pt idx="263">
                  <c:v>87103</c:v>
                </c:pt>
                <c:pt idx="264">
                  <c:v>107810</c:v>
                </c:pt>
                <c:pt idx="265">
                  <c:v>104728</c:v>
                </c:pt>
                <c:pt idx="266">
                  <c:v>103509</c:v>
                </c:pt>
                <c:pt idx="267">
                  <c:v>94552</c:v>
                </c:pt>
                <c:pt idx="268">
                  <c:v>124265</c:v>
                </c:pt>
                <c:pt idx="269">
                  <c:v>92754</c:v>
                </c:pt>
                <c:pt idx="270">
                  <c:v>95825</c:v>
                </c:pt>
                <c:pt idx="271">
                  <c:v>107405</c:v>
                </c:pt>
                <c:pt idx="272">
                  <c:v>91060</c:v>
                </c:pt>
                <c:pt idx="273">
                  <c:v>127064</c:v>
                </c:pt>
                <c:pt idx="274">
                  <c:v>104924</c:v>
                </c:pt>
                <c:pt idx="275">
                  <c:v>143880</c:v>
                </c:pt>
                <c:pt idx="276">
                  <c:v>87541</c:v>
                </c:pt>
                <c:pt idx="277">
                  <c:v>79352</c:v>
                </c:pt>
                <c:pt idx="278">
                  <c:v>105358</c:v>
                </c:pt>
                <c:pt idx="279">
                  <c:v>78875</c:v>
                </c:pt>
                <c:pt idx="280">
                  <c:v>108178</c:v>
                </c:pt>
                <c:pt idx="281">
                  <c:v>116636</c:v>
                </c:pt>
                <c:pt idx="282">
                  <c:v>79560</c:v>
                </c:pt>
                <c:pt idx="283">
                  <c:v>114623</c:v>
                </c:pt>
                <c:pt idx="284">
                  <c:v>102878</c:v>
                </c:pt>
                <c:pt idx="285">
                  <c:v>83881</c:v>
                </c:pt>
                <c:pt idx="286">
                  <c:v>104358</c:v>
                </c:pt>
                <c:pt idx="287">
                  <c:v>99224</c:v>
                </c:pt>
                <c:pt idx="288">
                  <c:v>76276</c:v>
                </c:pt>
                <c:pt idx="289">
                  <c:v>106824</c:v>
                </c:pt>
                <c:pt idx="290">
                  <c:v>134234</c:v>
                </c:pt>
                <c:pt idx="291">
                  <c:v>118070</c:v>
                </c:pt>
                <c:pt idx="292">
                  <c:v>119210</c:v>
                </c:pt>
                <c:pt idx="293">
                  <c:v>116630</c:v>
                </c:pt>
                <c:pt idx="294">
                  <c:v>81924</c:v>
                </c:pt>
                <c:pt idx="295">
                  <c:v>108817</c:v>
                </c:pt>
                <c:pt idx="296">
                  <c:v>124965</c:v>
                </c:pt>
                <c:pt idx="297">
                  <c:v>69849</c:v>
                </c:pt>
                <c:pt idx="298">
                  <c:v>113110</c:v>
                </c:pt>
                <c:pt idx="299">
                  <c:v>89720</c:v>
                </c:pt>
                <c:pt idx="300">
                  <c:v>116836</c:v>
                </c:pt>
                <c:pt idx="301">
                  <c:v>128121</c:v>
                </c:pt>
                <c:pt idx="302">
                  <c:v>57210</c:v>
                </c:pt>
                <c:pt idx="303">
                  <c:v>83200</c:v>
                </c:pt>
                <c:pt idx="304">
                  <c:v>93384</c:v>
                </c:pt>
                <c:pt idx="305">
                  <c:v>97358</c:v>
                </c:pt>
                <c:pt idx="306">
                  <c:v>114400</c:v>
                </c:pt>
                <c:pt idx="307">
                  <c:v>62688</c:v>
                </c:pt>
                <c:pt idx="308">
                  <c:v>91056</c:v>
                </c:pt>
                <c:pt idx="309">
                  <c:v>73121</c:v>
                </c:pt>
                <c:pt idx="310">
                  <c:v>79042</c:v>
                </c:pt>
                <c:pt idx="311">
                  <c:v>67412</c:v>
                </c:pt>
                <c:pt idx="312">
                  <c:v>102596</c:v>
                </c:pt>
                <c:pt idx="313">
                  <c:v>91739</c:v>
                </c:pt>
                <c:pt idx="314">
                  <c:v>179880</c:v>
                </c:pt>
                <c:pt idx="315">
                  <c:v>149570</c:v>
                </c:pt>
                <c:pt idx="316">
                  <c:v>143110</c:v>
                </c:pt>
                <c:pt idx="317">
                  <c:v>169988</c:v>
                </c:pt>
                <c:pt idx="318">
                  <c:v>89287</c:v>
                </c:pt>
                <c:pt idx="319">
                  <c:v>158096</c:v>
                </c:pt>
                <c:pt idx="320">
                  <c:v>129805</c:v>
                </c:pt>
                <c:pt idx="321">
                  <c:v>139480</c:v>
                </c:pt>
                <c:pt idx="322">
                  <c:v>131725</c:v>
                </c:pt>
                <c:pt idx="323">
                  <c:v>103798</c:v>
                </c:pt>
                <c:pt idx="324">
                  <c:v>177780</c:v>
                </c:pt>
                <c:pt idx="325">
                  <c:v>138803</c:v>
                </c:pt>
                <c:pt idx="326">
                  <c:v>129020</c:v>
                </c:pt>
                <c:pt idx="327">
                  <c:v>162740</c:v>
                </c:pt>
                <c:pt idx="328">
                  <c:v>143827</c:v>
                </c:pt>
                <c:pt idx="329">
                  <c:v>128845</c:v>
                </c:pt>
                <c:pt idx="330">
                  <c:v>121228</c:v>
                </c:pt>
                <c:pt idx="331">
                  <c:v>106222</c:v>
                </c:pt>
                <c:pt idx="332">
                  <c:v>178670</c:v>
                </c:pt>
                <c:pt idx="333">
                  <c:v>109446</c:v>
                </c:pt>
                <c:pt idx="334">
                  <c:v>119802</c:v>
                </c:pt>
                <c:pt idx="335">
                  <c:v>135942</c:v>
                </c:pt>
                <c:pt idx="336">
                  <c:v>119902</c:v>
                </c:pt>
                <c:pt idx="337">
                  <c:v>150963</c:v>
                </c:pt>
                <c:pt idx="338">
                  <c:v>148711</c:v>
                </c:pt>
                <c:pt idx="339">
                  <c:v>201740</c:v>
                </c:pt>
                <c:pt idx="340">
                  <c:v>115282</c:v>
                </c:pt>
                <c:pt idx="341">
                  <c:v>119522</c:v>
                </c:pt>
                <c:pt idx="342">
                  <c:v>147564</c:v>
                </c:pt>
                <c:pt idx="343">
                  <c:v>165661</c:v>
                </c:pt>
                <c:pt idx="344">
                  <c:v>115637</c:v>
                </c:pt>
                <c:pt idx="345">
                  <c:v>163497</c:v>
                </c:pt>
                <c:pt idx="346">
                  <c:v>118865</c:v>
                </c:pt>
                <c:pt idx="347">
                  <c:v>114412</c:v>
                </c:pt>
                <c:pt idx="348">
                  <c:v>99327</c:v>
                </c:pt>
                <c:pt idx="349">
                  <c:v>97175</c:v>
                </c:pt>
                <c:pt idx="350">
                  <c:v>114490</c:v>
                </c:pt>
                <c:pt idx="351">
                  <c:v>83788</c:v>
                </c:pt>
                <c:pt idx="352">
                  <c:v>152250</c:v>
                </c:pt>
                <c:pt idx="353">
                  <c:v>78690</c:v>
                </c:pt>
                <c:pt idx="354">
                  <c:v>140776</c:v>
                </c:pt>
                <c:pt idx="355">
                  <c:v>93943</c:v>
                </c:pt>
                <c:pt idx="356">
                  <c:v>90820</c:v>
                </c:pt>
                <c:pt idx="357">
                  <c:v>100199</c:v>
                </c:pt>
                <c:pt idx="358">
                  <c:v>94228</c:v>
                </c:pt>
                <c:pt idx="359">
                  <c:v>79874</c:v>
                </c:pt>
                <c:pt idx="360">
                  <c:v>96708</c:v>
                </c:pt>
                <c:pt idx="361">
                  <c:v>123102</c:v>
                </c:pt>
                <c:pt idx="362">
                  <c:v>65562</c:v>
                </c:pt>
                <c:pt idx="363">
                  <c:v>37527</c:v>
                </c:pt>
                <c:pt idx="364">
                  <c:v>76745</c:v>
                </c:pt>
                <c:pt idx="365">
                  <c:v>44063</c:v>
                </c:pt>
                <c:pt idx="366">
                  <c:v>34914</c:v>
                </c:pt>
                <c:pt idx="367">
                  <c:v>60298</c:v>
                </c:pt>
                <c:pt idx="368">
                  <c:v>4042</c:v>
                </c:pt>
                <c:pt idx="369">
                  <c:v>6634</c:v>
                </c:pt>
                <c:pt idx="370">
                  <c:v>9988</c:v>
                </c:pt>
                <c:pt idx="371">
                  <c:v>21677</c:v>
                </c:pt>
                <c:pt idx="372">
                  <c:v>10410</c:v>
                </c:pt>
                <c:pt idx="373">
                  <c:v>15780</c:v>
                </c:pt>
                <c:pt idx="374">
                  <c:v>20951</c:v>
                </c:pt>
                <c:pt idx="375">
                  <c:v>28535</c:v>
                </c:pt>
                <c:pt idx="376">
                  <c:v>27952</c:v>
                </c:pt>
                <c:pt idx="377">
                  <c:v>37642</c:v>
                </c:pt>
                <c:pt idx="378">
                  <c:v>38914</c:v>
                </c:pt>
                <c:pt idx="379">
                  <c:v>52432</c:v>
                </c:pt>
                <c:pt idx="380">
                  <c:v>46774</c:v>
                </c:pt>
                <c:pt idx="381">
                  <c:v>49393</c:v>
                </c:pt>
                <c:pt idx="382">
                  <c:v>69073</c:v>
                </c:pt>
                <c:pt idx="383">
                  <c:v>85521</c:v>
                </c:pt>
                <c:pt idx="384">
                  <c:v>61382</c:v>
                </c:pt>
                <c:pt idx="385">
                  <c:v>62319</c:v>
                </c:pt>
                <c:pt idx="386">
                  <c:v>66924</c:v>
                </c:pt>
                <c:pt idx="387">
                  <c:v>75558</c:v>
                </c:pt>
                <c:pt idx="388">
                  <c:v>74704</c:v>
                </c:pt>
                <c:pt idx="389">
                  <c:v>87462</c:v>
                </c:pt>
                <c:pt idx="390">
                  <c:v>71288</c:v>
                </c:pt>
                <c:pt idx="391">
                  <c:v>85043</c:v>
                </c:pt>
                <c:pt idx="392">
                  <c:v>127709</c:v>
                </c:pt>
                <c:pt idx="393">
                  <c:v>93418</c:v>
                </c:pt>
                <c:pt idx="394">
                  <c:v>101880</c:v>
                </c:pt>
                <c:pt idx="395">
                  <c:v>81917</c:v>
                </c:pt>
                <c:pt idx="396">
                  <c:v>97076</c:v>
                </c:pt>
                <c:pt idx="397">
                  <c:v>105360</c:v>
                </c:pt>
                <c:pt idx="398">
                  <c:v>89404</c:v>
                </c:pt>
                <c:pt idx="399">
                  <c:v>84514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92B-470B-9B7D-C18C2EFE16C8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北方大区</c:v>
                </c:pt>
              </c:strCache>
            </c:strRef>
          </c:tx>
          <c:spPr>
            <a:ln w="19050" cap="rnd">
              <a:solidFill>
                <a:srgbClr val="8064A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导出数据!$A$4:$A$403</c:f>
              <c:numCache>
                <c:formatCode>yyyy\-mm\-dd</c:formatCode>
                <c:ptCount val="400"/>
                <c:pt idx="0">
                  <c:v>44798</c:v>
                </c:pt>
                <c:pt idx="1">
                  <c:v>44797</c:v>
                </c:pt>
                <c:pt idx="2">
                  <c:v>44796</c:v>
                </c:pt>
                <c:pt idx="3">
                  <c:v>44795</c:v>
                </c:pt>
                <c:pt idx="4">
                  <c:v>44792</c:v>
                </c:pt>
                <c:pt idx="5">
                  <c:v>44791</c:v>
                </c:pt>
                <c:pt idx="6">
                  <c:v>44790</c:v>
                </c:pt>
                <c:pt idx="7">
                  <c:v>44789</c:v>
                </c:pt>
                <c:pt idx="8">
                  <c:v>44788</c:v>
                </c:pt>
                <c:pt idx="9">
                  <c:v>44785</c:v>
                </c:pt>
                <c:pt idx="10">
                  <c:v>44784</c:v>
                </c:pt>
                <c:pt idx="11">
                  <c:v>44783</c:v>
                </c:pt>
                <c:pt idx="12">
                  <c:v>44782</c:v>
                </c:pt>
                <c:pt idx="13">
                  <c:v>44781</c:v>
                </c:pt>
                <c:pt idx="14">
                  <c:v>44778</c:v>
                </c:pt>
                <c:pt idx="15">
                  <c:v>44777</c:v>
                </c:pt>
                <c:pt idx="16">
                  <c:v>44776</c:v>
                </c:pt>
                <c:pt idx="17">
                  <c:v>44775</c:v>
                </c:pt>
                <c:pt idx="18">
                  <c:v>44774</c:v>
                </c:pt>
                <c:pt idx="19">
                  <c:v>44771</c:v>
                </c:pt>
                <c:pt idx="20">
                  <c:v>44770</c:v>
                </c:pt>
                <c:pt idx="21">
                  <c:v>44769</c:v>
                </c:pt>
                <c:pt idx="22">
                  <c:v>44768</c:v>
                </c:pt>
                <c:pt idx="23">
                  <c:v>44767</c:v>
                </c:pt>
                <c:pt idx="24">
                  <c:v>44764</c:v>
                </c:pt>
                <c:pt idx="25">
                  <c:v>44763</c:v>
                </c:pt>
                <c:pt idx="26">
                  <c:v>44762</c:v>
                </c:pt>
                <c:pt idx="27">
                  <c:v>44761</c:v>
                </c:pt>
                <c:pt idx="28">
                  <c:v>44760</c:v>
                </c:pt>
                <c:pt idx="29">
                  <c:v>44757</c:v>
                </c:pt>
                <c:pt idx="30">
                  <c:v>44756</c:v>
                </c:pt>
                <c:pt idx="31">
                  <c:v>44755</c:v>
                </c:pt>
                <c:pt idx="32">
                  <c:v>44754</c:v>
                </c:pt>
                <c:pt idx="33">
                  <c:v>44753</c:v>
                </c:pt>
                <c:pt idx="34">
                  <c:v>44750</c:v>
                </c:pt>
                <c:pt idx="35">
                  <c:v>44749</c:v>
                </c:pt>
                <c:pt idx="36">
                  <c:v>44748</c:v>
                </c:pt>
                <c:pt idx="37">
                  <c:v>44747</c:v>
                </c:pt>
                <c:pt idx="38">
                  <c:v>44746</c:v>
                </c:pt>
                <c:pt idx="39">
                  <c:v>44743</c:v>
                </c:pt>
                <c:pt idx="40">
                  <c:v>44742</c:v>
                </c:pt>
                <c:pt idx="41">
                  <c:v>44741</c:v>
                </c:pt>
                <c:pt idx="42">
                  <c:v>44740</c:v>
                </c:pt>
                <c:pt idx="43">
                  <c:v>44739</c:v>
                </c:pt>
                <c:pt idx="44">
                  <c:v>44736</c:v>
                </c:pt>
                <c:pt idx="45">
                  <c:v>44735</c:v>
                </c:pt>
                <c:pt idx="46">
                  <c:v>44734</c:v>
                </c:pt>
                <c:pt idx="47">
                  <c:v>44733</c:v>
                </c:pt>
                <c:pt idx="48">
                  <c:v>44732</c:v>
                </c:pt>
                <c:pt idx="49">
                  <c:v>44729</c:v>
                </c:pt>
                <c:pt idx="50">
                  <c:v>44728</c:v>
                </c:pt>
                <c:pt idx="51">
                  <c:v>44727</c:v>
                </c:pt>
                <c:pt idx="52">
                  <c:v>44726</c:v>
                </c:pt>
                <c:pt idx="53">
                  <c:v>44725</c:v>
                </c:pt>
                <c:pt idx="54">
                  <c:v>44722</c:v>
                </c:pt>
                <c:pt idx="55">
                  <c:v>44721</c:v>
                </c:pt>
                <c:pt idx="56">
                  <c:v>44720</c:v>
                </c:pt>
                <c:pt idx="57">
                  <c:v>44719</c:v>
                </c:pt>
                <c:pt idx="58">
                  <c:v>44718</c:v>
                </c:pt>
                <c:pt idx="59">
                  <c:v>44714</c:v>
                </c:pt>
                <c:pt idx="60">
                  <c:v>44713</c:v>
                </c:pt>
                <c:pt idx="61">
                  <c:v>44712</c:v>
                </c:pt>
                <c:pt idx="62">
                  <c:v>44711</c:v>
                </c:pt>
                <c:pt idx="63">
                  <c:v>44708</c:v>
                </c:pt>
                <c:pt idx="64">
                  <c:v>44707</c:v>
                </c:pt>
                <c:pt idx="65">
                  <c:v>44706</c:v>
                </c:pt>
                <c:pt idx="66">
                  <c:v>44705</c:v>
                </c:pt>
                <c:pt idx="67">
                  <c:v>44704</c:v>
                </c:pt>
                <c:pt idx="68">
                  <c:v>44701</c:v>
                </c:pt>
                <c:pt idx="69">
                  <c:v>44700</c:v>
                </c:pt>
                <c:pt idx="70">
                  <c:v>44699</c:v>
                </c:pt>
                <c:pt idx="71">
                  <c:v>44698</c:v>
                </c:pt>
                <c:pt idx="72">
                  <c:v>44697</c:v>
                </c:pt>
                <c:pt idx="73">
                  <c:v>44694</c:v>
                </c:pt>
                <c:pt idx="74">
                  <c:v>44693</c:v>
                </c:pt>
                <c:pt idx="75">
                  <c:v>44692</c:v>
                </c:pt>
                <c:pt idx="76">
                  <c:v>44691</c:v>
                </c:pt>
                <c:pt idx="77">
                  <c:v>44690</c:v>
                </c:pt>
                <c:pt idx="78">
                  <c:v>44688</c:v>
                </c:pt>
                <c:pt idx="79">
                  <c:v>44687</c:v>
                </c:pt>
                <c:pt idx="80">
                  <c:v>44686</c:v>
                </c:pt>
                <c:pt idx="81">
                  <c:v>44680</c:v>
                </c:pt>
                <c:pt idx="82">
                  <c:v>44679</c:v>
                </c:pt>
                <c:pt idx="83">
                  <c:v>44678</c:v>
                </c:pt>
                <c:pt idx="84">
                  <c:v>44677</c:v>
                </c:pt>
                <c:pt idx="85">
                  <c:v>44676</c:v>
                </c:pt>
                <c:pt idx="86">
                  <c:v>44675</c:v>
                </c:pt>
                <c:pt idx="87">
                  <c:v>44673</c:v>
                </c:pt>
                <c:pt idx="88">
                  <c:v>44672</c:v>
                </c:pt>
                <c:pt idx="89">
                  <c:v>44671</c:v>
                </c:pt>
                <c:pt idx="90">
                  <c:v>44670</c:v>
                </c:pt>
                <c:pt idx="91">
                  <c:v>44669</c:v>
                </c:pt>
                <c:pt idx="92">
                  <c:v>44666</c:v>
                </c:pt>
                <c:pt idx="93">
                  <c:v>44665</c:v>
                </c:pt>
                <c:pt idx="94">
                  <c:v>44664</c:v>
                </c:pt>
                <c:pt idx="95">
                  <c:v>44663</c:v>
                </c:pt>
                <c:pt idx="96">
                  <c:v>44662</c:v>
                </c:pt>
                <c:pt idx="97">
                  <c:v>44659</c:v>
                </c:pt>
                <c:pt idx="98">
                  <c:v>44658</c:v>
                </c:pt>
                <c:pt idx="99">
                  <c:v>44657</c:v>
                </c:pt>
                <c:pt idx="100">
                  <c:v>44653</c:v>
                </c:pt>
                <c:pt idx="101">
                  <c:v>44652</c:v>
                </c:pt>
                <c:pt idx="102">
                  <c:v>44651</c:v>
                </c:pt>
                <c:pt idx="103">
                  <c:v>44650</c:v>
                </c:pt>
                <c:pt idx="104">
                  <c:v>44649</c:v>
                </c:pt>
                <c:pt idx="105">
                  <c:v>44648</c:v>
                </c:pt>
                <c:pt idx="106">
                  <c:v>44645</c:v>
                </c:pt>
                <c:pt idx="107">
                  <c:v>44644</c:v>
                </c:pt>
                <c:pt idx="108">
                  <c:v>44643</c:v>
                </c:pt>
                <c:pt idx="109">
                  <c:v>44642</c:v>
                </c:pt>
                <c:pt idx="110">
                  <c:v>44641</c:v>
                </c:pt>
                <c:pt idx="111">
                  <c:v>44638</c:v>
                </c:pt>
                <c:pt idx="112">
                  <c:v>44637</c:v>
                </c:pt>
                <c:pt idx="113">
                  <c:v>44636</c:v>
                </c:pt>
                <c:pt idx="114">
                  <c:v>44635</c:v>
                </c:pt>
                <c:pt idx="115">
                  <c:v>44634</c:v>
                </c:pt>
                <c:pt idx="116">
                  <c:v>44631</c:v>
                </c:pt>
                <c:pt idx="117">
                  <c:v>44630</c:v>
                </c:pt>
                <c:pt idx="118">
                  <c:v>44629</c:v>
                </c:pt>
                <c:pt idx="119">
                  <c:v>44628</c:v>
                </c:pt>
                <c:pt idx="120">
                  <c:v>44627</c:v>
                </c:pt>
                <c:pt idx="121">
                  <c:v>44624</c:v>
                </c:pt>
                <c:pt idx="122">
                  <c:v>44623</c:v>
                </c:pt>
                <c:pt idx="123">
                  <c:v>44622</c:v>
                </c:pt>
                <c:pt idx="124">
                  <c:v>44621</c:v>
                </c:pt>
                <c:pt idx="125">
                  <c:v>44620</c:v>
                </c:pt>
                <c:pt idx="126">
                  <c:v>44617</c:v>
                </c:pt>
                <c:pt idx="127">
                  <c:v>44616</c:v>
                </c:pt>
                <c:pt idx="128">
                  <c:v>44615</c:v>
                </c:pt>
                <c:pt idx="129">
                  <c:v>44614</c:v>
                </c:pt>
                <c:pt idx="130">
                  <c:v>44613</c:v>
                </c:pt>
                <c:pt idx="131">
                  <c:v>44610</c:v>
                </c:pt>
                <c:pt idx="132">
                  <c:v>44609</c:v>
                </c:pt>
                <c:pt idx="133">
                  <c:v>44608</c:v>
                </c:pt>
                <c:pt idx="134">
                  <c:v>44607</c:v>
                </c:pt>
                <c:pt idx="135">
                  <c:v>44606</c:v>
                </c:pt>
                <c:pt idx="136">
                  <c:v>44582</c:v>
                </c:pt>
                <c:pt idx="137">
                  <c:v>44581</c:v>
                </c:pt>
                <c:pt idx="138">
                  <c:v>44580</c:v>
                </c:pt>
                <c:pt idx="139">
                  <c:v>44579</c:v>
                </c:pt>
                <c:pt idx="140">
                  <c:v>44578</c:v>
                </c:pt>
                <c:pt idx="141">
                  <c:v>44575</c:v>
                </c:pt>
                <c:pt idx="142">
                  <c:v>44574</c:v>
                </c:pt>
                <c:pt idx="143">
                  <c:v>44573</c:v>
                </c:pt>
                <c:pt idx="144">
                  <c:v>44572</c:v>
                </c:pt>
                <c:pt idx="145">
                  <c:v>44571</c:v>
                </c:pt>
                <c:pt idx="146">
                  <c:v>44568</c:v>
                </c:pt>
                <c:pt idx="147">
                  <c:v>44567</c:v>
                </c:pt>
                <c:pt idx="148">
                  <c:v>44566</c:v>
                </c:pt>
                <c:pt idx="149">
                  <c:v>44565</c:v>
                </c:pt>
                <c:pt idx="150">
                  <c:v>44561</c:v>
                </c:pt>
                <c:pt idx="151">
                  <c:v>44560</c:v>
                </c:pt>
                <c:pt idx="152">
                  <c:v>44559</c:v>
                </c:pt>
                <c:pt idx="153">
                  <c:v>44558</c:v>
                </c:pt>
                <c:pt idx="154">
                  <c:v>44557</c:v>
                </c:pt>
                <c:pt idx="155">
                  <c:v>44554</c:v>
                </c:pt>
                <c:pt idx="156">
                  <c:v>44553</c:v>
                </c:pt>
                <c:pt idx="157">
                  <c:v>44552</c:v>
                </c:pt>
                <c:pt idx="158">
                  <c:v>44551</c:v>
                </c:pt>
                <c:pt idx="159">
                  <c:v>44550</c:v>
                </c:pt>
                <c:pt idx="160">
                  <c:v>44547</c:v>
                </c:pt>
                <c:pt idx="161">
                  <c:v>44546</c:v>
                </c:pt>
                <c:pt idx="162">
                  <c:v>44545</c:v>
                </c:pt>
                <c:pt idx="163">
                  <c:v>44544</c:v>
                </c:pt>
                <c:pt idx="164">
                  <c:v>44543</c:v>
                </c:pt>
                <c:pt idx="165">
                  <c:v>44540</c:v>
                </c:pt>
                <c:pt idx="166">
                  <c:v>44539</c:v>
                </c:pt>
                <c:pt idx="167">
                  <c:v>44538</c:v>
                </c:pt>
                <c:pt idx="168">
                  <c:v>44537</c:v>
                </c:pt>
                <c:pt idx="169">
                  <c:v>44536</c:v>
                </c:pt>
                <c:pt idx="170">
                  <c:v>44533</c:v>
                </c:pt>
                <c:pt idx="171">
                  <c:v>44532</c:v>
                </c:pt>
                <c:pt idx="172">
                  <c:v>44531</c:v>
                </c:pt>
                <c:pt idx="173">
                  <c:v>44530</c:v>
                </c:pt>
                <c:pt idx="174">
                  <c:v>44529</c:v>
                </c:pt>
                <c:pt idx="175">
                  <c:v>44526</c:v>
                </c:pt>
                <c:pt idx="176">
                  <c:v>44525</c:v>
                </c:pt>
                <c:pt idx="177">
                  <c:v>44524</c:v>
                </c:pt>
                <c:pt idx="178">
                  <c:v>44523</c:v>
                </c:pt>
                <c:pt idx="179">
                  <c:v>44522</c:v>
                </c:pt>
                <c:pt idx="180">
                  <c:v>44519</c:v>
                </c:pt>
                <c:pt idx="181">
                  <c:v>44518</c:v>
                </c:pt>
                <c:pt idx="182">
                  <c:v>44517</c:v>
                </c:pt>
                <c:pt idx="183">
                  <c:v>44516</c:v>
                </c:pt>
                <c:pt idx="184">
                  <c:v>44515</c:v>
                </c:pt>
                <c:pt idx="185">
                  <c:v>44512</c:v>
                </c:pt>
                <c:pt idx="186">
                  <c:v>44511</c:v>
                </c:pt>
                <c:pt idx="187">
                  <c:v>44510</c:v>
                </c:pt>
                <c:pt idx="188">
                  <c:v>44509</c:v>
                </c:pt>
                <c:pt idx="189">
                  <c:v>44508</c:v>
                </c:pt>
                <c:pt idx="190">
                  <c:v>44505</c:v>
                </c:pt>
                <c:pt idx="191">
                  <c:v>44504</c:v>
                </c:pt>
                <c:pt idx="192">
                  <c:v>44503</c:v>
                </c:pt>
                <c:pt idx="193">
                  <c:v>44502</c:v>
                </c:pt>
                <c:pt idx="194">
                  <c:v>44501</c:v>
                </c:pt>
                <c:pt idx="195">
                  <c:v>44498</c:v>
                </c:pt>
                <c:pt idx="196">
                  <c:v>44497</c:v>
                </c:pt>
                <c:pt idx="197">
                  <c:v>44496</c:v>
                </c:pt>
                <c:pt idx="198">
                  <c:v>44495</c:v>
                </c:pt>
                <c:pt idx="199">
                  <c:v>44494</c:v>
                </c:pt>
                <c:pt idx="200">
                  <c:v>44491</c:v>
                </c:pt>
                <c:pt idx="201">
                  <c:v>44490</c:v>
                </c:pt>
                <c:pt idx="202">
                  <c:v>44489</c:v>
                </c:pt>
                <c:pt idx="203">
                  <c:v>44488</c:v>
                </c:pt>
                <c:pt idx="204">
                  <c:v>44487</c:v>
                </c:pt>
                <c:pt idx="205">
                  <c:v>44484</c:v>
                </c:pt>
                <c:pt idx="206">
                  <c:v>44483</c:v>
                </c:pt>
                <c:pt idx="207">
                  <c:v>44482</c:v>
                </c:pt>
                <c:pt idx="208">
                  <c:v>44481</c:v>
                </c:pt>
                <c:pt idx="209">
                  <c:v>44480</c:v>
                </c:pt>
                <c:pt idx="210">
                  <c:v>44478</c:v>
                </c:pt>
                <c:pt idx="211">
                  <c:v>44477</c:v>
                </c:pt>
                <c:pt idx="212">
                  <c:v>44469</c:v>
                </c:pt>
                <c:pt idx="213">
                  <c:v>44468</c:v>
                </c:pt>
                <c:pt idx="214">
                  <c:v>44467</c:v>
                </c:pt>
                <c:pt idx="215">
                  <c:v>44466</c:v>
                </c:pt>
                <c:pt idx="216">
                  <c:v>44465</c:v>
                </c:pt>
                <c:pt idx="217">
                  <c:v>44463</c:v>
                </c:pt>
                <c:pt idx="218">
                  <c:v>44462</c:v>
                </c:pt>
                <c:pt idx="219">
                  <c:v>44461</c:v>
                </c:pt>
                <c:pt idx="220">
                  <c:v>44457</c:v>
                </c:pt>
                <c:pt idx="221">
                  <c:v>44456</c:v>
                </c:pt>
                <c:pt idx="222">
                  <c:v>44455</c:v>
                </c:pt>
                <c:pt idx="223">
                  <c:v>44454</c:v>
                </c:pt>
                <c:pt idx="224">
                  <c:v>44453</c:v>
                </c:pt>
                <c:pt idx="225">
                  <c:v>44452</c:v>
                </c:pt>
                <c:pt idx="226">
                  <c:v>44449</c:v>
                </c:pt>
                <c:pt idx="227">
                  <c:v>44448</c:v>
                </c:pt>
                <c:pt idx="228">
                  <c:v>44447</c:v>
                </c:pt>
                <c:pt idx="229">
                  <c:v>44446</c:v>
                </c:pt>
                <c:pt idx="230">
                  <c:v>44445</c:v>
                </c:pt>
                <c:pt idx="231">
                  <c:v>44442</c:v>
                </c:pt>
                <c:pt idx="232">
                  <c:v>44441</c:v>
                </c:pt>
                <c:pt idx="233">
                  <c:v>44440</c:v>
                </c:pt>
                <c:pt idx="234">
                  <c:v>44439</c:v>
                </c:pt>
                <c:pt idx="235">
                  <c:v>44438</c:v>
                </c:pt>
                <c:pt idx="236">
                  <c:v>44435</c:v>
                </c:pt>
                <c:pt idx="237">
                  <c:v>44434</c:v>
                </c:pt>
                <c:pt idx="238">
                  <c:v>44433</c:v>
                </c:pt>
                <c:pt idx="239">
                  <c:v>44432</c:v>
                </c:pt>
                <c:pt idx="240">
                  <c:v>44431</c:v>
                </c:pt>
                <c:pt idx="241">
                  <c:v>44428</c:v>
                </c:pt>
                <c:pt idx="242">
                  <c:v>44427</c:v>
                </c:pt>
                <c:pt idx="243">
                  <c:v>44426</c:v>
                </c:pt>
                <c:pt idx="244">
                  <c:v>44425</c:v>
                </c:pt>
                <c:pt idx="245">
                  <c:v>44424</c:v>
                </c:pt>
                <c:pt idx="246">
                  <c:v>44421</c:v>
                </c:pt>
                <c:pt idx="247">
                  <c:v>44420</c:v>
                </c:pt>
                <c:pt idx="248">
                  <c:v>44419</c:v>
                </c:pt>
                <c:pt idx="249">
                  <c:v>44418</c:v>
                </c:pt>
                <c:pt idx="250">
                  <c:v>44417</c:v>
                </c:pt>
                <c:pt idx="251">
                  <c:v>44414</c:v>
                </c:pt>
                <c:pt idx="252">
                  <c:v>44413</c:v>
                </c:pt>
                <c:pt idx="253">
                  <c:v>44412</c:v>
                </c:pt>
                <c:pt idx="254">
                  <c:v>44411</c:v>
                </c:pt>
                <c:pt idx="255">
                  <c:v>44410</c:v>
                </c:pt>
                <c:pt idx="256">
                  <c:v>44407</c:v>
                </c:pt>
                <c:pt idx="257">
                  <c:v>44406</c:v>
                </c:pt>
                <c:pt idx="258">
                  <c:v>44405</c:v>
                </c:pt>
                <c:pt idx="259">
                  <c:v>44404</c:v>
                </c:pt>
                <c:pt idx="260">
                  <c:v>44403</c:v>
                </c:pt>
                <c:pt idx="261">
                  <c:v>44400</c:v>
                </c:pt>
                <c:pt idx="262">
                  <c:v>44399</c:v>
                </c:pt>
                <c:pt idx="263">
                  <c:v>44398</c:v>
                </c:pt>
                <c:pt idx="264">
                  <c:v>44397</c:v>
                </c:pt>
                <c:pt idx="265">
                  <c:v>44396</c:v>
                </c:pt>
                <c:pt idx="266">
                  <c:v>44393</c:v>
                </c:pt>
                <c:pt idx="267">
                  <c:v>44392</c:v>
                </c:pt>
                <c:pt idx="268">
                  <c:v>44391</c:v>
                </c:pt>
                <c:pt idx="269">
                  <c:v>44390</c:v>
                </c:pt>
                <c:pt idx="270">
                  <c:v>44389</c:v>
                </c:pt>
                <c:pt idx="271">
                  <c:v>44386</c:v>
                </c:pt>
                <c:pt idx="272">
                  <c:v>44385</c:v>
                </c:pt>
                <c:pt idx="273">
                  <c:v>44384</c:v>
                </c:pt>
                <c:pt idx="274">
                  <c:v>44383</c:v>
                </c:pt>
                <c:pt idx="275">
                  <c:v>44382</c:v>
                </c:pt>
                <c:pt idx="276">
                  <c:v>44379</c:v>
                </c:pt>
                <c:pt idx="277">
                  <c:v>44378</c:v>
                </c:pt>
                <c:pt idx="278">
                  <c:v>44377</c:v>
                </c:pt>
                <c:pt idx="279">
                  <c:v>44376</c:v>
                </c:pt>
                <c:pt idx="280">
                  <c:v>44375</c:v>
                </c:pt>
                <c:pt idx="281">
                  <c:v>44372</c:v>
                </c:pt>
                <c:pt idx="282">
                  <c:v>44371</c:v>
                </c:pt>
                <c:pt idx="283">
                  <c:v>44370</c:v>
                </c:pt>
                <c:pt idx="284">
                  <c:v>44369</c:v>
                </c:pt>
                <c:pt idx="285">
                  <c:v>44368</c:v>
                </c:pt>
                <c:pt idx="286">
                  <c:v>44365</c:v>
                </c:pt>
                <c:pt idx="287">
                  <c:v>44364</c:v>
                </c:pt>
                <c:pt idx="288">
                  <c:v>44363</c:v>
                </c:pt>
                <c:pt idx="289">
                  <c:v>44362</c:v>
                </c:pt>
                <c:pt idx="290">
                  <c:v>44358</c:v>
                </c:pt>
                <c:pt idx="291">
                  <c:v>44357</c:v>
                </c:pt>
                <c:pt idx="292">
                  <c:v>44356</c:v>
                </c:pt>
                <c:pt idx="293">
                  <c:v>44355</c:v>
                </c:pt>
                <c:pt idx="294">
                  <c:v>44354</c:v>
                </c:pt>
                <c:pt idx="295">
                  <c:v>44351</c:v>
                </c:pt>
                <c:pt idx="296">
                  <c:v>44350</c:v>
                </c:pt>
                <c:pt idx="297">
                  <c:v>44349</c:v>
                </c:pt>
                <c:pt idx="298">
                  <c:v>44348</c:v>
                </c:pt>
                <c:pt idx="299">
                  <c:v>44347</c:v>
                </c:pt>
                <c:pt idx="300">
                  <c:v>44344</c:v>
                </c:pt>
                <c:pt idx="301">
                  <c:v>44343</c:v>
                </c:pt>
                <c:pt idx="302">
                  <c:v>44342</c:v>
                </c:pt>
                <c:pt idx="303">
                  <c:v>44341</c:v>
                </c:pt>
                <c:pt idx="304">
                  <c:v>44340</c:v>
                </c:pt>
                <c:pt idx="305">
                  <c:v>44337</c:v>
                </c:pt>
                <c:pt idx="306">
                  <c:v>44336</c:v>
                </c:pt>
                <c:pt idx="307">
                  <c:v>44335</c:v>
                </c:pt>
                <c:pt idx="308">
                  <c:v>44334</c:v>
                </c:pt>
                <c:pt idx="309">
                  <c:v>44333</c:v>
                </c:pt>
                <c:pt idx="310">
                  <c:v>44330</c:v>
                </c:pt>
                <c:pt idx="311">
                  <c:v>44329</c:v>
                </c:pt>
                <c:pt idx="312">
                  <c:v>44328</c:v>
                </c:pt>
                <c:pt idx="313">
                  <c:v>44327</c:v>
                </c:pt>
                <c:pt idx="314">
                  <c:v>44326</c:v>
                </c:pt>
                <c:pt idx="315">
                  <c:v>44324</c:v>
                </c:pt>
                <c:pt idx="316">
                  <c:v>44323</c:v>
                </c:pt>
                <c:pt idx="317">
                  <c:v>44322</c:v>
                </c:pt>
                <c:pt idx="318">
                  <c:v>44316</c:v>
                </c:pt>
                <c:pt idx="319">
                  <c:v>44315</c:v>
                </c:pt>
                <c:pt idx="320">
                  <c:v>44314</c:v>
                </c:pt>
                <c:pt idx="321">
                  <c:v>44313</c:v>
                </c:pt>
                <c:pt idx="322">
                  <c:v>44312</c:v>
                </c:pt>
                <c:pt idx="323">
                  <c:v>44311</c:v>
                </c:pt>
                <c:pt idx="324">
                  <c:v>44309</c:v>
                </c:pt>
                <c:pt idx="325">
                  <c:v>44308</c:v>
                </c:pt>
                <c:pt idx="326">
                  <c:v>44307</c:v>
                </c:pt>
                <c:pt idx="327">
                  <c:v>44306</c:v>
                </c:pt>
                <c:pt idx="328">
                  <c:v>44305</c:v>
                </c:pt>
                <c:pt idx="329">
                  <c:v>44302</c:v>
                </c:pt>
                <c:pt idx="330">
                  <c:v>44301</c:v>
                </c:pt>
                <c:pt idx="331">
                  <c:v>44300</c:v>
                </c:pt>
                <c:pt idx="332">
                  <c:v>44299</c:v>
                </c:pt>
                <c:pt idx="333">
                  <c:v>44298</c:v>
                </c:pt>
                <c:pt idx="334">
                  <c:v>44295</c:v>
                </c:pt>
                <c:pt idx="335">
                  <c:v>44294</c:v>
                </c:pt>
                <c:pt idx="336">
                  <c:v>44293</c:v>
                </c:pt>
                <c:pt idx="337">
                  <c:v>44292</c:v>
                </c:pt>
                <c:pt idx="338">
                  <c:v>44288</c:v>
                </c:pt>
                <c:pt idx="339">
                  <c:v>44287</c:v>
                </c:pt>
                <c:pt idx="340">
                  <c:v>44286</c:v>
                </c:pt>
                <c:pt idx="341">
                  <c:v>44285</c:v>
                </c:pt>
                <c:pt idx="342">
                  <c:v>44284</c:v>
                </c:pt>
                <c:pt idx="343">
                  <c:v>44281</c:v>
                </c:pt>
                <c:pt idx="344">
                  <c:v>44280</c:v>
                </c:pt>
                <c:pt idx="345">
                  <c:v>44279</c:v>
                </c:pt>
                <c:pt idx="346">
                  <c:v>44278</c:v>
                </c:pt>
                <c:pt idx="347">
                  <c:v>44277</c:v>
                </c:pt>
                <c:pt idx="348">
                  <c:v>44274</c:v>
                </c:pt>
                <c:pt idx="349">
                  <c:v>44273</c:v>
                </c:pt>
                <c:pt idx="350">
                  <c:v>44272</c:v>
                </c:pt>
                <c:pt idx="351">
                  <c:v>44271</c:v>
                </c:pt>
                <c:pt idx="352">
                  <c:v>44270</c:v>
                </c:pt>
                <c:pt idx="353">
                  <c:v>44267</c:v>
                </c:pt>
                <c:pt idx="354">
                  <c:v>44266</c:v>
                </c:pt>
                <c:pt idx="355">
                  <c:v>44265</c:v>
                </c:pt>
                <c:pt idx="356">
                  <c:v>44264</c:v>
                </c:pt>
                <c:pt idx="357">
                  <c:v>44263</c:v>
                </c:pt>
                <c:pt idx="358">
                  <c:v>44260</c:v>
                </c:pt>
                <c:pt idx="359">
                  <c:v>44259</c:v>
                </c:pt>
                <c:pt idx="360">
                  <c:v>44258</c:v>
                </c:pt>
                <c:pt idx="361">
                  <c:v>44257</c:v>
                </c:pt>
                <c:pt idx="362">
                  <c:v>44256</c:v>
                </c:pt>
                <c:pt idx="363">
                  <c:v>44253</c:v>
                </c:pt>
                <c:pt idx="364">
                  <c:v>44252</c:v>
                </c:pt>
                <c:pt idx="365">
                  <c:v>44251</c:v>
                </c:pt>
                <c:pt idx="366">
                  <c:v>44250</c:v>
                </c:pt>
                <c:pt idx="367">
                  <c:v>44249</c:v>
                </c:pt>
                <c:pt idx="368">
                  <c:v>44232</c:v>
                </c:pt>
                <c:pt idx="369">
                  <c:v>44231</c:v>
                </c:pt>
                <c:pt idx="370">
                  <c:v>44230</c:v>
                </c:pt>
                <c:pt idx="371">
                  <c:v>44229</c:v>
                </c:pt>
                <c:pt idx="372">
                  <c:v>44228</c:v>
                </c:pt>
                <c:pt idx="373">
                  <c:v>44225</c:v>
                </c:pt>
                <c:pt idx="374">
                  <c:v>44224</c:v>
                </c:pt>
                <c:pt idx="375">
                  <c:v>44223</c:v>
                </c:pt>
                <c:pt idx="376">
                  <c:v>44222</c:v>
                </c:pt>
                <c:pt idx="377">
                  <c:v>44221</c:v>
                </c:pt>
                <c:pt idx="378">
                  <c:v>44218</c:v>
                </c:pt>
                <c:pt idx="379">
                  <c:v>44217</c:v>
                </c:pt>
                <c:pt idx="380">
                  <c:v>44216</c:v>
                </c:pt>
                <c:pt idx="381">
                  <c:v>44215</c:v>
                </c:pt>
                <c:pt idx="382">
                  <c:v>44214</c:v>
                </c:pt>
                <c:pt idx="383">
                  <c:v>44211</c:v>
                </c:pt>
                <c:pt idx="384">
                  <c:v>44210</c:v>
                </c:pt>
                <c:pt idx="385">
                  <c:v>44209</c:v>
                </c:pt>
                <c:pt idx="386">
                  <c:v>44208</c:v>
                </c:pt>
                <c:pt idx="387">
                  <c:v>44207</c:v>
                </c:pt>
                <c:pt idx="388">
                  <c:v>44204</c:v>
                </c:pt>
                <c:pt idx="389">
                  <c:v>44203</c:v>
                </c:pt>
                <c:pt idx="390">
                  <c:v>44202</c:v>
                </c:pt>
                <c:pt idx="391">
                  <c:v>44201</c:v>
                </c:pt>
                <c:pt idx="392">
                  <c:v>44200</c:v>
                </c:pt>
                <c:pt idx="393">
                  <c:v>44196</c:v>
                </c:pt>
                <c:pt idx="394">
                  <c:v>44195</c:v>
                </c:pt>
                <c:pt idx="395">
                  <c:v>44194</c:v>
                </c:pt>
                <c:pt idx="396">
                  <c:v>44193</c:v>
                </c:pt>
                <c:pt idx="397">
                  <c:v>44190</c:v>
                </c:pt>
                <c:pt idx="398">
                  <c:v>44189</c:v>
                </c:pt>
                <c:pt idx="399">
                  <c:v>44188</c:v>
                </c:pt>
              </c:numCache>
            </c:numRef>
          </c:cat>
          <c:val>
            <c:numRef>
              <c:f>导出数据!$E$4:$E$403</c:f>
              <c:numCache>
                <c:formatCode>General</c:formatCode>
                <c:ptCount val="400"/>
                <c:pt idx="0">
                  <c:v>27240</c:v>
                </c:pt>
                <c:pt idx="1">
                  <c:v>26997</c:v>
                </c:pt>
                <c:pt idx="2">
                  <c:v>28850</c:v>
                </c:pt>
                <c:pt idx="3">
                  <c:v>26350</c:v>
                </c:pt>
                <c:pt idx="4">
                  <c:v>23370</c:v>
                </c:pt>
                <c:pt idx="5">
                  <c:v>28156</c:v>
                </c:pt>
                <c:pt idx="6">
                  <c:v>22417</c:v>
                </c:pt>
                <c:pt idx="7">
                  <c:v>30427</c:v>
                </c:pt>
                <c:pt idx="8">
                  <c:v>24059</c:v>
                </c:pt>
                <c:pt idx="9">
                  <c:v>30834</c:v>
                </c:pt>
                <c:pt idx="10">
                  <c:v>28913</c:v>
                </c:pt>
                <c:pt idx="11">
                  <c:v>22732</c:v>
                </c:pt>
                <c:pt idx="12">
                  <c:v>24290</c:v>
                </c:pt>
                <c:pt idx="13">
                  <c:v>28729</c:v>
                </c:pt>
                <c:pt idx="14">
                  <c:v>29406</c:v>
                </c:pt>
                <c:pt idx="15">
                  <c:v>24058</c:v>
                </c:pt>
                <c:pt idx="16">
                  <c:v>28105</c:v>
                </c:pt>
                <c:pt idx="17">
                  <c:v>28618</c:v>
                </c:pt>
                <c:pt idx="18">
                  <c:v>29615</c:v>
                </c:pt>
                <c:pt idx="19">
                  <c:v>27715</c:v>
                </c:pt>
                <c:pt idx="20">
                  <c:v>40962</c:v>
                </c:pt>
                <c:pt idx="21">
                  <c:v>30525</c:v>
                </c:pt>
                <c:pt idx="22">
                  <c:v>24641</c:v>
                </c:pt>
                <c:pt idx="23">
                  <c:v>27742</c:v>
                </c:pt>
                <c:pt idx="24">
                  <c:v>28284</c:v>
                </c:pt>
                <c:pt idx="25">
                  <c:v>24285</c:v>
                </c:pt>
                <c:pt idx="26">
                  <c:v>28685</c:v>
                </c:pt>
                <c:pt idx="27">
                  <c:v>26205</c:v>
                </c:pt>
                <c:pt idx="28">
                  <c:v>30936</c:v>
                </c:pt>
                <c:pt idx="29">
                  <c:v>22398</c:v>
                </c:pt>
                <c:pt idx="30">
                  <c:v>26203</c:v>
                </c:pt>
                <c:pt idx="31">
                  <c:v>21902</c:v>
                </c:pt>
                <c:pt idx="32">
                  <c:v>19592</c:v>
                </c:pt>
                <c:pt idx="33">
                  <c:v>21468</c:v>
                </c:pt>
                <c:pt idx="34">
                  <c:v>25020</c:v>
                </c:pt>
                <c:pt idx="35">
                  <c:v>30465</c:v>
                </c:pt>
                <c:pt idx="36">
                  <c:v>24924</c:v>
                </c:pt>
                <c:pt idx="37">
                  <c:v>34280</c:v>
                </c:pt>
                <c:pt idx="38">
                  <c:v>23491</c:v>
                </c:pt>
                <c:pt idx="39">
                  <c:v>24258</c:v>
                </c:pt>
                <c:pt idx="40">
                  <c:v>30633</c:v>
                </c:pt>
                <c:pt idx="41">
                  <c:v>36620</c:v>
                </c:pt>
                <c:pt idx="42">
                  <c:v>34957</c:v>
                </c:pt>
                <c:pt idx="43">
                  <c:v>27328</c:v>
                </c:pt>
                <c:pt idx="44">
                  <c:v>28316</c:v>
                </c:pt>
                <c:pt idx="45">
                  <c:v>30816</c:v>
                </c:pt>
                <c:pt idx="46">
                  <c:v>21132</c:v>
                </c:pt>
                <c:pt idx="47">
                  <c:v>31996</c:v>
                </c:pt>
                <c:pt idx="48">
                  <c:v>18669</c:v>
                </c:pt>
                <c:pt idx="49">
                  <c:v>18851</c:v>
                </c:pt>
                <c:pt idx="50">
                  <c:v>22339</c:v>
                </c:pt>
                <c:pt idx="51">
                  <c:v>29273</c:v>
                </c:pt>
                <c:pt idx="52">
                  <c:v>23176</c:v>
                </c:pt>
                <c:pt idx="53">
                  <c:v>25187</c:v>
                </c:pt>
                <c:pt idx="54">
                  <c:v>26748</c:v>
                </c:pt>
                <c:pt idx="55">
                  <c:v>22475</c:v>
                </c:pt>
                <c:pt idx="56">
                  <c:v>25181</c:v>
                </c:pt>
                <c:pt idx="57">
                  <c:v>20945</c:v>
                </c:pt>
                <c:pt idx="58">
                  <c:v>28343</c:v>
                </c:pt>
                <c:pt idx="59">
                  <c:v>38903</c:v>
                </c:pt>
                <c:pt idx="60">
                  <c:v>35149</c:v>
                </c:pt>
                <c:pt idx="61">
                  <c:v>30269</c:v>
                </c:pt>
                <c:pt idx="62">
                  <c:v>27040</c:v>
                </c:pt>
                <c:pt idx="63">
                  <c:v>33133</c:v>
                </c:pt>
                <c:pt idx="64">
                  <c:v>26475</c:v>
                </c:pt>
                <c:pt idx="65">
                  <c:v>25147</c:v>
                </c:pt>
                <c:pt idx="66">
                  <c:v>22540</c:v>
                </c:pt>
                <c:pt idx="67">
                  <c:v>22130</c:v>
                </c:pt>
                <c:pt idx="68">
                  <c:v>31468</c:v>
                </c:pt>
                <c:pt idx="69">
                  <c:v>27097</c:v>
                </c:pt>
                <c:pt idx="70">
                  <c:v>20758</c:v>
                </c:pt>
                <c:pt idx="71">
                  <c:v>26104</c:v>
                </c:pt>
                <c:pt idx="72">
                  <c:v>26366</c:v>
                </c:pt>
                <c:pt idx="73">
                  <c:v>27437</c:v>
                </c:pt>
                <c:pt idx="74">
                  <c:v>24085</c:v>
                </c:pt>
                <c:pt idx="75">
                  <c:v>35598</c:v>
                </c:pt>
                <c:pt idx="76">
                  <c:v>23646</c:v>
                </c:pt>
                <c:pt idx="77">
                  <c:v>20956</c:v>
                </c:pt>
                <c:pt idx="78">
                  <c:v>21898</c:v>
                </c:pt>
                <c:pt idx="79">
                  <c:v>22793</c:v>
                </c:pt>
                <c:pt idx="80">
                  <c:v>35608</c:v>
                </c:pt>
                <c:pt idx="81">
                  <c:v>39966</c:v>
                </c:pt>
                <c:pt idx="82">
                  <c:v>28002</c:v>
                </c:pt>
                <c:pt idx="83">
                  <c:v>32822</c:v>
                </c:pt>
                <c:pt idx="84">
                  <c:v>29144</c:v>
                </c:pt>
                <c:pt idx="85">
                  <c:v>22960</c:v>
                </c:pt>
                <c:pt idx="86">
                  <c:v>22915</c:v>
                </c:pt>
                <c:pt idx="87">
                  <c:v>25090</c:v>
                </c:pt>
                <c:pt idx="88">
                  <c:v>27376</c:v>
                </c:pt>
                <c:pt idx="89">
                  <c:v>36308</c:v>
                </c:pt>
                <c:pt idx="90">
                  <c:v>29595</c:v>
                </c:pt>
                <c:pt idx="91">
                  <c:v>31540</c:v>
                </c:pt>
                <c:pt idx="92">
                  <c:v>25862</c:v>
                </c:pt>
                <c:pt idx="93">
                  <c:v>28091</c:v>
                </c:pt>
                <c:pt idx="94">
                  <c:v>22712</c:v>
                </c:pt>
                <c:pt idx="95">
                  <c:v>36883</c:v>
                </c:pt>
                <c:pt idx="96">
                  <c:v>22580</c:v>
                </c:pt>
                <c:pt idx="97">
                  <c:v>25305</c:v>
                </c:pt>
                <c:pt idx="98">
                  <c:v>25231</c:v>
                </c:pt>
                <c:pt idx="99">
                  <c:v>35277</c:v>
                </c:pt>
                <c:pt idx="100">
                  <c:v>37853</c:v>
                </c:pt>
                <c:pt idx="101">
                  <c:v>35725</c:v>
                </c:pt>
                <c:pt idx="102">
                  <c:v>25869</c:v>
                </c:pt>
                <c:pt idx="103">
                  <c:v>21450</c:v>
                </c:pt>
                <c:pt idx="104">
                  <c:v>22399</c:v>
                </c:pt>
                <c:pt idx="105">
                  <c:v>32573</c:v>
                </c:pt>
                <c:pt idx="106">
                  <c:v>29871</c:v>
                </c:pt>
                <c:pt idx="107">
                  <c:v>22335</c:v>
                </c:pt>
                <c:pt idx="108">
                  <c:v>25111</c:v>
                </c:pt>
                <c:pt idx="109">
                  <c:v>18567</c:v>
                </c:pt>
                <c:pt idx="110">
                  <c:v>20114</c:v>
                </c:pt>
                <c:pt idx="111">
                  <c:v>26125</c:v>
                </c:pt>
                <c:pt idx="112">
                  <c:v>22192</c:v>
                </c:pt>
                <c:pt idx="113">
                  <c:v>29551</c:v>
                </c:pt>
                <c:pt idx="114">
                  <c:v>20121</c:v>
                </c:pt>
                <c:pt idx="115">
                  <c:v>13415</c:v>
                </c:pt>
                <c:pt idx="116">
                  <c:v>20928</c:v>
                </c:pt>
                <c:pt idx="117">
                  <c:v>18964</c:v>
                </c:pt>
                <c:pt idx="118">
                  <c:v>13692</c:v>
                </c:pt>
                <c:pt idx="119">
                  <c:v>15392</c:v>
                </c:pt>
                <c:pt idx="120">
                  <c:v>20951</c:v>
                </c:pt>
                <c:pt idx="121">
                  <c:v>17617</c:v>
                </c:pt>
                <c:pt idx="122">
                  <c:v>19358</c:v>
                </c:pt>
                <c:pt idx="123">
                  <c:v>16855</c:v>
                </c:pt>
                <c:pt idx="124">
                  <c:v>20389</c:v>
                </c:pt>
                <c:pt idx="125">
                  <c:v>13627</c:v>
                </c:pt>
                <c:pt idx="126">
                  <c:v>8140</c:v>
                </c:pt>
                <c:pt idx="127">
                  <c:v>6253</c:v>
                </c:pt>
                <c:pt idx="128">
                  <c:v>10225</c:v>
                </c:pt>
                <c:pt idx="129">
                  <c:v>8337</c:v>
                </c:pt>
                <c:pt idx="130">
                  <c:v>13464</c:v>
                </c:pt>
                <c:pt idx="131">
                  <c:v>7756</c:v>
                </c:pt>
                <c:pt idx="132">
                  <c:v>3763</c:v>
                </c:pt>
                <c:pt idx="133">
                  <c:v>5008</c:v>
                </c:pt>
                <c:pt idx="134">
                  <c:v>1890</c:v>
                </c:pt>
                <c:pt idx="135">
                  <c:v>2314</c:v>
                </c:pt>
                <c:pt idx="136">
                  <c:v>2590</c:v>
                </c:pt>
                <c:pt idx="137">
                  <c:v>2632</c:v>
                </c:pt>
                <c:pt idx="138">
                  <c:v>4313</c:v>
                </c:pt>
                <c:pt idx="139">
                  <c:v>4125</c:v>
                </c:pt>
                <c:pt idx="140">
                  <c:v>3494</c:v>
                </c:pt>
                <c:pt idx="141">
                  <c:v>5892</c:v>
                </c:pt>
                <c:pt idx="142">
                  <c:v>5410</c:v>
                </c:pt>
                <c:pt idx="143">
                  <c:v>7843</c:v>
                </c:pt>
                <c:pt idx="144">
                  <c:v>6720</c:v>
                </c:pt>
                <c:pt idx="145">
                  <c:v>7072</c:v>
                </c:pt>
                <c:pt idx="146">
                  <c:v>9845</c:v>
                </c:pt>
                <c:pt idx="147">
                  <c:v>7794</c:v>
                </c:pt>
                <c:pt idx="148">
                  <c:v>9071</c:v>
                </c:pt>
                <c:pt idx="149">
                  <c:v>9264</c:v>
                </c:pt>
                <c:pt idx="150">
                  <c:v>8526</c:v>
                </c:pt>
                <c:pt idx="151">
                  <c:v>7925</c:v>
                </c:pt>
                <c:pt idx="152">
                  <c:v>8350</c:v>
                </c:pt>
                <c:pt idx="153">
                  <c:v>8150</c:v>
                </c:pt>
                <c:pt idx="154">
                  <c:v>8152</c:v>
                </c:pt>
                <c:pt idx="155">
                  <c:v>8120</c:v>
                </c:pt>
                <c:pt idx="156">
                  <c:v>9466</c:v>
                </c:pt>
                <c:pt idx="157">
                  <c:v>10673</c:v>
                </c:pt>
                <c:pt idx="158">
                  <c:v>12723</c:v>
                </c:pt>
                <c:pt idx="159">
                  <c:v>12790</c:v>
                </c:pt>
                <c:pt idx="160">
                  <c:v>12365</c:v>
                </c:pt>
                <c:pt idx="161">
                  <c:v>12120</c:v>
                </c:pt>
                <c:pt idx="162">
                  <c:v>13603</c:v>
                </c:pt>
                <c:pt idx="163">
                  <c:v>12388</c:v>
                </c:pt>
                <c:pt idx="164">
                  <c:v>15793</c:v>
                </c:pt>
                <c:pt idx="165">
                  <c:v>12707</c:v>
                </c:pt>
                <c:pt idx="166">
                  <c:v>11409</c:v>
                </c:pt>
                <c:pt idx="167">
                  <c:v>14153</c:v>
                </c:pt>
                <c:pt idx="168">
                  <c:v>16901</c:v>
                </c:pt>
                <c:pt idx="169">
                  <c:v>15925</c:v>
                </c:pt>
                <c:pt idx="170">
                  <c:v>15283</c:v>
                </c:pt>
                <c:pt idx="171">
                  <c:v>15996</c:v>
                </c:pt>
                <c:pt idx="172">
                  <c:v>16409</c:v>
                </c:pt>
                <c:pt idx="173">
                  <c:v>13704</c:v>
                </c:pt>
                <c:pt idx="174">
                  <c:v>15305</c:v>
                </c:pt>
                <c:pt idx="175">
                  <c:v>15679</c:v>
                </c:pt>
                <c:pt idx="176">
                  <c:v>18358</c:v>
                </c:pt>
                <c:pt idx="177">
                  <c:v>22740</c:v>
                </c:pt>
                <c:pt idx="178">
                  <c:v>21717</c:v>
                </c:pt>
                <c:pt idx="179">
                  <c:v>18735</c:v>
                </c:pt>
                <c:pt idx="180">
                  <c:v>20556</c:v>
                </c:pt>
                <c:pt idx="181">
                  <c:v>19335</c:v>
                </c:pt>
                <c:pt idx="182">
                  <c:v>17773</c:v>
                </c:pt>
                <c:pt idx="183">
                  <c:v>21634</c:v>
                </c:pt>
                <c:pt idx="184">
                  <c:v>20217</c:v>
                </c:pt>
                <c:pt idx="185">
                  <c:v>18378</c:v>
                </c:pt>
                <c:pt idx="186">
                  <c:v>23430</c:v>
                </c:pt>
                <c:pt idx="187">
                  <c:v>18961</c:v>
                </c:pt>
                <c:pt idx="188">
                  <c:v>17283</c:v>
                </c:pt>
                <c:pt idx="189">
                  <c:v>14766</c:v>
                </c:pt>
                <c:pt idx="190">
                  <c:v>19555</c:v>
                </c:pt>
                <c:pt idx="191">
                  <c:v>18921</c:v>
                </c:pt>
                <c:pt idx="192">
                  <c:v>22737</c:v>
                </c:pt>
                <c:pt idx="193">
                  <c:v>19848</c:v>
                </c:pt>
                <c:pt idx="194">
                  <c:v>22200</c:v>
                </c:pt>
                <c:pt idx="195">
                  <c:v>21856</c:v>
                </c:pt>
                <c:pt idx="196">
                  <c:v>21930</c:v>
                </c:pt>
                <c:pt idx="197">
                  <c:v>19227</c:v>
                </c:pt>
                <c:pt idx="198">
                  <c:v>25701</c:v>
                </c:pt>
                <c:pt idx="199">
                  <c:v>23202</c:v>
                </c:pt>
                <c:pt idx="200">
                  <c:v>20515</c:v>
                </c:pt>
                <c:pt idx="201">
                  <c:v>20784</c:v>
                </c:pt>
                <c:pt idx="202">
                  <c:v>25041</c:v>
                </c:pt>
                <c:pt idx="203">
                  <c:v>33640</c:v>
                </c:pt>
                <c:pt idx="204">
                  <c:v>27686</c:v>
                </c:pt>
                <c:pt idx="205">
                  <c:v>28963</c:v>
                </c:pt>
                <c:pt idx="206">
                  <c:v>30445</c:v>
                </c:pt>
                <c:pt idx="207">
                  <c:v>27962</c:v>
                </c:pt>
                <c:pt idx="208">
                  <c:v>23366</c:v>
                </c:pt>
                <c:pt idx="209">
                  <c:v>27883</c:v>
                </c:pt>
                <c:pt idx="210">
                  <c:v>31476</c:v>
                </c:pt>
                <c:pt idx="211">
                  <c:v>36082</c:v>
                </c:pt>
                <c:pt idx="212">
                  <c:v>36436</c:v>
                </c:pt>
                <c:pt idx="213">
                  <c:v>45228</c:v>
                </c:pt>
                <c:pt idx="214">
                  <c:v>47031</c:v>
                </c:pt>
                <c:pt idx="215">
                  <c:v>37531</c:v>
                </c:pt>
                <c:pt idx="216">
                  <c:v>36890</c:v>
                </c:pt>
                <c:pt idx="217">
                  <c:v>24939</c:v>
                </c:pt>
                <c:pt idx="218">
                  <c:v>28652</c:v>
                </c:pt>
                <c:pt idx="219">
                  <c:v>32414</c:v>
                </c:pt>
                <c:pt idx="220">
                  <c:v>43920</c:v>
                </c:pt>
                <c:pt idx="221">
                  <c:v>27837</c:v>
                </c:pt>
                <c:pt idx="222">
                  <c:v>35690</c:v>
                </c:pt>
                <c:pt idx="223">
                  <c:v>30455</c:v>
                </c:pt>
                <c:pt idx="224">
                  <c:v>28032</c:v>
                </c:pt>
                <c:pt idx="225">
                  <c:v>33676</c:v>
                </c:pt>
                <c:pt idx="226">
                  <c:v>30767</c:v>
                </c:pt>
                <c:pt idx="227">
                  <c:v>46461</c:v>
                </c:pt>
                <c:pt idx="228">
                  <c:v>28035</c:v>
                </c:pt>
                <c:pt idx="229">
                  <c:v>30448</c:v>
                </c:pt>
                <c:pt idx="230">
                  <c:v>36723</c:v>
                </c:pt>
                <c:pt idx="231">
                  <c:v>44353</c:v>
                </c:pt>
                <c:pt idx="232">
                  <c:v>33274</c:v>
                </c:pt>
                <c:pt idx="233">
                  <c:v>25850</c:v>
                </c:pt>
                <c:pt idx="234">
                  <c:v>30299</c:v>
                </c:pt>
                <c:pt idx="235">
                  <c:v>41300</c:v>
                </c:pt>
                <c:pt idx="236">
                  <c:v>34121</c:v>
                </c:pt>
                <c:pt idx="237">
                  <c:v>25492</c:v>
                </c:pt>
                <c:pt idx="238">
                  <c:v>26260</c:v>
                </c:pt>
                <c:pt idx="239">
                  <c:v>29901</c:v>
                </c:pt>
                <c:pt idx="240">
                  <c:v>36537</c:v>
                </c:pt>
                <c:pt idx="241">
                  <c:v>43035</c:v>
                </c:pt>
                <c:pt idx="242">
                  <c:v>24330</c:v>
                </c:pt>
                <c:pt idx="243">
                  <c:v>24066</c:v>
                </c:pt>
                <c:pt idx="244">
                  <c:v>28403</c:v>
                </c:pt>
                <c:pt idx="245">
                  <c:v>25005</c:v>
                </c:pt>
                <c:pt idx="246">
                  <c:v>30600</c:v>
                </c:pt>
                <c:pt idx="247">
                  <c:v>26787</c:v>
                </c:pt>
                <c:pt idx="248">
                  <c:v>32110</c:v>
                </c:pt>
                <c:pt idx="249">
                  <c:v>40744</c:v>
                </c:pt>
                <c:pt idx="250">
                  <c:v>31610</c:v>
                </c:pt>
                <c:pt idx="251">
                  <c:v>32803</c:v>
                </c:pt>
                <c:pt idx="252">
                  <c:v>27326</c:v>
                </c:pt>
                <c:pt idx="253">
                  <c:v>40207</c:v>
                </c:pt>
                <c:pt idx="254">
                  <c:v>23593</c:v>
                </c:pt>
                <c:pt idx="255">
                  <c:v>26721</c:v>
                </c:pt>
                <c:pt idx="256">
                  <c:v>27549</c:v>
                </c:pt>
                <c:pt idx="257">
                  <c:v>31764</c:v>
                </c:pt>
                <c:pt idx="258">
                  <c:v>26856</c:v>
                </c:pt>
                <c:pt idx="259">
                  <c:v>27773</c:v>
                </c:pt>
                <c:pt idx="260">
                  <c:v>37182</c:v>
                </c:pt>
                <c:pt idx="261">
                  <c:v>34763</c:v>
                </c:pt>
                <c:pt idx="262">
                  <c:v>28934</c:v>
                </c:pt>
                <c:pt idx="263">
                  <c:v>26432</c:v>
                </c:pt>
                <c:pt idx="264">
                  <c:v>26769</c:v>
                </c:pt>
                <c:pt idx="265">
                  <c:v>30071</c:v>
                </c:pt>
                <c:pt idx="266">
                  <c:v>28710</c:v>
                </c:pt>
                <c:pt idx="267">
                  <c:v>32252</c:v>
                </c:pt>
                <c:pt idx="268">
                  <c:v>36033</c:v>
                </c:pt>
                <c:pt idx="269">
                  <c:v>29007</c:v>
                </c:pt>
                <c:pt idx="270">
                  <c:v>27445</c:v>
                </c:pt>
                <c:pt idx="271">
                  <c:v>30185</c:v>
                </c:pt>
                <c:pt idx="272">
                  <c:v>33706</c:v>
                </c:pt>
                <c:pt idx="273">
                  <c:v>46422</c:v>
                </c:pt>
                <c:pt idx="274">
                  <c:v>44741</c:v>
                </c:pt>
                <c:pt idx="275">
                  <c:v>45640</c:v>
                </c:pt>
                <c:pt idx="276">
                  <c:v>29542</c:v>
                </c:pt>
                <c:pt idx="277">
                  <c:v>26182</c:v>
                </c:pt>
                <c:pt idx="278">
                  <c:v>23454</c:v>
                </c:pt>
                <c:pt idx="279">
                  <c:v>24734</c:v>
                </c:pt>
                <c:pt idx="280">
                  <c:v>32353</c:v>
                </c:pt>
                <c:pt idx="281">
                  <c:v>33483</c:v>
                </c:pt>
                <c:pt idx="282">
                  <c:v>32920</c:v>
                </c:pt>
                <c:pt idx="283">
                  <c:v>41463</c:v>
                </c:pt>
                <c:pt idx="284">
                  <c:v>27760</c:v>
                </c:pt>
                <c:pt idx="285">
                  <c:v>25653</c:v>
                </c:pt>
                <c:pt idx="286">
                  <c:v>32150</c:v>
                </c:pt>
                <c:pt idx="287">
                  <c:v>30286</c:v>
                </c:pt>
                <c:pt idx="288">
                  <c:v>28086</c:v>
                </c:pt>
                <c:pt idx="289">
                  <c:v>31616</c:v>
                </c:pt>
                <c:pt idx="290">
                  <c:v>44913</c:v>
                </c:pt>
                <c:pt idx="291">
                  <c:v>36748</c:v>
                </c:pt>
                <c:pt idx="292">
                  <c:v>35853</c:v>
                </c:pt>
                <c:pt idx="293">
                  <c:v>30528</c:v>
                </c:pt>
                <c:pt idx="294">
                  <c:v>24913</c:v>
                </c:pt>
                <c:pt idx="295">
                  <c:v>36258</c:v>
                </c:pt>
                <c:pt idx="296">
                  <c:v>38292</c:v>
                </c:pt>
                <c:pt idx="297">
                  <c:v>31068</c:v>
                </c:pt>
                <c:pt idx="298">
                  <c:v>33877</c:v>
                </c:pt>
                <c:pt idx="299">
                  <c:v>34710</c:v>
                </c:pt>
                <c:pt idx="300">
                  <c:v>49232</c:v>
                </c:pt>
                <c:pt idx="301">
                  <c:v>41767</c:v>
                </c:pt>
                <c:pt idx="302">
                  <c:v>27753</c:v>
                </c:pt>
                <c:pt idx="303">
                  <c:v>35167</c:v>
                </c:pt>
                <c:pt idx="304">
                  <c:v>31342</c:v>
                </c:pt>
                <c:pt idx="305">
                  <c:v>33180</c:v>
                </c:pt>
                <c:pt idx="306">
                  <c:v>35716</c:v>
                </c:pt>
                <c:pt idx="307">
                  <c:v>24620</c:v>
                </c:pt>
                <c:pt idx="308">
                  <c:v>30830</c:v>
                </c:pt>
                <c:pt idx="309">
                  <c:v>34789</c:v>
                </c:pt>
                <c:pt idx="310">
                  <c:v>36428</c:v>
                </c:pt>
                <c:pt idx="311">
                  <c:v>33059</c:v>
                </c:pt>
                <c:pt idx="312">
                  <c:v>39725</c:v>
                </c:pt>
                <c:pt idx="313">
                  <c:v>40474</c:v>
                </c:pt>
                <c:pt idx="314">
                  <c:v>52425</c:v>
                </c:pt>
                <c:pt idx="315">
                  <c:v>49709</c:v>
                </c:pt>
                <c:pt idx="316">
                  <c:v>49347</c:v>
                </c:pt>
                <c:pt idx="317">
                  <c:v>49814</c:v>
                </c:pt>
                <c:pt idx="318">
                  <c:v>41092</c:v>
                </c:pt>
                <c:pt idx="319">
                  <c:v>53684</c:v>
                </c:pt>
                <c:pt idx="320">
                  <c:v>39689</c:v>
                </c:pt>
                <c:pt idx="321">
                  <c:v>44057</c:v>
                </c:pt>
                <c:pt idx="322">
                  <c:v>43444</c:v>
                </c:pt>
                <c:pt idx="323">
                  <c:v>44886</c:v>
                </c:pt>
                <c:pt idx="324">
                  <c:v>50446</c:v>
                </c:pt>
                <c:pt idx="325">
                  <c:v>48909</c:v>
                </c:pt>
                <c:pt idx="326">
                  <c:v>42712</c:v>
                </c:pt>
                <c:pt idx="327">
                  <c:v>44676</c:v>
                </c:pt>
                <c:pt idx="328">
                  <c:v>36105</c:v>
                </c:pt>
                <c:pt idx="329">
                  <c:v>42223</c:v>
                </c:pt>
                <c:pt idx="330">
                  <c:v>40462</c:v>
                </c:pt>
                <c:pt idx="331">
                  <c:v>40655</c:v>
                </c:pt>
                <c:pt idx="332">
                  <c:v>48191</c:v>
                </c:pt>
                <c:pt idx="333">
                  <c:v>32843</c:v>
                </c:pt>
                <c:pt idx="334">
                  <c:v>38373</c:v>
                </c:pt>
                <c:pt idx="335">
                  <c:v>42261</c:v>
                </c:pt>
                <c:pt idx="336">
                  <c:v>48891</c:v>
                </c:pt>
                <c:pt idx="337">
                  <c:v>53181</c:v>
                </c:pt>
                <c:pt idx="338">
                  <c:v>48707</c:v>
                </c:pt>
                <c:pt idx="339">
                  <c:v>52026</c:v>
                </c:pt>
                <c:pt idx="340">
                  <c:v>40828</c:v>
                </c:pt>
                <c:pt idx="341">
                  <c:v>42789</c:v>
                </c:pt>
                <c:pt idx="342">
                  <c:v>49236</c:v>
                </c:pt>
                <c:pt idx="343">
                  <c:v>44840</c:v>
                </c:pt>
                <c:pt idx="344">
                  <c:v>42763</c:v>
                </c:pt>
                <c:pt idx="345">
                  <c:v>45072</c:v>
                </c:pt>
                <c:pt idx="346">
                  <c:v>29752</c:v>
                </c:pt>
                <c:pt idx="347">
                  <c:v>33903</c:v>
                </c:pt>
                <c:pt idx="348">
                  <c:v>33386</c:v>
                </c:pt>
                <c:pt idx="349">
                  <c:v>39149</c:v>
                </c:pt>
                <c:pt idx="350">
                  <c:v>33468</c:v>
                </c:pt>
                <c:pt idx="351">
                  <c:v>26421</c:v>
                </c:pt>
                <c:pt idx="352">
                  <c:v>36327</c:v>
                </c:pt>
                <c:pt idx="353">
                  <c:v>27994</c:v>
                </c:pt>
                <c:pt idx="354">
                  <c:v>34278</c:v>
                </c:pt>
                <c:pt idx="355">
                  <c:v>22353</c:v>
                </c:pt>
                <c:pt idx="356">
                  <c:v>20636</c:v>
                </c:pt>
                <c:pt idx="357">
                  <c:v>24729</c:v>
                </c:pt>
                <c:pt idx="358">
                  <c:v>16807</c:v>
                </c:pt>
                <c:pt idx="359">
                  <c:v>16765</c:v>
                </c:pt>
                <c:pt idx="360">
                  <c:v>26907</c:v>
                </c:pt>
                <c:pt idx="361">
                  <c:v>19744</c:v>
                </c:pt>
                <c:pt idx="362">
                  <c:v>7666</c:v>
                </c:pt>
                <c:pt idx="363">
                  <c:v>9355</c:v>
                </c:pt>
                <c:pt idx="364">
                  <c:v>13687</c:v>
                </c:pt>
                <c:pt idx="365">
                  <c:v>6942</c:v>
                </c:pt>
                <c:pt idx="366">
                  <c:v>7295</c:v>
                </c:pt>
                <c:pt idx="367">
                  <c:v>11561</c:v>
                </c:pt>
                <c:pt idx="368">
                  <c:v>750</c:v>
                </c:pt>
                <c:pt idx="369">
                  <c:v>1490</c:v>
                </c:pt>
                <c:pt idx="370">
                  <c:v>1917</c:v>
                </c:pt>
                <c:pt idx="371">
                  <c:v>1644</c:v>
                </c:pt>
                <c:pt idx="372">
                  <c:v>2075</c:v>
                </c:pt>
                <c:pt idx="373">
                  <c:v>2360</c:v>
                </c:pt>
                <c:pt idx="374">
                  <c:v>5599</c:v>
                </c:pt>
                <c:pt idx="375">
                  <c:v>8123</c:v>
                </c:pt>
                <c:pt idx="376">
                  <c:v>7590</c:v>
                </c:pt>
                <c:pt idx="377">
                  <c:v>6560</c:v>
                </c:pt>
                <c:pt idx="378">
                  <c:v>6361</c:v>
                </c:pt>
                <c:pt idx="379">
                  <c:v>10621</c:v>
                </c:pt>
                <c:pt idx="380">
                  <c:v>10591</c:v>
                </c:pt>
                <c:pt idx="381">
                  <c:v>9422</c:v>
                </c:pt>
                <c:pt idx="382">
                  <c:v>14257</c:v>
                </c:pt>
                <c:pt idx="383">
                  <c:v>15356</c:v>
                </c:pt>
                <c:pt idx="384">
                  <c:v>9930</c:v>
                </c:pt>
                <c:pt idx="385">
                  <c:v>9356</c:v>
                </c:pt>
                <c:pt idx="386">
                  <c:v>8873</c:v>
                </c:pt>
                <c:pt idx="387">
                  <c:v>11235</c:v>
                </c:pt>
                <c:pt idx="388">
                  <c:v>15943</c:v>
                </c:pt>
                <c:pt idx="389">
                  <c:v>18730</c:v>
                </c:pt>
                <c:pt idx="390">
                  <c:v>13582</c:v>
                </c:pt>
                <c:pt idx="391">
                  <c:v>23812</c:v>
                </c:pt>
                <c:pt idx="392">
                  <c:v>21928</c:v>
                </c:pt>
                <c:pt idx="393">
                  <c:v>17376</c:v>
                </c:pt>
                <c:pt idx="394">
                  <c:v>15824</c:v>
                </c:pt>
                <c:pt idx="395">
                  <c:v>13490</c:v>
                </c:pt>
                <c:pt idx="396">
                  <c:v>16227</c:v>
                </c:pt>
                <c:pt idx="397">
                  <c:v>18322</c:v>
                </c:pt>
                <c:pt idx="398">
                  <c:v>14194</c:v>
                </c:pt>
                <c:pt idx="399">
                  <c:v>13984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92B-470B-9B7D-C18C2EFE16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86319055"/>
        <c:axId val="1"/>
      </c:lineChart>
      <c:dateAx>
        <c:axId val="1286319055"/>
        <c:scaling>
          <c:orientation val="minMax"/>
        </c:scaling>
        <c:delete val="0"/>
        <c:axPos val="b"/>
        <c:numFmt formatCode="yyyy\-mm\-d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286319055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  <c:spPr>
        <a:noFill/>
        <a:ln w="25400">
          <a:noFill/>
        </a:ln>
      </c:spPr>
      <c:txPr>
        <a:bodyPr rot="0" vert="horz"/>
        <a:lstStyle/>
        <a:p>
          <a:pPr>
            <a:defRPr sz="12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600" dirty="0"/>
              <a:t>全国建筑钢材成交量：主流贸易商：</a:t>
            </a:r>
            <a:r>
              <a:rPr lang="zh-CN" altLang="en-US" sz="1600" dirty="0" smtClean="0"/>
              <a:t>合计</a:t>
            </a:r>
            <a:endParaRPr lang="en-US" altLang="zh-CN" sz="16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全国建筑钢材成交量：主流贸易商：合计（日）(变频月平均值)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Sheet1!$A$3:$A$91</c:f>
              <c:numCache>
                <c:formatCode>yyyy\-mm\-dd</c:formatCode>
                <c:ptCount val="89"/>
                <c:pt idx="0">
                  <c:v>44773</c:v>
                </c:pt>
                <c:pt idx="1">
                  <c:v>44742</c:v>
                </c:pt>
                <c:pt idx="2">
                  <c:v>44712</c:v>
                </c:pt>
                <c:pt idx="3">
                  <c:v>44681</c:v>
                </c:pt>
                <c:pt idx="4">
                  <c:v>44651</c:v>
                </c:pt>
                <c:pt idx="5">
                  <c:v>44620</c:v>
                </c:pt>
                <c:pt idx="6">
                  <c:v>44592</c:v>
                </c:pt>
                <c:pt idx="7">
                  <c:v>44561</c:v>
                </c:pt>
                <c:pt idx="8">
                  <c:v>44530</c:v>
                </c:pt>
                <c:pt idx="9">
                  <c:v>44500</c:v>
                </c:pt>
                <c:pt idx="10">
                  <c:v>44469</c:v>
                </c:pt>
                <c:pt idx="11">
                  <c:v>44439</c:v>
                </c:pt>
                <c:pt idx="12">
                  <c:v>44408</c:v>
                </c:pt>
                <c:pt idx="13">
                  <c:v>44377</c:v>
                </c:pt>
                <c:pt idx="14">
                  <c:v>44347</c:v>
                </c:pt>
                <c:pt idx="15">
                  <c:v>44316</c:v>
                </c:pt>
                <c:pt idx="16">
                  <c:v>44286</c:v>
                </c:pt>
                <c:pt idx="17">
                  <c:v>44255</c:v>
                </c:pt>
                <c:pt idx="18">
                  <c:v>44227</c:v>
                </c:pt>
                <c:pt idx="19">
                  <c:v>44196</c:v>
                </c:pt>
                <c:pt idx="20">
                  <c:v>44165</c:v>
                </c:pt>
                <c:pt idx="21">
                  <c:v>44135</c:v>
                </c:pt>
                <c:pt idx="22">
                  <c:v>44104</c:v>
                </c:pt>
                <c:pt idx="23">
                  <c:v>44074</c:v>
                </c:pt>
                <c:pt idx="24">
                  <c:v>44043</c:v>
                </c:pt>
                <c:pt idx="25">
                  <c:v>44012</c:v>
                </c:pt>
                <c:pt idx="26">
                  <c:v>43982</c:v>
                </c:pt>
                <c:pt idx="27">
                  <c:v>43951</c:v>
                </c:pt>
                <c:pt idx="28">
                  <c:v>43921</c:v>
                </c:pt>
                <c:pt idx="29">
                  <c:v>43890</c:v>
                </c:pt>
                <c:pt idx="30">
                  <c:v>43861</c:v>
                </c:pt>
                <c:pt idx="31">
                  <c:v>43830</c:v>
                </c:pt>
                <c:pt idx="32">
                  <c:v>43799</c:v>
                </c:pt>
                <c:pt idx="33">
                  <c:v>43769</c:v>
                </c:pt>
                <c:pt idx="34">
                  <c:v>43738</c:v>
                </c:pt>
                <c:pt idx="35">
                  <c:v>43708</c:v>
                </c:pt>
                <c:pt idx="36">
                  <c:v>43677</c:v>
                </c:pt>
                <c:pt idx="37">
                  <c:v>43646</c:v>
                </c:pt>
                <c:pt idx="38">
                  <c:v>43616</c:v>
                </c:pt>
                <c:pt idx="39">
                  <c:v>43585</c:v>
                </c:pt>
                <c:pt idx="40">
                  <c:v>43555</c:v>
                </c:pt>
                <c:pt idx="41">
                  <c:v>43524</c:v>
                </c:pt>
                <c:pt idx="42">
                  <c:v>43496</c:v>
                </c:pt>
                <c:pt idx="43">
                  <c:v>43465</c:v>
                </c:pt>
                <c:pt idx="44">
                  <c:v>43434</c:v>
                </c:pt>
                <c:pt idx="45">
                  <c:v>43404</c:v>
                </c:pt>
                <c:pt idx="46">
                  <c:v>43373</c:v>
                </c:pt>
                <c:pt idx="47">
                  <c:v>43343</c:v>
                </c:pt>
                <c:pt idx="48">
                  <c:v>43312</c:v>
                </c:pt>
                <c:pt idx="49">
                  <c:v>43281</c:v>
                </c:pt>
                <c:pt idx="50">
                  <c:v>43251</c:v>
                </c:pt>
                <c:pt idx="51">
                  <c:v>43220</c:v>
                </c:pt>
                <c:pt idx="52">
                  <c:v>43190</c:v>
                </c:pt>
                <c:pt idx="53">
                  <c:v>43159</c:v>
                </c:pt>
                <c:pt idx="54">
                  <c:v>43131</c:v>
                </c:pt>
                <c:pt idx="55">
                  <c:v>43100</c:v>
                </c:pt>
                <c:pt idx="56">
                  <c:v>43069</c:v>
                </c:pt>
                <c:pt idx="57">
                  <c:v>43039</c:v>
                </c:pt>
                <c:pt idx="58">
                  <c:v>43008</c:v>
                </c:pt>
                <c:pt idx="59">
                  <c:v>42978</c:v>
                </c:pt>
                <c:pt idx="60">
                  <c:v>42947</c:v>
                </c:pt>
                <c:pt idx="61">
                  <c:v>42916</c:v>
                </c:pt>
                <c:pt idx="62">
                  <c:v>42886</c:v>
                </c:pt>
                <c:pt idx="63">
                  <c:v>42855</c:v>
                </c:pt>
                <c:pt idx="64">
                  <c:v>42825</c:v>
                </c:pt>
                <c:pt idx="65">
                  <c:v>42794</c:v>
                </c:pt>
                <c:pt idx="66">
                  <c:v>42766</c:v>
                </c:pt>
                <c:pt idx="67">
                  <c:v>42735</c:v>
                </c:pt>
                <c:pt idx="68">
                  <c:v>42704</c:v>
                </c:pt>
                <c:pt idx="69">
                  <c:v>42674</c:v>
                </c:pt>
                <c:pt idx="70">
                  <c:v>42643</c:v>
                </c:pt>
                <c:pt idx="71">
                  <c:v>42613</c:v>
                </c:pt>
                <c:pt idx="72">
                  <c:v>42582</c:v>
                </c:pt>
                <c:pt idx="73">
                  <c:v>42551</c:v>
                </c:pt>
                <c:pt idx="74">
                  <c:v>42521</c:v>
                </c:pt>
                <c:pt idx="75">
                  <c:v>42490</c:v>
                </c:pt>
                <c:pt idx="76">
                  <c:v>42460</c:v>
                </c:pt>
                <c:pt idx="77">
                  <c:v>42429</c:v>
                </c:pt>
                <c:pt idx="78">
                  <c:v>42400</c:v>
                </c:pt>
                <c:pt idx="79">
                  <c:v>42369</c:v>
                </c:pt>
                <c:pt idx="80">
                  <c:v>42338</c:v>
                </c:pt>
                <c:pt idx="81">
                  <c:v>42308</c:v>
                </c:pt>
                <c:pt idx="82">
                  <c:v>42277</c:v>
                </c:pt>
                <c:pt idx="83">
                  <c:v>42247</c:v>
                </c:pt>
                <c:pt idx="84">
                  <c:v>42216</c:v>
                </c:pt>
                <c:pt idx="85">
                  <c:v>42185</c:v>
                </c:pt>
                <c:pt idx="86">
                  <c:v>42155</c:v>
                </c:pt>
                <c:pt idx="87">
                  <c:v>42124</c:v>
                </c:pt>
                <c:pt idx="88">
                  <c:v>42094</c:v>
                </c:pt>
              </c:numCache>
            </c:numRef>
          </c:cat>
          <c:val>
            <c:numRef>
              <c:f>Sheet1!$B$3:$B$91</c:f>
              <c:numCache>
                <c:formatCode>General</c:formatCode>
                <c:ptCount val="89"/>
                <c:pt idx="0">
                  <c:v>150552</c:v>
                </c:pt>
                <c:pt idx="1">
                  <c:v>155961</c:v>
                </c:pt>
                <c:pt idx="2">
                  <c:v>154773</c:v>
                </c:pt>
                <c:pt idx="3">
                  <c:v>172952</c:v>
                </c:pt>
                <c:pt idx="4">
                  <c:v>167671</c:v>
                </c:pt>
                <c:pt idx="5">
                  <c:v>100294</c:v>
                </c:pt>
                <c:pt idx="6">
                  <c:v>104904</c:v>
                </c:pt>
                <c:pt idx="7">
                  <c:v>164362</c:v>
                </c:pt>
                <c:pt idx="8">
                  <c:v>179569</c:v>
                </c:pt>
                <c:pt idx="9">
                  <c:v>173748</c:v>
                </c:pt>
                <c:pt idx="10">
                  <c:v>214862</c:v>
                </c:pt>
                <c:pt idx="11">
                  <c:v>184686</c:v>
                </c:pt>
                <c:pt idx="12">
                  <c:v>187418</c:v>
                </c:pt>
                <c:pt idx="13">
                  <c:v>194220</c:v>
                </c:pt>
                <c:pt idx="14">
                  <c:v>208619</c:v>
                </c:pt>
                <c:pt idx="15">
                  <c:v>262109</c:v>
                </c:pt>
                <c:pt idx="16">
                  <c:v>205358</c:v>
                </c:pt>
                <c:pt idx="17">
                  <c:v>57727.4</c:v>
                </c:pt>
                <c:pt idx="18">
                  <c:v>121644</c:v>
                </c:pt>
                <c:pt idx="19">
                  <c:v>201611</c:v>
                </c:pt>
                <c:pt idx="20">
                  <c:v>221310</c:v>
                </c:pt>
                <c:pt idx="21">
                  <c:v>243238</c:v>
                </c:pt>
                <c:pt idx="22">
                  <c:v>223589</c:v>
                </c:pt>
                <c:pt idx="23">
                  <c:v>220055</c:v>
                </c:pt>
                <c:pt idx="24">
                  <c:v>217621</c:v>
                </c:pt>
                <c:pt idx="25">
                  <c:v>214139</c:v>
                </c:pt>
                <c:pt idx="26">
                  <c:v>245800</c:v>
                </c:pt>
                <c:pt idx="27">
                  <c:v>235506</c:v>
                </c:pt>
                <c:pt idx="28">
                  <c:v>169313</c:v>
                </c:pt>
                <c:pt idx="29">
                  <c:v>27622.3</c:v>
                </c:pt>
                <c:pt idx="30">
                  <c:v>92512.9</c:v>
                </c:pt>
                <c:pt idx="31">
                  <c:v>159485</c:v>
                </c:pt>
                <c:pt idx="32">
                  <c:v>208320</c:v>
                </c:pt>
                <c:pt idx="33">
                  <c:v>206933</c:v>
                </c:pt>
                <c:pt idx="34">
                  <c:v>215055</c:v>
                </c:pt>
                <c:pt idx="35">
                  <c:v>180723</c:v>
                </c:pt>
                <c:pt idx="36">
                  <c:v>183780</c:v>
                </c:pt>
                <c:pt idx="37">
                  <c:v>191549</c:v>
                </c:pt>
                <c:pt idx="38">
                  <c:v>195178</c:v>
                </c:pt>
                <c:pt idx="39">
                  <c:v>216087</c:v>
                </c:pt>
                <c:pt idx="40">
                  <c:v>192837</c:v>
                </c:pt>
                <c:pt idx="41">
                  <c:v>83456.800000000003</c:v>
                </c:pt>
                <c:pt idx="42">
                  <c:v>119890</c:v>
                </c:pt>
                <c:pt idx="43">
                  <c:v>159141</c:v>
                </c:pt>
                <c:pt idx="44">
                  <c:v>164098</c:v>
                </c:pt>
                <c:pt idx="45">
                  <c:v>206065</c:v>
                </c:pt>
                <c:pt idx="46">
                  <c:v>191764</c:v>
                </c:pt>
                <c:pt idx="47">
                  <c:v>175804</c:v>
                </c:pt>
                <c:pt idx="48">
                  <c:v>184299</c:v>
                </c:pt>
                <c:pt idx="49">
                  <c:v>177353</c:v>
                </c:pt>
                <c:pt idx="50">
                  <c:v>194725</c:v>
                </c:pt>
                <c:pt idx="51">
                  <c:v>220527</c:v>
                </c:pt>
                <c:pt idx="52">
                  <c:v>160326</c:v>
                </c:pt>
                <c:pt idx="53">
                  <c:v>80543.199999999997</c:v>
                </c:pt>
                <c:pt idx="54">
                  <c:v>136273</c:v>
                </c:pt>
                <c:pt idx="55">
                  <c:v>156932</c:v>
                </c:pt>
                <c:pt idx="56">
                  <c:v>201942</c:v>
                </c:pt>
                <c:pt idx="57">
                  <c:v>187999</c:v>
                </c:pt>
                <c:pt idx="58">
                  <c:v>192007</c:v>
                </c:pt>
                <c:pt idx="59">
                  <c:v>176173</c:v>
                </c:pt>
                <c:pt idx="60">
                  <c:v>178882</c:v>
                </c:pt>
                <c:pt idx="61">
                  <c:v>178538</c:v>
                </c:pt>
                <c:pt idx="62">
                  <c:v>187879</c:v>
                </c:pt>
                <c:pt idx="63">
                  <c:v>189290</c:v>
                </c:pt>
                <c:pt idx="64">
                  <c:v>166694</c:v>
                </c:pt>
                <c:pt idx="65">
                  <c:v>131306</c:v>
                </c:pt>
                <c:pt idx="66">
                  <c:v>99141.9</c:v>
                </c:pt>
                <c:pt idx="67">
                  <c:v>149614</c:v>
                </c:pt>
                <c:pt idx="68">
                  <c:v>156433</c:v>
                </c:pt>
                <c:pt idx="69">
                  <c:v>162022</c:v>
                </c:pt>
                <c:pt idx="70">
                  <c:v>165985</c:v>
                </c:pt>
                <c:pt idx="71">
                  <c:v>152265</c:v>
                </c:pt>
                <c:pt idx="72">
                  <c:v>155019</c:v>
                </c:pt>
                <c:pt idx="73">
                  <c:v>168017</c:v>
                </c:pt>
                <c:pt idx="74">
                  <c:v>161397</c:v>
                </c:pt>
                <c:pt idx="75">
                  <c:v>188273</c:v>
                </c:pt>
                <c:pt idx="76">
                  <c:v>190876</c:v>
                </c:pt>
                <c:pt idx="77">
                  <c:v>70079.3</c:v>
                </c:pt>
                <c:pt idx="78">
                  <c:v>110901</c:v>
                </c:pt>
                <c:pt idx="79">
                  <c:v>155654</c:v>
                </c:pt>
                <c:pt idx="80">
                  <c:v>150629</c:v>
                </c:pt>
                <c:pt idx="81">
                  <c:v>172971</c:v>
                </c:pt>
                <c:pt idx="82">
                  <c:v>169083</c:v>
                </c:pt>
                <c:pt idx="83">
                  <c:v>162511</c:v>
                </c:pt>
                <c:pt idx="84">
                  <c:v>175712</c:v>
                </c:pt>
                <c:pt idx="85">
                  <c:v>155323</c:v>
                </c:pt>
                <c:pt idx="86">
                  <c:v>181059</c:v>
                </c:pt>
                <c:pt idx="87">
                  <c:v>202619</c:v>
                </c:pt>
                <c:pt idx="88">
                  <c:v>212045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0B-4077-84E1-8CEE1CDA81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401503"/>
        <c:axId val="150408159"/>
      </c:lineChart>
      <c:dateAx>
        <c:axId val="150401503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0408159"/>
        <c:crosses val="autoZero"/>
        <c:auto val="1"/>
        <c:lblOffset val="100"/>
        <c:baseTimeUnit val="months"/>
      </c:dateAx>
      <c:valAx>
        <c:axId val="150408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04015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9A707C-E2C5-4EA2-9BE8-71584E7675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9933B3-1469-4DA9-9425-FB1E71BF16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52523D-F4EE-4DB8-ACC8-DC61F38C7B18}" type="datetimeFigureOut">
              <a:rPr lang="zh-CN" altLang="en-US"/>
              <a:pPr>
                <a:defRPr/>
              </a:pPr>
              <a:t>2022/9/23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2A66679-5FDD-4C43-BF9F-6954FF87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1FEC89-59D0-4902-82F0-4F72B2E7A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1393F-925B-4F61-A513-75235C0D2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0CF8B-D86C-452D-AA71-F8D4AAD3E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AAFC23-F5C8-465B-BAD2-86BD375D1D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767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584B6F60-2A17-4383-8EBD-CCFF42541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CEBBD683-AE1C-41FB-B1AC-7531A3EF2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1FB00AFF-BA4E-47B8-8259-00E560FDA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61419A-FA8B-4C76-AC5C-8B5762ABCA8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512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4958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409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462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5980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820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5964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251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59963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017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8277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123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97075"/>
            <a:ext cx="9144000" cy="1206500"/>
          </a:xfrm>
          <a:prstGeom prst="rect">
            <a:avLst/>
          </a:prstGeom>
        </p:spPr>
        <p:txBody>
          <a:bodyPr anchor="ctr" anchorCtr="1"/>
          <a:lstStyle>
            <a:lvl1pPr algn="ctr">
              <a:defRPr sz="5400" b="0">
                <a:solidFill>
                  <a:schemeClr val="tx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E807BE2-8663-47F0-9C26-0CF0089B1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2C6BA-70FC-4216-AFB6-0F21D691E3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70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B14F5-8E62-4C2D-8B93-DA5AD01E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3D8C61-0C9B-4FC4-9F5B-B8CD399DA8EB}" type="datetimeFigureOut">
              <a:rPr lang="zh-CN" altLang="en-US"/>
              <a:pPr>
                <a:defRPr/>
              </a:pPr>
              <a:t>2022/9/23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E5A94-5337-42B5-8145-78D44819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0E2D00-8766-4CD8-9B3F-DEB5A4FC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6A03-057F-46F5-8678-10D7C76DAA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11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3BD0-9DD1-418A-A165-C13F11AB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297310-0B98-4EBD-8CE1-586EC8F428CC}" type="datetimeFigureOut">
              <a:rPr lang="zh-CN" altLang="en-US"/>
              <a:pPr>
                <a:defRPr/>
              </a:pPr>
              <a:t>2022/9/23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A729D-6D34-4A2B-AC41-31B12BC5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BCD717-26A5-449F-845C-B06105BF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3889B-4EFB-45B9-9B0F-C2F2D4492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9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2FDE4A-A6D9-42B2-B271-C37DE5C6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0EDA266-A36B-48AF-AB30-13F9744029EA}" type="datetimeFigureOut">
              <a:rPr lang="zh-CN" altLang="en-US"/>
              <a:pPr>
                <a:defRPr/>
              </a:pPr>
              <a:t>2022/9/23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528A58-B779-47FB-95B5-5CA38DB9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A9AA9B-21FD-4980-9B70-FA517F56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8BA1-0148-4928-9455-F820E06E29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4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7F1327-AA87-406A-A538-E4E327C4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EF9B08E-4A32-48DD-B40F-2179E113BABB}" type="datetimeFigureOut">
              <a:rPr lang="zh-CN" altLang="en-US"/>
              <a:pPr>
                <a:defRPr/>
              </a:pPr>
              <a:t>2022/9/23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BD1042-7C4F-44EF-AD72-AC16E811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56911F4-2C36-4834-B013-33079BDB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4E80-504C-4D50-B6C5-4E012BFA00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3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B47215-6F5F-4182-B15C-64605906A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4009DCF-4E59-42FD-BAE8-B2764E43182D}" type="datetimeFigureOut">
              <a:rPr lang="zh-CN" altLang="en-US"/>
              <a:pPr>
                <a:defRPr/>
              </a:pPr>
              <a:t>2022/9/23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2FDCD-DA25-46C2-BD2F-CCF55247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461DE8-F701-4428-BE95-52C2B41D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CC03-2EE1-4DAA-97ED-E6A659F2BB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79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11846F-B824-49AA-94D5-926A067C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C5A185E-BD75-479F-8971-7393520B1CE5}" type="datetimeFigureOut">
              <a:rPr lang="zh-CN" altLang="en-US"/>
              <a:pPr>
                <a:defRPr/>
              </a:pPr>
              <a:t>2022/9/23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8BCF93-0134-4880-AE27-51A0E84F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9BA208-6540-4B8B-B39F-96ECAB0A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9563-35C5-4E5C-B405-558FB14125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906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4F70DD-D78C-4952-81FE-8CBC4DC08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EEDFC2E-DDE7-432A-9B0D-CF6E61DD955D}" type="datetimeFigureOut">
              <a:rPr lang="zh-CN" altLang="en-US"/>
              <a:pPr>
                <a:defRPr/>
              </a:pPr>
              <a:t>2022/9/23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DF2390-D7A8-432D-AE87-FDF533BF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06B906-A171-4D8D-BDFE-33DFC9D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35B6-ECB0-4840-8CCB-4BB63C3622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517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1F48BC-93BA-4A7B-96E5-391B8DF0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8A13809-B372-42B0-BDB8-9EA782C2BC9F}" type="datetimeFigureOut">
              <a:rPr lang="zh-CN" altLang="en-US"/>
              <a:pPr>
                <a:defRPr/>
              </a:pPr>
              <a:t>2022/9/23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1A6FAA-7FF4-4D47-A557-356FACE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CAFDB-C598-4608-86ED-8B313987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7118-5465-4454-8221-4A8D145DD3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93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49B066-628D-49EB-A39B-C0F987D6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B723155-6592-4545-9F66-72E8487FEEC5}" type="datetimeFigureOut">
              <a:rPr lang="zh-CN" altLang="en-US"/>
              <a:pPr>
                <a:defRPr/>
              </a:pPr>
              <a:t>2022/9/23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75F113-0862-4282-99B0-4A8A4C0C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079999-0B55-4B02-A1A6-CB8E35C7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8787E-BA00-42E4-B250-18425503DF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192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81F6C-E9A2-495C-8EF9-43FBBD72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E0C9563-2C23-44EC-900E-BAD2992CA948}" type="datetimeFigureOut">
              <a:rPr lang="zh-CN" altLang="en-US"/>
              <a:pPr>
                <a:defRPr/>
              </a:pPr>
              <a:t>2022/9/23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E53DF5-EE6A-41F4-BA7B-A99115B1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BB328-B9FF-4A80-8092-1E25D7CDD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53AF9-8602-457F-B40B-91C12701EB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4A392-EB34-46F0-BA7D-32F586956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14151" y="6343653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83FDA0-302B-4BB6-98B7-55B2FEB88C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7" name="图片 6">
            <a:extLst>
              <a:ext uri="{FF2B5EF4-FFF2-40B4-BE49-F238E27FC236}">
                <a16:creationId xmlns:a16="http://schemas.microsoft.com/office/drawing/2014/main" id="{F651CFAA-0663-4B7D-867D-1C062E2C8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组合 9">
            <a:extLst>
              <a:ext uri="{FF2B5EF4-FFF2-40B4-BE49-F238E27FC236}">
                <a16:creationId xmlns:a16="http://schemas.microsoft.com/office/drawing/2014/main" id="{8078909E-FABD-4BDA-A844-052CE288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510867"/>
            <a:ext cx="11279188" cy="55036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29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" y="6255814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-33252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14A8C-ACAC-4BF3-A27A-716597C01227}"/>
              </a:ext>
            </a:extLst>
          </p:cNvPr>
          <p:cNvSpPr/>
          <p:nvPr/>
        </p:nvSpPr>
        <p:spPr>
          <a:xfrm>
            <a:off x="0" y="5038045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2475B-CCA8-454E-A0E3-E06F3D80EEEC}"/>
              </a:ext>
            </a:extLst>
          </p:cNvPr>
          <p:cNvSpPr/>
          <p:nvPr/>
        </p:nvSpPr>
        <p:spPr>
          <a:xfrm>
            <a:off x="0" y="54371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2" y="1748790"/>
            <a:ext cx="11522075" cy="1027113"/>
          </a:xfrm>
        </p:spPr>
        <p:txBody>
          <a:bodyPr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宏观经济和行业市场简析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EC801413-2549-4AB9-AEF4-BDC0DD57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4356100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采购总公司</a:t>
            </a:r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730750"/>
            <a:ext cx="2568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338032" y="5437188"/>
            <a:ext cx="3531809" cy="817562"/>
            <a:chOff x="4819650" y="5437188"/>
            <a:chExt cx="3531809" cy="817562"/>
          </a:xfrm>
        </p:grpSpPr>
        <p:pic>
          <p:nvPicPr>
            <p:cNvPr id="13320" name="图片 10">
              <a:extLst>
                <a:ext uri="{FF2B5EF4-FFF2-40B4-BE49-F238E27FC236}">
                  <a16:creationId xmlns:a16="http://schemas.microsoft.com/office/drawing/2014/main" id="{4CEAB2EC-CAED-4716-BDB4-52E97BEFA0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9650" y="5437188"/>
              <a:ext cx="2570163" cy="81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文本框 1"/>
            <p:cNvSpPr txBox="1"/>
            <p:nvPr/>
          </p:nvSpPr>
          <p:spPr>
            <a:xfrm>
              <a:off x="5691385" y="5550731"/>
              <a:ext cx="2660074" cy="63094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河钢股份有限公司</a:t>
              </a:r>
              <a:endParaRPr lang="en-US" altLang="zh-CN" sz="23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HBIS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ＬＩＭＩＴＥＤ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50065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经济数据很不乐观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278685"/>
              </p:ext>
            </p:extLst>
          </p:nvPr>
        </p:nvGraphicFramePr>
        <p:xfrm>
          <a:off x="334963" y="727074"/>
          <a:ext cx="11269661" cy="5725010"/>
        </p:xfrm>
        <a:graphic>
          <a:graphicData uri="http://schemas.openxmlformats.org/drawingml/2006/table">
            <a:tbl>
              <a:tblPr/>
              <a:tblGrid>
                <a:gridCol w="4027196">
                  <a:extLst>
                    <a:ext uri="{9D8B030D-6E8A-4147-A177-3AD203B41FA5}">
                      <a16:colId xmlns:a16="http://schemas.microsoft.com/office/drawing/2014/main" val="3631112447"/>
                    </a:ext>
                  </a:extLst>
                </a:gridCol>
                <a:gridCol w="1448493">
                  <a:extLst>
                    <a:ext uri="{9D8B030D-6E8A-4147-A177-3AD203B41FA5}">
                      <a16:colId xmlns:a16="http://schemas.microsoft.com/office/drawing/2014/main" val="2758562522"/>
                    </a:ext>
                  </a:extLst>
                </a:gridCol>
                <a:gridCol w="1448493">
                  <a:extLst>
                    <a:ext uri="{9D8B030D-6E8A-4147-A177-3AD203B41FA5}">
                      <a16:colId xmlns:a16="http://schemas.microsoft.com/office/drawing/2014/main" val="737025625"/>
                    </a:ext>
                  </a:extLst>
                </a:gridCol>
                <a:gridCol w="1448493">
                  <a:extLst>
                    <a:ext uri="{9D8B030D-6E8A-4147-A177-3AD203B41FA5}">
                      <a16:colId xmlns:a16="http://schemas.microsoft.com/office/drawing/2014/main" val="584226736"/>
                    </a:ext>
                  </a:extLst>
                </a:gridCol>
                <a:gridCol w="1448493">
                  <a:extLst>
                    <a:ext uri="{9D8B030D-6E8A-4147-A177-3AD203B41FA5}">
                      <a16:colId xmlns:a16="http://schemas.microsoft.com/office/drawing/2014/main" val="1474105123"/>
                    </a:ext>
                  </a:extLst>
                </a:gridCol>
                <a:gridCol w="1448493">
                  <a:extLst>
                    <a:ext uri="{9D8B030D-6E8A-4147-A177-3AD203B41FA5}">
                      <a16:colId xmlns:a16="http://schemas.microsoft.com/office/drawing/2014/main" val="2042233864"/>
                    </a:ext>
                  </a:extLst>
                </a:gridCol>
              </a:tblGrid>
              <a:tr h="352368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主要经济指标增速变化情况</a:t>
                      </a:r>
                    </a:p>
                  </a:txBody>
                  <a:tcPr marL="5580" marR="5580" marT="55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023604"/>
                  </a:ext>
                </a:extLst>
              </a:tr>
              <a:tr h="24421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去年同期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上期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当期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增速同比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增速环比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7205879"/>
                  </a:ext>
                </a:extLst>
              </a:tr>
              <a:tr h="24421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固定资产投资完成额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累计同比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10.3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1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6.1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5.7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6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-4.6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-0.4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679215"/>
                  </a:ext>
                </a:extLst>
              </a:tr>
              <a:tr h="24421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建筑安装工程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累计同比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14.8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7.3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6.8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-8.0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1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-0.5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9933821"/>
                  </a:ext>
                </a:extLst>
              </a:tr>
              <a:tr h="24421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基础设施建设投资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累计同比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4.2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8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9.3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2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9.6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5.4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573799"/>
                  </a:ext>
                </a:extLst>
              </a:tr>
              <a:tr h="24421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累计同比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17.3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8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10.4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0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9.9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-7.4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2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-0.5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0339379"/>
                  </a:ext>
                </a:extLst>
              </a:tr>
              <a:tr h="24421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房地产业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累计同比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12.5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-4.2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-5.2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-17.7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-1.0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B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827275"/>
                  </a:ext>
                </a:extLst>
              </a:tr>
              <a:tr h="24421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房屋新开工面积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累计同比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-0.9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-34.4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C0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-36.1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-35.2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CE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-1.7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C4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5286673"/>
                  </a:ext>
                </a:extLst>
              </a:tr>
              <a:tr h="24421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房屋施工面积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累计同比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9.0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2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-2.8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-3.7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-12.7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-0.9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DE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804761"/>
                  </a:ext>
                </a:extLst>
              </a:tr>
              <a:tr h="24421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工业增加值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累计同比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14.4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3.4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3.5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8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-10.9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D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039451"/>
                  </a:ext>
                </a:extLst>
              </a:tr>
              <a:tr h="24421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产量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汽车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累计同比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18.9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-2.1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2.9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-16.0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7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5.0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6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8627212"/>
                  </a:ext>
                </a:extLst>
              </a:tr>
              <a:tr h="24421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产量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挖掘、铲土运输机械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累计同比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25.0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F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-20.2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9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-18.3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C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-43.3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3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1.9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366183"/>
                  </a:ext>
                </a:extLst>
              </a:tr>
              <a:tr h="24421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社会消费品零售总额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累计同比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20.7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-0.7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-0.2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-20.9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0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956591"/>
                  </a:ext>
                </a:extLst>
              </a:tr>
              <a:tr h="24421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出口金额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累计同比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35.1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14.0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14.6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-20.5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E1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0.6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4795962"/>
                  </a:ext>
                </a:extLst>
              </a:tr>
              <a:tr h="24421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进口金额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累计同比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35.5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3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5.8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6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5.3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6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-30.2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D4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-0.5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2725643"/>
                  </a:ext>
                </a:extLst>
              </a:tr>
              <a:tr h="24421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进出口货运量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累计同比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4.5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-6.9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F0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-6.7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-11.2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D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2941349"/>
                  </a:ext>
                </a:extLst>
              </a:tr>
              <a:tr h="24421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新增中长期人民币贷款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累计值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23.4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1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-22.6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D5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-24.4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D2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-47.8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-1.8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C1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2237065"/>
                  </a:ext>
                </a:extLst>
              </a:tr>
              <a:tr h="2442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CPI: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当月同比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1.0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2.5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2.7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1.7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E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500169"/>
                  </a:ext>
                </a:extLst>
              </a:tr>
              <a:tr h="2442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PPI: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当月同比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9.0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2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6.1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4.2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8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-4.8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-1.9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058160"/>
                  </a:ext>
                </a:extLst>
              </a:tr>
              <a:tr h="2442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PMI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50.4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50.2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2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49.0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4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-1.4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-1.2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D4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527933"/>
                  </a:ext>
                </a:extLst>
              </a:tr>
              <a:tr h="2442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M1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4.9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5.8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6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6.7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1.8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B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0.9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3844011"/>
                  </a:ext>
                </a:extLst>
              </a:tr>
              <a:tr h="2442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M2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8.3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3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11.4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12.0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F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3.7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8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0.6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928293"/>
                  </a:ext>
                </a:extLst>
              </a:tr>
              <a:tr h="24421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地方政府债券发行额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专项债券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累计值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-27.1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CD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107.4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126.4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153.5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19.0 </a:t>
                      </a:r>
                    </a:p>
                  </a:txBody>
                  <a:tcPr marL="5580" marR="5580" marT="55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28302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353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10368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钢材价格先扬后抑，整体偏强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439178"/>
              </p:ext>
            </p:extLst>
          </p:nvPr>
        </p:nvGraphicFramePr>
        <p:xfrm>
          <a:off x="846036" y="3392488"/>
          <a:ext cx="10758590" cy="1939895"/>
        </p:xfrm>
        <a:graphic>
          <a:graphicData uri="http://schemas.openxmlformats.org/drawingml/2006/table">
            <a:tbl>
              <a:tblPr/>
              <a:tblGrid>
                <a:gridCol w="1871954">
                  <a:extLst>
                    <a:ext uri="{9D8B030D-6E8A-4147-A177-3AD203B41FA5}">
                      <a16:colId xmlns:a16="http://schemas.microsoft.com/office/drawing/2014/main" val="3430110206"/>
                    </a:ext>
                  </a:extLst>
                </a:gridCol>
                <a:gridCol w="1439964">
                  <a:extLst>
                    <a:ext uri="{9D8B030D-6E8A-4147-A177-3AD203B41FA5}">
                      <a16:colId xmlns:a16="http://schemas.microsoft.com/office/drawing/2014/main" val="1743511404"/>
                    </a:ext>
                  </a:extLst>
                </a:gridCol>
                <a:gridCol w="1439964">
                  <a:extLst>
                    <a:ext uri="{9D8B030D-6E8A-4147-A177-3AD203B41FA5}">
                      <a16:colId xmlns:a16="http://schemas.microsoft.com/office/drawing/2014/main" val="1897182206"/>
                    </a:ext>
                  </a:extLst>
                </a:gridCol>
                <a:gridCol w="1439964">
                  <a:extLst>
                    <a:ext uri="{9D8B030D-6E8A-4147-A177-3AD203B41FA5}">
                      <a16:colId xmlns:a16="http://schemas.microsoft.com/office/drawing/2014/main" val="2635891562"/>
                    </a:ext>
                  </a:extLst>
                </a:gridCol>
                <a:gridCol w="1563390">
                  <a:extLst>
                    <a:ext uri="{9D8B030D-6E8A-4147-A177-3AD203B41FA5}">
                      <a16:colId xmlns:a16="http://schemas.microsoft.com/office/drawing/2014/main" val="2650713196"/>
                    </a:ext>
                  </a:extLst>
                </a:gridCol>
                <a:gridCol w="1563390">
                  <a:extLst>
                    <a:ext uri="{9D8B030D-6E8A-4147-A177-3AD203B41FA5}">
                      <a16:colId xmlns:a16="http://schemas.microsoft.com/office/drawing/2014/main" val="837094519"/>
                    </a:ext>
                  </a:extLst>
                </a:gridCol>
                <a:gridCol w="1439964">
                  <a:extLst>
                    <a:ext uri="{9D8B030D-6E8A-4147-A177-3AD203B41FA5}">
                      <a16:colId xmlns:a16="http://schemas.microsoft.com/office/drawing/2014/main" val="1041410761"/>
                    </a:ext>
                  </a:extLst>
                </a:gridCol>
              </a:tblGrid>
              <a:tr h="38797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综合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热轧板卷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冷轧板卷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839535"/>
                  </a:ext>
                </a:extLst>
              </a:tr>
              <a:tr h="3879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2022/7/29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4390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3969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1856584"/>
                  </a:ext>
                </a:extLst>
              </a:tr>
              <a:tr h="3879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2022/8/22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4273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4572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6798703"/>
                  </a:ext>
                </a:extLst>
              </a:tr>
              <a:tr h="38797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7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6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8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264376"/>
                  </a:ext>
                </a:extLst>
              </a:tr>
              <a:tr h="38797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8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8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838007"/>
                  </a:ext>
                </a:extLst>
              </a:tr>
            </a:tbl>
          </a:graphicData>
        </a:graphic>
      </p:graphicFrame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794652"/>
              </p:ext>
            </p:extLst>
          </p:nvPr>
        </p:nvGraphicFramePr>
        <p:xfrm>
          <a:off x="334963" y="765175"/>
          <a:ext cx="11522075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464118"/>
              </p:ext>
            </p:extLst>
          </p:nvPr>
        </p:nvGraphicFramePr>
        <p:xfrm>
          <a:off x="846035" y="3230264"/>
          <a:ext cx="10758589" cy="2102118"/>
        </p:xfrm>
        <a:graphic>
          <a:graphicData uri="http://schemas.openxmlformats.org/drawingml/2006/table">
            <a:tbl>
              <a:tblPr/>
              <a:tblGrid>
                <a:gridCol w="1871953">
                  <a:extLst>
                    <a:ext uri="{9D8B030D-6E8A-4147-A177-3AD203B41FA5}">
                      <a16:colId xmlns:a16="http://schemas.microsoft.com/office/drawing/2014/main" val="3383181876"/>
                    </a:ext>
                  </a:extLst>
                </a:gridCol>
                <a:gridCol w="1439964">
                  <a:extLst>
                    <a:ext uri="{9D8B030D-6E8A-4147-A177-3AD203B41FA5}">
                      <a16:colId xmlns:a16="http://schemas.microsoft.com/office/drawing/2014/main" val="3950065636"/>
                    </a:ext>
                  </a:extLst>
                </a:gridCol>
                <a:gridCol w="1439964">
                  <a:extLst>
                    <a:ext uri="{9D8B030D-6E8A-4147-A177-3AD203B41FA5}">
                      <a16:colId xmlns:a16="http://schemas.microsoft.com/office/drawing/2014/main" val="2741177454"/>
                    </a:ext>
                  </a:extLst>
                </a:gridCol>
                <a:gridCol w="1439964">
                  <a:extLst>
                    <a:ext uri="{9D8B030D-6E8A-4147-A177-3AD203B41FA5}">
                      <a16:colId xmlns:a16="http://schemas.microsoft.com/office/drawing/2014/main" val="3523313985"/>
                    </a:ext>
                  </a:extLst>
                </a:gridCol>
                <a:gridCol w="1563390">
                  <a:extLst>
                    <a:ext uri="{9D8B030D-6E8A-4147-A177-3AD203B41FA5}">
                      <a16:colId xmlns:a16="http://schemas.microsoft.com/office/drawing/2014/main" val="770541538"/>
                    </a:ext>
                  </a:extLst>
                </a:gridCol>
                <a:gridCol w="1563390">
                  <a:extLst>
                    <a:ext uri="{9D8B030D-6E8A-4147-A177-3AD203B41FA5}">
                      <a16:colId xmlns:a16="http://schemas.microsoft.com/office/drawing/2014/main" val="1044339964"/>
                    </a:ext>
                  </a:extLst>
                </a:gridCol>
                <a:gridCol w="1439964">
                  <a:extLst>
                    <a:ext uri="{9D8B030D-6E8A-4147-A177-3AD203B41FA5}">
                      <a16:colId xmlns:a16="http://schemas.microsoft.com/office/drawing/2014/main" val="1471706073"/>
                    </a:ext>
                  </a:extLst>
                </a:gridCol>
              </a:tblGrid>
              <a:tr h="35035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综合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热轧板卷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冷轧板卷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717533"/>
                  </a:ext>
                </a:extLst>
              </a:tr>
              <a:tr h="350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2021/8/25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5302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5725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6440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5701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242191"/>
                  </a:ext>
                </a:extLst>
              </a:tr>
              <a:tr h="350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2022/7/29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4390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3969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541345"/>
                  </a:ext>
                </a:extLst>
              </a:tr>
              <a:tr h="350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2022/8/25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4316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4444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4247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39891"/>
                  </a:ext>
                </a:extLst>
              </a:tr>
              <a:tr h="35035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7D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1D1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4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A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487086"/>
                  </a:ext>
                </a:extLst>
              </a:tr>
              <a:tr h="35035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-24.7%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CC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-19.9%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B25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-19.7%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-31.0%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-28.9%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4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-24.7%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CC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1412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66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图表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9234581"/>
              </p:ext>
            </p:extLst>
          </p:nvPr>
        </p:nvGraphicFramePr>
        <p:xfrm>
          <a:off x="6096000" y="765176"/>
          <a:ext cx="5761037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4559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原燃料价格走势分化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图表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9791395"/>
              </p:ext>
            </p:extLst>
          </p:nvPr>
        </p:nvGraphicFramePr>
        <p:xfrm>
          <a:off x="265113" y="765176"/>
          <a:ext cx="5830887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722274"/>
              </p:ext>
            </p:extLst>
          </p:nvPr>
        </p:nvGraphicFramePr>
        <p:xfrm>
          <a:off x="6670622" y="4147916"/>
          <a:ext cx="4934003" cy="1253028"/>
        </p:xfrm>
        <a:graphic>
          <a:graphicData uri="http://schemas.openxmlformats.org/drawingml/2006/table">
            <a:tbl>
              <a:tblPr/>
              <a:tblGrid>
                <a:gridCol w="876599">
                  <a:extLst>
                    <a:ext uri="{9D8B030D-6E8A-4147-A177-3AD203B41FA5}">
                      <a16:colId xmlns:a16="http://schemas.microsoft.com/office/drawing/2014/main" val="2259730116"/>
                    </a:ext>
                  </a:extLst>
                </a:gridCol>
                <a:gridCol w="676234">
                  <a:extLst>
                    <a:ext uri="{9D8B030D-6E8A-4147-A177-3AD203B41FA5}">
                      <a16:colId xmlns:a16="http://schemas.microsoft.com/office/drawing/2014/main" val="124874919"/>
                    </a:ext>
                  </a:extLst>
                </a:gridCol>
                <a:gridCol w="676234">
                  <a:extLst>
                    <a:ext uri="{9D8B030D-6E8A-4147-A177-3AD203B41FA5}">
                      <a16:colId xmlns:a16="http://schemas.microsoft.com/office/drawing/2014/main" val="3378881495"/>
                    </a:ext>
                  </a:extLst>
                </a:gridCol>
                <a:gridCol w="676234">
                  <a:extLst>
                    <a:ext uri="{9D8B030D-6E8A-4147-A177-3AD203B41FA5}">
                      <a16:colId xmlns:a16="http://schemas.microsoft.com/office/drawing/2014/main" val="2322794084"/>
                    </a:ext>
                  </a:extLst>
                </a:gridCol>
                <a:gridCol w="676234">
                  <a:extLst>
                    <a:ext uri="{9D8B030D-6E8A-4147-A177-3AD203B41FA5}">
                      <a16:colId xmlns:a16="http://schemas.microsoft.com/office/drawing/2014/main" val="2259040639"/>
                    </a:ext>
                  </a:extLst>
                </a:gridCol>
                <a:gridCol w="676234">
                  <a:extLst>
                    <a:ext uri="{9D8B030D-6E8A-4147-A177-3AD203B41FA5}">
                      <a16:colId xmlns:a16="http://schemas.microsoft.com/office/drawing/2014/main" val="4130981953"/>
                    </a:ext>
                  </a:extLst>
                </a:gridCol>
                <a:gridCol w="676234">
                  <a:extLst>
                    <a:ext uri="{9D8B030D-6E8A-4147-A177-3AD203B41FA5}">
                      <a16:colId xmlns:a16="http://schemas.microsoft.com/office/drawing/2014/main" val="2199467277"/>
                    </a:ext>
                  </a:extLst>
                </a:gridCol>
              </a:tblGrid>
              <a:tr h="20883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主焦煤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废钢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9693521"/>
                  </a:ext>
                </a:extLst>
              </a:tr>
              <a:tr h="20883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2021-08-25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3229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1099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3693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7699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9163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246901"/>
                  </a:ext>
                </a:extLst>
              </a:tr>
              <a:tr h="20883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2022-07-29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2413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2836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7166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7614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496693"/>
                  </a:ext>
                </a:extLst>
              </a:tr>
              <a:tr h="20883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2022-08-25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2764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819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3223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7600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885775"/>
                  </a:ext>
                </a:extLst>
              </a:tr>
              <a:tr h="20883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8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3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381676"/>
                  </a:ext>
                </a:extLst>
              </a:tr>
              <a:tr h="20883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-29.9%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E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-25.5%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C7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E1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8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717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322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104958"/>
              </p:ext>
            </p:extLst>
          </p:nvPr>
        </p:nvGraphicFramePr>
        <p:xfrm>
          <a:off x="266700" y="765174"/>
          <a:ext cx="115903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88736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钢厂亏损改善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760048"/>
              </p:ext>
            </p:extLst>
          </p:nvPr>
        </p:nvGraphicFramePr>
        <p:xfrm>
          <a:off x="717845" y="4332716"/>
          <a:ext cx="7699761" cy="1488456"/>
        </p:xfrm>
        <a:graphic>
          <a:graphicData uri="http://schemas.openxmlformats.org/drawingml/2006/table">
            <a:tbl>
              <a:tblPr/>
              <a:tblGrid>
                <a:gridCol w="1529405">
                  <a:extLst>
                    <a:ext uri="{9D8B030D-6E8A-4147-A177-3AD203B41FA5}">
                      <a16:colId xmlns:a16="http://schemas.microsoft.com/office/drawing/2014/main" val="1904379179"/>
                    </a:ext>
                  </a:extLst>
                </a:gridCol>
                <a:gridCol w="1265714">
                  <a:extLst>
                    <a:ext uri="{9D8B030D-6E8A-4147-A177-3AD203B41FA5}">
                      <a16:colId xmlns:a16="http://schemas.microsoft.com/office/drawing/2014/main" val="654809603"/>
                    </a:ext>
                  </a:extLst>
                </a:gridCol>
                <a:gridCol w="1265714">
                  <a:extLst>
                    <a:ext uri="{9D8B030D-6E8A-4147-A177-3AD203B41FA5}">
                      <a16:colId xmlns:a16="http://schemas.microsoft.com/office/drawing/2014/main" val="3722790314"/>
                    </a:ext>
                  </a:extLst>
                </a:gridCol>
                <a:gridCol w="1819464">
                  <a:extLst>
                    <a:ext uri="{9D8B030D-6E8A-4147-A177-3AD203B41FA5}">
                      <a16:colId xmlns:a16="http://schemas.microsoft.com/office/drawing/2014/main" val="4248778602"/>
                    </a:ext>
                  </a:extLst>
                </a:gridCol>
                <a:gridCol w="1819464">
                  <a:extLst>
                    <a:ext uri="{9D8B030D-6E8A-4147-A177-3AD203B41FA5}">
                      <a16:colId xmlns:a16="http://schemas.microsoft.com/office/drawing/2014/main" val="476277949"/>
                    </a:ext>
                  </a:extLst>
                </a:gridCol>
              </a:tblGrid>
              <a:tr h="248076">
                <a:tc>
                  <a:txBody>
                    <a:bodyPr/>
                    <a:lstStyle/>
                    <a:p>
                      <a:pPr algn="ctr" fontAlgn="ctr"/>
                      <a:endParaRPr lang="zh-CN" altLang="en-US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冷轧板卷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热轧板卷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螺纹钢：电炉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螺纹钢：高炉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127114"/>
                  </a:ext>
                </a:extLst>
              </a:tr>
              <a:tr h="2480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2021-08-25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1148.7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995.2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300.8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671.1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6550711"/>
                  </a:ext>
                </a:extLst>
              </a:tr>
              <a:tr h="2480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2022-07-29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140.7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146.0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182.5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203816"/>
                  </a:ext>
                </a:extLst>
              </a:tr>
              <a:tr h="2480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2022-08-25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-73.0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98.1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-133.9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101.1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8097162"/>
                  </a:ext>
                </a:extLst>
              </a:tr>
              <a:tr h="248076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-75.8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D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-42.7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-279.9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E5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-81.4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518117"/>
                  </a:ext>
                </a:extLst>
              </a:tr>
              <a:tr h="248076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-1221.7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-897.1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5CB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-434.7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B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-570.0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9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6152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55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08176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盈利钢厂比例大幅回升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8860922"/>
              </p:ext>
            </p:extLst>
          </p:nvPr>
        </p:nvGraphicFramePr>
        <p:xfrm>
          <a:off x="266700" y="765174"/>
          <a:ext cx="1159033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8553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391572"/>
              </p:ext>
            </p:extLst>
          </p:nvPr>
        </p:nvGraphicFramePr>
        <p:xfrm>
          <a:off x="265113" y="765175"/>
          <a:ext cx="11591925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38101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高炉产能利用率持续回升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581411"/>
              </p:ext>
            </p:extLst>
          </p:nvPr>
        </p:nvGraphicFramePr>
        <p:xfrm>
          <a:off x="658738" y="3578010"/>
          <a:ext cx="5502780" cy="2233128"/>
        </p:xfrm>
        <a:graphic>
          <a:graphicData uri="http://schemas.openxmlformats.org/drawingml/2006/table">
            <a:tbl>
              <a:tblPr/>
              <a:tblGrid>
                <a:gridCol w="1528550">
                  <a:extLst>
                    <a:ext uri="{9D8B030D-6E8A-4147-A177-3AD203B41FA5}">
                      <a16:colId xmlns:a16="http://schemas.microsoft.com/office/drawing/2014/main" val="3792252419"/>
                    </a:ext>
                  </a:extLst>
                </a:gridCol>
                <a:gridCol w="1987115">
                  <a:extLst>
                    <a:ext uri="{9D8B030D-6E8A-4147-A177-3AD203B41FA5}">
                      <a16:colId xmlns:a16="http://schemas.microsoft.com/office/drawing/2014/main" val="3168400690"/>
                    </a:ext>
                  </a:extLst>
                </a:gridCol>
                <a:gridCol w="1987115">
                  <a:extLst>
                    <a:ext uri="{9D8B030D-6E8A-4147-A177-3AD203B41FA5}">
                      <a16:colId xmlns:a16="http://schemas.microsoft.com/office/drawing/2014/main" val="501126665"/>
                    </a:ext>
                  </a:extLst>
                </a:gridCol>
              </a:tblGrid>
              <a:tr h="37218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高炉产能利用率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电炉产能利用率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135660"/>
                  </a:ext>
                </a:extLst>
              </a:tr>
              <a:tr h="3721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2021-08-27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69.35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847317"/>
                  </a:ext>
                </a:extLst>
              </a:tr>
              <a:tr h="3721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2022-07-29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79.3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37.6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789333"/>
                  </a:ext>
                </a:extLst>
              </a:tr>
              <a:tr h="3721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2022-08-26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85.27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39.42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796754"/>
                  </a:ext>
                </a:extLst>
              </a:tr>
              <a:tr h="37218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-29.93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825992"/>
                  </a:ext>
                </a:extLst>
              </a:tr>
              <a:tr h="37218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0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07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97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9484912"/>
              </p:ext>
            </p:extLst>
          </p:nvPr>
        </p:nvGraphicFramePr>
        <p:xfrm>
          <a:off x="266700" y="765175"/>
          <a:ext cx="115903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17591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成交进一步走低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065224"/>
              </p:ext>
            </p:extLst>
          </p:nvPr>
        </p:nvGraphicFramePr>
        <p:xfrm>
          <a:off x="7096125" y="1739462"/>
          <a:ext cx="4508500" cy="1781406"/>
        </p:xfrm>
        <a:graphic>
          <a:graphicData uri="http://schemas.openxmlformats.org/drawingml/2006/table">
            <a:tbl>
              <a:tblPr/>
              <a:tblGrid>
                <a:gridCol w="901700">
                  <a:extLst>
                    <a:ext uri="{9D8B030D-6E8A-4147-A177-3AD203B41FA5}">
                      <a16:colId xmlns:a16="http://schemas.microsoft.com/office/drawing/2014/main" val="2073564537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4177287649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844072633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10903456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287602796"/>
                    </a:ext>
                  </a:extLst>
                </a:gridCol>
              </a:tblGrid>
              <a:tr h="29690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Arial" panose="020B0604020202020204" pitchFamily="34" charset="0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南方大区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华东大区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北方大区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389588"/>
                  </a:ext>
                </a:extLst>
              </a:tr>
              <a:tr h="2969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184686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51518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102203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30966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613749"/>
                  </a:ext>
                </a:extLst>
              </a:tr>
              <a:tr h="2969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154190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44539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82795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26856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103724"/>
                  </a:ext>
                </a:extLst>
              </a:tr>
              <a:tr h="2969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149016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40286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81721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27009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816971"/>
                  </a:ext>
                </a:extLst>
              </a:tr>
              <a:tr h="296901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1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FC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160403"/>
                  </a:ext>
                </a:extLst>
              </a:tr>
              <a:tr h="296901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-19.3%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C48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-21.8%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C28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D7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79646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544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1895355"/>
              </p:ext>
            </p:extLst>
          </p:nvPr>
        </p:nvGraphicFramePr>
        <p:xfrm>
          <a:off x="266700" y="765176"/>
          <a:ext cx="5829300" cy="5447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834685"/>
              </p:ext>
            </p:extLst>
          </p:nvPr>
        </p:nvGraphicFramePr>
        <p:xfrm>
          <a:off x="865340" y="3247206"/>
          <a:ext cx="3864504" cy="2346960"/>
        </p:xfrm>
        <a:graphic>
          <a:graphicData uri="http://schemas.openxmlformats.org/drawingml/2006/table">
            <a:tbl>
              <a:tblPr/>
              <a:tblGrid>
                <a:gridCol w="1134533">
                  <a:extLst>
                    <a:ext uri="{9D8B030D-6E8A-4147-A177-3AD203B41FA5}">
                      <a16:colId xmlns:a16="http://schemas.microsoft.com/office/drawing/2014/main" val="2083389884"/>
                    </a:ext>
                  </a:extLst>
                </a:gridCol>
                <a:gridCol w="1134533">
                  <a:extLst>
                    <a:ext uri="{9D8B030D-6E8A-4147-A177-3AD203B41FA5}">
                      <a16:colId xmlns:a16="http://schemas.microsoft.com/office/drawing/2014/main" val="2385190855"/>
                    </a:ext>
                  </a:extLst>
                </a:gridCol>
                <a:gridCol w="1595438">
                  <a:extLst>
                    <a:ext uri="{9D8B030D-6E8A-4147-A177-3AD203B41FA5}">
                      <a16:colId xmlns:a16="http://schemas.microsoft.com/office/drawing/2014/main" val="1793799053"/>
                    </a:ext>
                  </a:extLst>
                </a:gridCol>
              </a:tblGrid>
              <a:tr h="1849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近几年</a:t>
                      </a:r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月份较</a:t>
                      </a:r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月份需求恢复情况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230432"/>
                  </a:ext>
                </a:extLst>
              </a:tr>
              <a:tr h="184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14.6%</a:t>
                      </a:r>
                    </a:p>
                  </a:txBody>
                  <a:tcPr marL="0" marR="288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  <a:r>
                        <a:rPr lang="zh-CN" altLang="en-US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lang="zh-CN" altLang="en-US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月日均测算</a:t>
                      </a:r>
                      <a:endParaRPr lang="zh-CN" altLang="en-US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4183203"/>
                  </a:ext>
                </a:extLst>
              </a:tr>
              <a:tr h="184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2.7%</a:t>
                      </a:r>
                    </a:p>
                  </a:txBody>
                  <a:tcPr marL="0" marR="288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393293"/>
                  </a:ext>
                </a:extLst>
              </a:tr>
              <a:tr h="184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17.0%</a:t>
                      </a:r>
                    </a:p>
                  </a:txBody>
                  <a:tcPr marL="0" marR="288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894275"/>
                  </a:ext>
                </a:extLst>
              </a:tr>
              <a:tr h="184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4.1%</a:t>
                      </a:r>
                    </a:p>
                  </a:txBody>
                  <a:tcPr marL="0" marR="288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4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0436189"/>
                  </a:ext>
                </a:extLst>
              </a:tr>
              <a:tr h="184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7.3%</a:t>
                      </a:r>
                    </a:p>
                  </a:txBody>
                  <a:tcPr marL="0" marR="288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4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186289"/>
                  </a:ext>
                </a:extLst>
              </a:tr>
              <a:tr h="184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7.1%</a:t>
                      </a:r>
                    </a:p>
                  </a:txBody>
                  <a:tcPr marL="0" marR="288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0850889"/>
                  </a:ext>
                </a:extLst>
              </a:tr>
              <a:tr h="184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-3.8%</a:t>
                      </a:r>
                    </a:p>
                  </a:txBody>
                  <a:tcPr marL="0" marR="288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243484"/>
                  </a:ext>
                </a:extLst>
              </a:tr>
              <a:tr h="1849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平均值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7.0%</a:t>
                      </a:r>
                    </a:p>
                  </a:txBody>
                  <a:tcPr marL="0" marR="288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161110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018697"/>
                  </a:ext>
                </a:extLst>
              </a:tr>
              <a:tr h="1849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最高值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17.0%</a:t>
                      </a:r>
                    </a:p>
                  </a:txBody>
                  <a:tcPr marL="0" marR="288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176172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676759"/>
                  </a:ext>
                </a:extLst>
              </a:tr>
              <a:tr h="1849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中位数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7.1%</a:t>
                      </a:r>
                    </a:p>
                  </a:txBody>
                  <a:tcPr marL="0" marR="28800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161202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6373543"/>
                  </a:ext>
                </a:extLst>
              </a:tr>
            </a:tbl>
          </a:graphicData>
        </a:graphic>
      </p:graphicFrame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08050"/>
            <a:ext cx="5761038" cy="5221288"/>
          </a:xfrm>
          <a:prstGeom prst="rect">
            <a:avLst/>
          </a:prstGeom>
        </p:spPr>
      </p:pic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44522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后期需求恢复但并不乐观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230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75702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库存不低，结构不好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654709"/>
              </p:ext>
            </p:extLst>
          </p:nvPr>
        </p:nvGraphicFramePr>
        <p:xfrm>
          <a:off x="587375" y="908049"/>
          <a:ext cx="11017249" cy="5221290"/>
        </p:xfrm>
        <a:graphic>
          <a:graphicData uri="http://schemas.openxmlformats.org/drawingml/2006/table">
            <a:tbl>
              <a:tblPr/>
              <a:tblGrid>
                <a:gridCol w="1597006">
                  <a:extLst>
                    <a:ext uri="{9D8B030D-6E8A-4147-A177-3AD203B41FA5}">
                      <a16:colId xmlns:a16="http://schemas.microsoft.com/office/drawing/2014/main" val="733789546"/>
                    </a:ext>
                  </a:extLst>
                </a:gridCol>
                <a:gridCol w="1487408">
                  <a:extLst>
                    <a:ext uri="{9D8B030D-6E8A-4147-A177-3AD203B41FA5}">
                      <a16:colId xmlns:a16="http://schemas.microsoft.com/office/drawing/2014/main" val="985430187"/>
                    </a:ext>
                  </a:extLst>
                </a:gridCol>
                <a:gridCol w="1586567">
                  <a:extLst>
                    <a:ext uri="{9D8B030D-6E8A-4147-A177-3AD203B41FA5}">
                      <a16:colId xmlns:a16="http://schemas.microsoft.com/office/drawing/2014/main" val="3371367255"/>
                    </a:ext>
                  </a:extLst>
                </a:gridCol>
                <a:gridCol w="1586567">
                  <a:extLst>
                    <a:ext uri="{9D8B030D-6E8A-4147-A177-3AD203B41FA5}">
                      <a16:colId xmlns:a16="http://schemas.microsoft.com/office/drawing/2014/main" val="1004494095"/>
                    </a:ext>
                  </a:extLst>
                </a:gridCol>
                <a:gridCol w="1586567">
                  <a:extLst>
                    <a:ext uri="{9D8B030D-6E8A-4147-A177-3AD203B41FA5}">
                      <a16:colId xmlns:a16="http://schemas.microsoft.com/office/drawing/2014/main" val="2093370521"/>
                    </a:ext>
                  </a:extLst>
                </a:gridCol>
                <a:gridCol w="1586567">
                  <a:extLst>
                    <a:ext uri="{9D8B030D-6E8A-4147-A177-3AD203B41FA5}">
                      <a16:colId xmlns:a16="http://schemas.microsoft.com/office/drawing/2014/main" val="844796774"/>
                    </a:ext>
                  </a:extLst>
                </a:gridCol>
                <a:gridCol w="1586567">
                  <a:extLst>
                    <a:ext uri="{9D8B030D-6E8A-4147-A177-3AD203B41FA5}">
                      <a16:colId xmlns:a16="http://schemas.microsoft.com/office/drawing/2014/main" val="1991765427"/>
                    </a:ext>
                  </a:extLst>
                </a:gridCol>
              </a:tblGrid>
              <a:tr h="52212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年同期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库存环比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库存同比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6876739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789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-280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347174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7547281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783807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256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162708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136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136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5282620"/>
                  </a:ext>
                </a:extLst>
              </a:tr>
              <a:tr h="52212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钢材库存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社会合计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1483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1174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1140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-342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5688676"/>
                  </a:ext>
                </a:extLst>
              </a:tr>
              <a:tr h="52212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钢厂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月中旬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1493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1705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1733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685383"/>
                  </a:ext>
                </a:extLst>
              </a:tr>
              <a:tr h="52212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2976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2879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2873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895112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唐山方坯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96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4826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764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5476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36550" y="765175"/>
            <a:ext cx="11422463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fontAlgn="ctr">
              <a:lnSpc>
                <a:spcPts val="4500"/>
              </a:lnSpc>
              <a:buFont typeface="+mj-lt"/>
              <a:buAutoNum type="arabicPeriod"/>
            </a:pP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经济形势依然不容乐观，投资继续发力困难。</a:t>
            </a: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 fontAlgn="ctr">
              <a:lnSpc>
                <a:spcPts val="4500"/>
              </a:lnSpc>
              <a:buFont typeface="+mj-lt"/>
              <a:buAutoNum type="arabicPeriod"/>
            </a:pP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月份钢材需求将季节性恢复，但受地产投资疲软和疫情等不确定性因素影响，需求恢复强度有限。</a:t>
            </a: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 fontAlgn="ctr">
              <a:lnSpc>
                <a:spcPts val="4500"/>
              </a:lnSpc>
              <a:buFont typeface="+mj-lt"/>
              <a:buAutoNum type="arabicPeriod"/>
            </a:pP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预计后期市场震荡偏强，整体呈先涨后跌态势。</a:t>
            </a: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272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9927256F-1C15-4909-A4C8-3F52965B2BCC}"/>
              </a:ext>
            </a:extLst>
          </p:cNvPr>
          <p:cNvSpPr txBox="1"/>
          <p:nvPr/>
        </p:nvSpPr>
        <p:spPr>
          <a:xfrm>
            <a:off x="418744" y="777453"/>
            <a:ext cx="11438294" cy="3247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煤炭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：目前钢材市场震荡运行，积极与国矿沟通、谈判，力争</a:t>
            </a:r>
            <a:r>
              <a:rPr lang="en-US" altLang="zh-CN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季度长协价格稳中有降，紧随市场，快速调整地方煤招标价格，在优质保证产线需求的同时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，最大限度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降低采购成本。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焦炭：弱稳运行，关注后期钢厂复产和焦煤市场支撑。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铁精粉：矿价震荡偏强运行，维持各品种合理库存水平。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锰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系合金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：由于前期亏损影响，合金厂减产，产量偏低，供应减少，受成本支撑及钢厂复产预期，预计三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大合金价格小幅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波动，整体稳中偏强运行。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部采购建议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19918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0301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Text Box 3">
            <a:extLst>
              <a:ext uri="{FF2B5EF4-FFF2-40B4-BE49-F238E27FC236}">
                <a16:creationId xmlns:a16="http://schemas.microsoft.com/office/drawing/2014/main" id="{AB1561E7-DA71-4F4E-BB29-6DC9842F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2400"/>
            <a:ext cx="11522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zh-CN" sz="4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</a:p>
        </p:txBody>
      </p:sp>
      <p:sp>
        <p:nvSpPr>
          <p:cNvPr id="35847" name="Text Box 4">
            <a:extLst>
              <a:ext uri="{FF2B5EF4-FFF2-40B4-BE49-F238E27FC236}">
                <a16:creationId xmlns:a16="http://schemas.microsoft.com/office/drawing/2014/main" id="{7212B68C-248D-44C1-A74A-65B4B00A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382838"/>
            <a:ext cx="115220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FA62813-3A83-48C9-BC41-A0D349336367}"/>
                </a:ext>
              </a:extLst>
            </p:cNvPr>
            <p:cNvSpPr/>
            <p:nvPr/>
          </p:nvSpPr>
          <p:spPr>
            <a:xfrm>
              <a:off x="0" y="0"/>
              <a:ext cx="12192000" cy="5072063"/>
            </a:xfrm>
            <a:prstGeom prst="rect">
              <a:avLst/>
            </a:prstGeom>
            <a:solidFill>
              <a:srgbClr val="007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8B6E4D2-6A0A-4B5A-B28F-19AE320427BF}"/>
                </a:ext>
              </a:extLst>
            </p:cNvPr>
            <p:cNvSpPr/>
            <p:nvPr/>
          </p:nvSpPr>
          <p:spPr>
            <a:xfrm>
              <a:off x="0" y="5074549"/>
              <a:ext cx="12192000" cy="1412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2189B13-3216-4335-9D05-16926214262A}"/>
                </a:ext>
              </a:extLst>
            </p:cNvPr>
            <p:cNvSpPr/>
            <p:nvPr/>
          </p:nvSpPr>
          <p:spPr>
            <a:xfrm>
              <a:off x="0" y="5399088"/>
              <a:ext cx="12192000" cy="1458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330095" y="5437188"/>
              <a:ext cx="3531809" cy="817562"/>
              <a:chOff x="4819650" y="5437188"/>
              <a:chExt cx="3531809" cy="817562"/>
            </a:xfrm>
          </p:grpSpPr>
          <p:pic>
            <p:nvPicPr>
              <p:cNvPr id="9" name="图片 10">
                <a:extLst>
                  <a:ext uri="{FF2B5EF4-FFF2-40B4-BE49-F238E27FC236}">
                    <a16:creationId xmlns:a16="http://schemas.microsoft.com/office/drawing/2014/main" id="{4CEAB2EC-CAED-4716-BDB4-52E97BEFA0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9650" y="5437188"/>
                <a:ext cx="2570163" cy="817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文本框 9"/>
              <p:cNvSpPr txBox="1"/>
              <p:nvPr/>
            </p:nvSpPr>
            <p:spPr>
              <a:xfrm>
                <a:off x="5691385" y="5550731"/>
                <a:ext cx="2660074" cy="6309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35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河钢股份有限公司</a:t>
                </a:r>
                <a:endParaRPr lang="en-US" altLang="zh-CN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HBIS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</a:t>
                </a:r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COMPANY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ＬＩＭＩＴＥＤ</a:t>
                </a:r>
              </a:p>
            </p:txBody>
          </p:sp>
        </p:grpSp>
      </p:grpSp>
      <p:sp>
        <p:nvSpPr>
          <p:cNvPr id="11" name="标题 1">
            <a:extLst>
              <a:ext uri="{FF2B5EF4-FFF2-40B4-BE49-F238E27FC236}">
                <a16:creationId xmlns:a16="http://schemas.microsoft.com/office/drawing/2014/main" id="{F71D052C-D265-4333-AD46-B7944C120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2114550"/>
            <a:ext cx="10866438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88618</TotalTime>
  <Words>1950</Words>
  <Application>Microsoft Office PowerPoint</Application>
  <PresentationFormat>宽屏</PresentationFormat>
  <Paragraphs>477</Paragraphs>
  <Slides>13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等线</vt:lpstr>
      <vt:lpstr>等线 Light</vt:lpstr>
      <vt:lpstr>Microsoft YaHei</vt:lpstr>
      <vt:lpstr>Microsoft YaHei</vt:lpstr>
      <vt:lpstr>微软雅黑 Light</vt:lpstr>
      <vt:lpstr>Arial</vt:lpstr>
      <vt:lpstr>Office 主题​​</vt:lpstr>
      <vt:lpstr>宏观经济和行业市场简析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冉沐晗</dc:creator>
  <cp:lastModifiedBy>冉沐晗</cp:lastModifiedBy>
  <cp:revision>3785</cp:revision>
  <dcterms:created xsi:type="dcterms:W3CDTF">2017-10-16T02:28:00Z</dcterms:created>
  <dcterms:modified xsi:type="dcterms:W3CDTF">2022-09-23T02:00:47Z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