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7.xml" ContentType="application/vnd.openxmlformats-officedocument.themeOverride+xml"/>
  <Override PartName="/ppt/charts/chart13.xml" ContentType="application/vnd.openxmlformats-officedocument.drawingml.chart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theme/themeOverride12.xml" ContentType="application/vnd.openxmlformats-officedocument.themeOverride+xml"/>
  <Override PartName="/ppt/charts/chart1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2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48" r:id="rId2"/>
  </p:sldMasterIdLst>
  <p:notesMasterIdLst>
    <p:notesMasterId r:id="rId23"/>
  </p:notesMasterIdLst>
  <p:sldIdLst>
    <p:sldId id="256" r:id="rId3"/>
    <p:sldId id="549" r:id="rId4"/>
    <p:sldId id="526" r:id="rId5"/>
    <p:sldId id="552" r:id="rId6"/>
    <p:sldId id="551" r:id="rId7"/>
    <p:sldId id="538" r:id="rId8"/>
    <p:sldId id="548" r:id="rId9"/>
    <p:sldId id="513" r:id="rId10"/>
    <p:sldId id="527" r:id="rId11"/>
    <p:sldId id="540" r:id="rId12"/>
    <p:sldId id="541" r:id="rId13"/>
    <p:sldId id="547" r:id="rId14"/>
    <p:sldId id="529" r:id="rId15"/>
    <p:sldId id="546" r:id="rId16"/>
    <p:sldId id="531" r:id="rId17"/>
    <p:sldId id="537" r:id="rId18"/>
    <p:sldId id="550" r:id="rId19"/>
    <p:sldId id="534" r:id="rId20"/>
    <p:sldId id="525" r:id="rId21"/>
    <p:sldId id="258" r:id="rId2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  <p15:guide id="11" pos="370" userDrawn="1">
          <p15:clr>
            <a:srgbClr val="A4A3A4"/>
          </p15:clr>
        </p15:guide>
        <p15:guide id="12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CF5F8"/>
    <a:srgbClr val="5B9BD5"/>
    <a:srgbClr val="EF8B48"/>
    <a:srgbClr val="0070C0"/>
    <a:srgbClr val="FBCED0"/>
    <a:srgbClr val="C2232B"/>
    <a:srgbClr val="27737C"/>
    <a:srgbClr val="FCEBF0"/>
    <a:srgbClr val="FBD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0" autoAdjust="0"/>
    <p:restoredTop sz="77209" autoAdjust="0"/>
  </p:normalViewPr>
  <p:slideViewPr>
    <p:cSldViewPr snapToGrid="0" showGuides="1">
      <p:cViewPr varScale="1">
        <p:scale>
          <a:sx n="124" d="100"/>
          <a:sy n="124" d="100"/>
        </p:scale>
        <p:origin x="474" y="120"/>
      </p:cViewPr>
      <p:guideLst>
        <p:guide orient="horz" pos="2137"/>
        <p:guide pos="3840"/>
        <p:guide orient="horz" pos="572"/>
        <p:guide orient="horz" pos="3861"/>
        <p:guide pos="211"/>
        <p:guide pos="7469"/>
        <p:guide orient="horz" pos="482"/>
        <p:guide pos="167"/>
        <p:guide pos="5428"/>
        <p:guide pos="279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2.xlsx"/><Relationship Id="rId1" Type="http://schemas.openxmlformats.org/officeDocument/2006/relationships/themeOverride" Target="../theme/themeOverrid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__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___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HBIS\&#26700;&#38754;\&#24066;&#22330;&#20998;&#26512;\18.&#27611;&#21033;&#27979;&#31639;.xls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6.xlsx"/><Relationship Id="rId1" Type="http://schemas.openxmlformats.org/officeDocument/2006/relationships/themeOverride" Target="../theme/themeOverride1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zh-CN"/>
              <a:t>全球：制造业</a:t>
            </a:r>
            <a:r>
              <a:rPr lang="en-US"/>
              <a:t>PMI</a:t>
            </a:r>
            <a:endParaRPr lang="zh-CN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综合指数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yyyy\-mm\-dd</c:formatCode>
                <c:ptCount val="36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</c:numCache>
            </c:numRef>
          </c:cat>
          <c:val>
            <c:numRef>
              <c:f>导出数据!$B$3:$B$38</c:f>
              <c:numCache>
                <c:formatCode>General</c:formatCode>
                <c:ptCount val="36"/>
                <c:pt idx="0">
                  <c:v>53.6</c:v>
                </c:pt>
                <c:pt idx="1">
                  <c:v>53.2</c:v>
                </c:pt>
                <c:pt idx="2">
                  <c:v>54.3</c:v>
                </c:pt>
                <c:pt idx="3">
                  <c:v>54.2</c:v>
                </c:pt>
                <c:pt idx="4">
                  <c:v>54.3</c:v>
                </c:pt>
                <c:pt idx="5">
                  <c:v>54.1</c:v>
                </c:pt>
                <c:pt idx="6">
                  <c:v>54.1</c:v>
                </c:pt>
                <c:pt idx="7">
                  <c:v>55.4</c:v>
                </c:pt>
                <c:pt idx="8">
                  <c:v>55.5</c:v>
                </c:pt>
                <c:pt idx="9">
                  <c:v>56</c:v>
                </c:pt>
                <c:pt idx="10">
                  <c:v>55.9</c:v>
                </c:pt>
                <c:pt idx="11">
                  <c:v>55</c:v>
                </c:pt>
                <c:pt idx="12">
                  <c:v>53.9</c:v>
                </c:pt>
                <c:pt idx="13">
                  <c:v>53.6</c:v>
                </c:pt>
                <c:pt idx="14">
                  <c:v>53.8</c:v>
                </c:pt>
                <c:pt idx="15">
                  <c:v>53.8</c:v>
                </c:pt>
                <c:pt idx="16">
                  <c:v>53</c:v>
                </c:pt>
                <c:pt idx="17">
                  <c:v>52.4</c:v>
                </c:pt>
                <c:pt idx="18">
                  <c:v>51.8</c:v>
                </c:pt>
                <c:pt idx="19">
                  <c:v>50.6</c:v>
                </c:pt>
                <c:pt idx="20">
                  <c:v>47.9</c:v>
                </c:pt>
                <c:pt idx="21">
                  <c:v>42.4</c:v>
                </c:pt>
                <c:pt idx="22">
                  <c:v>39.6</c:v>
                </c:pt>
                <c:pt idx="23">
                  <c:v>47.3</c:v>
                </c:pt>
                <c:pt idx="24">
                  <c:v>47.1</c:v>
                </c:pt>
                <c:pt idx="25">
                  <c:v>50.4</c:v>
                </c:pt>
                <c:pt idx="26">
                  <c:v>50.1</c:v>
                </c:pt>
                <c:pt idx="27">
                  <c:v>50.3</c:v>
                </c:pt>
                <c:pt idx="28">
                  <c:v>49.8</c:v>
                </c:pt>
                <c:pt idx="29">
                  <c:v>49.7</c:v>
                </c:pt>
                <c:pt idx="30">
                  <c:v>49.5</c:v>
                </c:pt>
                <c:pt idx="31">
                  <c:v>49.3</c:v>
                </c:pt>
                <c:pt idx="32">
                  <c:v>49.4</c:v>
                </c:pt>
                <c:pt idx="33">
                  <c:v>49.8</c:v>
                </c:pt>
                <c:pt idx="34">
                  <c:v>50.4</c:v>
                </c:pt>
                <c:pt idx="35">
                  <c:v>50.5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50-4B8E-8B2C-12418975B32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新订单指数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yyyy\-mm\-dd</c:formatCode>
                <c:ptCount val="36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</c:numCache>
            </c:numRef>
          </c:cat>
          <c:val>
            <c:numRef>
              <c:f>导出数据!$C$3:$C$38</c:f>
              <c:numCache>
                <c:formatCode>General</c:formatCode>
                <c:ptCount val="36"/>
                <c:pt idx="0">
                  <c:v>53.5</c:v>
                </c:pt>
                <c:pt idx="1">
                  <c:v>52.2</c:v>
                </c:pt>
                <c:pt idx="2">
                  <c:v>53.4</c:v>
                </c:pt>
                <c:pt idx="3">
                  <c:v>53.2</c:v>
                </c:pt>
                <c:pt idx="4">
                  <c:v>53.7</c:v>
                </c:pt>
                <c:pt idx="5">
                  <c:v>53.9</c:v>
                </c:pt>
                <c:pt idx="6">
                  <c:v>53.6</c:v>
                </c:pt>
                <c:pt idx="7">
                  <c:v>55.3</c:v>
                </c:pt>
                <c:pt idx="8">
                  <c:v>55.7</c:v>
                </c:pt>
                <c:pt idx="9">
                  <c:v>57.3</c:v>
                </c:pt>
                <c:pt idx="10">
                  <c:v>56.8</c:v>
                </c:pt>
                <c:pt idx="11">
                  <c:v>55.8</c:v>
                </c:pt>
                <c:pt idx="12">
                  <c:v>54</c:v>
                </c:pt>
                <c:pt idx="13">
                  <c:v>54.2</c:v>
                </c:pt>
                <c:pt idx="14">
                  <c:v>54.4</c:v>
                </c:pt>
                <c:pt idx="15">
                  <c:v>55.1</c:v>
                </c:pt>
                <c:pt idx="16">
                  <c:v>54.9</c:v>
                </c:pt>
                <c:pt idx="17">
                  <c:v>53.8</c:v>
                </c:pt>
                <c:pt idx="18">
                  <c:v>52.8</c:v>
                </c:pt>
                <c:pt idx="19">
                  <c:v>51.2</c:v>
                </c:pt>
                <c:pt idx="20">
                  <c:v>46.8</c:v>
                </c:pt>
                <c:pt idx="21">
                  <c:v>36.4</c:v>
                </c:pt>
                <c:pt idx="22">
                  <c:v>31.5</c:v>
                </c:pt>
                <c:pt idx="23">
                  <c:v>43.8</c:v>
                </c:pt>
                <c:pt idx="24">
                  <c:v>45.2</c:v>
                </c:pt>
                <c:pt idx="25">
                  <c:v>50.8</c:v>
                </c:pt>
                <c:pt idx="26">
                  <c:v>50.3</c:v>
                </c:pt>
                <c:pt idx="27">
                  <c:v>50.4</c:v>
                </c:pt>
                <c:pt idx="28">
                  <c:v>50</c:v>
                </c:pt>
                <c:pt idx="29">
                  <c:v>49.4</c:v>
                </c:pt>
                <c:pt idx="30">
                  <c:v>49</c:v>
                </c:pt>
                <c:pt idx="31">
                  <c:v>49.2</c:v>
                </c:pt>
                <c:pt idx="32">
                  <c:v>49</c:v>
                </c:pt>
                <c:pt idx="33">
                  <c:v>49.5</c:v>
                </c:pt>
                <c:pt idx="34">
                  <c:v>50.1</c:v>
                </c:pt>
                <c:pt idx="35">
                  <c:v>49.9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50-4B8E-8B2C-12418975B32B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生产指数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yyyy\-mm\-dd</c:formatCode>
                <c:ptCount val="36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</c:numCache>
            </c:numRef>
          </c:cat>
          <c:val>
            <c:numRef>
              <c:f>导出数据!$D$3:$D$38</c:f>
              <c:numCache>
                <c:formatCode>General</c:formatCode>
                <c:ptCount val="36"/>
                <c:pt idx="0">
                  <c:v>51.9</c:v>
                </c:pt>
                <c:pt idx="1">
                  <c:v>51.4</c:v>
                </c:pt>
                <c:pt idx="2">
                  <c:v>53.3</c:v>
                </c:pt>
                <c:pt idx="3">
                  <c:v>52.5</c:v>
                </c:pt>
                <c:pt idx="4">
                  <c:v>51.5</c:v>
                </c:pt>
                <c:pt idx="5">
                  <c:v>52.1</c:v>
                </c:pt>
                <c:pt idx="6">
                  <c:v>51.8</c:v>
                </c:pt>
                <c:pt idx="7">
                  <c:v>54.4</c:v>
                </c:pt>
                <c:pt idx="8">
                  <c:v>54.4</c:v>
                </c:pt>
                <c:pt idx="9">
                  <c:v>55.6</c:v>
                </c:pt>
                <c:pt idx="10">
                  <c:v>55.8</c:v>
                </c:pt>
                <c:pt idx="11">
                  <c:v>55</c:v>
                </c:pt>
                <c:pt idx="12">
                  <c:v>54.3</c:v>
                </c:pt>
                <c:pt idx="13">
                  <c:v>54.1</c:v>
                </c:pt>
                <c:pt idx="14">
                  <c:v>54.9</c:v>
                </c:pt>
                <c:pt idx="15">
                  <c:v>55.3</c:v>
                </c:pt>
                <c:pt idx="16">
                  <c:v>54.3</c:v>
                </c:pt>
                <c:pt idx="17">
                  <c:v>53.7</c:v>
                </c:pt>
                <c:pt idx="18">
                  <c:v>53.6</c:v>
                </c:pt>
                <c:pt idx="19">
                  <c:v>52</c:v>
                </c:pt>
                <c:pt idx="20">
                  <c:v>47.3</c:v>
                </c:pt>
                <c:pt idx="21">
                  <c:v>39.1</c:v>
                </c:pt>
                <c:pt idx="22">
                  <c:v>32.5</c:v>
                </c:pt>
                <c:pt idx="23">
                  <c:v>45</c:v>
                </c:pt>
                <c:pt idx="24">
                  <c:v>43.5</c:v>
                </c:pt>
                <c:pt idx="25">
                  <c:v>50.8</c:v>
                </c:pt>
                <c:pt idx="26">
                  <c:v>50.4</c:v>
                </c:pt>
                <c:pt idx="27">
                  <c:v>51</c:v>
                </c:pt>
                <c:pt idx="28">
                  <c:v>50.3</c:v>
                </c:pt>
                <c:pt idx="29">
                  <c:v>50.1</c:v>
                </c:pt>
                <c:pt idx="30">
                  <c:v>50</c:v>
                </c:pt>
                <c:pt idx="31">
                  <c:v>49.4</c:v>
                </c:pt>
                <c:pt idx="32">
                  <c:v>49.5</c:v>
                </c:pt>
                <c:pt idx="33">
                  <c:v>50.1</c:v>
                </c:pt>
                <c:pt idx="34">
                  <c:v>50.6</c:v>
                </c:pt>
                <c:pt idx="35">
                  <c:v>50.3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50-4B8E-8B2C-12418975B32B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就业指数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yyyy\-mm\-dd</c:formatCode>
                <c:ptCount val="36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</c:numCache>
            </c:numRef>
          </c:cat>
          <c:val>
            <c:numRef>
              <c:f>导出数据!$E$3:$E$38</c:f>
              <c:numCache>
                <c:formatCode>General</c:formatCode>
                <c:ptCount val="36"/>
                <c:pt idx="0">
                  <c:v>51.4</c:v>
                </c:pt>
                <c:pt idx="1">
                  <c:v>51</c:v>
                </c:pt>
                <c:pt idx="2">
                  <c:v>51.7</c:v>
                </c:pt>
                <c:pt idx="3">
                  <c:v>51.3</c:v>
                </c:pt>
                <c:pt idx="4">
                  <c:v>51.8</c:v>
                </c:pt>
                <c:pt idx="5">
                  <c:v>51.4</c:v>
                </c:pt>
                <c:pt idx="6">
                  <c:v>52</c:v>
                </c:pt>
                <c:pt idx="7">
                  <c:v>52.7</c:v>
                </c:pt>
                <c:pt idx="8">
                  <c:v>52.6</c:v>
                </c:pt>
                <c:pt idx="9">
                  <c:v>52.5</c:v>
                </c:pt>
                <c:pt idx="10">
                  <c:v>52.6</c:v>
                </c:pt>
                <c:pt idx="11">
                  <c:v>51.6</c:v>
                </c:pt>
                <c:pt idx="12">
                  <c:v>50.7</c:v>
                </c:pt>
                <c:pt idx="13">
                  <c:v>50.3</c:v>
                </c:pt>
                <c:pt idx="14">
                  <c:v>50.1</c:v>
                </c:pt>
                <c:pt idx="15">
                  <c:v>50.1</c:v>
                </c:pt>
                <c:pt idx="16">
                  <c:v>49.5</c:v>
                </c:pt>
                <c:pt idx="17">
                  <c:v>49.4</c:v>
                </c:pt>
                <c:pt idx="18">
                  <c:v>48.6</c:v>
                </c:pt>
                <c:pt idx="19">
                  <c:v>47.3</c:v>
                </c:pt>
                <c:pt idx="20">
                  <c:v>46</c:v>
                </c:pt>
                <c:pt idx="21">
                  <c:v>43.1</c:v>
                </c:pt>
                <c:pt idx="22">
                  <c:v>41.5</c:v>
                </c:pt>
                <c:pt idx="23">
                  <c:v>47.3</c:v>
                </c:pt>
                <c:pt idx="24">
                  <c:v>47.2</c:v>
                </c:pt>
                <c:pt idx="25">
                  <c:v>49.8</c:v>
                </c:pt>
                <c:pt idx="26">
                  <c:v>49.6</c:v>
                </c:pt>
                <c:pt idx="27">
                  <c:v>50.1</c:v>
                </c:pt>
                <c:pt idx="28">
                  <c:v>49.2</c:v>
                </c:pt>
                <c:pt idx="29">
                  <c:v>49.5</c:v>
                </c:pt>
                <c:pt idx="30">
                  <c:v>49.6</c:v>
                </c:pt>
                <c:pt idx="31">
                  <c:v>49.2</c:v>
                </c:pt>
                <c:pt idx="32">
                  <c:v>49.8</c:v>
                </c:pt>
                <c:pt idx="33">
                  <c:v>49.9</c:v>
                </c:pt>
                <c:pt idx="34">
                  <c:v>50.6</c:v>
                </c:pt>
                <c:pt idx="35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50-4B8E-8B2C-12418975B32B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购进价</c:v>
                </c:pt>
              </c:strCache>
            </c:strRef>
          </c:tx>
          <c:spPr>
            <a:ln w="254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导出数据!$A$3:$A$38</c:f>
              <c:numCache>
                <c:formatCode>yyyy\-mm\-dd</c:formatCode>
                <c:ptCount val="36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</c:numCache>
            </c:numRef>
          </c:cat>
          <c:val>
            <c:numRef>
              <c:f>导出数据!$F$3:$F$38</c:f>
              <c:numCache>
                <c:formatCode>General</c:formatCode>
                <c:ptCount val="36"/>
                <c:pt idx="0">
                  <c:v>68.599999999999994</c:v>
                </c:pt>
                <c:pt idx="1">
                  <c:v>68.2</c:v>
                </c:pt>
                <c:pt idx="2">
                  <c:v>69.7</c:v>
                </c:pt>
                <c:pt idx="3">
                  <c:v>71.5</c:v>
                </c:pt>
                <c:pt idx="4">
                  <c:v>74.400000000000006</c:v>
                </c:pt>
                <c:pt idx="5">
                  <c:v>71.2</c:v>
                </c:pt>
                <c:pt idx="6">
                  <c:v>70.3</c:v>
                </c:pt>
                <c:pt idx="7">
                  <c:v>71.2</c:v>
                </c:pt>
                <c:pt idx="8">
                  <c:v>70.7</c:v>
                </c:pt>
                <c:pt idx="9">
                  <c:v>71.7</c:v>
                </c:pt>
                <c:pt idx="10">
                  <c:v>69.7</c:v>
                </c:pt>
                <c:pt idx="11">
                  <c:v>68.400000000000006</c:v>
                </c:pt>
                <c:pt idx="12">
                  <c:v>65.099999999999994</c:v>
                </c:pt>
                <c:pt idx="13">
                  <c:v>62.5</c:v>
                </c:pt>
                <c:pt idx="14">
                  <c:v>61</c:v>
                </c:pt>
                <c:pt idx="15">
                  <c:v>57.5</c:v>
                </c:pt>
                <c:pt idx="16">
                  <c:v>55.2</c:v>
                </c:pt>
                <c:pt idx="17">
                  <c:v>54.7</c:v>
                </c:pt>
                <c:pt idx="18">
                  <c:v>54.5</c:v>
                </c:pt>
                <c:pt idx="19">
                  <c:v>53.1</c:v>
                </c:pt>
                <c:pt idx="20">
                  <c:v>51.6</c:v>
                </c:pt>
                <c:pt idx="21">
                  <c:v>48</c:v>
                </c:pt>
                <c:pt idx="22">
                  <c:v>47.4</c:v>
                </c:pt>
                <c:pt idx="23">
                  <c:v>50.1</c:v>
                </c:pt>
                <c:pt idx="24">
                  <c:v>51.9</c:v>
                </c:pt>
                <c:pt idx="25">
                  <c:v>51.8</c:v>
                </c:pt>
                <c:pt idx="26">
                  <c:v>51.3</c:v>
                </c:pt>
                <c:pt idx="27">
                  <c:v>50.3</c:v>
                </c:pt>
                <c:pt idx="28">
                  <c:v>50.4</c:v>
                </c:pt>
                <c:pt idx="29">
                  <c:v>51</c:v>
                </c:pt>
                <c:pt idx="30">
                  <c:v>50.2</c:v>
                </c:pt>
                <c:pt idx="31">
                  <c:v>50.9</c:v>
                </c:pt>
                <c:pt idx="32">
                  <c:v>52</c:v>
                </c:pt>
                <c:pt idx="33">
                  <c:v>52.6</c:v>
                </c:pt>
                <c:pt idx="34">
                  <c:v>53</c:v>
                </c:pt>
                <c:pt idx="35">
                  <c:v>53.4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50-4B8E-8B2C-12418975B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3849920"/>
        <c:axId val="1"/>
      </c:lineChart>
      <c:dateAx>
        <c:axId val="1393849920"/>
        <c:scaling>
          <c:orientation val="minMax"/>
        </c:scaling>
        <c:delete val="0"/>
        <c:axPos val="b"/>
        <c:numFmt formatCode="yyyy\-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39384992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LME：铜</c:v>
                </c:pt>
              </c:strCache>
            </c:strRef>
          </c:tx>
          <c:spPr>
            <a:ln w="2540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导出数据!$A$4:$A$44</c:f>
              <c:numCache>
                <c:formatCode>yyyy\-mm\-dd</c:formatCode>
                <c:ptCount val="41"/>
                <c:pt idx="0">
                  <c:v>44643</c:v>
                </c:pt>
                <c:pt idx="1">
                  <c:v>44642</c:v>
                </c:pt>
                <c:pt idx="2">
                  <c:v>44641</c:v>
                </c:pt>
                <c:pt idx="3">
                  <c:v>44638</c:v>
                </c:pt>
                <c:pt idx="4">
                  <c:v>44637</c:v>
                </c:pt>
                <c:pt idx="5">
                  <c:v>44636</c:v>
                </c:pt>
                <c:pt idx="6">
                  <c:v>44635</c:v>
                </c:pt>
                <c:pt idx="7">
                  <c:v>44634</c:v>
                </c:pt>
                <c:pt idx="8">
                  <c:v>44631</c:v>
                </c:pt>
                <c:pt idx="9">
                  <c:v>44630</c:v>
                </c:pt>
                <c:pt idx="10">
                  <c:v>44629</c:v>
                </c:pt>
                <c:pt idx="11">
                  <c:v>44628</c:v>
                </c:pt>
                <c:pt idx="12">
                  <c:v>44627</c:v>
                </c:pt>
                <c:pt idx="13">
                  <c:v>44624</c:v>
                </c:pt>
                <c:pt idx="14">
                  <c:v>44623</c:v>
                </c:pt>
                <c:pt idx="15">
                  <c:v>44622</c:v>
                </c:pt>
                <c:pt idx="16">
                  <c:v>44621</c:v>
                </c:pt>
                <c:pt idx="17">
                  <c:v>44620</c:v>
                </c:pt>
                <c:pt idx="18">
                  <c:v>44617</c:v>
                </c:pt>
                <c:pt idx="19">
                  <c:v>44616</c:v>
                </c:pt>
                <c:pt idx="20">
                  <c:v>44615</c:v>
                </c:pt>
                <c:pt idx="21">
                  <c:v>44614</c:v>
                </c:pt>
                <c:pt idx="22">
                  <c:v>44613</c:v>
                </c:pt>
                <c:pt idx="23">
                  <c:v>44610</c:v>
                </c:pt>
                <c:pt idx="24">
                  <c:v>44609</c:v>
                </c:pt>
                <c:pt idx="25">
                  <c:v>44608</c:v>
                </c:pt>
                <c:pt idx="26">
                  <c:v>44607</c:v>
                </c:pt>
                <c:pt idx="27">
                  <c:v>44606</c:v>
                </c:pt>
                <c:pt idx="28">
                  <c:v>44603</c:v>
                </c:pt>
                <c:pt idx="29">
                  <c:v>44602</c:v>
                </c:pt>
                <c:pt idx="30">
                  <c:v>44601</c:v>
                </c:pt>
                <c:pt idx="31">
                  <c:v>44600</c:v>
                </c:pt>
                <c:pt idx="32">
                  <c:v>44599</c:v>
                </c:pt>
                <c:pt idx="33">
                  <c:v>44596</c:v>
                </c:pt>
                <c:pt idx="34">
                  <c:v>44595</c:v>
                </c:pt>
                <c:pt idx="35">
                  <c:v>44594</c:v>
                </c:pt>
                <c:pt idx="36">
                  <c:v>44593</c:v>
                </c:pt>
                <c:pt idx="37">
                  <c:v>44592</c:v>
                </c:pt>
                <c:pt idx="38">
                  <c:v>44589</c:v>
                </c:pt>
                <c:pt idx="39">
                  <c:v>44588</c:v>
                </c:pt>
                <c:pt idx="40">
                  <c:v>44587</c:v>
                </c:pt>
              </c:numCache>
            </c:numRef>
          </c:cat>
          <c:val>
            <c:numRef>
              <c:f>导出数据!$B$4:$B$44</c:f>
              <c:numCache>
                <c:formatCode>General</c:formatCode>
                <c:ptCount val="41"/>
                <c:pt idx="0">
                  <c:v>10311</c:v>
                </c:pt>
                <c:pt idx="1">
                  <c:v>10342</c:v>
                </c:pt>
                <c:pt idx="2">
                  <c:v>10173</c:v>
                </c:pt>
                <c:pt idx="3">
                  <c:v>10249</c:v>
                </c:pt>
                <c:pt idx="4">
                  <c:v>10166</c:v>
                </c:pt>
                <c:pt idx="5">
                  <c:v>10100.5</c:v>
                </c:pt>
                <c:pt idx="6">
                  <c:v>9826</c:v>
                </c:pt>
                <c:pt idx="7">
                  <c:v>9880</c:v>
                </c:pt>
                <c:pt idx="8">
                  <c:v>10145</c:v>
                </c:pt>
                <c:pt idx="9">
                  <c:v>10144</c:v>
                </c:pt>
                <c:pt idx="10">
                  <c:v>10052</c:v>
                </c:pt>
                <c:pt idx="11">
                  <c:v>10171</c:v>
                </c:pt>
                <c:pt idx="12">
                  <c:v>10730</c:v>
                </c:pt>
                <c:pt idx="13">
                  <c:v>10466</c:v>
                </c:pt>
                <c:pt idx="14">
                  <c:v>10470</c:v>
                </c:pt>
                <c:pt idx="15">
                  <c:v>10257.5</c:v>
                </c:pt>
                <c:pt idx="16">
                  <c:v>9976</c:v>
                </c:pt>
                <c:pt idx="17">
                  <c:v>9974</c:v>
                </c:pt>
                <c:pt idx="18">
                  <c:v>9920</c:v>
                </c:pt>
                <c:pt idx="19">
                  <c:v>9983</c:v>
                </c:pt>
                <c:pt idx="20">
                  <c:v>10005</c:v>
                </c:pt>
                <c:pt idx="21">
                  <c:v>10020</c:v>
                </c:pt>
                <c:pt idx="22">
                  <c:v>9960</c:v>
                </c:pt>
                <c:pt idx="23">
                  <c:v>10015</c:v>
                </c:pt>
                <c:pt idx="24">
                  <c:v>10010</c:v>
                </c:pt>
                <c:pt idx="25">
                  <c:v>10045.5</c:v>
                </c:pt>
                <c:pt idx="26">
                  <c:v>10020</c:v>
                </c:pt>
                <c:pt idx="27">
                  <c:v>9882</c:v>
                </c:pt>
                <c:pt idx="28">
                  <c:v>10040</c:v>
                </c:pt>
                <c:pt idx="29">
                  <c:v>10220.5</c:v>
                </c:pt>
                <c:pt idx="30">
                  <c:v>9881</c:v>
                </c:pt>
                <c:pt idx="31">
                  <c:v>9760</c:v>
                </c:pt>
                <c:pt idx="32">
                  <c:v>9850</c:v>
                </c:pt>
                <c:pt idx="33">
                  <c:v>9875</c:v>
                </c:pt>
                <c:pt idx="34">
                  <c:v>9785</c:v>
                </c:pt>
                <c:pt idx="35">
                  <c:v>9880</c:v>
                </c:pt>
                <c:pt idx="36">
                  <c:v>9701</c:v>
                </c:pt>
                <c:pt idx="37">
                  <c:v>9620</c:v>
                </c:pt>
                <c:pt idx="38">
                  <c:v>9678</c:v>
                </c:pt>
                <c:pt idx="39">
                  <c:v>9872</c:v>
                </c:pt>
                <c:pt idx="40">
                  <c:v>9965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AA-463F-84B4-CB0FAEE81A7C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LME：铝</c:v>
                </c:pt>
              </c:strCache>
            </c:strRef>
          </c:tx>
          <c:spPr>
            <a:ln w="25400" cap="rnd">
              <a:solidFill>
                <a:srgbClr val="C0504D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导出数据!$A$4:$A$44</c:f>
              <c:numCache>
                <c:formatCode>yyyy\-mm\-dd</c:formatCode>
                <c:ptCount val="41"/>
                <c:pt idx="0">
                  <c:v>44643</c:v>
                </c:pt>
                <c:pt idx="1">
                  <c:v>44642</c:v>
                </c:pt>
                <c:pt idx="2">
                  <c:v>44641</c:v>
                </c:pt>
                <c:pt idx="3">
                  <c:v>44638</c:v>
                </c:pt>
                <c:pt idx="4">
                  <c:v>44637</c:v>
                </c:pt>
                <c:pt idx="5">
                  <c:v>44636</c:v>
                </c:pt>
                <c:pt idx="6">
                  <c:v>44635</c:v>
                </c:pt>
                <c:pt idx="7">
                  <c:v>44634</c:v>
                </c:pt>
                <c:pt idx="8">
                  <c:v>44631</c:v>
                </c:pt>
                <c:pt idx="9">
                  <c:v>44630</c:v>
                </c:pt>
                <c:pt idx="10">
                  <c:v>44629</c:v>
                </c:pt>
                <c:pt idx="11">
                  <c:v>44628</c:v>
                </c:pt>
                <c:pt idx="12">
                  <c:v>44627</c:v>
                </c:pt>
                <c:pt idx="13">
                  <c:v>44624</c:v>
                </c:pt>
                <c:pt idx="14">
                  <c:v>44623</c:v>
                </c:pt>
                <c:pt idx="15">
                  <c:v>44622</c:v>
                </c:pt>
                <c:pt idx="16">
                  <c:v>44621</c:v>
                </c:pt>
                <c:pt idx="17">
                  <c:v>44620</c:v>
                </c:pt>
                <c:pt idx="18">
                  <c:v>44617</c:v>
                </c:pt>
                <c:pt idx="19">
                  <c:v>44616</c:v>
                </c:pt>
                <c:pt idx="20">
                  <c:v>44615</c:v>
                </c:pt>
                <c:pt idx="21">
                  <c:v>44614</c:v>
                </c:pt>
                <c:pt idx="22">
                  <c:v>44613</c:v>
                </c:pt>
                <c:pt idx="23">
                  <c:v>44610</c:v>
                </c:pt>
                <c:pt idx="24">
                  <c:v>44609</c:v>
                </c:pt>
                <c:pt idx="25">
                  <c:v>44608</c:v>
                </c:pt>
                <c:pt idx="26">
                  <c:v>44607</c:v>
                </c:pt>
                <c:pt idx="27">
                  <c:v>44606</c:v>
                </c:pt>
                <c:pt idx="28">
                  <c:v>44603</c:v>
                </c:pt>
                <c:pt idx="29">
                  <c:v>44602</c:v>
                </c:pt>
                <c:pt idx="30">
                  <c:v>44601</c:v>
                </c:pt>
                <c:pt idx="31">
                  <c:v>44600</c:v>
                </c:pt>
                <c:pt idx="32">
                  <c:v>44599</c:v>
                </c:pt>
                <c:pt idx="33">
                  <c:v>44596</c:v>
                </c:pt>
                <c:pt idx="34">
                  <c:v>44595</c:v>
                </c:pt>
                <c:pt idx="35">
                  <c:v>44594</c:v>
                </c:pt>
                <c:pt idx="36">
                  <c:v>44593</c:v>
                </c:pt>
                <c:pt idx="37">
                  <c:v>44592</c:v>
                </c:pt>
                <c:pt idx="38">
                  <c:v>44589</c:v>
                </c:pt>
                <c:pt idx="39">
                  <c:v>44588</c:v>
                </c:pt>
                <c:pt idx="40">
                  <c:v>44587</c:v>
                </c:pt>
              </c:numCache>
            </c:numRef>
          </c:cat>
          <c:val>
            <c:numRef>
              <c:f>导出数据!$C$4:$C$44</c:f>
              <c:numCache>
                <c:formatCode>General</c:formatCode>
                <c:ptCount val="41"/>
                <c:pt idx="0">
                  <c:v>3560</c:v>
                </c:pt>
                <c:pt idx="1">
                  <c:v>3550.5</c:v>
                </c:pt>
                <c:pt idx="2">
                  <c:v>3518</c:v>
                </c:pt>
                <c:pt idx="3">
                  <c:v>3380.5</c:v>
                </c:pt>
                <c:pt idx="4">
                  <c:v>3288</c:v>
                </c:pt>
                <c:pt idx="5">
                  <c:v>3306</c:v>
                </c:pt>
                <c:pt idx="6">
                  <c:v>3217.5</c:v>
                </c:pt>
                <c:pt idx="7">
                  <c:v>3399</c:v>
                </c:pt>
                <c:pt idx="8">
                  <c:v>3472</c:v>
                </c:pt>
                <c:pt idx="9">
                  <c:v>3535</c:v>
                </c:pt>
                <c:pt idx="10">
                  <c:v>3532</c:v>
                </c:pt>
                <c:pt idx="11">
                  <c:v>3500.5</c:v>
                </c:pt>
                <c:pt idx="12">
                  <c:v>3984.5</c:v>
                </c:pt>
                <c:pt idx="13">
                  <c:v>3851</c:v>
                </c:pt>
                <c:pt idx="14">
                  <c:v>3728.5</c:v>
                </c:pt>
                <c:pt idx="15">
                  <c:v>3605</c:v>
                </c:pt>
                <c:pt idx="16">
                  <c:v>3495.5</c:v>
                </c:pt>
                <c:pt idx="17">
                  <c:v>3450</c:v>
                </c:pt>
                <c:pt idx="18">
                  <c:v>3355.5</c:v>
                </c:pt>
                <c:pt idx="19">
                  <c:v>3519</c:v>
                </c:pt>
                <c:pt idx="20">
                  <c:v>3323.5</c:v>
                </c:pt>
                <c:pt idx="21">
                  <c:v>3420</c:v>
                </c:pt>
                <c:pt idx="22">
                  <c:v>3315</c:v>
                </c:pt>
                <c:pt idx="23">
                  <c:v>3314</c:v>
                </c:pt>
                <c:pt idx="24">
                  <c:v>3294</c:v>
                </c:pt>
                <c:pt idx="25">
                  <c:v>3282</c:v>
                </c:pt>
                <c:pt idx="26">
                  <c:v>3223</c:v>
                </c:pt>
                <c:pt idx="27">
                  <c:v>3306</c:v>
                </c:pt>
                <c:pt idx="28">
                  <c:v>3200</c:v>
                </c:pt>
                <c:pt idx="29">
                  <c:v>3313</c:v>
                </c:pt>
                <c:pt idx="30">
                  <c:v>3248</c:v>
                </c:pt>
                <c:pt idx="31">
                  <c:v>3245</c:v>
                </c:pt>
                <c:pt idx="32">
                  <c:v>3148</c:v>
                </c:pt>
                <c:pt idx="33">
                  <c:v>3087</c:v>
                </c:pt>
                <c:pt idx="34">
                  <c:v>3058.5</c:v>
                </c:pt>
                <c:pt idx="35">
                  <c:v>3043</c:v>
                </c:pt>
                <c:pt idx="36">
                  <c:v>3072</c:v>
                </c:pt>
                <c:pt idx="37">
                  <c:v>3076</c:v>
                </c:pt>
                <c:pt idx="38">
                  <c:v>3110</c:v>
                </c:pt>
                <c:pt idx="39">
                  <c:v>3107</c:v>
                </c:pt>
                <c:pt idx="40">
                  <c:v>3093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AA-463F-84B4-CB0FAEE81A7C}"/>
            </c:ext>
          </c:extLst>
        </c:ser>
        <c:ser>
          <c:idx val="2"/>
          <c:order val="2"/>
          <c:tx>
            <c:strRef>
              <c:f>导出数据!$D$2:$D$3</c:f>
              <c:strCache>
                <c:ptCount val="2"/>
                <c:pt idx="0">
                  <c:v>LME：锌</c:v>
                </c:pt>
              </c:strCache>
            </c:strRef>
          </c:tx>
          <c:spPr>
            <a:ln w="25400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导出数据!$A$4:$A$44</c:f>
              <c:numCache>
                <c:formatCode>yyyy\-mm\-dd</c:formatCode>
                <c:ptCount val="41"/>
                <c:pt idx="0">
                  <c:v>44643</c:v>
                </c:pt>
                <c:pt idx="1">
                  <c:v>44642</c:v>
                </c:pt>
                <c:pt idx="2">
                  <c:v>44641</c:v>
                </c:pt>
                <c:pt idx="3">
                  <c:v>44638</c:v>
                </c:pt>
                <c:pt idx="4">
                  <c:v>44637</c:v>
                </c:pt>
                <c:pt idx="5">
                  <c:v>44636</c:v>
                </c:pt>
                <c:pt idx="6">
                  <c:v>44635</c:v>
                </c:pt>
                <c:pt idx="7">
                  <c:v>44634</c:v>
                </c:pt>
                <c:pt idx="8">
                  <c:v>44631</c:v>
                </c:pt>
                <c:pt idx="9">
                  <c:v>44630</c:v>
                </c:pt>
                <c:pt idx="10">
                  <c:v>44629</c:v>
                </c:pt>
                <c:pt idx="11">
                  <c:v>44628</c:v>
                </c:pt>
                <c:pt idx="12">
                  <c:v>44627</c:v>
                </c:pt>
                <c:pt idx="13">
                  <c:v>44624</c:v>
                </c:pt>
                <c:pt idx="14">
                  <c:v>44623</c:v>
                </c:pt>
                <c:pt idx="15">
                  <c:v>44622</c:v>
                </c:pt>
                <c:pt idx="16">
                  <c:v>44621</c:v>
                </c:pt>
                <c:pt idx="17">
                  <c:v>44620</c:v>
                </c:pt>
                <c:pt idx="18">
                  <c:v>44617</c:v>
                </c:pt>
                <c:pt idx="19">
                  <c:v>44616</c:v>
                </c:pt>
                <c:pt idx="20">
                  <c:v>44615</c:v>
                </c:pt>
                <c:pt idx="21">
                  <c:v>44614</c:v>
                </c:pt>
                <c:pt idx="22">
                  <c:v>44613</c:v>
                </c:pt>
                <c:pt idx="23">
                  <c:v>44610</c:v>
                </c:pt>
                <c:pt idx="24">
                  <c:v>44609</c:v>
                </c:pt>
                <c:pt idx="25">
                  <c:v>44608</c:v>
                </c:pt>
                <c:pt idx="26">
                  <c:v>44607</c:v>
                </c:pt>
                <c:pt idx="27">
                  <c:v>44606</c:v>
                </c:pt>
                <c:pt idx="28">
                  <c:v>44603</c:v>
                </c:pt>
                <c:pt idx="29">
                  <c:v>44602</c:v>
                </c:pt>
                <c:pt idx="30">
                  <c:v>44601</c:v>
                </c:pt>
                <c:pt idx="31">
                  <c:v>44600</c:v>
                </c:pt>
                <c:pt idx="32">
                  <c:v>44599</c:v>
                </c:pt>
                <c:pt idx="33">
                  <c:v>44596</c:v>
                </c:pt>
                <c:pt idx="34">
                  <c:v>44595</c:v>
                </c:pt>
                <c:pt idx="35">
                  <c:v>44594</c:v>
                </c:pt>
                <c:pt idx="36">
                  <c:v>44593</c:v>
                </c:pt>
                <c:pt idx="37">
                  <c:v>44592</c:v>
                </c:pt>
                <c:pt idx="38">
                  <c:v>44589</c:v>
                </c:pt>
                <c:pt idx="39">
                  <c:v>44588</c:v>
                </c:pt>
                <c:pt idx="40">
                  <c:v>44587</c:v>
                </c:pt>
              </c:numCache>
            </c:numRef>
          </c:cat>
          <c:val>
            <c:numRef>
              <c:f>导出数据!$D$4:$D$44</c:f>
              <c:numCache>
                <c:formatCode>General</c:formatCode>
                <c:ptCount val="41"/>
                <c:pt idx="0">
                  <c:v>4018</c:v>
                </c:pt>
                <c:pt idx="1">
                  <c:v>3945</c:v>
                </c:pt>
                <c:pt idx="2">
                  <c:v>3896</c:v>
                </c:pt>
                <c:pt idx="3">
                  <c:v>3850</c:v>
                </c:pt>
                <c:pt idx="4">
                  <c:v>3805</c:v>
                </c:pt>
                <c:pt idx="5">
                  <c:v>3821</c:v>
                </c:pt>
                <c:pt idx="6">
                  <c:v>3771</c:v>
                </c:pt>
                <c:pt idx="7">
                  <c:v>3782</c:v>
                </c:pt>
                <c:pt idx="8">
                  <c:v>3835</c:v>
                </c:pt>
                <c:pt idx="9">
                  <c:v>3961</c:v>
                </c:pt>
                <c:pt idx="10">
                  <c:v>3940</c:v>
                </c:pt>
                <c:pt idx="11">
                  <c:v>4091</c:v>
                </c:pt>
                <c:pt idx="12">
                  <c:v>4248</c:v>
                </c:pt>
                <c:pt idx="13">
                  <c:v>4024.5</c:v>
                </c:pt>
                <c:pt idx="14">
                  <c:v>3985</c:v>
                </c:pt>
                <c:pt idx="15">
                  <c:v>3927</c:v>
                </c:pt>
                <c:pt idx="16">
                  <c:v>3737</c:v>
                </c:pt>
                <c:pt idx="17">
                  <c:v>3705</c:v>
                </c:pt>
                <c:pt idx="18">
                  <c:v>3640</c:v>
                </c:pt>
                <c:pt idx="19">
                  <c:v>3670</c:v>
                </c:pt>
                <c:pt idx="20">
                  <c:v>3615.5</c:v>
                </c:pt>
                <c:pt idx="21">
                  <c:v>3628</c:v>
                </c:pt>
                <c:pt idx="22">
                  <c:v>3600</c:v>
                </c:pt>
                <c:pt idx="23">
                  <c:v>3668.5</c:v>
                </c:pt>
                <c:pt idx="24">
                  <c:v>3621</c:v>
                </c:pt>
                <c:pt idx="25">
                  <c:v>3634</c:v>
                </c:pt>
                <c:pt idx="26">
                  <c:v>3613</c:v>
                </c:pt>
                <c:pt idx="27">
                  <c:v>3631</c:v>
                </c:pt>
                <c:pt idx="28">
                  <c:v>3673</c:v>
                </c:pt>
                <c:pt idx="29">
                  <c:v>3738</c:v>
                </c:pt>
                <c:pt idx="30">
                  <c:v>3633.5</c:v>
                </c:pt>
                <c:pt idx="31">
                  <c:v>3653</c:v>
                </c:pt>
                <c:pt idx="32">
                  <c:v>3623</c:v>
                </c:pt>
                <c:pt idx="33">
                  <c:v>3635</c:v>
                </c:pt>
                <c:pt idx="34">
                  <c:v>3618</c:v>
                </c:pt>
                <c:pt idx="35">
                  <c:v>3650</c:v>
                </c:pt>
                <c:pt idx="36">
                  <c:v>3635</c:v>
                </c:pt>
                <c:pt idx="37">
                  <c:v>3675</c:v>
                </c:pt>
                <c:pt idx="38">
                  <c:v>3644</c:v>
                </c:pt>
                <c:pt idx="39">
                  <c:v>3649</c:v>
                </c:pt>
                <c:pt idx="40">
                  <c:v>3645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AA-463F-84B4-CB0FAEE81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651232"/>
        <c:axId val="1"/>
      </c:lineChart>
      <c:lineChart>
        <c:grouping val="standard"/>
        <c:varyColors val="0"/>
        <c:ser>
          <c:idx val="3"/>
          <c:order val="3"/>
          <c:tx>
            <c:strRef>
              <c:f>导出数据!$E$2:$E$3</c:f>
              <c:strCache>
                <c:ptCount val="2"/>
                <c:pt idx="0">
                  <c:v>LME：锡</c:v>
                </c:pt>
              </c:strCache>
            </c:strRef>
          </c:tx>
          <c:spPr>
            <a:ln w="25400" cap="rnd">
              <a:solidFill>
                <a:srgbClr val="8064A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导出数据!$A$4:$A$44</c:f>
              <c:numCache>
                <c:formatCode>yyyy\-mm\-dd</c:formatCode>
                <c:ptCount val="41"/>
                <c:pt idx="0">
                  <c:v>44643</c:v>
                </c:pt>
                <c:pt idx="1">
                  <c:v>44642</c:v>
                </c:pt>
                <c:pt idx="2">
                  <c:v>44641</c:v>
                </c:pt>
                <c:pt idx="3">
                  <c:v>44638</c:v>
                </c:pt>
                <c:pt idx="4">
                  <c:v>44637</c:v>
                </c:pt>
                <c:pt idx="5">
                  <c:v>44636</c:v>
                </c:pt>
                <c:pt idx="6">
                  <c:v>44635</c:v>
                </c:pt>
                <c:pt idx="7">
                  <c:v>44634</c:v>
                </c:pt>
                <c:pt idx="8">
                  <c:v>44631</c:v>
                </c:pt>
                <c:pt idx="9">
                  <c:v>44630</c:v>
                </c:pt>
                <c:pt idx="10">
                  <c:v>44629</c:v>
                </c:pt>
                <c:pt idx="11">
                  <c:v>44628</c:v>
                </c:pt>
                <c:pt idx="12">
                  <c:v>44627</c:v>
                </c:pt>
                <c:pt idx="13">
                  <c:v>44624</c:v>
                </c:pt>
                <c:pt idx="14">
                  <c:v>44623</c:v>
                </c:pt>
                <c:pt idx="15">
                  <c:v>44622</c:v>
                </c:pt>
                <c:pt idx="16">
                  <c:v>44621</c:v>
                </c:pt>
                <c:pt idx="17">
                  <c:v>44620</c:v>
                </c:pt>
                <c:pt idx="18">
                  <c:v>44617</c:v>
                </c:pt>
                <c:pt idx="19">
                  <c:v>44616</c:v>
                </c:pt>
                <c:pt idx="20">
                  <c:v>44615</c:v>
                </c:pt>
                <c:pt idx="21">
                  <c:v>44614</c:v>
                </c:pt>
                <c:pt idx="22">
                  <c:v>44613</c:v>
                </c:pt>
                <c:pt idx="23">
                  <c:v>44610</c:v>
                </c:pt>
                <c:pt idx="24">
                  <c:v>44609</c:v>
                </c:pt>
                <c:pt idx="25">
                  <c:v>44608</c:v>
                </c:pt>
                <c:pt idx="26">
                  <c:v>44607</c:v>
                </c:pt>
                <c:pt idx="27">
                  <c:v>44606</c:v>
                </c:pt>
                <c:pt idx="28">
                  <c:v>44603</c:v>
                </c:pt>
                <c:pt idx="29">
                  <c:v>44602</c:v>
                </c:pt>
                <c:pt idx="30">
                  <c:v>44601</c:v>
                </c:pt>
                <c:pt idx="31">
                  <c:v>44600</c:v>
                </c:pt>
                <c:pt idx="32">
                  <c:v>44599</c:v>
                </c:pt>
                <c:pt idx="33">
                  <c:v>44596</c:v>
                </c:pt>
                <c:pt idx="34">
                  <c:v>44595</c:v>
                </c:pt>
                <c:pt idx="35">
                  <c:v>44594</c:v>
                </c:pt>
                <c:pt idx="36">
                  <c:v>44593</c:v>
                </c:pt>
                <c:pt idx="37">
                  <c:v>44592</c:v>
                </c:pt>
                <c:pt idx="38">
                  <c:v>44589</c:v>
                </c:pt>
                <c:pt idx="39">
                  <c:v>44588</c:v>
                </c:pt>
                <c:pt idx="40">
                  <c:v>44587</c:v>
                </c:pt>
              </c:numCache>
            </c:numRef>
          </c:cat>
          <c:val>
            <c:numRef>
              <c:f>导出数据!$E$4:$E$44</c:f>
              <c:numCache>
                <c:formatCode>General</c:formatCode>
                <c:ptCount val="41"/>
                <c:pt idx="0">
                  <c:v>42000</c:v>
                </c:pt>
                <c:pt idx="1">
                  <c:v>41550</c:v>
                </c:pt>
                <c:pt idx="2">
                  <c:v>41425</c:v>
                </c:pt>
                <c:pt idx="3">
                  <c:v>42450</c:v>
                </c:pt>
                <c:pt idx="4">
                  <c:v>41850</c:v>
                </c:pt>
                <c:pt idx="5">
                  <c:v>43100</c:v>
                </c:pt>
                <c:pt idx="6">
                  <c:v>42525</c:v>
                </c:pt>
                <c:pt idx="7">
                  <c:v>44100</c:v>
                </c:pt>
                <c:pt idx="8">
                  <c:v>44025</c:v>
                </c:pt>
                <c:pt idx="9">
                  <c:v>42800</c:v>
                </c:pt>
                <c:pt idx="10">
                  <c:v>48200</c:v>
                </c:pt>
                <c:pt idx="11">
                  <c:v>50050</c:v>
                </c:pt>
                <c:pt idx="12">
                  <c:v>48670</c:v>
                </c:pt>
                <c:pt idx="13">
                  <c:v>47325</c:v>
                </c:pt>
                <c:pt idx="14">
                  <c:v>46655</c:v>
                </c:pt>
                <c:pt idx="15">
                  <c:v>46150</c:v>
                </c:pt>
                <c:pt idx="16">
                  <c:v>46000</c:v>
                </c:pt>
                <c:pt idx="17">
                  <c:v>45550</c:v>
                </c:pt>
                <c:pt idx="18">
                  <c:v>45200</c:v>
                </c:pt>
                <c:pt idx="19">
                  <c:v>45795</c:v>
                </c:pt>
                <c:pt idx="20">
                  <c:v>44750</c:v>
                </c:pt>
                <c:pt idx="21">
                  <c:v>44700</c:v>
                </c:pt>
                <c:pt idx="22">
                  <c:v>44150</c:v>
                </c:pt>
                <c:pt idx="23">
                  <c:v>44150</c:v>
                </c:pt>
                <c:pt idx="24">
                  <c:v>43750</c:v>
                </c:pt>
                <c:pt idx="25">
                  <c:v>43785</c:v>
                </c:pt>
                <c:pt idx="26">
                  <c:v>43575</c:v>
                </c:pt>
                <c:pt idx="27">
                  <c:v>44000</c:v>
                </c:pt>
                <c:pt idx="28">
                  <c:v>44195</c:v>
                </c:pt>
                <c:pt idx="29">
                  <c:v>44445</c:v>
                </c:pt>
                <c:pt idx="30">
                  <c:v>43400</c:v>
                </c:pt>
                <c:pt idx="31">
                  <c:v>43375</c:v>
                </c:pt>
                <c:pt idx="32">
                  <c:v>43250</c:v>
                </c:pt>
                <c:pt idx="33">
                  <c:v>43375</c:v>
                </c:pt>
                <c:pt idx="34">
                  <c:v>43560</c:v>
                </c:pt>
                <c:pt idx="35">
                  <c:v>43750</c:v>
                </c:pt>
                <c:pt idx="36">
                  <c:v>43600</c:v>
                </c:pt>
                <c:pt idx="37">
                  <c:v>42550</c:v>
                </c:pt>
                <c:pt idx="38">
                  <c:v>42450</c:v>
                </c:pt>
                <c:pt idx="39">
                  <c:v>43145</c:v>
                </c:pt>
                <c:pt idx="40">
                  <c:v>42800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AA-463F-84B4-CB0FAEE81A7C}"/>
            </c:ext>
          </c:extLst>
        </c:ser>
        <c:ser>
          <c:idx val="4"/>
          <c:order val="4"/>
          <c:tx>
            <c:strRef>
              <c:f>导出数据!$F$2:$F$3</c:f>
              <c:strCache>
                <c:ptCount val="2"/>
                <c:pt idx="0">
                  <c:v>LME：镍</c:v>
                </c:pt>
              </c:strCache>
            </c:strRef>
          </c:tx>
          <c:marker>
            <c:symbol val="none"/>
          </c:marker>
          <c:cat>
            <c:numRef>
              <c:f>导出数据!$A$4:$A$44</c:f>
              <c:numCache>
                <c:formatCode>yyyy\-mm\-dd</c:formatCode>
                <c:ptCount val="41"/>
                <c:pt idx="0">
                  <c:v>44643</c:v>
                </c:pt>
                <c:pt idx="1">
                  <c:v>44642</c:v>
                </c:pt>
                <c:pt idx="2">
                  <c:v>44641</c:v>
                </c:pt>
                <c:pt idx="3">
                  <c:v>44638</c:v>
                </c:pt>
                <c:pt idx="4">
                  <c:v>44637</c:v>
                </c:pt>
                <c:pt idx="5">
                  <c:v>44636</c:v>
                </c:pt>
                <c:pt idx="6">
                  <c:v>44635</c:v>
                </c:pt>
                <c:pt idx="7">
                  <c:v>44634</c:v>
                </c:pt>
                <c:pt idx="8">
                  <c:v>44631</c:v>
                </c:pt>
                <c:pt idx="9">
                  <c:v>44630</c:v>
                </c:pt>
                <c:pt idx="10">
                  <c:v>44629</c:v>
                </c:pt>
                <c:pt idx="11">
                  <c:v>44628</c:v>
                </c:pt>
                <c:pt idx="12">
                  <c:v>44627</c:v>
                </c:pt>
                <c:pt idx="13">
                  <c:v>44624</c:v>
                </c:pt>
                <c:pt idx="14">
                  <c:v>44623</c:v>
                </c:pt>
                <c:pt idx="15">
                  <c:v>44622</c:v>
                </c:pt>
                <c:pt idx="16">
                  <c:v>44621</c:v>
                </c:pt>
                <c:pt idx="17">
                  <c:v>44620</c:v>
                </c:pt>
                <c:pt idx="18">
                  <c:v>44617</c:v>
                </c:pt>
                <c:pt idx="19">
                  <c:v>44616</c:v>
                </c:pt>
                <c:pt idx="20">
                  <c:v>44615</c:v>
                </c:pt>
                <c:pt idx="21">
                  <c:v>44614</c:v>
                </c:pt>
                <c:pt idx="22">
                  <c:v>44613</c:v>
                </c:pt>
                <c:pt idx="23">
                  <c:v>44610</c:v>
                </c:pt>
                <c:pt idx="24">
                  <c:v>44609</c:v>
                </c:pt>
                <c:pt idx="25">
                  <c:v>44608</c:v>
                </c:pt>
                <c:pt idx="26">
                  <c:v>44607</c:v>
                </c:pt>
                <c:pt idx="27">
                  <c:v>44606</c:v>
                </c:pt>
                <c:pt idx="28">
                  <c:v>44603</c:v>
                </c:pt>
                <c:pt idx="29">
                  <c:v>44602</c:v>
                </c:pt>
                <c:pt idx="30">
                  <c:v>44601</c:v>
                </c:pt>
                <c:pt idx="31">
                  <c:v>44600</c:v>
                </c:pt>
                <c:pt idx="32">
                  <c:v>44599</c:v>
                </c:pt>
                <c:pt idx="33">
                  <c:v>44596</c:v>
                </c:pt>
                <c:pt idx="34">
                  <c:v>44595</c:v>
                </c:pt>
                <c:pt idx="35">
                  <c:v>44594</c:v>
                </c:pt>
                <c:pt idx="36">
                  <c:v>44593</c:v>
                </c:pt>
                <c:pt idx="37">
                  <c:v>44592</c:v>
                </c:pt>
                <c:pt idx="38">
                  <c:v>44589</c:v>
                </c:pt>
                <c:pt idx="39">
                  <c:v>44588</c:v>
                </c:pt>
                <c:pt idx="40">
                  <c:v>44587</c:v>
                </c:pt>
              </c:numCache>
            </c:numRef>
          </c:cat>
          <c:val>
            <c:numRef>
              <c:f>导出数据!$F$4:$F$44</c:f>
              <c:numCache>
                <c:formatCode>General</c:formatCode>
                <c:ptCount val="41"/>
                <c:pt idx="0">
                  <c:v>32380</c:v>
                </c:pt>
                <c:pt idx="1">
                  <c:v>30000</c:v>
                </c:pt>
                <c:pt idx="2">
                  <c:v>31380</c:v>
                </c:pt>
                <c:pt idx="3">
                  <c:v>36915</c:v>
                </c:pt>
                <c:pt idx="4">
                  <c:v>41945</c:v>
                </c:pt>
                <c:pt idx="5">
                  <c:v>45590</c:v>
                </c:pt>
                <c:pt idx="6">
                  <c:v>47986</c:v>
                </c:pt>
                <c:pt idx="7">
                  <c:v>48002</c:v>
                </c:pt>
                <c:pt idx="8">
                  <c:v>48033</c:v>
                </c:pt>
                <c:pt idx="9">
                  <c:v>48033</c:v>
                </c:pt>
                <c:pt idx="10">
                  <c:v>48048</c:v>
                </c:pt>
                <c:pt idx="11">
                  <c:v>48063</c:v>
                </c:pt>
                <c:pt idx="12">
                  <c:v>42200</c:v>
                </c:pt>
                <c:pt idx="13">
                  <c:v>28700</c:v>
                </c:pt>
                <c:pt idx="14">
                  <c:v>27980</c:v>
                </c:pt>
                <c:pt idx="15">
                  <c:v>26350</c:v>
                </c:pt>
                <c:pt idx="16">
                  <c:v>24900</c:v>
                </c:pt>
                <c:pt idx="17">
                  <c:v>24750</c:v>
                </c:pt>
                <c:pt idx="18">
                  <c:v>24240</c:v>
                </c:pt>
                <c:pt idx="19">
                  <c:v>25650</c:v>
                </c:pt>
                <c:pt idx="20">
                  <c:v>24600</c:v>
                </c:pt>
                <c:pt idx="21">
                  <c:v>24870</c:v>
                </c:pt>
                <c:pt idx="22">
                  <c:v>24350</c:v>
                </c:pt>
                <c:pt idx="23">
                  <c:v>24100</c:v>
                </c:pt>
                <c:pt idx="24">
                  <c:v>23775</c:v>
                </c:pt>
                <c:pt idx="25">
                  <c:v>23600</c:v>
                </c:pt>
                <c:pt idx="26">
                  <c:v>23575</c:v>
                </c:pt>
                <c:pt idx="27">
                  <c:v>23425</c:v>
                </c:pt>
                <c:pt idx="28">
                  <c:v>23380</c:v>
                </c:pt>
                <c:pt idx="29">
                  <c:v>23625</c:v>
                </c:pt>
                <c:pt idx="30">
                  <c:v>23150</c:v>
                </c:pt>
                <c:pt idx="31">
                  <c:v>23140</c:v>
                </c:pt>
                <c:pt idx="32">
                  <c:v>23250</c:v>
                </c:pt>
                <c:pt idx="33">
                  <c:v>22975</c:v>
                </c:pt>
                <c:pt idx="34">
                  <c:v>22750</c:v>
                </c:pt>
                <c:pt idx="35">
                  <c:v>22755</c:v>
                </c:pt>
                <c:pt idx="36">
                  <c:v>22750</c:v>
                </c:pt>
                <c:pt idx="37">
                  <c:v>22350</c:v>
                </c:pt>
                <c:pt idx="38">
                  <c:v>22235</c:v>
                </c:pt>
                <c:pt idx="39">
                  <c:v>22575</c:v>
                </c:pt>
                <c:pt idx="40">
                  <c:v>22800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5AA-463F-84B4-CB0FAEE81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28651232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8651232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day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导出数据!$B$2:$B$3</c:f>
              <c:strCache>
                <c:ptCount val="2"/>
                <c:pt idx="0">
                  <c:v>TOCOM：橡胶</c:v>
                </c:pt>
                <c:pt idx="1">
                  <c:v>日元/公斤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导出数据!$A$4:$A$321</c:f>
              <c:numCache>
                <c:formatCode>yyyy\-m\-d</c:formatCode>
                <c:ptCount val="276"/>
                <c:pt idx="0">
                  <c:v>44642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44614</c:v>
                </c:pt>
                <c:pt idx="19">
                  <c:v>44613</c:v>
                </c:pt>
                <c:pt idx="20">
                  <c:v>44610</c:v>
                </c:pt>
                <c:pt idx="21">
                  <c:v>44609</c:v>
                </c:pt>
                <c:pt idx="22">
                  <c:v>44608</c:v>
                </c:pt>
                <c:pt idx="23">
                  <c:v>44607</c:v>
                </c:pt>
                <c:pt idx="24">
                  <c:v>44606</c:v>
                </c:pt>
                <c:pt idx="25">
                  <c:v>44602</c:v>
                </c:pt>
                <c:pt idx="26">
                  <c:v>44601</c:v>
                </c:pt>
                <c:pt idx="27">
                  <c:v>44600</c:v>
                </c:pt>
                <c:pt idx="28">
                  <c:v>44599</c:v>
                </c:pt>
                <c:pt idx="29">
                  <c:v>44589</c:v>
                </c:pt>
                <c:pt idx="30">
                  <c:v>44588</c:v>
                </c:pt>
                <c:pt idx="31">
                  <c:v>44587</c:v>
                </c:pt>
                <c:pt idx="32">
                  <c:v>44586</c:v>
                </c:pt>
                <c:pt idx="33">
                  <c:v>44585</c:v>
                </c:pt>
                <c:pt idx="34">
                  <c:v>44582</c:v>
                </c:pt>
                <c:pt idx="35">
                  <c:v>44581</c:v>
                </c:pt>
                <c:pt idx="36">
                  <c:v>44580</c:v>
                </c:pt>
                <c:pt idx="37">
                  <c:v>44579</c:v>
                </c:pt>
                <c:pt idx="38">
                  <c:v>44578</c:v>
                </c:pt>
                <c:pt idx="39">
                  <c:v>44575</c:v>
                </c:pt>
                <c:pt idx="40">
                  <c:v>44574</c:v>
                </c:pt>
                <c:pt idx="41">
                  <c:v>44573</c:v>
                </c:pt>
                <c:pt idx="42">
                  <c:v>44572</c:v>
                </c:pt>
                <c:pt idx="43">
                  <c:v>44568</c:v>
                </c:pt>
                <c:pt idx="44">
                  <c:v>44567</c:v>
                </c:pt>
                <c:pt idx="45">
                  <c:v>44566</c:v>
                </c:pt>
                <c:pt idx="46">
                  <c:v>44565</c:v>
                </c:pt>
                <c:pt idx="47">
                  <c:v>44560</c:v>
                </c:pt>
                <c:pt idx="48">
                  <c:v>44559</c:v>
                </c:pt>
                <c:pt idx="49">
                  <c:v>44558</c:v>
                </c:pt>
                <c:pt idx="50">
                  <c:v>44557</c:v>
                </c:pt>
                <c:pt idx="51">
                  <c:v>44553</c:v>
                </c:pt>
                <c:pt idx="52">
                  <c:v>44552</c:v>
                </c:pt>
                <c:pt idx="53">
                  <c:v>44551</c:v>
                </c:pt>
                <c:pt idx="54">
                  <c:v>44550</c:v>
                </c:pt>
                <c:pt idx="55">
                  <c:v>44547</c:v>
                </c:pt>
                <c:pt idx="56">
                  <c:v>44546</c:v>
                </c:pt>
                <c:pt idx="57">
                  <c:v>44545</c:v>
                </c:pt>
                <c:pt idx="58">
                  <c:v>44544</c:v>
                </c:pt>
                <c:pt idx="59">
                  <c:v>44543</c:v>
                </c:pt>
                <c:pt idx="60">
                  <c:v>44540</c:v>
                </c:pt>
                <c:pt idx="61">
                  <c:v>44539</c:v>
                </c:pt>
                <c:pt idx="62">
                  <c:v>44538</c:v>
                </c:pt>
                <c:pt idx="63">
                  <c:v>44537</c:v>
                </c:pt>
                <c:pt idx="64">
                  <c:v>44536</c:v>
                </c:pt>
                <c:pt idx="65">
                  <c:v>44533</c:v>
                </c:pt>
                <c:pt idx="66">
                  <c:v>44532</c:v>
                </c:pt>
                <c:pt idx="67">
                  <c:v>44531</c:v>
                </c:pt>
                <c:pt idx="68">
                  <c:v>44530</c:v>
                </c:pt>
                <c:pt idx="69">
                  <c:v>44529</c:v>
                </c:pt>
                <c:pt idx="70">
                  <c:v>44526</c:v>
                </c:pt>
                <c:pt idx="71">
                  <c:v>44524</c:v>
                </c:pt>
                <c:pt idx="72">
                  <c:v>44522</c:v>
                </c:pt>
                <c:pt idx="73">
                  <c:v>44519</c:v>
                </c:pt>
                <c:pt idx="74">
                  <c:v>44518</c:v>
                </c:pt>
                <c:pt idx="75">
                  <c:v>44517</c:v>
                </c:pt>
                <c:pt idx="76">
                  <c:v>44516</c:v>
                </c:pt>
                <c:pt idx="77">
                  <c:v>44515</c:v>
                </c:pt>
                <c:pt idx="78">
                  <c:v>44512</c:v>
                </c:pt>
                <c:pt idx="79">
                  <c:v>44511</c:v>
                </c:pt>
                <c:pt idx="80">
                  <c:v>44510</c:v>
                </c:pt>
                <c:pt idx="81">
                  <c:v>44509</c:v>
                </c:pt>
                <c:pt idx="82">
                  <c:v>44508</c:v>
                </c:pt>
                <c:pt idx="83">
                  <c:v>44505</c:v>
                </c:pt>
                <c:pt idx="84">
                  <c:v>44504</c:v>
                </c:pt>
                <c:pt idx="85">
                  <c:v>44502</c:v>
                </c:pt>
                <c:pt idx="86">
                  <c:v>44501</c:v>
                </c:pt>
                <c:pt idx="87">
                  <c:v>44498</c:v>
                </c:pt>
                <c:pt idx="88">
                  <c:v>44497</c:v>
                </c:pt>
                <c:pt idx="89">
                  <c:v>44496</c:v>
                </c:pt>
                <c:pt idx="90">
                  <c:v>44495</c:v>
                </c:pt>
                <c:pt idx="91">
                  <c:v>44494</c:v>
                </c:pt>
                <c:pt idx="92">
                  <c:v>44491</c:v>
                </c:pt>
                <c:pt idx="93">
                  <c:v>44490</c:v>
                </c:pt>
                <c:pt idx="94">
                  <c:v>44489</c:v>
                </c:pt>
                <c:pt idx="95">
                  <c:v>44488</c:v>
                </c:pt>
                <c:pt idx="96">
                  <c:v>44487</c:v>
                </c:pt>
                <c:pt idx="97">
                  <c:v>44484</c:v>
                </c:pt>
                <c:pt idx="98">
                  <c:v>44483</c:v>
                </c:pt>
                <c:pt idx="99">
                  <c:v>44482</c:v>
                </c:pt>
                <c:pt idx="100">
                  <c:v>44481</c:v>
                </c:pt>
                <c:pt idx="101">
                  <c:v>44480</c:v>
                </c:pt>
                <c:pt idx="102">
                  <c:v>44477</c:v>
                </c:pt>
                <c:pt idx="103">
                  <c:v>44469</c:v>
                </c:pt>
                <c:pt idx="104">
                  <c:v>44468</c:v>
                </c:pt>
                <c:pt idx="105">
                  <c:v>44467</c:v>
                </c:pt>
                <c:pt idx="106">
                  <c:v>44466</c:v>
                </c:pt>
                <c:pt idx="107">
                  <c:v>44463</c:v>
                </c:pt>
                <c:pt idx="108">
                  <c:v>44461</c:v>
                </c:pt>
                <c:pt idx="109">
                  <c:v>44456</c:v>
                </c:pt>
                <c:pt idx="110">
                  <c:v>44455</c:v>
                </c:pt>
                <c:pt idx="111">
                  <c:v>44454</c:v>
                </c:pt>
                <c:pt idx="112">
                  <c:v>44453</c:v>
                </c:pt>
                <c:pt idx="113">
                  <c:v>44452</c:v>
                </c:pt>
                <c:pt idx="114">
                  <c:v>44449</c:v>
                </c:pt>
                <c:pt idx="115">
                  <c:v>44448</c:v>
                </c:pt>
                <c:pt idx="116">
                  <c:v>44447</c:v>
                </c:pt>
                <c:pt idx="117">
                  <c:v>44446</c:v>
                </c:pt>
                <c:pt idx="118">
                  <c:v>44445</c:v>
                </c:pt>
                <c:pt idx="119">
                  <c:v>44442</c:v>
                </c:pt>
                <c:pt idx="120">
                  <c:v>44441</c:v>
                </c:pt>
                <c:pt idx="121">
                  <c:v>44440</c:v>
                </c:pt>
                <c:pt idx="122">
                  <c:v>44439</c:v>
                </c:pt>
                <c:pt idx="123">
                  <c:v>44438</c:v>
                </c:pt>
                <c:pt idx="124">
                  <c:v>44435</c:v>
                </c:pt>
                <c:pt idx="125">
                  <c:v>44434</c:v>
                </c:pt>
                <c:pt idx="126">
                  <c:v>44433</c:v>
                </c:pt>
                <c:pt idx="127">
                  <c:v>44432</c:v>
                </c:pt>
                <c:pt idx="128">
                  <c:v>44431</c:v>
                </c:pt>
                <c:pt idx="129">
                  <c:v>44428</c:v>
                </c:pt>
                <c:pt idx="130">
                  <c:v>44427</c:v>
                </c:pt>
                <c:pt idx="131">
                  <c:v>44426</c:v>
                </c:pt>
                <c:pt idx="132">
                  <c:v>44425</c:v>
                </c:pt>
                <c:pt idx="133">
                  <c:v>44424</c:v>
                </c:pt>
                <c:pt idx="134">
                  <c:v>44421</c:v>
                </c:pt>
                <c:pt idx="135">
                  <c:v>44420</c:v>
                </c:pt>
                <c:pt idx="136">
                  <c:v>44419</c:v>
                </c:pt>
                <c:pt idx="137">
                  <c:v>44418</c:v>
                </c:pt>
                <c:pt idx="138">
                  <c:v>44414</c:v>
                </c:pt>
                <c:pt idx="139">
                  <c:v>44413</c:v>
                </c:pt>
                <c:pt idx="140">
                  <c:v>44412</c:v>
                </c:pt>
                <c:pt idx="141">
                  <c:v>44411</c:v>
                </c:pt>
                <c:pt idx="142">
                  <c:v>44410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44398</c:v>
                </c:pt>
                <c:pt idx="149">
                  <c:v>44397</c:v>
                </c:pt>
                <c:pt idx="150">
                  <c:v>44396</c:v>
                </c:pt>
                <c:pt idx="151">
                  <c:v>44393</c:v>
                </c:pt>
                <c:pt idx="152">
                  <c:v>44392</c:v>
                </c:pt>
                <c:pt idx="153">
                  <c:v>44391</c:v>
                </c:pt>
                <c:pt idx="154">
                  <c:v>44390</c:v>
                </c:pt>
                <c:pt idx="155">
                  <c:v>44389</c:v>
                </c:pt>
                <c:pt idx="156">
                  <c:v>44386</c:v>
                </c:pt>
                <c:pt idx="157">
                  <c:v>44385</c:v>
                </c:pt>
                <c:pt idx="158">
                  <c:v>44384</c:v>
                </c:pt>
                <c:pt idx="159">
                  <c:v>44383</c:v>
                </c:pt>
                <c:pt idx="160">
                  <c:v>44382</c:v>
                </c:pt>
                <c:pt idx="161">
                  <c:v>44379</c:v>
                </c:pt>
                <c:pt idx="162">
                  <c:v>44378</c:v>
                </c:pt>
                <c:pt idx="163">
                  <c:v>44377</c:v>
                </c:pt>
                <c:pt idx="164">
                  <c:v>44376</c:v>
                </c:pt>
                <c:pt idx="165">
                  <c:v>44375</c:v>
                </c:pt>
                <c:pt idx="166">
                  <c:v>44372</c:v>
                </c:pt>
                <c:pt idx="167">
                  <c:v>44371</c:v>
                </c:pt>
                <c:pt idx="168">
                  <c:v>44370</c:v>
                </c:pt>
                <c:pt idx="169">
                  <c:v>44369</c:v>
                </c:pt>
                <c:pt idx="170">
                  <c:v>44368</c:v>
                </c:pt>
                <c:pt idx="171">
                  <c:v>44365</c:v>
                </c:pt>
                <c:pt idx="172">
                  <c:v>44364</c:v>
                </c:pt>
                <c:pt idx="173">
                  <c:v>44363</c:v>
                </c:pt>
                <c:pt idx="174">
                  <c:v>44362</c:v>
                </c:pt>
                <c:pt idx="175">
                  <c:v>44358</c:v>
                </c:pt>
                <c:pt idx="176">
                  <c:v>44357</c:v>
                </c:pt>
                <c:pt idx="177">
                  <c:v>44356</c:v>
                </c:pt>
                <c:pt idx="178">
                  <c:v>44355</c:v>
                </c:pt>
                <c:pt idx="179">
                  <c:v>44354</c:v>
                </c:pt>
                <c:pt idx="180">
                  <c:v>44351</c:v>
                </c:pt>
                <c:pt idx="181">
                  <c:v>44350</c:v>
                </c:pt>
                <c:pt idx="182">
                  <c:v>44349</c:v>
                </c:pt>
                <c:pt idx="183">
                  <c:v>44348</c:v>
                </c:pt>
                <c:pt idx="184">
                  <c:v>44344</c:v>
                </c:pt>
                <c:pt idx="185">
                  <c:v>44343</c:v>
                </c:pt>
                <c:pt idx="186">
                  <c:v>44342</c:v>
                </c:pt>
                <c:pt idx="187">
                  <c:v>44341</c:v>
                </c:pt>
                <c:pt idx="188">
                  <c:v>44340</c:v>
                </c:pt>
                <c:pt idx="189">
                  <c:v>44337</c:v>
                </c:pt>
                <c:pt idx="190">
                  <c:v>44336</c:v>
                </c:pt>
                <c:pt idx="191">
                  <c:v>44335</c:v>
                </c:pt>
                <c:pt idx="192">
                  <c:v>44334</c:v>
                </c:pt>
                <c:pt idx="193">
                  <c:v>44333</c:v>
                </c:pt>
                <c:pt idx="194">
                  <c:v>44330</c:v>
                </c:pt>
                <c:pt idx="195">
                  <c:v>44329</c:v>
                </c:pt>
                <c:pt idx="196">
                  <c:v>44328</c:v>
                </c:pt>
                <c:pt idx="197">
                  <c:v>44327</c:v>
                </c:pt>
                <c:pt idx="198">
                  <c:v>44326</c:v>
                </c:pt>
                <c:pt idx="199">
                  <c:v>44323</c:v>
                </c:pt>
                <c:pt idx="200">
                  <c:v>44322</c:v>
                </c:pt>
                <c:pt idx="201">
                  <c:v>44316</c:v>
                </c:pt>
                <c:pt idx="202">
                  <c:v>44314</c:v>
                </c:pt>
                <c:pt idx="203">
                  <c:v>44313</c:v>
                </c:pt>
                <c:pt idx="204">
                  <c:v>44312</c:v>
                </c:pt>
                <c:pt idx="205">
                  <c:v>44309</c:v>
                </c:pt>
                <c:pt idx="206">
                  <c:v>44308</c:v>
                </c:pt>
                <c:pt idx="207">
                  <c:v>44307</c:v>
                </c:pt>
                <c:pt idx="208">
                  <c:v>44306</c:v>
                </c:pt>
                <c:pt idx="209">
                  <c:v>44305</c:v>
                </c:pt>
                <c:pt idx="210">
                  <c:v>44302</c:v>
                </c:pt>
                <c:pt idx="211">
                  <c:v>44301</c:v>
                </c:pt>
                <c:pt idx="212">
                  <c:v>44300</c:v>
                </c:pt>
                <c:pt idx="213">
                  <c:v>44299</c:v>
                </c:pt>
                <c:pt idx="214">
                  <c:v>44298</c:v>
                </c:pt>
                <c:pt idx="215">
                  <c:v>44295</c:v>
                </c:pt>
                <c:pt idx="216">
                  <c:v>44294</c:v>
                </c:pt>
                <c:pt idx="217">
                  <c:v>44293</c:v>
                </c:pt>
                <c:pt idx="218">
                  <c:v>44292</c:v>
                </c:pt>
                <c:pt idx="219">
                  <c:v>44287</c:v>
                </c:pt>
                <c:pt idx="220">
                  <c:v>44286</c:v>
                </c:pt>
                <c:pt idx="221">
                  <c:v>44285</c:v>
                </c:pt>
                <c:pt idx="222">
                  <c:v>44284</c:v>
                </c:pt>
                <c:pt idx="223">
                  <c:v>44281</c:v>
                </c:pt>
                <c:pt idx="224">
                  <c:v>44280</c:v>
                </c:pt>
                <c:pt idx="225">
                  <c:v>44279</c:v>
                </c:pt>
                <c:pt idx="226">
                  <c:v>44278</c:v>
                </c:pt>
                <c:pt idx="227">
                  <c:v>44277</c:v>
                </c:pt>
                <c:pt idx="228">
                  <c:v>44274</c:v>
                </c:pt>
                <c:pt idx="229">
                  <c:v>44273</c:v>
                </c:pt>
                <c:pt idx="230">
                  <c:v>44272</c:v>
                </c:pt>
                <c:pt idx="231">
                  <c:v>44271</c:v>
                </c:pt>
                <c:pt idx="232">
                  <c:v>44270</c:v>
                </c:pt>
                <c:pt idx="233">
                  <c:v>44267</c:v>
                </c:pt>
                <c:pt idx="234">
                  <c:v>44266</c:v>
                </c:pt>
                <c:pt idx="235">
                  <c:v>44265</c:v>
                </c:pt>
                <c:pt idx="236">
                  <c:v>44264</c:v>
                </c:pt>
                <c:pt idx="237">
                  <c:v>44263</c:v>
                </c:pt>
                <c:pt idx="238">
                  <c:v>44260</c:v>
                </c:pt>
                <c:pt idx="239">
                  <c:v>44259</c:v>
                </c:pt>
                <c:pt idx="240">
                  <c:v>44258</c:v>
                </c:pt>
                <c:pt idx="241">
                  <c:v>44257</c:v>
                </c:pt>
                <c:pt idx="242">
                  <c:v>44256</c:v>
                </c:pt>
                <c:pt idx="243">
                  <c:v>44253</c:v>
                </c:pt>
                <c:pt idx="244">
                  <c:v>44252</c:v>
                </c:pt>
                <c:pt idx="245">
                  <c:v>44251</c:v>
                </c:pt>
                <c:pt idx="246">
                  <c:v>44249</c:v>
                </c:pt>
                <c:pt idx="247">
                  <c:v>44246</c:v>
                </c:pt>
                <c:pt idx="248">
                  <c:v>44245</c:v>
                </c:pt>
                <c:pt idx="249">
                  <c:v>44237</c:v>
                </c:pt>
                <c:pt idx="250">
                  <c:v>44236</c:v>
                </c:pt>
                <c:pt idx="251">
                  <c:v>44235</c:v>
                </c:pt>
                <c:pt idx="252">
                  <c:v>44232</c:v>
                </c:pt>
                <c:pt idx="253">
                  <c:v>44231</c:v>
                </c:pt>
                <c:pt idx="254">
                  <c:v>44230</c:v>
                </c:pt>
                <c:pt idx="255">
                  <c:v>44229</c:v>
                </c:pt>
                <c:pt idx="256">
                  <c:v>44228</c:v>
                </c:pt>
                <c:pt idx="257">
                  <c:v>44225</c:v>
                </c:pt>
                <c:pt idx="258">
                  <c:v>44224</c:v>
                </c:pt>
                <c:pt idx="259">
                  <c:v>44223</c:v>
                </c:pt>
                <c:pt idx="260">
                  <c:v>44222</c:v>
                </c:pt>
                <c:pt idx="261">
                  <c:v>44221</c:v>
                </c:pt>
                <c:pt idx="262">
                  <c:v>44218</c:v>
                </c:pt>
                <c:pt idx="263">
                  <c:v>44217</c:v>
                </c:pt>
                <c:pt idx="264">
                  <c:v>44216</c:v>
                </c:pt>
                <c:pt idx="265">
                  <c:v>44215</c:v>
                </c:pt>
                <c:pt idx="266">
                  <c:v>44214</c:v>
                </c:pt>
                <c:pt idx="267">
                  <c:v>44211</c:v>
                </c:pt>
                <c:pt idx="268">
                  <c:v>44210</c:v>
                </c:pt>
                <c:pt idx="269">
                  <c:v>44209</c:v>
                </c:pt>
                <c:pt idx="270">
                  <c:v>44208</c:v>
                </c:pt>
                <c:pt idx="271">
                  <c:v>44204</c:v>
                </c:pt>
                <c:pt idx="272">
                  <c:v>44203</c:v>
                </c:pt>
                <c:pt idx="273">
                  <c:v>44202</c:v>
                </c:pt>
                <c:pt idx="274">
                  <c:v>44201</c:v>
                </c:pt>
                <c:pt idx="275">
                  <c:v>44200</c:v>
                </c:pt>
              </c:numCache>
            </c:numRef>
          </c:cat>
          <c:val>
            <c:numRef>
              <c:f>导出数据!$B$4:$B$321</c:f>
              <c:numCache>
                <c:formatCode>General</c:formatCode>
                <c:ptCount val="276"/>
                <c:pt idx="0">
                  <c:v>251.8</c:v>
                </c:pt>
                <c:pt idx="1">
                  <c:v>248.1</c:v>
                </c:pt>
                <c:pt idx="2">
                  <c:v>245.2</c:v>
                </c:pt>
                <c:pt idx="3">
                  <c:v>244.7</c:v>
                </c:pt>
                <c:pt idx="4">
                  <c:v>244.9</c:v>
                </c:pt>
                <c:pt idx="5">
                  <c:v>240.6</c:v>
                </c:pt>
                <c:pt idx="6">
                  <c:v>244.1</c:v>
                </c:pt>
                <c:pt idx="7">
                  <c:v>245.5</c:v>
                </c:pt>
                <c:pt idx="8">
                  <c:v>247.5</c:v>
                </c:pt>
                <c:pt idx="9">
                  <c:v>243</c:v>
                </c:pt>
                <c:pt idx="10">
                  <c:v>250.6</c:v>
                </c:pt>
                <c:pt idx="11">
                  <c:v>253.6</c:v>
                </c:pt>
                <c:pt idx="12">
                  <c:v>257.89999999999998</c:v>
                </c:pt>
                <c:pt idx="13">
                  <c:v>257.8</c:v>
                </c:pt>
                <c:pt idx="14">
                  <c:v>255.4</c:v>
                </c:pt>
                <c:pt idx="15">
                  <c:v>260.60000000000002</c:v>
                </c:pt>
                <c:pt idx="16">
                  <c:v>261.39999999999998</c:v>
                </c:pt>
                <c:pt idx="17">
                  <c:v>258.89999999999998</c:v>
                </c:pt>
                <c:pt idx="18">
                  <c:v>255.4</c:v>
                </c:pt>
                <c:pt idx="19">
                  <c:v>260.3</c:v>
                </c:pt>
                <c:pt idx="20">
                  <c:v>257.60000000000002</c:v>
                </c:pt>
                <c:pt idx="21">
                  <c:v>252.5</c:v>
                </c:pt>
                <c:pt idx="22">
                  <c:v>256.8</c:v>
                </c:pt>
                <c:pt idx="23">
                  <c:v>254.2</c:v>
                </c:pt>
                <c:pt idx="24">
                  <c:v>257.60000000000002</c:v>
                </c:pt>
                <c:pt idx="25">
                  <c:v>253.8</c:v>
                </c:pt>
                <c:pt idx="26">
                  <c:v>251</c:v>
                </c:pt>
                <c:pt idx="27">
                  <c:v>248.7</c:v>
                </c:pt>
                <c:pt idx="28">
                  <c:v>247</c:v>
                </c:pt>
                <c:pt idx="29">
                  <c:v>236.1</c:v>
                </c:pt>
                <c:pt idx="30">
                  <c:v>232.6</c:v>
                </c:pt>
                <c:pt idx="31">
                  <c:v>235.3</c:v>
                </c:pt>
                <c:pt idx="32">
                  <c:v>233.2</c:v>
                </c:pt>
                <c:pt idx="33">
                  <c:v>238.2</c:v>
                </c:pt>
                <c:pt idx="34">
                  <c:v>244.4</c:v>
                </c:pt>
                <c:pt idx="35">
                  <c:v>250.5</c:v>
                </c:pt>
                <c:pt idx="36">
                  <c:v>250</c:v>
                </c:pt>
                <c:pt idx="37">
                  <c:v>242.2</c:v>
                </c:pt>
                <c:pt idx="38">
                  <c:v>242.9</c:v>
                </c:pt>
                <c:pt idx="39">
                  <c:v>246.5</c:v>
                </c:pt>
                <c:pt idx="40">
                  <c:v>244.4</c:v>
                </c:pt>
                <c:pt idx="41">
                  <c:v>243.3</c:v>
                </c:pt>
                <c:pt idx="42">
                  <c:v>236.6</c:v>
                </c:pt>
                <c:pt idx="43">
                  <c:v>236.9</c:v>
                </c:pt>
                <c:pt idx="44">
                  <c:v>233.5</c:v>
                </c:pt>
                <c:pt idx="45">
                  <c:v>239</c:v>
                </c:pt>
                <c:pt idx="46">
                  <c:v>235.5</c:v>
                </c:pt>
                <c:pt idx="47">
                  <c:v>234</c:v>
                </c:pt>
                <c:pt idx="48">
                  <c:v>233.6</c:v>
                </c:pt>
                <c:pt idx="49">
                  <c:v>231.8</c:v>
                </c:pt>
                <c:pt idx="50">
                  <c:v>226.3</c:v>
                </c:pt>
                <c:pt idx="51">
                  <c:v>230.5</c:v>
                </c:pt>
                <c:pt idx="52">
                  <c:v>229.8</c:v>
                </c:pt>
                <c:pt idx="53">
                  <c:v>227.7</c:v>
                </c:pt>
                <c:pt idx="54">
                  <c:v>226.7</c:v>
                </c:pt>
                <c:pt idx="55">
                  <c:v>233.6</c:v>
                </c:pt>
                <c:pt idx="56">
                  <c:v>232.9</c:v>
                </c:pt>
                <c:pt idx="57">
                  <c:v>232.9</c:v>
                </c:pt>
                <c:pt idx="58">
                  <c:v>235.3</c:v>
                </c:pt>
                <c:pt idx="59">
                  <c:v>236.8</c:v>
                </c:pt>
                <c:pt idx="60">
                  <c:v>229.1</c:v>
                </c:pt>
                <c:pt idx="61">
                  <c:v>228.7</c:v>
                </c:pt>
                <c:pt idx="62">
                  <c:v>236.5</c:v>
                </c:pt>
                <c:pt idx="63">
                  <c:v>237</c:v>
                </c:pt>
                <c:pt idx="64">
                  <c:v>236.7</c:v>
                </c:pt>
                <c:pt idx="65">
                  <c:v>235.4</c:v>
                </c:pt>
                <c:pt idx="66">
                  <c:v>239.7</c:v>
                </c:pt>
                <c:pt idx="67">
                  <c:v>241.7</c:v>
                </c:pt>
                <c:pt idx="68">
                  <c:v>236.8</c:v>
                </c:pt>
                <c:pt idx="69">
                  <c:v>243.7</c:v>
                </c:pt>
                <c:pt idx="70">
                  <c:v>243.5</c:v>
                </c:pt>
                <c:pt idx="71">
                  <c:v>247.8</c:v>
                </c:pt>
                <c:pt idx="72">
                  <c:v>238.4</c:v>
                </c:pt>
                <c:pt idx="73">
                  <c:v>229.8</c:v>
                </c:pt>
                <c:pt idx="74">
                  <c:v>225.4</c:v>
                </c:pt>
                <c:pt idx="75">
                  <c:v>229.4</c:v>
                </c:pt>
                <c:pt idx="76">
                  <c:v>227.3</c:v>
                </c:pt>
                <c:pt idx="77">
                  <c:v>227.6</c:v>
                </c:pt>
                <c:pt idx="78">
                  <c:v>227.1</c:v>
                </c:pt>
                <c:pt idx="79">
                  <c:v>223.7</c:v>
                </c:pt>
                <c:pt idx="80">
                  <c:v>220.2</c:v>
                </c:pt>
                <c:pt idx="81">
                  <c:v>221.5</c:v>
                </c:pt>
                <c:pt idx="82">
                  <c:v>221.3</c:v>
                </c:pt>
                <c:pt idx="83">
                  <c:v>219.6</c:v>
                </c:pt>
                <c:pt idx="84">
                  <c:v>216.1</c:v>
                </c:pt>
                <c:pt idx="85">
                  <c:v>223.2</c:v>
                </c:pt>
                <c:pt idx="86">
                  <c:v>227.5</c:v>
                </c:pt>
                <c:pt idx="87">
                  <c:v>229</c:v>
                </c:pt>
                <c:pt idx="88">
                  <c:v>228.4</c:v>
                </c:pt>
                <c:pt idx="89">
                  <c:v>230.1</c:v>
                </c:pt>
                <c:pt idx="90">
                  <c:v>229.9</c:v>
                </c:pt>
                <c:pt idx="91">
                  <c:v>226</c:v>
                </c:pt>
                <c:pt idx="92">
                  <c:v>230.9</c:v>
                </c:pt>
                <c:pt idx="93">
                  <c:v>238.5</c:v>
                </c:pt>
                <c:pt idx="94">
                  <c:v>233.5</c:v>
                </c:pt>
                <c:pt idx="95">
                  <c:v>233.1</c:v>
                </c:pt>
                <c:pt idx="96">
                  <c:v>224</c:v>
                </c:pt>
                <c:pt idx="97">
                  <c:v>226.5</c:v>
                </c:pt>
                <c:pt idx="98">
                  <c:v>224</c:v>
                </c:pt>
                <c:pt idx="99">
                  <c:v>225.3</c:v>
                </c:pt>
                <c:pt idx="100">
                  <c:v>227.2</c:v>
                </c:pt>
                <c:pt idx="101">
                  <c:v>223.9</c:v>
                </c:pt>
                <c:pt idx="102">
                  <c:v>217.7</c:v>
                </c:pt>
                <c:pt idx="103">
                  <c:v>208.6</c:v>
                </c:pt>
                <c:pt idx="104">
                  <c:v>206.4</c:v>
                </c:pt>
                <c:pt idx="105">
                  <c:v>207</c:v>
                </c:pt>
                <c:pt idx="106">
                  <c:v>204.9</c:v>
                </c:pt>
                <c:pt idx="107">
                  <c:v>201</c:v>
                </c:pt>
                <c:pt idx="108">
                  <c:v>196.7</c:v>
                </c:pt>
                <c:pt idx="109">
                  <c:v>204</c:v>
                </c:pt>
                <c:pt idx="110">
                  <c:v>202.4</c:v>
                </c:pt>
                <c:pt idx="111">
                  <c:v>204.9</c:v>
                </c:pt>
                <c:pt idx="112">
                  <c:v>203.9</c:v>
                </c:pt>
                <c:pt idx="113">
                  <c:v>201.3</c:v>
                </c:pt>
                <c:pt idx="114">
                  <c:v>202.2</c:v>
                </c:pt>
                <c:pt idx="115">
                  <c:v>199.6</c:v>
                </c:pt>
                <c:pt idx="116">
                  <c:v>199.3</c:v>
                </c:pt>
                <c:pt idx="117">
                  <c:v>207.5</c:v>
                </c:pt>
                <c:pt idx="118">
                  <c:v>211</c:v>
                </c:pt>
                <c:pt idx="119">
                  <c:v>210.5</c:v>
                </c:pt>
                <c:pt idx="120">
                  <c:v>206.7</c:v>
                </c:pt>
                <c:pt idx="121">
                  <c:v>207.3</c:v>
                </c:pt>
                <c:pt idx="122">
                  <c:v>204.4</c:v>
                </c:pt>
                <c:pt idx="123">
                  <c:v>204.6</c:v>
                </c:pt>
                <c:pt idx="124">
                  <c:v>206.2</c:v>
                </c:pt>
                <c:pt idx="125">
                  <c:v>213.2</c:v>
                </c:pt>
                <c:pt idx="126">
                  <c:v>217.3</c:v>
                </c:pt>
                <c:pt idx="127">
                  <c:v>217.8</c:v>
                </c:pt>
                <c:pt idx="128">
                  <c:v>216.1</c:v>
                </c:pt>
                <c:pt idx="129">
                  <c:v>215.5</c:v>
                </c:pt>
                <c:pt idx="130">
                  <c:v>224.8</c:v>
                </c:pt>
                <c:pt idx="131">
                  <c:v>228.3</c:v>
                </c:pt>
                <c:pt idx="132">
                  <c:v>224</c:v>
                </c:pt>
                <c:pt idx="133">
                  <c:v>220.9</c:v>
                </c:pt>
                <c:pt idx="134">
                  <c:v>222.6</c:v>
                </c:pt>
                <c:pt idx="135">
                  <c:v>220.6</c:v>
                </c:pt>
                <c:pt idx="136">
                  <c:v>221.1</c:v>
                </c:pt>
                <c:pt idx="137">
                  <c:v>220.9</c:v>
                </c:pt>
                <c:pt idx="138">
                  <c:v>219</c:v>
                </c:pt>
                <c:pt idx="139">
                  <c:v>216.5</c:v>
                </c:pt>
                <c:pt idx="140">
                  <c:v>215.3</c:v>
                </c:pt>
                <c:pt idx="141">
                  <c:v>215</c:v>
                </c:pt>
                <c:pt idx="142">
                  <c:v>216.1</c:v>
                </c:pt>
                <c:pt idx="143">
                  <c:v>217.3</c:v>
                </c:pt>
                <c:pt idx="144">
                  <c:v>215.3</c:v>
                </c:pt>
                <c:pt idx="145">
                  <c:v>214</c:v>
                </c:pt>
                <c:pt idx="146">
                  <c:v>216.3</c:v>
                </c:pt>
                <c:pt idx="147">
                  <c:v>214.5</c:v>
                </c:pt>
                <c:pt idx="148">
                  <c:v>209.9</c:v>
                </c:pt>
                <c:pt idx="149">
                  <c:v>206.7</c:v>
                </c:pt>
                <c:pt idx="150">
                  <c:v>214.1</c:v>
                </c:pt>
                <c:pt idx="151">
                  <c:v>214.9</c:v>
                </c:pt>
                <c:pt idx="152">
                  <c:v>213.9</c:v>
                </c:pt>
                <c:pt idx="153">
                  <c:v>209.5</c:v>
                </c:pt>
                <c:pt idx="154">
                  <c:v>213.8</c:v>
                </c:pt>
                <c:pt idx="155">
                  <c:v>216</c:v>
                </c:pt>
                <c:pt idx="156">
                  <c:v>216.4</c:v>
                </c:pt>
                <c:pt idx="157">
                  <c:v>217</c:v>
                </c:pt>
                <c:pt idx="158">
                  <c:v>220.9</c:v>
                </c:pt>
                <c:pt idx="159">
                  <c:v>223.7</c:v>
                </c:pt>
                <c:pt idx="160">
                  <c:v>221.4</c:v>
                </c:pt>
                <c:pt idx="161">
                  <c:v>218</c:v>
                </c:pt>
                <c:pt idx="162">
                  <c:v>219.4</c:v>
                </c:pt>
                <c:pt idx="163">
                  <c:v>225.5</c:v>
                </c:pt>
                <c:pt idx="164">
                  <c:v>232.1</c:v>
                </c:pt>
                <c:pt idx="165">
                  <c:v>237.2</c:v>
                </c:pt>
                <c:pt idx="166">
                  <c:v>240.8</c:v>
                </c:pt>
                <c:pt idx="167">
                  <c:v>237.5</c:v>
                </c:pt>
                <c:pt idx="168">
                  <c:v>232.6</c:v>
                </c:pt>
                <c:pt idx="169">
                  <c:v>231.7</c:v>
                </c:pt>
                <c:pt idx="170">
                  <c:v>232.4</c:v>
                </c:pt>
                <c:pt idx="171">
                  <c:v>234.5</c:v>
                </c:pt>
                <c:pt idx="172">
                  <c:v>235.5</c:v>
                </c:pt>
                <c:pt idx="173">
                  <c:v>235.2</c:v>
                </c:pt>
                <c:pt idx="174">
                  <c:v>237</c:v>
                </c:pt>
                <c:pt idx="175">
                  <c:v>238</c:v>
                </c:pt>
                <c:pt idx="176">
                  <c:v>239.4</c:v>
                </c:pt>
                <c:pt idx="177">
                  <c:v>241.7</c:v>
                </c:pt>
                <c:pt idx="178">
                  <c:v>238.1</c:v>
                </c:pt>
                <c:pt idx="179">
                  <c:v>240</c:v>
                </c:pt>
                <c:pt idx="180">
                  <c:v>243.2</c:v>
                </c:pt>
                <c:pt idx="181">
                  <c:v>241.1</c:v>
                </c:pt>
                <c:pt idx="182">
                  <c:v>237.6</c:v>
                </c:pt>
                <c:pt idx="183">
                  <c:v>239.5</c:v>
                </c:pt>
                <c:pt idx="184">
                  <c:v>254.1</c:v>
                </c:pt>
                <c:pt idx="185">
                  <c:v>255.5</c:v>
                </c:pt>
                <c:pt idx="186">
                  <c:v>255</c:v>
                </c:pt>
                <c:pt idx="187">
                  <c:v>251.3</c:v>
                </c:pt>
                <c:pt idx="188">
                  <c:v>252.2</c:v>
                </c:pt>
                <c:pt idx="189">
                  <c:v>251.3</c:v>
                </c:pt>
                <c:pt idx="190">
                  <c:v>247.4</c:v>
                </c:pt>
                <c:pt idx="191">
                  <c:v>245.4</c:v>
                </c:pt>
                <c:pt idx="192">
                  <c:v>247.8</c:v>
                </c:pt>
                <c:pt idx="193">
                  <c:v>246.2</c:v>
                </c:pt>
                <c:pt idx="194">
                  <c:v>242</c:v>
                </c:pt>
                <c:pt idx="195">
                  <c:v>252</c:v>
                </c:pt>
                <c:pt idx="196">
                  <c:v>253</c:v>
                </c:pt>
                <c:pt idx="197">
                  <c:v>252.2</c:v>
                </c:pt>
                <c:pt idx="198">
                  <c:v>257.89999999999998</c:v>
                </c:pt>
                <c:pt idx="199">
                  <c:v>256.39999999999998</c:v>
                </c:pt>
                <c:pt idx="200">
                  <c:v>258</c:v>
                </c:pt>
                <c:pt idx="201">
                  <c:v>244</c:v>
                </c:pt>
                <c:pt idx="202">
                  <c:v>239.1</c:v>
                </c:pt>
                <c:pt idx="203">
                  <c:v>237.8</c:v>
                </c:pt>
                <c:pt idx="204">
                  <c:v>235.8</c:v>
                </c:pt>
                <c:pt idx="205">
                  <c:v>237.1</c:v>
                </c:pt>
                <c:pt idx="206">
                  <c:v>235.6</c:v>
                </c:pt>
                <c:pt idx="207">
                  <c:v>233.2</c:v>
                </c:pt>
                <c:pt idx="208">
                  <c:v>234.9</c:v>
                </c:pt>
                <c:pt idx="209">
                  <c:v>229.9</c:v>
                </c:pt>
                <c:pt idx="210">
                  <c:v>237.7</c:v>
                </c:pt>
                <c:pt idx="211">
                  <c:v>236.9</c:v>
                </c:pt>
                <c:pt idx="212">
                  <c:v>232.1</c:v>
                </c:pt>
                <c:pt idx="213">
                  <c:v>224.6</c:v>
                </c:pt>
                <c:pt idx="214">
                  <c:v>226.5</c:v>
                </c:pt>
                <c:pt idx="215">
                  <c:v>234.8</c:v>
                </c:pt>
                <c:pt idx="216">
                  <c:v>244.7</c:v>
                </c:pt>
                <c:pt idx="217">
                  <c:v>247.9</c:v>
                </c:pt>
                <c:pt idx="218">
                  <c:v>247.6</c:v>
                </c:pt>
                <c:pt idx="219">
                  <c:v>244</c:v>
                </c:pt>
                <c:pt idx="220">
                  <c:v>239.9</c:v>
                </c:pt>
                <c:pt idx="221">
                  <c:v>246.7</c:v>
                </c:pt>
                <c:pt idx="222">
                  <c:v>248</c:v>
                </c:pt>
                <c:pt idx="223">
                  <c:v>247.1</c:v>
                </c:pt>
                <c:pt idx="224">
                  <c:v>252.7</c:v>
                </c:pt>
                <c:pt idx="225">
                  <c:v>257.3</c:v>
                </c:pt>
                <c:pt idx="226">
                  <c:v>262</c:v>
                </c:pt>
                <c:pt idx="227">
                  <c:v>264</c:v>
                </c:pt>
                <c:pt idx="228">
                  <c:v>261</c:v>
                </c:pt>
                <c:pt idx="229">
                  <c:v>271.2</c:v>
                </c:pt>
                <c:pt idx="230">
                  <c:v>272.8</c:v>
                </c:pt>
                <c:pt idx="231">
                  <c:v>273.8</c:v>
                </c:pt>
                <c:pt idx="232">
                  <c:v>272.39999999999998</c:v>
                </c:pt>
                <c:pt idx="233">
                  <c:v>276</c:v>
                </c:pt>
                <c:pt idx="234">
                  <c:v>274.7</c:v>
                </c:pt>
                <c:pt idx="235">
                  <c:v>273.10000000000002</c:v>
                </c:pt>
                <c:pt idx="236">
                  <c:v>272.89999999999998</c:v>
                </c:pt>
                <c:pt idx="237">
                  <c:v>270.89999999999998</c:v>
                </c:pt>
                <c:pt idx="238">
                  <c:v>269.89999999999998</c:v>
                </c:pt>
                <c:pt idx="239">
                  <c:v>264.89999999999998</c:v>
                </c:pt>
                <c:pt idx="240">
                  <c:v>259.60000000000002</c:v>
                </c:pt>
                <c:pt idx="241">
                  <c:v>259.2</c:v>
                </c:pt>
                <c:pt idx="242">
                  <c:v>264.5</c:v>
                </c:pt>
                <c:pt idx="243">
                  <c:v>273.8</c:v>
                </c:pt>
                <c:pt idx="244">
                  <c:v>289</c:v>
                </c:pt>
                <c:pt idx="245">
                  <c:v>272</c:v>
                </c:pt>
                <c:pt idx="246">
                  <c:v>274.89999999999998</c:v>
                </c:pt>
                <c:pt idx="247">
                  <c:v>265</c:v>
                </c:pt>
                <c:pt idx="248">
                  <c:v>257.8</c:v>
                </c:pt>
                <c:pt idx="249">
                  <c:v>243.1</c:v>
                </c:pt>
                <c:pt idx="250">
                  <c:v>244.9</c:v>
                </c:pt>
                <c:pt idx="251">
                  <c:v>243.2</c:v>
                </c:pt>
                <c:pt idx="252">
                  <c:v>239.5</c:v>
                </c:pt>
                <c:pt idx="253">
                  <c:v>233.7</c:v>
                </c:pt>
                <c:pt idx="254">
                  <c:v>229.1</c:v>
                </c:pt>
                <c:pt idx="255">
                  <c:v>232.3</c:v>
                </c:pt>
                <c:pt idx="256">
                  <c:v>236.9</c:v>
                </c:pt>
                <c:pt idx="257">
                  <c:v>236.5</c:v>
                </c:pt>
                <c:pt idx="258">
                  <c:v>228.3</c:v>
                </c:pt>
                <c:pt idx="259">
                  <c:v>230.5</c:v>
                </c:pt>
                <c:pt idx="260">
                  <c:v>225</c:v>
                </c:pt>
                <c:pt idx="261">
                  <c:v>230</c:v>
                </c:pt>
                <c:pt idx="262">
                  <c:v>238</c:v>
                </c:pt>
                <c:pt idx="263">
                  <c:v>241.9</c:v>
                </c:pt>
                <c:pt idx="264">
                  <c:v>238.1</c:v>
                </c:pt>
                <c:pt idx="265">
                  <c:v>236.9</c:v>
                </c:pt>
                <c:pt idx="266">
                  <c:v>244.2</c:v>
                </c:pt>
                <c:pt idx="267">
                  <c:v>243.1</c:v>
                </c:pt>
                <c:pt idx="268">
                  <c:v>238.4</c:v>
                </c:pt>
                <c:pt idx="269">
                  <c:v>239.2</c:v>
                </c:pt>
                <c:pt idx="270">
                  <c:v>237.7</c:v>
                </c:pt>
                <c:pt idx="271">
                  <c:v>245.9</c:v>
                </c:pt>
                <c:pt idx="272">
                  <c:v>246.2</c:v>
                </c:pt>
                <c:pt idx="273">
                  <c:v>238.6</c:v>
                </c:pt>
                <c:pt idx="274">
                  <c:v>240.7</c:v>
                </c:pt>
                <c:pt idx="275">
                  <c:v>240.5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9E-4AF2-B182-A6838B7C1018}"/>
            </c:ext>
          </c:extLst>
        </c:ser>
        <c:ser>
          <c:idx val="1"/>
          <c:order val="1"/>
          <c:tx>
            <c:strRef>
              <c:f>导出数据!$C$2:$C$3</c:f>
              <c:strCache>
                <c:ptCount val="2"/>
                <c:pt idx="0">
                  <c:v>ICE Eu：WTI</c:v>
                </c:pt>
                <c:pt idx="1">
                  <c:v>美元/桶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导出数据!$A$4:$A$321</c:f>
              <c:numCache>
                <c:formatCode>yyyy\-m\-d</c:formatCode>
                <c:ptCount val="276"/>
                <c:pt idx="0">
                  <c:v>44642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44614</c:v>
                </c:pt>
                <c:pt idx="19">
                  <c:v>44613</c:v>
                </c:pt>
                <c:pt idx="20">
                  <c:v>44610</c:v>
                </c:pt>
                <c:pt idx="21">
                  <c:v>44609</c:v>
                </c:pt>
                <c:pt idx="22">
                  <c:v>44608</c:v>
                </c:pt>
                <c:pt idx="23">
                  <c:v>44607</c:v>
                </c:pt>
                <c:pt idx="24">
                  <c:v>44606</c:v>
                </c:pt>
                <c:pt idx="25">
                  <c:v>44602</c:v>
                </c:pt>
                <c:pt idx="26">
                  <c:v>44601</c:v>
                </c:pt>
                <c:pt idx="27">
                  <c:v>44600</c:v>
                </c:pt>
                <c:pt idx="28">
                  <c:v>44599</c:v>
                </c:pt>
                <c:pt idx="29">
                  <c:v>44589</c:v>
                </c:pt>
                <c:pt idx="30">
                  <c:v>44588</c:v>
                </c:pt>
                <c:pt idx="31">
                  <c:v>44587</c:v>
                </c:pt>
                <c:pt idx="32">
                  <c:v>44586</c:v>
                </c:pt>
                <c:pt idx="33">
                  <c:v>44585</c:v>
                </c:pt>
                <c:pt idx="34">
                  <c:v>44582</c:v>
                </c:pt>
                <c:pt idx="35">
                  <c:v>44581</c:v>
                </c:pt>
                <c:pt idx="36">
                  <c:v>44580</c:v>
                </c:pt>
                <c:pt idx="37">
                  <c:v>44579</c:v>
                </c:pt>
                <c:pt idx="38">
                  <c:v>44578</c:v>
                </c:pt>
                <c:pt idx="39">
                  <c:v>44575</c:v>
                </c:pt>
                <c:pt idx="40">
                  <c:v>44574</c:v>
                </c:pt>
                <c:pt idx="41">
                  <c:v>44573</c:v>
                </c:pt>
                <c:pt idx="42">
                  <c:v>44572</c:v>
                </c:pt>
                <c:pt idx="43">
                  <c:v>44568</c:v>
                </c:pt>
                <c:pt idx="44">
                  <c:v>44567</c:v>
                </c:pt>
                <c:pt idx="45">
                  <c:v>44566</c:v>
                </c:pt>
                <c:pt idx="46">
                  <c:v>44565</c:v>
                </c:pt>
                <c:pt idx="47">
                  <c:v>44560</c:v>
                </c:pt>
                <c:pt idx="48">
                  <c:v>44559</c:v>
                </c:pt>
                <c:pt idx="49">
                  <c:v>44558</c:v>
                </c:pt>
                <c:pt idx="50">
                  <c:v>44557</c:v>
                </c:pt>
                <c:pt idx="51">
                  <c:v>44553</c:v>
                </c:pt>
                <c:pt idx="52">
                  <c:v>44552</c:v>
                </c:pt>
                <c:pt idx="53">
                  <c:v>44551</c:v>
                </c:pt>
                <c:pt idx="54">
                  <c:v>44550</c:v>
                </c:pt>
                <c:pt idx="55">
                  <c:v>44547</c:v>
                </c:pt>
                <c:pt idx="56">
                  <c:v>44546</c:v>
                </c:pt>
                <c:pt idx="57">
                  <c:v>44545</c:v>
                </c:pt>
                <c:pt idx="58">
                  <c:v>44544</c:v>
                </c:pt>
                <c:pt idx="59">
                  <c:v>44543</c:v>
                </c:pt>
                <c:pt idx="60">
                  <c:v>44540</c:v>
                </c:pt>
                <c:pt idx="61">
                  <c:v>44539</c:v>
                </c:pt>
                <c:pt idx="62">
                  <c:v>44538</c:v>
                </c:pt>
                <c:pt idx="63">
                  <c:v>44537</c:v>
                </c:pt>
                <c:pt idx="64">
                  <c:v>44536</c:v>
                </c:pt>
                <c:pt idx="65">
                  <c:v>44533</c:v>
                </c:pt>
                <c:pt idx="66">
                  <c:v>44532</c:v>
                </c:pt>
                <c:pt idx="67">
                  <c:v>44531</c:v>
                </c:pt>
                <c:pt idx="68">
                  <c:v>44530</c:v>
                </c:pt>
                <c:pt idx="69">
                  <c:v>44529</c:v>
                </c:pt>
                <c:pt idx="70">
                  <c:v>44526</c:v>
                </c:pt>
                <c:pt idx="71">
                  <c:v>44524</c:v>
                </c:pt>
                <c:pt idx="72">
                  <c:v>44522</c:v>
                </c:pt>
                <c:pt idx="73">
                  <c:v>44519</c:v>
                </c:pt>
                <c:pt idx="74">
                  <c:v>44518</c:v>
                </c:pt>
                <c:pt idx="75">
                  <c:v>44517</c:v>
                </c:pt>
                <c:pt idx="76">
                  <c:v>44516</c:v>
                </c:pt>
                <c:pt idx="77">
                  <c:v>44515</c:v>
                </c:pt>
                <c:pt idx="78">
                  <c:v>44512</c:v>
                </c:pt>
                <c:pt idx="79">
                  <c:v>44511</c:v>
                </c:pt>
                <c:pt idx="80">
                  <c:v>44510</c:v>
                </c:pt>
                <c:pt idx="81">
                  <c:v>44509</c:v>
                </c:pt>
                <c:pt idx="82">
                  <c:v>44508</c:v>
                </c:pt>
                <c:pt idx="83">
                  <c:v>44505</c:v>
                </c:pt>
                <c:pt idx="84">
                  <c:v>44504</c:v>
                </c:pt>
                <c:pt idx="85">
                  <c:v>44502</c:v>
                </c:pt>
                <c:pt idx="86">
                  <c:v>44501</c:v>
                </c:pt>
                <c:pt idx="87">
                  <c:v>44498</c:v>
                </c:pt>
                <c:pt idx="88">
                  <c:v>44497</c:v>
                </c:pt>
                <c:pt idx="89">
                  <c:v>44496</c:v>
                </c:pt>
                <c:pt idx="90">
                  <c:v>44495</c:v>
                </c:pt>
                <c:pt idx="91">
                  <c:v>44494</c:v>
                </c:pt>
                <c:pt idx="92">
                  <c:v>44491</c:v>
                </c:pt>
                <c:pt idx="93">
                  <c:v>44490</c:v>
                </c:pt>
                <c:pt idx="94">
                  <c:v>44489</c:v>
                </c:pt>
                <c:pt idx="95">
                  <c:v>44488</c:v>
                </c:pt>
                <c:pt idx="96">
                  <c:v>44487</c:v>
                </c:pt>
                <c:pt idx="97">
                  <c:v>44484</c:v>
                </c:pt>
                <c:pt idx="98">
                  <c:v>44483</c:v>
                </c:pt>
                <c:pt idx="99">
                  <c:v>44482</c:v>
                </c:pt>
                <c:pt idx="100">
                  <c:v>44481</c:v>
                </c:pt>
                <c:pt idx="101">
                  <c:v>44480</c:v>
                </c:pt>
                <c:pt idx="102">
                  <c:v>44477</c:v>
                </c:pt>
                <c:pt idx="103">
                  <c:v>44469</c:v>
                </c:pt>
                <c:pt idx="104">
                  <c:v>44468</c:v>
                </c:pt>
                <c:pt idx="105">
                  <c:v>44467</c:v>
                </c:pt>
                <c:pt idx="106">
                  <c:v>44466</c:v>
                </c:pt>
                <c:pt idx="107">
                  <c:v>44463</c:v>
                </c:pt>
                <c:pt idx="108">
                  <c:v>44461</c:v>
                </c:pt>
                <c:pt idx="109">
                  <c:v>44456</c:v>
                </c:pt>
                <c:pt idx="110">
                  <c:v>44455</c:v>
                </c:pt>
                <c:pt idx="111">
                  <c:v>44454</c:v>
                </c:pt>
                <c:pt idx="112">
                  <c:v>44453</c:v>
                </c:pt>
                <c:pt idx="113">
                  <c:v>44452</c:v>
                </c:pt>
                <c:pt idx="114">
                  <c:v>44449</c:v>
                </c:pt>
                <c:pt idx="115">
                  <c:v>44448</c:v>
                </c:pt>
                <c:pt idx="116">
                  <c:v>44447</c:v>
                </c:pt>
                <c:pt idx="117">
                  <c:v>44446</c:v>
                </c:pt>
                <c:pt idx="118">
                  <c:v>44445</c:v>
                </c:pt>
                <c:pt idx="119">
                  <c:v>44442</c:v>
                </c:pt>
                <c:pt idx="120">
                  <c:v>44441</c:v>
                </c:pt>
                <c:pt idx="121">
                  <c:v>44440</c:v>
                </c:pt>
                <c:pt idx="122">
                  <c:v>44439</c:v>
                </c:pt>
                <c:pt idx="123">
                  <c:v>44438</c:v>
                </c:pt>
                <c:pt idx="124">
                  <c:v>44435</c:v>
                </c:pt>
                <c:pt idx="125">
                  <c:v>44434</c:v>
                </c:pt>
                <c:pt idx="126">
                  <c:v>44433</c:v>
                </c:pt>
                <c:pt idx="127">
                  <c:v>44432</c:v>
                </c:pt>
                <c:pt idx="128">
                  <c:v>44431</c:v>
                </c:pt>
                <c:pt idx="129">
                  <c:v>44428</c:v>
                </c:pt>
                <c:pt idx="130">
                  <c:v>44427</c:v>
                </c:pt>
                <c:pt idx="131">
                  <c:v>44426</c:v>
                </c:pt>
                <c:pt idx="132">
                  <c:v>44425</c:v>
                </c:pt>
                <c:pt idx="133">
                  <c:v>44424</c:v>
                </c:pt>
                <c:pt idx="134">
                  <c:v>44421</c:v>
                </c:pt>
                <c:pt idx="135">
                  <c:v>44420</c:v>
                </c:pt>
                <c:pt idx="136">
                  <c:v>44419</c:v>
                </c:pt>
                <c:pt idx="137">
                  <c:v>44418</c:v>
                </c:pt>
                <c:pt idx="138">
                  <c:v>44414</c:v>
                </c:pt>
                <c:pt idx="139">
                  <c:v>44413</c:v>
                </c:pt>
                <c:pt idx="140">
                  <c:v>44412</c:v>
                </c:pt>
                <c:pt idx="141">
                  <c:v>44411</c:v>
                </c:pt>
                <c:pt idx="142">
                  <c:v>44410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44398</c:v>
                </c:pt>
                <c:pt idx="149">
                  <c:v>44397</c:v>
                </c:pt>
                <c:pt idx="150">
                  <c:v>44396</c:v>
                </c:pt>
                <c:pt idx="151">
                  <c:v>44393</c:v>
                </c:pt>
                <c:pt idx="152">
                  <c:v>44392</c:v>
                </c:pt>
                <c:pt idx="153">
                  <c:v>44391</c:v>
                </c:pt>
                <c:pt idx="154">
                  <c:v>44390</c:v>
                </c:pt>
                <c:pt idx="155">
                  <c:v>44389</c:v>
                </c:pt>
                <c:pt idx="156">
                  <c:v>44386</c:v>
                </c:pt>
                <c:pt idx="157">
                  <c:v>44385</c:v>
                </c:pt>
                <c:pt idx="158">
                  <c:v>44384</c:v>
                </c:pt>
                <c:pt idx="159">
                  <c:v>44383</c:v>
                </c:pt>
                <c:pt idx="160">
                  <c:v>44382</c:v>
                </c:pt>
                <c:pt idx="161">
                  <c:v>44379</c:v>
                </c:pt>
                <c:pt idx="162">
                  <c:v>44378</c:v>
                </c:pt>
                <c:pt idx="163">
                  <c:v>44377</c:v>
                </c:pt>
                <c:pt idx="164">
                  <c:v>44376</c:v>
                </c:pt>
                <c:pt idx="165">
                  <c:v>44375</c:v>
                </c:pt>
                <c:pt idx="166">
                  <c:v>44372</c:v>
                </c:pt>
                <c:pt idx="167">
                  <c:v>44371</c:v>
                </c:pt>
                <c:pt idx="168">
                  <c:v>44370</c:v>
                </c:pt>
                <c:pt idx="169">
                  <c:v>44369</c:v>
                </c:pt>
                <c:pt idx="170">
                  <c:v>44368</c:v>
                </c:pt>
                <c:pt idx="171">
                  <c:v>44365</c:v>
                </c:pt>
                <c:pt idx="172">
                  <c:v>44364</c:v>
                </c:pt>
                <c:pt idx="173">
                  <c:v>44363</c:v>
                </c:pt>
                <c:pt idx="174">
                  <c:v>44362</c:v>
                </c:pt>
                <c:pt idx="175">
                  <c:v>44358</c:v>
                </c:pt>
                <c:pt idx="176">
                  <c:v>44357</c:v>
                </c:pt>
                <c:pt idx="177">
                  <c:v>44356</c:v>
                </c:pt>
                <c:pt idx="178">
                  <c:v>44355</c:v>
                </c:pt>
                <c:pt idx="179">
                  <c:v>44354</c:v>
                </c:pt>
                <c:pt idx="180">
                  <c:v>44351</c:v>
                </c:pt>
                <c:pt idx="181">
                  <c:v>44350</c:v>
                </c:pt>
                <c:pt idx="182">
                  <c:v>44349</c:v>
                </c:pt>
                <c:pt idx="183">
                  <c:v>44348</c:v>
                </c:pt>
                <c:pt idx="184">
                  <c:v>44344</c:v>
                </c:pt>
                <c:pt idx="185">
                  <c:v>44343</c:v>
                </c:pt>
                <c:pt idx="186">
                  <c:v>44342</c:v>
                </c:pt>
                <c:pt idx="187">
                  <c:v>44341</c:v>
                </c:pt>
                <c:pt idx="188">
                  <c:v>44340</c:v>
                </c:pt>
                <c:pt idx="189">
                  <c:v>44337</c:v>
                </c:pt>
                <c:pt idx="190">
                  <c:v>44336</c:v>
                </c:pt>
                <c:pt idx="191">
                  <c:v>44335</c:v>
                </c:pt>
                <c:pt idx="192">
                  <c:v>44334</c:v>
                </c:pt>
                <c:pt idx="193">
                  <c:v>44333</c:v>
                </c:pt>
                <c:pt idx="194">
                  <c:v>44330</c:v>
                </c:pt>
                <c:pt idx="195">
                  <c:v>44329</c:v>
                </c:pt>
                <c:pt idx="196">
                  <c:v>44328</c:v>
                </c:pt>
                <c:pt idx="197">
                  <c:v>44327</c:v>
                </c:pt>
                <c:pt idx="198">
                  <c:v>44326</c:v>
                </c:pt>
                <c:pt idx="199">
                  <c:v>44323</c:v>
                </c:pt>
                <c:pt idx="200">
                  <c:v>44322</c:v>
                </c:pt>
                <c:pt idx="201">
                  <c:v>44316</c:v>
                </c:pt>
                <c:pt idx="202">
                  <c:v>44314</c:v>
                </c:pt>
                <c:pt idx="203">
                  <c:v>44313</c:v>
                </c:pt>
                <c:pt idx="204">
                  <c:v>44312</c:v>
                </c:pt>
                <c:pt idx="205">
                  <c:v>44309</c:v>
                </c:pt>
                <c:pt idx="206">
                  <c:v>44308</c:v>
                </c:pt>
                <c:pt idx="207">
                  <c:v>44307</c:v>
                </c:pt>
                <c:pt idx="208">
                  <c:v>44306</c:v>
                </c:pt>
                <c:pt idx="209">
                  <c:v>44305</c:v>
                </c:pt>
                <c:pt idx="210">
                  <c:v>44302</c:v>
                </c:pt>
                <c:pt idx="211">
                  <c:v>44301</c:v>
                </c:pt>
                <c:pt idx="212">
                  <c:v>44300</c:v>
                </c:pt>
                <c:pt idx="213">
                  <c:v>44299</c:v>
                </c:pt>
                <c:pt idx="214">
                  <c:v>44298</c:v>
                </c:pt>
                <c:pt idx="215">
                  <c:v>44295</c:v>
                </c:pt>
                <c:pt idx="216">
                  <c:v>44294</c:v>
                </c:pt>
                <c:pt idx="217">
                  <c:v>44293</c:v>
                </c:pt>
                <c:pt idx="218">
                  <c:v>44292</c:v>
                </c:pt>
                <c:pt idx="219">
                  <c:v>44287</c:v>
                </c:pt>
                <c:pt idx="220">
                  <c:v>44286</c:v>
                </c:pt>
                <c:pt idx="221">
                  <c:v>44285</c:v>
                </c:pt>
                <c:pt idx="222">
                  <c:v>44284</c:v>
                </c:pt>
                <c:pt idx="223">
                  <c:v>44281</c:v>
                </c:pt>
                <c:pt idx="224">
                  <c:v>44280</c:v>
                </c:pt>
                <c:pt idx="225">
                  <c:v>44279</c:v>
                </c:pt>
                <c:pt idx="226">
                  <c:v>44278</c:v>
                </c:pt>
                <c:pt idx="227">
                  <c:v>44277</c:v>
                </c:pt>
                <c:pt idx="228">
                  <c:v>44274</c:v>
                </c:pt>
                <c:pt idx="229">
                  <c:v>44273</c:v>
                </c:pt>
                <c:pt idx="230">
                  <c:v>44272</c:v>
                </c:pt>
                <c:pt idx="231">
                  <c:v>44271</c:v>
                </c:pt>
                <c:pt idx="232">
                  <c:v>44270</c:v>
                </c:pt>
                <c:pt idx="233">
                  <c:v>44267</c:v>
                </c:pt>
                <c:pt idx="234">
                  <c:v>44266</c:v>
                </c:pt>
                <c:pt idx="235">
                  <c:v>44265</c:v>
                </c:pt>
                <c:pt idx="236">
                  <c:v>44264</c:v>
                </c:pt>
                <c:pt idx="237">
                  <c:v>44263</c:v>
                </c:pt>
                <c:pt idx="238">
                  <c:v>44260</c:v>
                </c:pt>
                <c:pt idx="239">
                  <c:v>44259</c:v>
                </c:pt>
                <c:pt idx="240">
                  <c:v>44258</c:v>
                </c:pt>
                <c:pt idx="241">
                  <c:v>44257</c:v>
                </c:pt>
                <c:pt idx="242">
                  <c:v>44256</c:v>
                </c:pt>
                <c:pt idx="243">
                  <c:v>44253</c:v>
                </c:pt>
                <c:pt idx="244">
                  <c:v>44252</c:v>
                </c:pt>
                <c:pt idx="245">
                  <c:v>44251</c:v>
                </c:pt>
                <c:pt idx="246">
                  <c:v>44249</c:v>
                </c:pt>
                <c:pt idx="247">
                  <c:v>44246</c:v>
                </c:pt>
                <c:pt idx="248">
                  <c:v>44245</c:v>
                </c:pt>
                <c:pt idx="249">
                  <c:v>44237</c:v>
                </c:pt>
                <c:pt idx="250">
                  <c:v>44236</c:v>
                </c:pt>
                <c:pt idx="251">
                  <c:v>44235</c:v>
                </c:pt>
                <c:pt idx="252">
                  <c:v>44232</c:v>
                </c:pt>
                <c:pt idx="253">
                  <c:v>44231</c:v>
                </c:pt>
                <c:pt idx="254">
                  <c:v>44230</c:v>
                </c:pt>
                <c:pt idx="255">
                  <c:v>44229</c:v>
                </c:pt>
                <c:pt idx="256">
                  <c:v>44228</c:v>
                </c:pt>
                <c:pt idx="257">
                  <c:v>44225</c:v>
                </c:pt>
                <c:pt idx="258">
                  <c:v>44224</c:v>
                </c:pt>
                <c:pt idx="259">
                  <c:v>44223</c:v>
                </c:pt>
                <c:pt idx="260">
                  <c:v>44222</c:v>
                </c:pt>
                <c:pt idx="261">
                  <c:v>44221</c:v>
                </c:pt>
                <c:pt idx="262">
                  <c:v>44218</c:v>
                </c:pt>
                <c:pt idx="263">
                  <c:v>44217</c:v>
                </c:pt>
                <c:pt idx="264">
                  <c:v>44216</c:v>
                </c:pt>
                <c:pt idx="265">
                  <c:v>44215</c:v>
                </c:pt>
                <c:pt idx="266">
                  <c:v>44214</c:v>
                </c:pt>
                <c:pt idx="267">
                  <c:v>44211</c:v>
                </c:pt>
                <c:pt idx="268">
                  <c:v>44210</c:v>
                </c:pt>
                <c:pt idx="269">
                  <c:v>44209</c:v>
                </c:pt>
                <c:pt idx="270">
                  <c:v>44208</c:v>
                </c:pt>
                <c:pt idx="271">
                  <c:v>44204</c:v>
                </c:pt>
                <c:pt idx="272">
                  <c:v>44203</c:v>
                </c:pt>
                <c:pt idx="273">
                  <c:v>44202</c:v>
                </c:pt>
                <c:pt idx="274">
                  <c:v>44201</c:v>
                </c:pt>
                <c:pt idx="275">
                  <c:v>44200</c:v>
                </c:pt>
              </c:numCache>
            </c:numRef>
          </c:cat>
          <c:val>
            <c:numRef>
              <c:f>导出数据!$C$4:$C$321</c:f>
              <c:numCache>
                <c:formatCode>General</c:formatCode>
                <c:ptCount val="276"/>
                <c:pt idx="0">
                  <c:v>92.69</c:v>
                </c:pt>
                <c:pt idx="1">
                  <c:v>89.2</c:v>
                </c:pt>
                <c:pt idx="2">
                  <c:v>88.12</c:v>
                </c:pt>
                <c:pt idx="3">
                  <c:v>82.7</c:v>
                </c:pt>
                <c:pt idx="4">
                  <c:v>84.13</c:v>
                </c:pt>
                <c:pt idx="5">
                  <c:v>86.76</c:v>
                </c:pt>
                <c:pt idx="6">
                  <c:v>90.23</c:v>
                </c:pt>
                <c:pt idx="7">
                  <c:v>86.81</c:v>
                </c:pt>
                <c:pt idx="8">
                  <c:v>86.17</c:v>
                </c:pt>
                <c:pt idx="9">
                  <c:v>96.77</c:v>
                </c:pt>
                <c:pt idx="10">
                  <c:v>96.28</c:v>
                </c:pt>
                <c:pt idx="11">
                  <c:v>94.42</c:v>
                </c:pt>
                <c:pt idx="12">
                  <c:v>87.65</c:v>
                </c:pt>
                <c:pt idx="13">
                  <c:v>87.31</c:v>
                </c:pt>
                <c:pt idx="14">
                  <c:v>83.68</c:v>
                </c:pt>
                <c:pt idx="15">
                  <c:v>82.24</c:v>
                </c:pt>
                <c:pt idx="16">
                  <c:v>81.03</c:v>
                </c:pt>
                <c:pt idx="17">
                  <c:v>81.680000000000007</c:v>
                </c:pt>
                <c:pt idx="18">
                  <c:v>82.11</c:v>
                </c:pt>
                <c:pt idx="19">
                  <c:v>81.91</c:v>
                </c:pt>
                <c:pt idx="20">
                  <c:v>80.739999999999995</c:v>
                </c:pt>
                <c:pt idx="21">
                  <c:v>79.97</c:v>
                </c:pt>
                <c:pt idx="22">
                  <c:v>80.819999999999993</c:v>
                </c:pt>
                <c:pt idx="23">
                  <c:v>79.91</c:v>
                </c:pt>
                <c:pt idx="24">
                  <c:v>82.7</c:v>
                </c:pt>
                <c:pt idx="25">
                  <c:v>80.5</c:v>
                </c:pt>
                <c:pt idx="26">
                  <c:v>80.61</c:v>
                </c:pt>
                <c:pt idx="27">
                  <c:v>79.63</c:v>
                </c:pt>
                <c:pt idx="28">
                  <c:v>81.05</c:v>
                </c:pt>
                <c:pt idx="29">
                  <c:v>77.739999999999995</c:v>
                </c:pt>
                <c:pt idx="30">
                  <c:v>77.790000000000006</c:v>
                </c:pt>
                <c:pt idx="31">
                  <c:v>78.42</c:v>
                </c:pt>
                <c:pt idx="32">
                  <c:v>77.319999999999993</c:v>
                </c:pt>
                <c:pt idx="33">
                  <c:v>76.08</c:v>
                </c:pt>
                <c:pt idx="34">
                  <c:v>77.47</c:v>
                </c:pt>
                <c:pt idx="35">
                  <c:v>78.03</c:v>
                </c:pt>
                <c:pt idx="36">
                  <c:v>77.569999999999993</c:v>
                </c:pt>
                <c:pt idx="37">
                  <c:v>77.03</c:v>
                </c:pt>
                <c:pt idx="38">
                  <c:v>76.2</c:v>
                </c:pt>
                <c:pt idx="39">
                  <c:v>75.84</c:v>
                </c:pt>
                <c:pt idx="40">
                  <c:v>74.790000000000006</c:v>
                </c:pt>
                <c:pt idx="41">
                  <c:v>74.91</c:v>
                </c:pt>
                <c:pt idx="42">
                  <c:v>74.25</c:v>
                </c:pt>
                <c:pt idx="43">
                  <c:v>72.66</c:v>
                </c:pt>
                <c:pt idx="44">
                  <c:v>72.97</c:v>
                </c:pt>
                <c:pt idx="45">
                  <c:v>72.23</c:v>
                </c:pt>
                <c:pt idx="46">
                  <c:v>72.11</c:v>
                </c:pt>
                <c:pt idx="47">
                  <c:v>71.44</c:v>
                </c:pt>
                <c:pt idx="48">
                  <c:v>71.09</c:v>
                </c:pt>
                <c:pt idx="49">
                  <c:v>70.45</c:v>
                </c:pt>
                <c:pt idx="50">
                  <c:v>70.099999999999994</c:v>
                </c:pt>
                <c:pt idx="51">
                  <c:v>68.540000000000006</c:v>
                </c:pt>
                <c:pt idx="52">
                  <c:v>67.67</c:v>
                </c:pt>
                <c:pt idx="53">
                  <c:v>67</c:v>
                </c:pt>
                <c:pt idx="54">
                  <c:v>64.97</c:v>
                </c:pt>
                <c:pt idx="55">
                  <c:v>66.44</c:v>
                </c:pt>
                <c:pt idx="56">
                  <c:v>68</c:v>
                </c:pt>
                <c:pt idx="57">
                  <c:v>67.28</c:v>
                </c:pt>
                <c:pt idx="58">
                  <c:v>67.510000000000005</c:v>
                </c:pt>
                <c:pt idx="59">
                  <c:v>67.959999999999994</c:v>
                </c:pt>
                <c:pt idx="60">
                  <c:v>68.260000000000005</c:v>
                </c:pt>
                <c:pt idx="61">
                  <c:v>67.84</c:v>
                </c:pt>
                <c:pt idx="62">
                  <c:v>68.989999999999995</c:v>
                </c:pt>
                <c:pt idx="63">
                  <c:v>68.34</c:v>
                </c:pt>
                <c:pt idx="64">
                  <c:v>66.19</c:v>
                </c:pt>
                <c:pt idx="65">
                  <c:v>63.69</c:v>
                </c:pt>
                <c:pt idx="66">
                  <c:v>63.43</c:v>
                </c:pt>
                <c:pt idx="67">
                  <c:v>62.43</c:v>
                </c:pt>
                <c:pt idx="68">
                  <c:v>62.5</c:v>
                </c:pt>
                <c:pt idx="69">
                  <c:v>65.88</c:v>
                </c:pt>
                <c:pt idx="70">
                  <c:v>63.98</c:v>
                </c:pt>
                <c:pt idx="71">
                  <c:v>71.86</c:v>
                </c:pt>
                <c:pt idx="72">
                  <c:v>73.41</c:v>
                </c:pt>
                <c:pt idx="73">
                  <c:v>69.09</c:v>
                </c:pt>
                <c:pt idx="74">
                  <c:v>74.25</c:v>
                </c:pt>
                <c:pt idx="75">
                  <c:v>73.02</c:v>
                </c:pt>
                <c:pt idx="76">
                  <c:v>74.569999999999993</c:v>
                </c:pt>
                <c:pt idx="77">
                  <c:v>74.349999999999994</c:v>
                </c:pt>
                <c:pt idx="78">
                  <c:v>74.27</c:v>
                </c:pt>
                <c:pt idx="79">
                  <c:v>74.87</c:v>
                </c:pt>
                <c:pt idx="80">
                  <c:v>81.34</c:v>
                </c:pt>
                <c:pt idx="81">
                  <c:v>84.15</c:v>
                </c:pt>
                <c:pt idx="82">
                  <c:v>81.93</c:v>
                </c:pt>
                <c:pt idx="83">
                  <c:v>81.27</c:v>
                </c:pt>
                <c:pt idx="84">
                  <c:v>78.81</c:v>
                </c:pt>
                <c:pt idx="85">
                  <c:v>83.91</c:v>
                </c:pt>
                <c:pt idx="86">
                  <c:v>84.05</c:v>
                </c:pt>
                <c:pt idx="87">
                  <c:v>83.57</c:v>
                </c:pt>
                <c:pt idx="88">
                  <c:v>82.81</c:v>
                </c:pt>
                <c:pt idx="89">
                  <c:v>82.66</c:v>
                </c:pt>
                <c:pt idx="90">
                  <c:v>84.65</c:v>
                </c:pt>
                <c:pt idx="91">
                  <c:v>83.76</c:v>
                </c:pt>
                <c:pt idx="92">
                  <c:v>83.76</c:v>
                </c:pt>
                <c:pt idx="93">
                  <c:v>82.5</c:v>
                </c:pt>
                <c:pt idx="94">
                  <c:v>83.42</c:v>
                </c:pt>
                <c:pt idx="95">
                  <c:v>82.44</c:v>
                </c:pt>
                <c:pt idx="96">
                  <c:v>81.69</c:v>
                </c:pt>
                <c:pt idx="97">
                  <c:v>81.73</c:v>
                </c:pt>
                <c:pt idx="98">
                  <c:v>80.77</c:v>
                </c:pt>
                <c:pt idx="99">
                  <c:v>79.819999999999993</c:v>
                </c:pt>
                <c:pt idx="100">
                  <c:v>79.92</c:v>
                </c:pt>
                <c:pt idx="101">
                  <c:v>79.92</c:v>
                </c:pt>
                <c:pt idx="102">
                  <c:v>78.760000000000005</c:v>
                </c:pt>
                <c:pt idx="103">
                  <c:v>74.7</c:v>
                </c:pt>
                <c:pt idx="104">
                  <c:v>74.5</c:v>
                </c:pt>
                <c:pt idx="105">
                  <c:v>74.900000000000006</c:v>
                </c:pt>
                <c:pt idx="106">
                  <c:v>74.98</c:v>
                </c:pt>
                <c:pt idx="107">
                  <c:v>73.61</c:v>
                </c:pt>
                <c:pt idx="108">
                  <c:v>71.89</c:v>
                </c:pt>
                <c:pt idx="109">
                  <c:v>71.38</c:v>
                </c:pt>
                <c:pt idx="110">
                  <c:v>71.91</c:v>
                </c:pt>
                <c:pt idx="111">
                  <c:v>71.84</c:v>
                </c:pt>
                <c:pt idx="112">
                  <c:v>69.83</c:v>
                </c:pt>
                <c:pt idx="113">
                  <c:v>69.81</c:v>
                </c:pt>
                <c:pt idx="114">
                  <c:v>69.13</c:v>
                </c:pt>
                <c:pt idx="115">
                  <c:v>67.61</c:v>
                </c:pt>
                <c:pt idx="116">
                  <c:v>68.599999999999994</c:v>
                </c:pt>
                <c:pt idx="117">
                  <c:v>67.849999999999994</c:v>
                </c:pt>
                <c:pt idx="118">
                  <c:v>68.44</c:v>
                </c:pt>
                <c:pt idx="119">
                  <c:v>68.790000000000006</c:v>
                </c:pt>
                <c:pt idx="120">
                  <c:v>69.41</c:v>
                </c:pt>
                <c:pt idx="121">
                  <c:v>68</c:v>
                </c:pt>
                <c:pt idx="122">
                  <c:v>67.94</c:v>
                </c:pt>
                <c:pt idx="123">
                  <c:v>68.56</c:v>
                </c:pt>
                <c:pt idx="124">
                  <c:v>68.11</c:v>
                </c:pt>
                <c:pt idx="125">
                  <c:v>66.69</c:v>
                </c:pt>
                <c:pt idx="126">
                  <c:v>67.66</c:v>
                </c:pt>
                <c:pt idx="127">
                  <c:v>66.86</c:v>
                </c:pt>
                <c:pt idx="128">
                  <c:v>64.959999999999994</c:v>
                </c:pt>
                <c:pt idx="129">
                  <c:v>61.49</c:v>
                </c:pt>
                <c:pt idx="130">
                  <c:v>62.78</c:v>
                </c:pt>
                <c:pt idx="131">
                  <c:v>64.510000000000005</c:v>
                </c:pt>
                <c:pt idx="132">
                  <c:v>65.599999999999994</c:v>
                </c:pt>
                <c:pt idx="133">
                  <c:v>66.290000000000006</c:v>
                </c:pt>
                <c:pt idx="134">
                  <c:v>67.41</c:v>
                </c:pt>
                <c:pt idx="135">
                  <c:v>68.11</c:v>
                </c:pt>
                <c:pt idx="136">
                  <c:v>68.180000000000007</c:v>
                </c:pt>
                <c:pt idx="137">
                  <c:v>67.239999999999995</c:v>
                </c:pt>
                <c:pt idx="138">
                  <c:v>67.37</c:v>
                </c:pt>
                <c:pt idx="139">
                  <c:v>67.84</c:v>
                </c:pt>
                <c:pt idx="140">
                  <c:v>66.84</c:v>
                </c:pt>
                <c:pt idx="141">
                  <c:v>68.790000000000006</c:v>
                </c:pt>
                <c:pt idx="142">
                  <c:v>69.150000000000006</c:v>
                </c:pt>
                <c:pt idx="143">
                  <c:v>71.569999999999993</c:v>
                </c:pt>
                <c:pt idx="144">
                  <c:v>71.38</c:v>
                </c:pt>
                <c:pt idx="145">
                  <c:v>70.17</c:v>
                </c:pt>
                <c:pt idx="146">
                  <c:v>69.599999999999994</c:v>
                </c:pt>
                <c:pt idx="147">
                  <c:v>69.739999999999995</c:v>
                </c:pt>
                <c:pt idx="148">
                  <c:v>68.05</c:v>
                </c:pt>
                <c:pt idx="149">
                  <c:v>65.34</c:v>
                </c:pt>
                <c:pt idx="150">
                  <c:v>64.55</c:v>
                </c:pt>
                <c:pt idx="151">
                  <c:v>69.41</c:v>
                </c:pt>
                <c:pt idx="152">
                  <c:v>69.16</c:v>
                </c:pt>
                <c:pt idx="153">
                  <c:v>70.209999999999994</c:v>
                </c:pt>
                <c:pt idx="154">
                  <c:v>71.209999999999994</c:v>
                </c:pt>
                <c:pt idx="155">
                  <c:v>70.58</c:v>
                </c:pt>
                <c:pt idx="156">
                  <c:v>70.790000000000006</c:v>
                </c:pt>
                <c:pt idx="157">
                  <c:v>69.36</c:v>
                </c:pt>
                <c:pt idx="158">
                  <c:v>68.64</c:v>
                </c:pt>
                <c:pt idx="159">
                  <c:v>69.58</c:v>
                </c:pt>
                <c:pt idx="160">
                  <c:v>72.19</c:v>
                </c:pt>
                <c:pt idx="161">
                  <c:v>71.45</c:v>
                </c:pt>
                <c:pt idx="162">
                  <c:v>71.22</c:v>
                </c:pt>
                <c:pt idx="163">
                  <c:v>70.13</c:v>
                </c:pt>
                <c:pt idx="164">
                  <c:v>69.91</c:v>
                </c:pt>
                <c:pt idx="165">
                  <c:v>69.78</c:v>
                </c:pt>
                <c:pt idx="166">
                  <c:v>70.739999999999995</c:v>
                </c:pt>
                <c:pt idx="167">
                  <c:v>70.22</c:v>
                </c:pt>
                <c:pt idx="168">
                  <c:v>69.83</c:v>
                </c:pt>
                <c:pt idx="169">
                  <c:v>69.42</c:v>
                </c:pt>
                <c:pt idx="170">
                  <c:v>69.28</c:v>
                </c:pt>
                <c:pt idx="171">
                  <c:v>67.819999999999993</c:v>
                </c:pt>
                <c:pt idx="172">
                  <c:v>67.72</c:v>
                </c:pt>
                <c:pt idx="173">
                  <c:v>69.02</c:v>
                </c:pt>
                <c:pt idx="174">
                  <c:v>68.88</c:v>
                </c:pt>
                <c:pt idx="175">
                  <c:v>67.84</c:v>
                </c:pt>
                <c:pt idx="176">
                  <c:v>67.61</c:v>
                </c:pt>
                <c:pt idx="177">
                  <c:v>67.44</c:v>
                </c:pt>
                <c:pt idx="178">
                  <c:v>67.48</c:v>
                </c:pt>
                <c:pt idx="179">
                  <c:v>66.760000000000005</c:v>
                </c:pt>
                <c:pt idx="180">
                  <c:v>66.930000000000007</c:v>
                </c:pt>
                <c:pt idx="181">
                  <c:v>66.28</c:v>
                </c:pt>
                <c:pt idx="182">
                  <c:v>66.3</c:v>
                </c:pt>
                <c:pt idx="183">
                  <c:v>65.290000000000006</c:v>
                </c:pt>
                <c:pt idx="184">
                  <c:v>63.91</c:v>
                </c:pt>
                <c:pt idx="185">
                  <c:v>64.45</c:v>
                </c:pt>
                <c:pt idx="186">
                  <c:v>63.94</c:v>
                </c:pt>
                <c:pt idx="187">
                  <c:v>63.72</c:v>
                </c:pt>
                <c:pt idx="188">
                  <c:v>63.73</c:v>
                </c:pt>
                <c:pt idx="189">
                  <c:v>61.65</c:v>
                </c:pt>
                <c:pt idx="190">
                  <c:v>60.31</c:v>
                </c:pt>
                <c:pt idx="191">
                  <c:v>61.52</c:v>
                </c:pt>
                <c:pt idx="192">
                  <c:v>63.51</c:v>
                </c:pt>
                <c:pt idx="193">
                  <c:v>64.150000000000006</c:v>
                </c:pt>
                <c:pt idx="194">
                  <c:v>63.42</c:v>
                </c:pt>
                <c:pt idx="195">
                  <c:v>63.69</c:v>
                </c:pt>
                <c:pt idx="196">
                  <c:v>64.45</c:v>
                </c:pt>
                <c:pt idx="197">
                  <c:v>65.3</c:v>
                </c:pt>
                <c:pt idx="198">
                  <c:v>64.930000000000007</c:v>
                </c:pt>
                <c:pt idx="199">
                  <c:v>63.07</c:v>
                </c:pt>
                <c:pt idx="200">
                  <c:v>62.71</c:v>
                </c:pt>
                <c:pt idx="201">
                  <c:v>61.03</c:v>
                </c:pt>
                <c:pt idx="202">
                  <c:v>61.45</c:v>
                </c:pt>
                <c:pt idx="203">
                  <c:v>60.68</c:v>
                </c:pt>
                <c:pt idx="204">
                  <c:v>59.89</c:v>
                </c:pt>
                <c:pt idx="205">
                  <c:v>60.07</c:v>
                </c:pt>
                <c:pt idx="206">
                  <c:v>59.46</c:v>
                </c:pt>
                <c:pt idx="207">
                  <c:v>59.26</c:v>
                </c:pt>
                <c:pt idx="208">
                  <c:v>60.27</c:v>
                </c:pt>
                <c:pt idx="209">
                  <c:v>60.93</c:v>
                </c:pt>
                <c:pt idx="210">
                  <c:v>60.85</c:v>
                </c:pt>
                <c:pt idx="211">
                  <c:v>61.15</c:v>
                </c:pt>
                <c:pt idx="212">
                  <c:v>61.12</c:v>
                </c:pt>
                <c:pt idx="213">
                  <c:v>58.68</c:v>
                </c:pt>
                <c:pt idx="214">
                  <c:v>58.09</c:v>
                </c:pt>
                <c:pt idx="215">
                  <c:v>57.6</c:v>
                </c:pt>
                <c:pt idx="216">
                  <c:v>57.69</c:v>
                </c:pt>
                <c:pt idx="217">
                  <c:v>58.13</c:v>
                </c:pt>
                <c:pt idx="218">
                  <c:v>57.84</c:v>
                </c:pt>
                <c:pt idx="219">
                  <c:v>59.29</c:v>
                </c:pt>
                <c:pt idx="220">
                  <c:v>56.85</c:v>
                </c:pt>
                <c:pt idx="221">
                  <c:v>57.85</c:v>
                </c:pt>
                <c:pt idx="222">
                  <c:v>58.68</c:v>
                </c:pt>
                <c:pt idx="223">
                  <c:v>58.44</c:v>
                </c:pt>
                <c:pt idx="224">
                  <c:v>56.36</c:v>
                </c:pt>
                <c:pt idx="225">
                  <c:v>58.62</c:v>
                </c:pt>
                <c:pt idx="226">
                  <c:v>55.93</c:v>
                </c:pt>
                <c:pt idx="227">
                  <c:v>58.71</c:v>
                </c:pt>
                <c:pt idx="228">
                  <c:v>58.47</c:v>
                </c:pt>
                <c:pt idx="229">
                  <c:v>57.39</c:v>
                </c:pt>
                <c:pt idx="230">
                  <c:v>61.05</c:v>
                </c:pt>
                <c:pt idx="231">
                  <c:v>61.1</c:v>
                </c:pt>
                <c:pt idx="232">
                  <c:v>61.35</c:v>
                </c:pt>
                <c:pt idx="233">
                  <c:v>61.46</c:v>
                </c:pt>
                <c:pt idx="234">
                  <c:v>61.64</c:v>
                </c:pt>
                <c:pt idx="235">
                  <c:v>60.38</c:v>
                </c:pt>
                <c:pt idx="236">
                  <c:v>60.13</c:v>
                </c:pt>
                <c:pt idx="237">
                  <c:v>60.61</c:v>
                </c:pt>
                <c:pt idx="238">
                  <c:v>61.22</c:v>
                </c:pt>
                <c:pt idx="239">
                  <c:v>59.21</c:v>
                </c:pt>
                <c:pt idx="240">
                  <c:v>57.4</c:v>
                </c:pt>
                <c:pt idx="241">
                  <c:v>56.06</c:v>
                </c:pt>
                <c:pt idx="242">
                  <c:v>56.52</c:v>
                </c:pt>
                <c:pt idx="243">
                  <c:v>57.2</c:v>
                </c:pt>
                <c:pt idx="244">
                  <c:v>59.05</c:v>
                </c:pt>
                <c:pt idx="245">
                  <c:v>58.98</c:v>
                </c:pt>
                <c:pt idx="246">
                  <c:v>57.21</c:v>
                </c:pt>
                <c:pt idx="247">
                  <c:v>55.41</c:v>
                </c:pt>
                <c:pt idx="248">
                  <c:v>56.1</c:v>
                </c:pt>
                <c:pt idx="249">
                  <c:v>54.79</c:v>
                </c:pt>
                <c:pt idx="250">
                  <c:v>54.52</c:v>
                </c:pt>
                <c:pt idx="251">
                  <c:v>54.23</c:v>
                </c:pt>
                <c:pt idx="252">
                  <c:v>53.27</c:v>
                </c:pt>
                <c:pt idx="253">
                  <c:v>52.81</c:v>
                </c:pt>
                <c:pt idx="254">
                  <c:v>52.46</c:v>
                </c:pt>
                <c:pt idx="255">
                  <c:v>51.77</c:v>
                </c:pt>
                <c:pt idx="256">
                  <c:v>50.86</c:v>
                </c:pt>
                <c:pt idx="257">
                  <c:v>49.73</c:v>
                </c:pt>
                <c:pt idx="258">
                  <c:v>49.89</c:v>
                </c:pt>
                <c:pt idx="259">
                  <c:v>50.37</c:v>
                </c:pt>
                <c:pt idx="260">
                  <c:v>50.21</c:v>
                </c:pt>
                <c:pt idx="261">
                  <c:v>50.39</c:v>
                </c:pt>
                <c:pt idx="262">
                  <c:v>50.03</c:v>
                </c:pt>
                <c:pt idx="263">
                  <c:v>50.71</c:v>
                </c:pt>
                <c:pt idx="264">
                  <c:v>50.76</c:v>
                </c:pt>
                <c:pt idx="265">
                  <c:v>50.73</c:v>
                </c:pt>
                <c:pt idx="266">
                  <c:v>49.97</c:v>
                </c:pt>
                <c:pt idx="267">
                  <c:v>50.53</c:v>
                </c:pt>
                <c:pt idx="268">
                  <c:v>51.36</c:v>
                </c:pt>
                <c:pt idx="269">
                  <c:v>51.06</c:v>
                </c:pt>
                <c:pt idx="270">
                  <c:v>50.95</c:v>
                </c:pt>
                <c:pt idx="271">
                  <c:v>49.98</c:v>
                </c:pt>
                <c:pt idx="272">
                  <c:v>49.02</c:v>
                </c:pt>
                <c:pt idx="273">
                  <c:v>48.82</c:v>
                </c:pt>
                <c:pt idx="274">
                  <c:v>48.69</c:v>
                </c:pt>
                <c:pt idx="275">
                  <c:v>47.18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9E-4AF2-B182-A6838B7C1018}"/>
            </c:ext>
          </c:extLst>
        </c:ser>
        <c:ser>
          <c:idx val="2"/>
          <c:order val="2"/>
          <c:tx>
            <c:strRef>
              <c:f>导出数据!$D$2:$D$3</c:f>
              <c:strCache>
                <c:ptCount val="2"/>
                <c:pt idx="0">
                  <c:v>SGX：铁矿：62%Fe</c:v>
                </c:pt>
                <c:pt idx="1">
                  <c:v>美元/吨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导出数据!$A$4:$A$321</c:f>
              <c:numCache>
                <c:formatCode>yyyy\-m\-d</c:formatCode>
                <c:ptCount val="276"/>
                <c:pt idx="0">
                  <c:v>44642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44614</c:v>
                </c:pt>
                <c:pt idx="19">
                  <c:v>44613</c:v>
                </c:pt>
                <c:pt idx="20">
                  <c:v>44610</c:v>
                </c:pt>
                <c:pt idx="21">
                  <c:v>44609</c:v>
                </c:pt>
                <c:pt idx="22">
                  <c:v>44608</c:v>
                </c:pt>
                <c:pt idx="23">
                  <c:v>44607</c:v>
                </c:pt>
                <c:pt idx="24">
                  <c:v>44606</c:v>
                </c:pt>
                <c:pt idx="25">
                  <c:v>44602</c:v>
                </c:pt>
                <c:pt idx="26">
                  <c:v>44601</c:v>
                </c:pt>
                <c:pt idx="27">
                  <c:v>44600</c:v>
                </c:pt>
                <c:pt idx="28">
                  <c:v>44599</c:v>
                </c:pt>
                <c:pt idx="29">
                  <c:v>44589</c:v>
                </c:pt>
                <c:pt idx="30">
                  <c:v>44588</c:v>
                </c:pt>
                <c:pt idx="31">
                  <c:v>44587</c:v>
                </c:pt>
                <c:pt idx="32">
                  <c:v>44586</c:v>
                </c:pt>
                <c:pt idx="33">
                  <c:v>44585</c:v>
                </c:pt>
                <c:pt idx="34">
                  <c:v>44582</c:v>
                </c:pt>
                <c:pt idx="35">
                  <c:v>44581</c:v>
                </c:pt>
                <c:pt idx="36">
                  <c:v>44580</c:v>
                </c:pt>
                <c:pt idx="37">
                  <c:v>44579</c:v>
                </c:pt>
                <c:pt idx="38">
                  <c:v>44578</c:v>
                </c:pt>
                <c:pt idx="39">
                  <c:v>44575</c:v>
                </c:pt>
                <c:pt idx="40">
                  <c:v>44574</c:v>
                </c:pt>
                <c:pt idx="41">
                  <c:v>44573</c:v>
                </c:pt>
                <c:pt idx="42">
                  <c:v>44572</c:v>
                </c:pt>
                <c:pt idx="43">
                  <c:v>44568</c:v>
                </c:pt>
                <c:pt idx="44">
                  <c:v>44567</c:v>
                </c:pt>
                <c:pt idx="45">
                  <c:v>44566</c:v>
                </c:pt>
                <c:pt idx="46">
                  <c:v>44565</c:v>
                </c:pt>
                <c:pt idx="47">
                  <c:v>44560</c:v>
                </c:pt>
                <c:pt idx="48">
                  <c:v>44559</c:v>
                </c:pt>
                <c:pt idx="49">
                  <c:v>44558</c:v>
                </c:pt>
                <c:pt idx="50">
                  <c:v>44557</c:v>
                </c:pt>
                <c:pt idx="51">
                  <c:v>44553</c:v>
                </c:pt>
                <c:pt idx="52">
                  <c:v>44552</c:v>
                </c:pt>
                <c:pt idx="53">
                  <c:v>44551</c:v>
                </c:pt>
                <c:pt idx="54">
                  <c:v>44550</c:v>
                </c:pt>
                <c:pt idx="55">
                  <c:v>44547</c:v>
                </c:pt>
                <c:pt idx="56">
                  <c:v>44546</c:v>
                </c:pt>
                <c:pt idx="57">
                  <c:v>44545</c:v>
                </c:pt>
                <c:pt idx="58">
                  <c:v>44544</c:v>
                </c:pt>
                <c:pt idx="59">
                  <c:v>44543</c:v>
                </c:pt>
                <c:pt idx="60">
                  <c:v>44540</c:v>
                </c:pt>
                <c:pt idx="61">
                  <c:v>44539</c:v>
                </c:pt>
                <c:pt idx="62">
                  <c:v>44538</c:v>
                </c:pt>
                <c:pt idx="63">
                  <c:v>44537</c:v>
                </c:pt>
                <c:pt idx="64">
                  <c:v>44536</c:v>
                </c:pt>
                <c:pt idx="65">
                  <c:v>44533</c:v>
                </c:pt>
                <c:pt idx="66">
                  <c:v>44532</c:v>
                </c:pt>
                <c:pt idx="67">
                  <c:v>44531</c:v>
                </c:pt>
                <c:pt idx="68">
                  <c:v>44530</c:v>
                </c:pt>
                <c:pt idx="69">
                  <c:v>44529</c:v>
                </c:pt>
                <c:pt idx="70">
                  <c:v>44526</c:v>
                </c:pt>
                <c:pt idx="71">
                  <c:v>44524</c:v>
                </c:pt>
                <c:pt idx="72">
                  <c:v>44522</c:v>
                </c:pt>
                <c:pt idx="73">
                  <c:v>44519</c:v>
                </c:pt>
                <c:pt idx="74">
                  <c:v>44518</c:v>
                </c:pt>
                <c:pt idx="75">
                  <c:v>44517</c:v>
                </c:pt>
                <c:pt idx="76">
                  <c:v>44516</c:v>
                </c:pt>
                <c:pt idx="77">
                  <c:v>44515</c:v>
                </c:pt>
                <c:pt idx="78">
                  <c:v>44512</c:v>
                </c:pt>
                <c:pt idx="79">
                  <c:v>44511</c:v>
                </c:pt>
                <c:pt idx="80">
                  <c:v>44510</c:v>
                </c:pt>
                <c:pt idx="81">
                  <c:v>44509</c:v>
                </c:pt>
                <c:pt idx="82">
                  <c:v>44508</c:v>
                </c:pt>
                <c:pt idx="83">
                  <c:v>44505</c:v>
                </c:pt>
                <c:pt idx="84">
                  <c:v>44504</c:v>
                </c:pt>
                <c:pt idx="85">
                  <c:v>44502</c:v>
                </c:pt>
                <c:pt idx="86">
                  <c:v>44501</c:v>
                </c:pt>
                <c:pt idx="87">
                  <c:v>44498</c:v>
                </c:pt>
                <c:pt idx="88">
                  <c:v>44497</c:v>
                </c:pt>
                <c:pt idx="89">
                  <c:v>44496</c:v>
                </c:pt>
                <c:pt idx="90">
                  <c:v>44495</c:v>
                </c:pt>
                <c:pt idx="91">
                  <c:v>44494</c:v>
                </c:pt>
                <c:pt idx="92">
                  <c:v>44491</c:v>
                </c:pt>
                <c:pt idx="93">
                  <c:v>44490</c:v>
                </c:pt>
                <c:pt idx="94">
                  <c:v>44489</c:v>
                </c:pt>
                <c:pt idx="95">
                  <c:v>44488</c:v>
                </c:pt>
                <c:pt idx="96">
                  <c:v>44487</c:v>
                </c:pt>
                <c:pt idx="97">
                  <c:v>44484</c:v>
                </c:pt>
                <c:pt idx="98">
                  <c:v>44483</c:v>
                </c:pt>
                <c:pt idx="99">
                  <c:v>44482</c:v>
                </c:pt>
                <c:pt idx="100">
                  <c:v>44481</c:v>
                </c:pt>
                <c:pt idx="101">
                  <c:v>44480</c:v>
                </c:pt>
                <c:pt idx="102">
                  <c:v>44477</c:v>
                </c:pt>
                <c:pt idx="103">
                  <c:v>44469</c:v>
                </c:pt>
                <c:pt idx="104">
                  <c:v>44468</c:v>
                </c:pt>
                <c:pt idx="105">
                  <c:v>44467</c:v>
                </c:pt>
                <c:pt idx="106">
                  <c:v>44466</c:v>
                </c:pt>
                <c:pt idx="107">
                  <c:v>44463</c:v>
                </c:pt>
                <c:pt idx="108">
                  <c:v>44461</c:v>
                </c:pt>
                <c:pt idx="109">
                  <c:v>44456</c:v>
                </c:pt>
                <c:pt idx="110">
                  <c:v>44455</c:v>
                </c:pt>
                <c:pt idx="111">
                  <c:v>44454</c:v>
                </c:pt>
                <c:pt idx="112">
                  <c:v>44453</c:v>
                </c:pt>
                <c:pt idx="113">
                  <c:v>44452</c:v>
                </c:pt>
                <c:pt idx="114">
                  <c:v>44449</c:v>
                </c:pt>
                <c:pt idx="115">
                  <c:v>44448</c:v>
                </c:pt>
                <c:pt idx="116">
                  <c:v>44447</c:v>
                </c:pt>
                <c:pt idx="117">
                  <c:v>44446</c:v>
                </c:pt>
                <c:pt idx="118">
                  <c:v>44445</c:v>
                </c:pt>
                <c:pt idx="119">
                  <c:v>44442</c:v>
                </c:pt>
                <c:pt idx="120">
                  <c:v>44441</c:v>
                </c:pt>
                <c:pt idx="121">
                  <c:v>44440</c:v>
                </c:pt>
                <c:pt idx="122">
                  <c:v>44439</c:v>
                </c:pt>
                <c:pt idx="123">
                  <c:v>44438</c:v>
                </c:pt>
                <c:pt idx="124">
                  <c:v>44435</c:v>
                </c:pt>
                <c:pt idx="125">
                  <c:v>44434</c:v>
                </c:pt>
                <c:pt idx="126">
                  <c:v>44433</c:v>
                </c:pt>
                <c:pt idx="127">
                  <c:v>44432</c:v>
                </c:pt>
                <c:pt idx="128">
                  <c:v>44431</c:v>
                </c:pt>
                <c:pt idx="129">
                  <c:v>44428</c:v>
                </c:pt>
                <c:pt idx="130">
                  <c:v>44427</c:v>
                </c:pt>
                <c:pt idx="131">
                  <c:v>44426</c:v>
                </c:pt>
                <c:pt idx="132">
                  <c:v>44425</c:v>
                </c:pt>
                <c:pt idx="133">
                  <c:v>44424</c:v>
                </c:pt>
                <c:pt idx="134">
                  <c:v>44421</c:v>
                </c:pt>
                <c:pt idx="135">
                  <c:v>44420</c:v>
                </c:pt>
                <c:pt idx="136">
                  <c:v>44419</c:v>
                </c:pt>
                <c:pt idx="137">
                  <c:v>44418</c:v>
                </c:pt>
                <c:pt idx="138">
                  <c:v>44414</c:v>
                </c:pt>
                <c:pt idx="139">
                  <c:v>44413</c:v>
                </c:pt>
                <c:pt idx="140">
                  <c:v>44412</c:v>
                </c:pt>
                <c:pt idx="141">
                  <c:v>44411</c:v>
                </c:pt>
                <c:pt idx="142">
                  <c:v>44410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44398</c:v>
                </c:pt>
                <c:pt idx="149">
                  <c:v>44397</c:v>
                </c:pt>
                <c:pt idx="150">
                  <c:v>44396</c:v>
                </c:pt>
                <c:pt idx="151">
                  <c:v>44393</c:v>
                </c:pt>
                <c:pt idx="152">
                  <c:v>44392</c:v>
                </c:pt>
                <c:pt idx="153">
                  <c:v>44391</c:v>
                </c:pt>
                <c:pt idx="154">
                  <c:v>44390</c:v>
                </c:pt>
                <c:pt idx="155">
                  <c:v>44389</c:v>
                </c:pt>
                <c:pt idx="156">
                  <c:v>44386</c:v>
                </c:pt>
                <c:pt idx="157">
                  <c:v>44385</c:v>
                </c:pt>
                <c:pt idx="158">
                  <c:v>44384</c:v>
                </c:pt>
                <c:pt idx="159">
                  <c:v>44383</c:v>
                </c:pt>
                <c:pt idx="160">
                  <c:v>44382</c:v>
                </c:pt>
                <c:pt idx="161">
                  <c:v>44379</c:v>
                </c:pt>
                <c:pt idx="162">
                  <c:v>44378</c:v>
                </c:pt>
                <c:pt idx="163">
                  <c:v>44377</c:v>
                </c:pt>
                <c:pt idx="164">
                  <c:v>44376</c:v>
                </c:pt>
                <c:pt idx="165">
                  <c:v>44375</c:v>
                </c:pt>
                <c:pt idx="166">
                  <c:v>44372</c:v>
                </c:pt>
                <c:pt idx="167">
                  <c:v>44371</c:v>
                </c:pt>
                <c:pt idx="168">
                  <c:v>44370</c:v>
                </c:pt>
                <c:pt idx="169">
                  <c:v>44369</c:v>
                </c:pt>
                <c:pt idx="170">
                  <c:v>44368</c:v>
                </c:pt>
                <c:pt idx="171">
                  <c:v>44365</c:v>
                </c:pt>
                <c:pt idx="172">
                  <c:v>44364</c:v>
                </c:pt>
                <c:pt idx="173">
                  <c:v>44363</c:v>
                </c:pt>
                <c:pt idx="174">
                  <c:v>44362</c:v>
                </c:pt>
                <c:pt idx="175">
                  <c:v>44358</c:v>
                </c:pt>
                <c:pt idx="176">
                  <c:v>44357</c:v>
                </c:pt>
                <c:pt idx="177">
                  <c:v>44356</c:v>
                </c:pt>
                <c:pt idx="178">
                  <c:v>44355</c:v>
                </c:pt>
                <c:pt idx="179">
                  <c:v>44354</c:v>
                </c:pt>
                <c:pt idx="180">
                  <c:v>44351</c:v>
                </c:pt>
                <c:pt idx="181">
                  <c:v>44350</c:v>
                </c:pt>
                <c:pt idx="182">
                  <c:v>44349</c:v>
                </c:pt>
                <c:pt idx="183">
                  <c:v>44348</c:v>
                </c:pt>
                <c:pt idx="184">
                  <c:v>44344</c:v>
                </c:pt>
                <c:pt idx="185">
                  <c:v>44343</c:v>
                </c:pt>
                <c:pt idx="186">
                  <c:v>44342</c:v>
                </c:pt>
                <c:pt idx="187">
                  <c:v>44341</c:v>
                </c:pt>
                <c:pt idx="188">
                  <c:v>44340</c:v>
                </c:pt>
                <c:pt idx="189">
                  <c:v>44337</c:v>
                </c:pt>
                <c:pt idx="190">
                  <c:v>44336</c:v>
                </c:pt>
                <c:pt idx="191">
                  <c:v>44335</c:v>
                </c:pt>
                <c:pt idx="192">
                  <c:v>44334</c:v>
                </c:pt>
                <c:pt idx="193">
                  <c:v>44333</c:v>
                </c:pt>
                <c:pt idx="194">
                  <c:v>44330</c:v>
                </c:pt>
                <c:pt idx="195">
                  <c:v>44329</c:v>
                </c:pt>
                <c:pt idx="196">
                  <c:v>44328</c:v>
                </c:pt>
                <c:pt idx="197">
                  <c:v>44327</c:v>
                </c:pt>
                <c:pt idx="198">
                  <c:v>44326</c:v>
                </c:pt>
                <c:pt idx="199">
                  <c:v>44323</c:v>
                </c:pt>
                <c:pt idx="200">
                  <c:v>44322</c:v>
                </c:pt>
                <c:pt idx="201">
                  <c:v>44316</c:v>
                </c:pt>
                <c:pt idx="202">
                  <c:v>44314</c:v>
                </c:pt>
                <c:pt idx="203">
                  <c:v>44313</c:v>
                </c:pt>
                <c:pt idx="204">
                  <c:v>44312</c:v>
                </c:pt>
                <c:pt idx="205">
                  <c:v>44309</c:v>
                </c:pt>
                <c:pt idx="206">
                  <c:v>44308</c:v>
                </c:pt>
                <c:pt idx="207">
                  <c:v>44307</c:v>
                </c:pt>
                <c:pt idx="208">
                  <c:v>44306</c:v>
                </c:pt>
                <c:pt idx="209">
                  <c:v>44305</c:v>
                </c:pt>
                <c:pt idx="210">
                  <c:v>44302</c:v>
                </c:pt>
                <c:pt idx="211">
                  <c:v>44301</c:v>
                </c:pt>
                <c:pt idx="212">
                  <c:v>44300</c:v>
                </c:pt>
                <c:pt idx="213">
                  <c:v>44299</c:v>
                </c:pt>
                <c:pt idx="214">
                  <c:v>44298</c:v>
                </c:pt>
                <c:pt idx="215">
                  <c:v>44295</c:v>
                </c:pt>
                <c:pt idx="216">
                  <c:v>44294</c:v>
                </c:pt>
                <c:pt idx="217">
                  <c:v>44293</c:v>
                </c:pt>
                <c:pt idx="218">
                  <c:v>44292</c:v>
                </c:pt>
                <c:pt idx="219">
                  <c:v>44287</c:v>
                </c:pt>
                <c:pt idx="220">
                  <c:v>44286</c:v>
                </c:pt>
                <c:pt idx="221">
                  <c:v>44285</c:v>
                </c:pt>
                <c:pt idx="222">
                  <c:v>44284</c:v>
                </c:pt>
                <c:pt idx="223">
                  <c:v>44281</c:v>
                </c:pt>
                <c:pt idx="224">
                  <c:v>44280</c:v>
                </c:pt>
                <c:pt idx="225">
                  <c:v>44279</c:v>
                </c:pt>
                <c:pt idx="226">
                  <c:v>44278</c:v>
                </c:pt>
                <c:pt idx="227">
                  <c:v>44277</c:v>
                </c:pt>
                <c:pt idx="228">
                  <c:v>44274</c:v>
                </c:pt>
                <c:pt idx="229">
                  <c:v>44273</c:v>
                </c:pt>
                <c:pt idx="230">
                  <c:v>44272</c:v>
                </c:pt>
                <c:pt idx="231">
                  <c:v>44271</c:v>
                </c:pt>
                <c:pt idx="232">
                  <c:v>44270</c:v>
                </c:pt>
                <c:pt idx="233">
                  <c:v>44267</c:v>
                </c:pt>
                <c:pt idx="234">
                  <c:v>44266</c:v>
                </c:pt>
                <c:pt idx="235">
                  <c:v>44265</c:v>
                </c:pt>
                <c:pt idx="236">
                  <c:v>44264</c:v>
                </c:pt>
                <c:pt idx="237">
                  <c:v>44263</c:v>
                </c:pt>
                <c:pt idx="238">
                  <c:v>44260</c:v>
                </c:pt>
                <c:pt idx="239">
                  <c:v>44259</c:v>
                </c:pt>
                <c:pt idx="240">
                  <c:v>44258</c:v>
                </c:pt>
                <c:pt idx="241">
                  <c:v>44257</c:v>
                </c:pt>
                <c:pt idx="242">
                  <c:v>44256</c:v>
                </c:pt>
                <c:pt idx="243">
                  <c:v>44253</c:v>
                </c:pt>
                <c:pt idx="244">
                  <c:v>44252</c:v>
                </c:pt>
                <c:pt idx="245">
                  <c:v>44251</c:v>
                </c:pt>
                <c:pt idx="246">
                  <c:v>44249</c:v>
                </c:pt>
                <c:pt idx="247">
                  <c:v>44246</c:v>
                </c:pt>
                <c:pt idx="248">
                  <c:v>44245</c:v>
                </c:pt>
                <c:pt idx="249">
                  <c:v>44237</c:v>
                </c:pt>
                <c:pt idx="250">
                  <c:v>44236</c:v>
                </c:pt>
                <c:pt idx="251">
                  <c:v>44235</c:v>
                </c:pt>
                <c:pt idx="252">
                  <c:v>44232</c:v>
                </c:pt>
                <c:pt idx="253">
                  <c:v>44231</c:v>
                </c:pt>
                <c:pt idx="254">
                  <c:v>44230</c:v>
                </c:pt>
                <c:pt idx="255">
                  <c:v>44229</c:v>
                </c:pt>
                <c:pt idx="256">
                  <c:v>44228</c:v>
                </c:pt>
                <c:pt idx="257">
                  <c:v>44225</c:v>
                </c:pt>
                <c:pt idx="258">
                  <c:v>44224</c:v>
                </c:pt>
                <c:pt idx="259">
                  <c:v>44223</c:v>
                </c:pt>
                <c:pt idx="260">
                  <c:v>44222</c:v>
                </c:pt>
                <c:pt idx="261">
                  <c:v>44221</c:v>
                </c:pt>
                <c:pt idx="262">
                  <c:v>44218</c:v>
                </c:pt>
                <c:pt idx="263">
                  <c:v>44217</c:v>
                </c:pt>
                <c:pt idx="264">
                  <c:v>44216</c:v>
                </c:pt>
                <c:pt idx="265">
                  <c:v>44215</c:v>
                </c:pt>
                <c:pt idx="266">
                  <c:v>44214</c:v>
                </c:pt>
                <c:pt idx="267">
                  <c:v>44211</c:v>
                </c:pt>
                <c:pt idx="268">
                  <c:v>44210</c:v>
                </c:pt>
                <c:pt idx="269">
                  <c:v>44209</c:v>
                </c:pt>
                <c:pt idx="270">
                  <c:v>44208</c:v>
                </c:pt>
                <c:pt idx="271">
                  <c:v>44204</c:v>
                </c:pt>
                <c:pt idx="272">
                  <c:v>44203</c:v>
                </c:pt>
                <c:pt idx="273">
                  <c:v>44202</c:v>
                </c:pt>
                <c:pt idx="274">
                  <c:v>44201</c:v>
                </c:pt>
                <c:pt idx="275">
                  <c:v>44200</c:v>
                </c:pt>
              </c:numCache>
            </c:numRef>
          </c:cat>
          <c:val>
            <c:numRef>
              <c:f>导出数据!$D$4:$D$321</c:f>
              <c:numCache>
                <c:formatCode>General</c:formatCode>
                <c:ptCount val="276"/>
                <c:pt idx="0">
                  <c:v>147.18</c:v>
                </c:pt>
                <c:pt idx="1">
                  <c:v>152.82</c:v>
                </c:pt>
                <c:pt idx="2">
                  <c:v>148.65</c:v>
                </c:pt>
                <c:pt idx="3">
                  <c:v>149.24</c:v>
                </c:pt>
                <c:pt idx="4">
                  <c:v>137.66</c:v>
                </c:pt>
                <c:pt idx="5">
                  <c:v>147.24</c:v>
                </c:pt>
                <c:pt idx="6">
                  <c:v>157.61000000000001</c:v>
                </c:pt>
                <c:pt idx="7">
                  <c:v>162.58000000000001</c:v>
                </c:pt>
                <c:pt idx="8">
                  <c:v>163.34</c:v>
                </c:pt>
                <c:pt idx="9">
                  <c:v>165.52</c:v>
                </c:pt>
                <c:pt idx="10">
                  <c:v>165.88</c:v>
                </c:pt>
                <c:pt idx="11">
                  <c:v>156.83000000000001</c:v>
                </c:pt>
                <c:pt idx="12">
                  <c:v>158.22</c:v>
                </c:pt>
                <c:pt idx="13">
                  <c:v>149.1</c:v>
                </c:pt>
                <c:pt idx="14">
                  <c:v>145.97</c:v>
                </c:pt>
                <c:pt idx="15">
                  <c:v>140.54</c:v>
                </c:pt>
                <c:pt idx="16">
                  <c:v>136.22999999999999</c:v>
                </c:pt>
                <c:pt idx="17">
                  <c:v>138.77000000000001</c:v>
                </c:pt>
                <c:pt idx="18">
                  <c:v>136.66</c:v>
                </c:pt>
                <c:pt idx="19">
                  <c:v>139.88999999999999</c:v>
                </c:pt>
                <c:pt idx="20">
                  <c:v>133.22</c:v>
                </c:pt>
                <c:pt idx="21">
                  <c:v>131.61000000000001</c:v>
                </c:pt>
                <c:pt idx="22">
                  <c:v>140.24</c:v>
                </c:pt>
                <c:pt idx="23">
                  <c:v>135.91999999999999</c:v>
                </c:pt>
                <c:pt idx="24">
                  <c:v>148.41</c:v>
                </c:pt>
                <c:pt idx="25">
                  <c:v>152.94</c:v>
                </c:pt>
                <c:pt idx="26">
                  <c:v>145.61000000000001</c:v>
                </c:pt>
                <c:pt idx="27">
                  <c:v>148.22</c:v>
                </c:pt>
                <c:pt idx="28">
                  <c:v>147.44999999999999</c:v>
                </c:pt>
                <c:pt idx="29">
                  <c:v>147.03</c:v>
                </c:pt>
                <c:pt idx="30">
                  <c:v>137.87</c:v>
                </c:pt>
                <c:pt idx="31">
                  <c:v>137.63999999999999</c:v>
                </c:pt>
                <c:pt idx="32">
                  <c:v>136.80000000000001</c:v>
                </c:pt>
                <c:pt idx="33">
                  <c:v>132.66</c:v>
                </c:pt>
                <c:pt idx="34">
                  <c:v>137.06</c:v>
                </c:pt>
                <c:pt idx="35">
                  <c:v>133.77000000000001</c:v>
                </c:pt>
                <c:pt idx="36">
                  <c:v>130.6</c:v>
                </c:pt>
                <c:pt idx="37">
                  <c:v>126.98</c:v>
                </c:pt>
                <c:pt idx="38">
                  <c:v>124.12</c:v>
                </c:pt>
                <c:pt idx="39">
                  <c:v>126.69</c:v>
                </c:pt>
                <c:pt idx="40">
                  <c:v>128.13999999999999</c:v>
                </c:pt>
                <c:pt idx="41">
                  <c:v>131.22</c:v>
                </c:pt>
                <c:pt idx="42">
                  <c:v>128.19999999999999</c:v>
                </c:pt>
                <c:pt idx="43">
                  <c:v>127.23</c:v>
                </c:pt>
                <c:pt idx="44">
                  <c:v>127.33</c:v>
                </c:pt>
                <c:pt idx="45">
                  <c:v>124.28</c:v>
                </c:pt>
                <c:pt idx="46">
                  <c:v>122.25</c:v>
                </c:pt>
                <c:pt idx="47">
                  <c:v>112.72</c:v>
                </c:pt>
                <c:pt idx="48">
                  <c:v>112.4</c:v>
                </c:pt>
                <c:pt idx="49">
                  <c:v>112.71</c:v>
                </c:pt>
                <c:pt idx="50">
                  <c:v>113.43</c:v>
                </c:pt>
                <c:pt idx="51">
                  <c:v>113.78</c:v>
                </c:pt>
                <c:pt idx="52">
                  <c:v>125.72</c:v>
                </c:pt>
                <c:pt idx="53">
                  <c:v>127.3</c:v>
                </c:pt>
                <c:pt idx="54">
                  <c:v>124.49</c:v>
                </c:pt>
                <c:pt idx="55">
                  <c:v>111.79</c:v>
                </c:pt>
                <c:pt idx="56">
                  <c:v>110.11</c:v>
                </c:pt>
                <c:pt idx="57">
                  <c:v>107.79</c:v>
                </c:pt>
                <c:pt idx="58">
                  <c:v>112.85</c:v>
                </c:pt>
                <c:pt idx="59">
                  <c:v>108.93</c:v>
                </c:pt>
                <c:pt idx="60">
                  <c:v>108.35</c:v>
                </c:pt>
                <c:pt idx="61">
                  <c:v>109.13</c:v>
                </c:pt>
                <c:pt idx="62">
                  <c:v>112.46</c:v>
                </c:pt>
                <c:pt idx="63">
                  <c:v>112.55</c:v>
                </c:pt>
                <c:pt idx="64">
                  <c:v>104.1</c:v>
                </c:pt>
                <c:pt idx="65">
                  <c:v>101.56</c:v>
                </c:pt>
                <c:pt idx="66">
                  <c:v>101.09</c:v>
                </c:pt>
                <c:pt idx="67">
                  <c:v>103.48</c:v>
                </c:pt>
                <c:pt idx="68">
                  <c:v>102.07</c:v>
                </c:pt>
                <c:pt idx="69">
                  <c:v>102.79</c:v>
                </c:pt>
                <c:pt idx="70">
                  <c:v>96.23</c:v>
                </c:pt>
                <c:pt idx="71">
                  <c:v>103.05</c:v>
                </c:pt>
                <c:pt idx="72">
                  <c:v>94.68</c:v>
                </c:pt>
                <c:pt idx="73">
                  <c:v>91.06</c:v>
                </c:pt>
                <c:pt idx="74">
                  <c:v>86.24</c:v>
                </c:pt>
                <c:pt idx="75">
                  <c:v>88.81</c:v>
                </c:pt>
                <c:pt idx="76">
                  <c:v>89.08</c:v>
                </c:pt>
                <c:pt idx="77">
                  <c:v>88.02</c:v>
                </c:pt>
                <c:pt idx="78">
                  <c:v>88.4</c:v>
                </c:pt>
                <c:pt idx="79">
                  <c:v>92.5</c:v>
                </c:pt>
                <c:pt idx="80">
                  <c:v>87.87</c:v>
                </c:pt>
                <c:pt idx="81">
                  <c:v>90.85</c:v>
                </c:pt>
                <c:pt idx="82">
                  <c:v>92.14</c:v>
                </c:pt>
                <c:pt idx="83">
                  <c:v>91.47</c:v>
                </c:pt>
                <c:pt idx="84">
                  <c:v>93.93</c:v>
                </c:pt>
                <c:pt idx="85">
                  <c:v>94.04</c:v>
                </c:pt>
                <c:pt idx="86">
                  <c:v>100.26</c:v>
                </c:pt>
                <c:pt idx="87">
                  <c:v>104.2</c:v>
                </c:pt>
                <c:pt idx="88">
                  <c:v>109.46</c:v>
                </c:pt>
                <c:pt idx="89">
                  <c:v>117.6</c:v>
                </c:pt>
                <c:pt idx="90">
                  <c:v>120.85</c:v>
                </c:pt>
                <c:pt idx="91">
                  <c:v>117.99</c:v>
                </c:pt>
                <c:pt idx="92">
                  <c:v>118.5</c:v>
                </c:pt>
                <c:pt idx="93">
                  <c:v>116.46</c:v>
                </c:pt>
                <c:pt idx="94">
                  <c:v>121.4</c:v>
                </c:pt>
                <c:pt idx="95">
                  <c:v>122.41</c:v>
                </c:pt>
                <c:pt idx="96">
                  <c:v>122.07</c:v>
                </c:pt>
                <c:pt idx="97">
                  <c:v>122.11</c:v>
                </c:pt>
                <c:pt idx="98">
                  <c:v>123.58</c:v>
                </c:pt>
                <c:pt idx="99">
                  <c:v>121.21</c:v>
                </c:pt>
                <c:pt idx="100">
                  <c:v>127.71</c:v>
                </c:pt>
                <c:pt idx="101">
                  <c:v>135.44</c:v>
                </c:pt>
                <c:pt idx="102">
                  <c:v>124.65</c:v>
                </c:pt>
                <c:pt idx="103">
                  <c:v>116.84</c:v>
                </c:pt>
                <c:pt idx="104">
                  <c:v>119.37</c:v>
                </c:pt>
                <c:pt idx="105">
                  <c:v>119.17</c:v>
                </c:pt>
                <c:pt idx="106">
                  <c:v>120.45</c:v>
                </c:pt>
                <c:pt idx="107">
                  <c:v>118.35</c:v>
                </c:pt>
                <c:pt idx="108">
                  <c:v>117.52</c:v>
                </c:pt>
                <c:pt idx="109">
                  <c:v>114.55</c:v>
                </c:pt>
                <c:pt idx="110">
                  <c:v>118.53</c:v>
                </c:pt>
                <c:pt idx="111">
                  <c:v>123.49</c:v>
                </c:pt>
                <c:pt idx="112">
                  <c:v>126.79</c:v>
                </c:pt>
                <c:pt idx="113">
                  <c:v>127.57</c:v>
                </c:pt>
                <c:pt idx="114">
                  <c:v>131.76</c:v>
                </c:pt>
                <c:pt idx="115">
                  <c:v>133.07</c:v>
                </c:pt>
                <c:pt idx="116">
                  <c:v>134.69</c:v>
                </c:pt>
                <c:pt idx="117">
                  <c:v>138.75</c:v>
                </c:pt>
                <c:pt idx="118">
                  <c:v>134.19</c:v>
                </c:pt>
                <c:pt idx="119">
                  <c:v>145.07</c:v>
                </c:pt>
                <c:pt idx="120">
                  <c:v>140.51</c:v>
                </c:pt>
                <c:pt idx="121">
                  <c:v>142.99</c:v>
                </c:pt>
                <c:pt idx="122">
                  <c:v>152.16</c:v>
                </c:pt>
                <c:pt idx="123">
                  <c:v>159.56</c:v>
                </c:pt>
                <c:pt idx="124">
                  <c:v>159.59</c:v>
                </c:pt>
                <c:pt idx="125">
                  <c:v>158.78</c:v>
                </c:pt>
                <c:pt idx="126">
                  <c:v>158.36000000000001</c:v>
                </c:pt>
                <c:pt idx="127">
                  <c:v>157.79</c:v>
                </c:pt>
                <c:pt idx="128">
                  <c:v>154.15</c:v>
                </c:pt>
                <c:pt idx="129">
                  <c:v>154.31</c:v>
                </c:pt>
                <c:pt idx="130">
                  <c:v>151.99</c:v>
                </c:pt>
                <c:pt idx="131">
                  <c:v>160.25</c:v>
                </c:pt>
                <c:pt idx="132">
                  <c:v>164.73</c:v>
                </c:pt>
                <c:pt idx="133">
                  <c:v>161</c:v>
                </c:pt>
                <c:pt idx="134">
                  <c:v>159.35</c:v>
                </c:pt>
                <c:pt idx="135">
                  <c:v>159.22999999999999</c:v>
                </c:pt>
                <c:pt idx="136">
                  <c:v>163.77000000000001</c:v>
                </c:pt>
                <c:pt idx="137">
                  <c:v>159.91</c:v>
                </c:pt>
                <c:pt idx="138">
                  <c:v>167.87</c:v>
                </c:pt>
                <c:pt idx="139">
                  <c:v>166.73</c:v>
                </c:pt>
                <c:pt idx="140">
                  <c:v>178.88</c:v>
                </c:pt>
                <c:pt idx="141">
                  <c:v>179.15</c:v>
                </c:pt>
                <c:pt idx="142">
                  <c:v>178.05</c:v>
                </c:pt>
                <c:pt idx="143">
                  <c:v>176.8</c:v>
                </c:pt>
                <c:pt idx="144">
                  <c:v>213.15</c:v>
                </c:pt>
                <c:pt idx="145">
                  <c:v>213.54</c:v>
                </c:pt>
                <c:pt idx="146">
                  <c:v>213.08</c:v>
                </c:pt>
                <c:pt idx="147">
                  <c:v>213.4</c:v>
                </c:pt>
                <c:pt idx="148">
                  <c:v>217.47</c:v>
                </c:pt>
                <c:pt idx="149">
                  <c:v>219.19</c:v>
                </c:pt>
                <c:pt idx="150">
                  <c:v>219.43</c:v>
                </c:pt>
                <c:pt idx="151">
                  <c:v>219.67</c:v>
                </c:pt>
                <c:pt idx="152">
                  <c:v>218.47</c:v>
                </c:pt>
                <c:pt idx="153">
                  <c:v>216.93</c:v>
                </c:pt>
                <c:pt idx="154">
                  <c:v>217.58</c:v>
                </c:pt>
                <c:pt idx="155">
                  <c:v>216.26</c:v>
                </c:pt>
                <c:pt idx="156">
                  <c:v>214.08</c:v>
                </c:pt>
                <c:pt idx="157">
                  <c:v>215.39</c:v>
                </c:pt>
                <c:pt idx="158">
                  <c:v>217.64</c:v>
                </c:pt>
                <c:pt idx="159">
                  <c:v>217.08</c:v>
                </c:pt>
                <c:pt idx="160">
                  <c:v>217.06</c:v>
                </c:pt>
                <c:pt idx="161">
                  <c:v>212.06</c:v>
                </c:pt>
                <c:pt idx="162">
                  <c:v>213.23</c:v>
                </c:pt>
                <c:pt idx="163">
                  <c:v>211.19</c:v>
                </c:pt>
                <c:pt idx="164">
                  <c:v>214.46</c:v>
                </c:pt>
                <c:pt idx="165">
                  <c:v>215.04</c:v>
                </c:pt>
                <c:pt idx="166">
                  <c:v>214.46</c:v>
                </c:pt>
                <c:pt idx="167">
                  <c:v>213.38</c:v>
                </c:pt>
                <c:pt idx="168">
                  <c:v>213.93</c:v>
                </c:pt>
                <c:pt idx="169">
                  <c:v>212.96</c:v>
                </c:pt>
                <c:pt idx="170">
                  <c:v>210.79</c:v>
                </c:pt>
                <c:pt idx="171">
                  <c:v>214.08</c:v>
                </c:pt>
                <c:pt idx="172">
                  <c:v>214.27</c:v>
                </c:pt>
                <c:pt idx="173">
                  <c:v>213.42</c:v>
                </c:pt>
                <c:pt idx="174">
                  <c:v>215.32</c:v>
                </c:pt>
                <c:pt idx="175">
                  <c:v>214.37</c:v>
                </c:pt>
                <c:pt idx="176">
                  <c:v>212.81</c:v>
                </c:pt>
                <c:pt idx="177">
                  <c:v>210.29</c:v>
                </c:pt>
                <c:pt idx="178">
                  <c:v>207.44</c:v>
                </c:pt>
                <c:pt idx="179">
                  <c:v>201.37</c:v>
                </c:pt>
                <c:pt idx="180">
                  <c:v>205.62</c:v>
                </c:pt>
                <c:pt idx="181">
                  <c:v>207.58</c:v>
                </c:pt>
                <c:pt idx="182">
                  <c:v>204.9</c:v>
                </c:pt>
                <c:pt idx="183">
                  <c:v>204.74</c:v>
                </c:pt>
                <c:pt idx="184">
                  <c:v>184.61</c:v>
                </c:pt>
                <c:pt idx="185">
                  <c:v>183.04</c:v>
                </c:pt>
                <c:pt idx="186">
                  <c:v>172.4</c:v>
                </c:pt>
                <c:pt idx="187">
                  <c:v>204.58</c:v>
                </c:pt>
                <c:pt idx="188">
                  <c:v>205.3</c:v>
                </c:pt>
                <c:pt idx="189">
                  <c:v>207.83</c:v>
                </c:pt>
                <c:pt idx="190">
                  <c:v>210.16</c:v>
                </c:pt>
                <c:pt idx="191">
                  <c:v>212.19</c:v>
                </c:pt>
                <c:pt idx="192">
                  <c:v>215.44</c:v>
                </c:pt>
                <c:pt idx="193">
                  <c:v>211.44</c:v>
                </c:pt>
                <c:pt idx="194">
                  <c:v>208.59</c:v>
                </c:pt>
                <c:pt idx="195">
                  <c:v>214.4</c:v>
                </c:pt>
                <c:pt idx="196">
                  <c:v>223.94</c:v>
                </c:pt>
                <c:pt idx="197">
                  <c:v>219.8</c:v>
                </c:pt>
                <c:pt idx="198">
                  <c:v>220.72</c:v>
                </c:pt>
                <c:pt idx="199">
                  <c:v>206.28</c:v>
                </c:pt>
                <c:pt idx="200">
                  <c:v>197.79</c:v>
                </c:pt>
                <c:pt idx="201">
                  <c:v>184.05</c:v>
                </c:pt>
                <c:pt idx="202">
                  <c:v>187.45</c:v>
                </c:pt>
                <c:pt idx="203">
                  <c:v>190.25</c:v>
                </c:pt>
                <c:pt idx="204">
                  <c:v>187.53</c:v>
                </c:pt>
                <c:pt idx="205">
                  <c:v>181.06</c:v>
                </c:pt>
                <c:pt idx="206">
                  <c:v>178.99</c:v>
                </c:pt>
                <c:pt idx="207">
                  <c:v>180.97</c:v>
                </c:pt>
                <c:pt idx="208">
                  <c:v>182.95</c:v>
                </c:pt>
                <c:pt idx="209">
                  <c:v>176.32</c:v>
                </c:pt>
                <c:pt idx="210">
                  <c:v>172.23</c:v>
                </c:pt>
                <c:pt idx="211">
                  <c:v>172.06</c:v>
                </c:pt>
                <c:pt idx="212">
                  <c:v>166.5</c:v>
                </c:pt>
                <c:pt idx="213">
                  <c:v>166.14</c:v>
                </c:pt>
                <c:pt idx="214">
                  <c:v>171.07</c:v>
                </c:pt>
                <c:pt idx="215">
                  <c:v>170.01</c:v>
                </c:pt>
                <c:pt idx="216">
                  <c:v>170.11</c:v>
                </c:pt>
                <c:pt idx="217">
                  <c:v>169.2</c:v>
                </c:pt>
                <c:pt idx="218">
                  <c:v>166.73</c:v>
                </c:pt>
                <c:pt idx="219">
                  <c:v>163.58000000000001</c:v>
                </c:pt>
                <c:pt idx="220">
                  <c:v>166.9</c:v>
                </c:pt>
                <c:pt idx="221">
                  <c:v>166.86</c:v>
                </c:pt>
                <c:pt idx="222">
                  <c:v>166.71</c:v>
                </c:pt>
                <c:pt idx="223">
                  <c:v>166.12</c:v>
                </c:pt>
                <c:pt idx="224">
                  <c:v>165.82</c:v>
                </c:pt>
                <c:pt idx="225">
                  <c:v>166.15</c:v>
                </c:pt>
                <c:pt idx="226">
                  <c:v>165.36</c:v>
                </c:pt>
                <c:pt idx="227">
                  <c:v>164.63</c:v>
                </c:pt>
                <c:pt idx="228">
                  <c:v>165.58</c:v>
                </c:pt>
                <c:pt idx="229">
                  <c:v>167.83</c:v>
                </c:pt>
                <c:pt idx="230">
                  <c:v>167.44</c:v>
                </c:pt>
                <c:pt idx="231">
                  <c:v>167.24</c:v>
                </c:pt>
                <c:pt idx="232">
                  <c:v>166.29</c:v>
                </c:pt>
                <c:pt idx="233">
                  <c:v>167.08</c:v>
                </c:pt>
                <c:pt idx="234">
                  <c:v>169.89</c:v>
                </c:pt>
                <c:pt idx="235">
                  <c:v>165.98</c:v>
                </c:pt>
                <c:pt idx="236">
                  <c:v>166.06</c:v>
                </c:pt>
                <c:pt idx="237">
                  <c:v>172.84</c:v>
                </c:pt>
                <c:pt idx="238">
                  <c:v>172.56</c:v>
                </c:pt>
                <c:pt idx="239">
                  <c:v>175.47</c:v>
                </c:pt>
                <c:pt idx="240">
                  <c:v>173.88</c:v>
                </c:pt>
                <c:pt idx="241">
                  <c:v>172.98</c:v>
                </c:pt>
                <c:pt idx="242">
                  <c:v>171.75</c:v>
                </c:pt>
                <c:pt idx="243">
                  <c:v>165.61</c:v>
                </c:pt>
                <c:pt idx="244">
                  <c:v>165.4</c:v>
                </c:pt>
                <c:pt idx="245">
                  <c:v>165.24</c:v>
                </c:pt>
                <c:pt idx="246">
                  <c:v>165.87</c:v>
                </c:pt>
                <c:pt idx="247">
                  <c:v>164.95</c:v>
                </c:pt>
                <c:pt idx="248">
                  <c:v>164.75</c:v>
                </c:pt>
                <c:pt idx="249">
                  <c:v>161.03</c:v>
                </c:pt>
                <c:pt idx="250">
                  <c:v>159.06</c:v>
                </c:pt>
                <c:pt idx="251">
                  <c:v>156.38</c:v>
                </c:pt>
                <c:pt idx="252">
                  <c:v>153.74</c:v>
                </c:pt>
                <c:pt idx="253">
                  <c:v>155.75</c:v>
                </c:pt>
                <c:pt idx="254">
                  <c:v>150.47999999999999</c:v>
                </c:pt>
                <c:pt idx="255">
                  <c:v>148.07</c:v>
                </c:pt>
                <c:pt idx="256">
                  <c:v>154.63999999999999</c:v>
                </c:pt>
                <c:pt idx="257">
                  <c:v>168.13</c:v>
                </c:pt>
                <c:pt idx="258">
                  <c:v>168.39</c:v>
                </c:pt>
                <c:pt idx="259">
                  <c:v>169.13</c:v>
                </c:pt>
                <c:pt idx="260">
                  <c:v>168.64</c:v>
                </c:pt>
                <c:pt idx="261">
                  <c:v>169.35</c:v>
                </c:pt>
                <c:pt idx="262">
                  <c:v>169.34</c:v>
                </c:pt>
                <c:pt idx="263">
                  <c:v>169.83</c:v>
                </c:pt>
                <c:pt idx="264">
                  <c:v>169.46</c:v>
                </c:pt>
                <c:pt idx="265">
                  <c:v>169.8</c:v>
                </c:pt>
                <c:pt idx="266">
                  <c:v>171.26</c:v>
                </c:pt>
                <c:pt idx="267">
                  <c:v>170.15</c:v>
                </c:pt>
                <c:pt idx="268">
                  <c:v>170.11</c:v>
                </c:pt>
                <c:pt idx="269">
                  <c:v>168.73</c:v>
                </c:pt>
                <c:pt idx="270">
                  <c:v>169.39</c:v>
                </c:pt>
                <c:pt idx="271">
                  <c:v>169.86</c:v>
                </c:pt>
                <c:pt idx="272">
                  <c:v>169.79</c:v>
                </c:pt>
                <c:pt idx="273">
                  <c:v>167.14</c:v>
                </c:pt>
                <c:pt idx="274">
                  <c:v>166.04</c:v>
                </c:pt>
                <c:pt idx="275">
                  <c:v>163.65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9E-4AF2-B182-A6838B7C1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6516016"/>
        <c:axId val="396514352"/>
      </c:lineChart>
      <c:lineChart>
        <c:grouping val="standard"/>
        <c:varyColors val="0"/>
        <c:ser>
          <c:idx val="3"/>
          <c:order val="3"/>
          <c:tx>
            <c:strRef>
              <c:f>导出数据!$E$2:$E$3</c:f>
              <c:strCache>
                <c:ptCount val="2"/>
                <c:pt idx="0">
                  <c:v>DCE：焦煤（右）</c:v>
                </c:pt>
                <c:pt idx="1">
                  <c:v>元/吨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导出数据!$A$4:$A$321</c:f>
              <c:numCache>
                <c:formatCode>yyyy\-m\-d</c:formatCode>
                <c:ptCount val="276"/>
                <c:pt idx="0">
                  <c:v>44642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44614</c:v>
                </c:pt>
                <c:pt idx="19">
                  <c:v>44613</c:v>
                </c:pt>
                <c:pt idx="20">
                  <c:v>44610</c:v>
                </c:pt>
                <c:pt idx="21">
                  <c:v>44609</c:v>
                </c:pt>
                <c:pt idx="22">
                  <c:v>44608</c:v>
                </c:pt>
                <c:pt idx="23">
                  <c:v>44607</c:v>
                </c:pt>
                <c:pt idx="24">
                  <c:v>44606</c:v>
                </c:pt>
                <c:pt idx="25">
                  <c:v>44602</c:v>
                </c:pt>
                <c:pt idx="26">
                  <c:v>44601</c:v>
                </c:pt>
                <c:pt idx="27">
                  <c:v>44600</c:v>
                </c:pt>
                <c:pt idx="28">
                  <c:v>44599</c:v>
                </c:pt>
                <c:pt idx="29">
                  <c:v>44589</c:v>
                </c:pt>
                <c:pt idx="30">
                  <c:v>44588</c:v>
                </c:pt>
                <c:pt idx="31">
                  <c:v>44587</c:v>
                </c:pt>
                <c:pt idx="32">
                  <c:v>44586</c:v>
                </c:pt>
                <c:pt idx="33">
                  <c:v>44585</c:v>
                </c:pt>
                <c:pt idx="34">
                  <c:v>44582</c:v>
                </c:pt>
                <c:pt idx="35">
                  <c:v>44581</c:v>
                </c:pt>
                <c:pt idx="36">
                  <c:v>44580</c:v>
                </c:pt>
                <c:pt idx="37">
                  <c:v>44579</c:v>
                </c:pt>
                <c:pt idx="38">
                  <c:v>44578</c:v>
                </c:pt>
                <c:pt idx="39">
                  <c:v>44575</c:v>
                </c:pt>
                <c:pt idx="40">
                  <c:v>44574</c:v>
                </c:pt>
                <c:pt idx="41">
                  <c:v>44573</c:v>
                </c:pt>
                <c:pt idx="42">
                  <c:v>44572</c:v>
                </c:pt>
                <c:pt idx="43">
                  <c:v>44568</c:v>
                </c:pt>
                <c:pt idx="44">
                  <c:v>44567</c:v>
                </c:pt>
                <c:pt idx="45">
                  <c:v>44566</c:v>
                </c:pt>
                <c:pt idx="46">
                  <c:v>44565</c:v>
                </c:pt>
                <c:pt idx="47">
                  <c:v>44560</c:v>
                </c:pt>
                <c:pt idx="48">
                  <c:v>44559</c:v>
                </c:pt>
                <c:pt idx="49">
                  <c:v>44558</c:v>
                </c:pt>
                <c:pt idx="50">
                  <c:v>44557</c:v>
                </c:pt>
                <c:pt idx="51">
                  <c:v>44553</c:v>
                </c:pt>
                <c:pt idx="52">
                  <c:v>44552</c:v>
                </c:pt>
                <c:pt idx="53">
                  <c:v>44551</c:v>
                </c:pt>
                <c:pt idx="54">
                  <c:v>44550</c:v>
                </c:pt>
                <c:pt idx="55">
                  <c:v>44547</c:v>
                </c:pt>
                <c:pt idx="56">
                  <c:v>44546</c:v>
                </c:pt>
                <c:pt idx="57">
                  <c:v>44545</c:v>
                </c:pt>
                <c:pt idx="58">
                  <c:v>44544</c:v>
                </c:pt>
                <c:pt idx="59">
                  <c:v>44543</c:v>
                </c:pt>
                <c:pt idx="60">
                  <c:v>44540</c:v>
                </c:pt>
                <c:pt idx="61">
                  <c:v>44539</c:v>
                </c:pt>
                <c:pt idx="62">
                  <c:v>44538</c:v>
                </c:pt>
                <c:pt idx="63">
                  <c:v>44537</c:v>
                </c:pt>
                <c:pt idx="64">
                  <c:v>44536</c:v>
                </c:pt>
                <c:pt idx="65">
                  <c:v>44533</c:v>
                </c:pt>
                <c:pt idx="66">
                  <c:v>44532</c:v>
                </c:pt>
                <c:pt idx="67">
                  <c:v>44531</c:v>
                </c:pt>
                <c:pt idx="68">
                  <c:v>44530</c:v>
                </c:pt>
                <c:pt idx="69">
                  <c:v>44529</c:v>
                </c:pt>
                <c:pt idx="70">
                  <c:v>44526</c:v>
                </c:pt>
                <c:pt idx="71">
                  <c:v>44524</c:v>
                </c:pt>
                <c:pt idx="72">
                  <c:v>44522</c:v>
                </c:pt>
                <c:pt idx="73">
                  <c:v>44519</c:v>
                </c:pt>
                <c:pt idx="74">
                  <c:v>44518</c:v>
                </c:pt>
                <c:pt idx="75">
                  <c:v>44517</c:v>
                </c:pt>
                <c:pt idx="76">
                  <c:v>44516</c:v>
                </c:pt>
                <c:pt idx="77">
                  <c:v>44515</c:v>
                </c:pt>
                <c:pt idx="78">
                  <c:v>44512</c:v>
                </c:pt>
                <c:pt idx="79">
                  <c:v>44511</c:v>
                </c:pt>
                <c:pt idx="80">
                  <c:v>44510</c:v>
                </c:pt>
                <c:pt idx="81">
                  <c:v>44509</c:v>
                </c:pt>
                <c:pt idx="82">
                  <c:v>44508</c:v>
                </c:pt>
                <c:pt idx="83">
                  <c:v>44505</c:v>
                </c:pt>
                <c:pt idx="84">
                  <c:v>44504</c:v>
                </c:pt>
                <c:pt idx="85">
                  <c:v>44502</c:v>
                </c:pt>
                <c:pt idx="86">
                  <c:v>44501</c:v>
                </c:pt>
                <c:pt idx="87">
                  <c:v>44498</c:v>
                </c:pt>
                <c:pt idx="88">
                  <c:v>44497</c:v>
                </c:pt>
                <c:pt idx="89">
                  <c:v>44496</c:v>
                </c:pt>
                <c:pt idx="90">
                  <c:v>44495</c:v>
                </c:pt>
                <c:pt idx="91">
                  <c:v>44494</c:v>
                </c:pt>
                <c:pt idx="92">
                  <c:v>44491</c:v>
                </c:pt>
                <c:pt idx="93">
                  <c:v>44490</c:v>
                </c:pt>
                <c:pt idx="94">
                  <c:v>44489</c:v>
                </c:pt>
                <c:pt idx="95">
                  <c:v>44488</c:v>
                </c:pt>
                <c:pt idx="96">
                  <c:v>44487</c:v>
                </c:pt>
                <c:pt idx="97">
                  <c:v>44484</c:v>
                </c:pt>
                <c:pt idx="98">
                  <c:v>44483</c:v>
                </c:pt>
                <c:pt idx="99">
                  <c:v>44482</c:v>
                </c:pt>
                <c:pt idx="100">
                  <c:v>44481</c:v>
                </c:pt>
                <c:pt idx="101">
                  <c:v>44480</c:v>
                </c:pt>
                <c:pt idx="102">
                  <c:v>44477</c:v>
                </c:pt>
                <c:pt idx="103">
                  <c:v>44469</c:v>
                </c:pt>
                <c:pt idx="104">
                  <c:v>44468</c:v>
                </c:pt>
                <c:pt idx="105">
                  <c:v>44467</c:v>
                </c:pt>
                <c:pt idx="106">
                  <c:v>44466</c:v>
                </c:pt>
                <c:pt idx="107">
                  <c:v>44463</c:v>
                </c:pt>
                <c:pt idx="108">
                  <c:v>44461</c:v>
                </c:pt>
                <c:pt idx="109">
                  <c:v>44456</c:v>
                </c:pt>
                <c:pt idx="110">
                  <c:v>44455</c:v>
                </c:pt>
                <c:pt idx="111">
                  <c:v>44454</c:v>
                </c:pt>
                <c:pt idx="112">
                  <c:v>44453</c:v>
                </c:pt>
                <c:pt idx="113">
                  <c:v>44452</c:v>
                </c:pt>
                <c:pt idx="114">
                  <c:v>44449</c:v>
                </c:pt>
                <c:pt idx="115">
                  <c:v>44448</c:v>
                </c:pt>
                <c:pt idx="116">
                  <c:v>44447</c:v>
                </c:pt>
                <c:pt idx="117">
                  <c:v>44446</c:v>
                </c:pt>
                <c:pt idx="118">
                  <c:v>44445</c:v>
                </c:pt>
                <c:pt idx="119">
                  <c:v>44442</c:v>
                </c:pt>
                <c:pt idx="120">
                  <c:v>44441</c:v>
                </c:pt>
                <c:pt idx="121">
                  <c:v>44440</c:v>
                </c:pt>
                <c:pt idx="122">
                  <c:v>44439</c:v>
                </c:pt>
                <c:pt idx="123">
                  <c:v>44438</c:v>
                </c:pt>
                <c:pt idx="124">
                  <c:v>44435</c:v>
                </c:pt>
                <c:pt idx="125">
                  <c:v>44434</c:v>
                </c:pt>
                <c:pt idx="126">
                  <c:v>44433</c:v>
                </c:pt>
                <c:pt idx="127">
                  <c:v>44432</c:v>
                </c:pt>
                <c:pt idx="128">
                  <c:v>44431</c:v>
                </c:pt>
                <c:pt idx="129">
                  <c:v>44428</c:v>
                </c:pt>
                <c:pt idx="130">
                  <c:v>44427</c:v>
                </c:pt>
                <c:pt idx="131">
                  <c:v>44426</c:v>
                </c:pt>
                <c:pt idx="132">
                  <c:v>44425</c:v>
                </c:pt>
                <c:pt idx="133">
                  <c:v>44424</c:v>
                </c:pt>
                <c:pt idx="134">
                  <c:v>44421</c:v>
                </c:pt>
                <c:pt idx="135">
                  <c:v>44420</c:v>
                </c:pt>
                <c:pt idx="136">
                  <c:v>44419</c:v>
                </c:pt>
                <c:pt idx="137">
                  <c:v>44418</c:v>
                </c:pt>
                <c:pt idx="138">
                  <c:v>44414</c:v>
                </c:pt>
                <c:pt idx="139">
                  <c:v>44413</c:v>
                </c:pt>
                <c:pt idx="140">
                  <c:v>44412</c:v>
                </c:pt>
                <c:pt idx="141">
                  <c:v>44411</c:v>
                </c:pt>
                <c:pt idx="142">
                  <c:v>44410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44398</c:v>
                </c:pt>
                <c:pt idx="149">
                  <c:v>44397</c:v>
                </c:pt>
                <c:pt idx="150">
                  <c:v>44396</c:v>
                </c:pt>
                <c:pt idx="151">
                  <c:v>44393</c:v>
                </c:pt>
                <c:pt idx="152">
                  <c:v>44392</c:v>
                </c:pt>
                <c:pt idx="153">
                  <c:v>44391</c:v>
                </c:pt>
                <c:pt idx="154">
                  <c:v>44390</c:v>
                </c:pt>
                <c:pt idx="155">
                  <c:v>44389</c:v>
                </c:pt>
                <c:pt idx="156">
                  <c:v>44386</c:v>
                </c:pt>
                <c:pt idx="157">
                  <c:v>44385</c:v>
                </c:pt>
                <c:pt idx="158">
                  <c:v>44384</c:v>
                </c:pt>
                <c:pt idx="159">
                  <c:v>44383</c:v>
                </c:pt>
                <c:pt idx="160">
                  <c:v>44382</c:v>
                </c:pt>
                <c:pt idx="161">
                  <c:v>44379</c:v>
                </c:pt>
                <c:pt idx="162">
                  <c:v>44378</c:v>
                </c:pt>
                <c:pt idx="163">
                  <c:v>44377</c:v>
                </c:pt>
                <c:pt idx="164">
                  <c:v>44376</c:v>
                </c:pt>
                <c:pt idx="165">
                  <c:v>44375</c:v>
                </c:pt>
                <c:pt idx="166">
                  <c:v>44372</c:v>
                </c:pt>
                <c:pt idx="167">
                  <c:v>44371</c:v>
                </c:pt>
                <c:pt idx="168">
                  <c:v>44370</c:v>
                </c:pt>
                <c:pt idx="169">
                  <c:v>44369</c:v>
                </c:pt>
                <c:pt idx="170">
                  <c:v>44368</c:v>
                </c:pt>
                <c:pt idx="171">
                  <c:v>44365</c:v>
                </c:pt>
                <c:pt idx="172">
                  <c:v>44364</c:v>
                </c:pt>
                <c:pt idx="173">
                  <c:v>44363</c:v>
                </c:pt>
                <c:pt idx="174">
                  <c:v>44362</c:v>
                </c:pt>
                <c:pt idx="175">
                  <c:v>44358</c:v>
                </c:pt>
                <c:pt idx="176">
                  <c:v>44357</c:v>
                </c:pt>
                <c:pt idx="177">
                  <c:v>44356</c:v>
                </c:pt>
                <c:pt idx="178">
                  <c:v>44355</c:v>
                </c:pt>
                <c:pt idx="179">
                  <c:v>44354</c:v>
                </c:pt>
                <c:pt idx="180">
                  <c:v>44351</c:v>
                </c:pt>
                <c:pt idx="181">
                  <c:v>44350</c:v>
                </c:pt>
                <c:pt idx="182">
                  <c:v>44349</c:v>
                </c:pt>
                <c:pt idx="183">
                  <c:v>44348</c:v>
                </c:pt>
                <c:pt idx="184">
                  <c:v>44344</c:v>
                </c:pt>
                <c:pt idx="185">
                  <c:v>44343</c:v>
                </c:pt>
                <c:pt idx="186">
                  <c:v>44342</c:v>
                </c:pt>
                <c:pt idx="187">
                  <c:v>44341</c:v>
                </c:pt>
                <c:pt idx="188">
                  <c:v>44340</c:v>
                </c:pt>
                <c:pt idx="189">
                  <c:v>44337</c:v>
                </c:pt>
                <c:pt idx="190">
                  <c:v>44336</c:v>
                </c:pt>
                <c:pt idx="191">
                  <c:v>44335</c:v>
                </c:pt>
                <c:pt idx="192">
                  <c:v>44334</c:v>
                </c:pt>
                <c:pt idx="193">
                  <c:v>44333</c:v>
                </c:pt>
                <c:pt idx="194">
                  <c:v>44330</c:v>
                </c:pt>
                <c:pt idx="195">
                  <c:v>44329</c:v>
                </c:pt>
                <c:pt idx="196">
                  <c:v>44328</c:v>
                </c:pt>
                <c:pt idx="197">
                  <c:v>44327</c:v>
                </c:pt>
                <c:pt idx="198">
                  <c:v>44326</c:v>
                </c:pt>
                <c:pt idx="199">
                  <c:v>44323</c:v>
                </c:pt>
                <c:pt idx="200">
                  <c:v>44322</c:v>
                </c:pt>
                <c:pt idx="201">
                  <c:v>44316</c:v>
                </c:pt>
                <c:pt idx="202">
                  <c:v>44314</c:v>
                </c:pt>
                <c:pt idx="203">
                  <c:v>44313</c:v>
                </c:pt>
                <c:pt idx="204">
                  <c:v>44312</c:v>
                </c:pt>
                <c:pt idx="205">
                  <c:v>44309</c:v>
                </c:pt>
                <c:pt idx="206">
                  <c:v>44308</c:v>
                </c:pt>
                <c:pt idx="207">
                  <c:v>44307</c:v>
                </c:pt>
                <c:pt idx="208">
                  <c:v>44306</c:v>
                </c:pt>
                <c:pt idx="209">
                  <c:v>44305</c:v>
                </c:pt>
                <c:pt idx="210">
                  <c:v>44302</c:v>
                </c:pt>
                <c:pt idx="211">
                  <c:v>44301</c:v>
                </c:pt>
                <c:pt idx="212">
                  <c:v>44300</c:v>
                </c:pt>
                <c:pt idx="213">
                  <c:v>44299</c:v>
                </c:pt>
                <c:pt idx="214">
                  <c:v>44298</c:v>
                </c:pt>
                <c:pt idx="215">
                  <c:v>44295</c:v>
                </c:pt>
                <c:pt idx="216">
                  <c:v>44294</c:v>
                </c:pt>
                <c:pt idx="217">
                  <c:v>44293</c:v>
                </c:pt>
                <c:pt idx="218">
                  <c:v>44292</c:v>
                </c:pt>
                <c:pt idx="219">
                  <c:v>44287</c:v>
                </c:pt>
                <c:pt idx="220">
                  <c:v>44286</c:v>
                </c:pt>
                <c:pt idx="221">
                  <c:v>44285</c:v>
                </c:pt>
                <c:pt idx="222">
                  <c:v>44284</c:v>
                </c:pt>
                <c:pt idx="223">
                  <c:v>44281</c:v>
                </c:pt>
                <c:pt idx="224">
                  <c:v>44280</c:v>
                </c:pt>
                <c:pt idx="225">
                  <c:v>44279</c:v>
                </c:pt>
                <c:pt idx="226">
                  <c:v>44278</c:v>
                </c:pt>
                <c:pt idx="227">
                  <c:v>44277</c:v>
                </c:pt>
                <c:pt idx="228">
                  <c:v>44274</c:v>
                </c:pt>
                <c:pt idx="229">
                  <c:v>44273</c:v>
                </c:pt>
                <c:pt idx="230">
                  <c:v>44272</c:v>
                </c:pt>
                <c:pt idx="231">
                  <c:v>44271</c:v>
                </c:pt>
                <c:pt idx="232">
                  <c:v>44270</c:v>
                </c:pt>
                <c:pt idx="233">
                  <c:v>44267</c:v>
                </c:pt>
                <c:pt idx="234">
                  <c:v>44266</c:v>
                </c:pt>
                <c:pt idx="235">
                  <c:v>44265</c:v>
                </c:pt>
                <c:pt idx="236">
                  <c:v>44264</c:v>
                </c:pt>
                <c:pt idx="237">
                  <c:v>44263</c:v>
                </c:pt>
                <c:pt idx="238">
                  <c:v>44260</c:v>
                </c:pt>
                <c:pt idx="239">
                  <c:v>44259</c:v>
                </c:pt>
                <c:pt idx="240">
                  <c:v>44258</c:v>
                </c:pt>
                <c:pt idx="241">
                  <c:v>44257</c:v>
                </c:pt>
                <c:pt idx="242">
                  <c:v>44256</c:v>
                </c:pt>
                <c:pt idx="243">
                  <c:v>44253</c:v>
                </c:pt>
                <c:pt idx="244">
                  <c:v>44252</c:v>
                </c:pt>
                <c:pt idx="245">
                  <c:v>44251</c:v>
                </c:pt>
                <c:pt idx="246">
                  <c:v>44249</c:v>
                </c:pt>
                <c:pt idx="247">
                  <c:v>44246</c:v>
                </c:pt>
                <c:pt idx="248">
                  <c:v>44245</c:v>
                </c:pt>
                <c:pt idx="249">
                  <c:v>44237</c:v>
                </c:pt>
                <c:pt idx="250">
                  <c:v>44236</c:v>
                </c:pt>
                <c:pt idx="251">
                  <c:v>44235</c:v>
                </c:pt>
                <c:pt idx="252">
                  <c:v>44232</c:v>
                </c:pt>
                <c:pt idx="253">
                  <c:v>44231</c:v>
                </c:pt>
                <c:pt idx="254">
                  <c:v>44230</c:v>
                </c:pt>
                <c:pt idx="255">
                  <c:v>44229</c:v>
                </c:pt>
                <c:pt idx="256">
                  <c:v>44228</c:v>
                </c:pt>
                <c:pt idx="257">
                  <c:v>44225</c:v>
                </c:pt>
                <c:pt idx="258">
                  <c:v>44224</c:v>
                </c:pt>
                <c:pt idx="259">
                  <c:v>44223</c:v>
                </c:pt>
                <c:pt idx="260">
                  <c:v>44222</c:v>
                </c:pt>
                <c:pt idx="261">
                  <c:v>44221</c:v>
                </c:pt>
                <c:pt idx="262">
                  <c:v>44218</c:v>
                </c:pt>
                <c:pt idx="263">
                  <c:v>44217</c:v>
                </c:pt>
                <c:pt idx="264">
                  <c:v>44216</c:v>
                </c:pt>
                <c:pt idx="265">
                  <c:v>44215</c:v>
                </c:pt>
                <c:pt idx="266">
                  <c:v>44214</c:v>
                </c:pt>
                <c:pt idx="267">
                  <c:v>44211</c:v>
                </c:pt>
                <c:pt idx="268">
                  <c:v>44210</c:v>
                </c:pt>
                <c:pt idx="269">
                  <c:v>44209</c:v>
                </c:pt>
                <c:pt idx="270">
                  <c:v>44208</c:v>
                </c:pt>
                <c:pt idx="271">
                  <c:v>44204</c:v>
                </c:pt>
                <c:pt idx="272">
                  <c:v>44203</c:v>
                </c:pt>
                <c:pt idx="273">
                  <c:v>44202</c:v>
                </c:pt>
                <c:pt idx="274">
                  <c:v>44201</c:v>
                </c:pt>
                <c:pt idx="275">
                  <c:v>44200</c:v>
                </c:pt>
              </c:numCache>
            </c:numRef>
          </c:cat>
          <c:val>
            <c:numRef>
              <c:f>导出数据!$E$4:$E$321</c:f>
              <c:numCache>
                <c:formatCode>General</c:formatCode>
                <c:ptCount val="276"/>
                <c:pt idx="0">
                  <c:v>2989</c:v>
                </c:pt>
                <c:pt idx="1">
                  <c:v>2988.5</c:v>
                </c:pt>
                <c:pt idx="2">
                  <c:v>2896</c:v>
                </c:pt>
                <c:pt idx="3">
                  <c:v>2855.5</c:v>
                </c:pt>
                <c:pt idx="4">
                  <c:v>2826.5</c:v>
                </c:pt>
                <c:pt idx="5">
                  <c:v>2948.5</c:v>
                </c:pt>
                <c:pt idx="6">
                  <c:v>3103</c:v>
                </c:pt>
                <c:pt idx="7">
                  <c:v>3016.5</c:v>
                </c:pt>
                <c:pt idx="8">
                  <c:v>3104</c:v>
                </c:pt>
                <c:pt idx="9">
                  <c:v>3065.5</c:v>
                </c:pt>
                <c:pt idx="10">
                  <c:v>3059.5</c:v>
                </c:pt>
                <c:pt idx="11">
                  <c:v>2886</c:v>
                </c:pt>
                <c:pt idx="12">
                  <c:v>2828</c:v>
                </c:pt>
                <c:pt idx="13">
                  <c:v>2765</c:v>
                </c:pt>
                <c:pt idx="14">
                  <c:v>2674</c:v>
                </c:pt>
                <c:pt idx="15">
                  <c:v>2582</c:v>
                </c:pt>
                <c:pt idx="16">
                  <c:v>2585</c:v>
                </c:pt>
                <c:pt idx="17">
                  <c:v>2632</c:v>
                </c:pt>
                <c:pt idx="18">
                  <c:v>2622.5</c:v>
                </c:pt>
                <c:pt idx="19">
                  <c:v>2589.5</c:v>
                </c:pt>
                <c:pt idx="20">
                  <c:v>2519.5</c:v>
                </c:pt>
                <c:pt idx="21">
                  <c:v>2425.5</c:v>
                </c:pt>
                <c:pt idx="22">
                  <c:v>2411</c:v>
                </c:pt>
                <c:pt idx="23">
                  <c:v>2389</c:v>
                </c:pt>
                <c:pt idx="24">
                  <c:v>2394.5</c:v>
                </c:pt>
                <c:pt idx="25">
                  <c:v>2316.5</c:v>
                </c:pt>
                <c:pt idx="26">
                  <c:v>2402</c:v>
                </c:pt>
                <c:pt idx="27">
                  <c:v>2413</c:v>
                </c:pt>
                <c:pt idx="28">
                  <c:v>2295.5</c:v>
                </c:pt>
                <c:pt idx="29">
                  <c:v>2267</c:v>
                </c:pt>
                <c:pt idx="30">
                  <c:v>2265</c:v>
                </c:pt>
                <c:pt idx="31">
                  <c:v>2211.5</c:v>
                </c:pt>
                <c:pt idx="32">
                  <c:v>2193</c:v>
                </c:pt>
                <c:pt idx="33">
                  <c:v>2227.5</c:v>
                </c:pt>
                <c:pt idx="34">
                  <c:v>2253</c:v>
                </c:pt>
                <c:pt idx="35">
                  <c:v>2266</c:v>
                </c:pt>
                <c:pt idx="36">
                  <c:v>2302.5</c:v>
                </c:pt>
                <c:pt idx="37">
                  <c:v>2245</c:v>
                </c:pt>
                <c:pt idx="38">
                  <c:v>2229</c:v>
                </c:pt>
                <c:pt idx="39">
                  <c:v>2290</c:v>
                </c:pt>
                <c:pt idx="40">
                  <c:v>2361.5</c:v>
                </c:pt>
                <c:pt idx="41">
                  <c:v>2325.5</c:v>
                </c:pt>
                <c:pt idx="42">
                  <c:v>2263</c:v>
                </c:pt>
                <c:pt idx="43">
                  <c:v>2266</c:v>
                </c:pt>
                <c:pt idx="44">
                  <c:v>2353</c:v>
                </c:pt>
                <c:pt idx="45">
                  <c:v>2335</c:v>
                </c:pt>
                <c:pt idx="46">
                  <c:v>2313</c:v>
                </c:pt>
                <c:pt idx="47">
                  <c:v>2194</c:v>
                </c:pt>
                <c:pt idx="48">
                  <c:v>2166</c:v>
                </c:pt>
                <c:pt idx="49">
                  <c:v>2157</c:v>
                </c:pt>
                <c:pt idx="50">
                  <c:v>2240.5</c:v>
                </c:pt>
                <c:pt idx="51">
                  <c:v>2237</c:v>
                </c:pt>
                <c:pt idx="52">
                  <c:v>2222.5</c:v>
                </c:pt>
                <c:pt idx="53">
                  <c:v>2211</c:v>
                </c:pt>
                <c:pt idx="54">
                  <c:v>2218</c:v>
                </c:pt>
                <c:pt idx="55">
                  <c:v>2160</c:v>
                </c:pt>
                <c:pt idx="56">
                  <c:v>2084</c:v>
                </c:pt>
                <c:pt idx="57">
                  <c:v>2041.5</c:v>
                </c:pt>
                <c:pt idx="58">
                  <c:v>2038.5</c:v>
                </c:pt>
                <c:pt idx="59">
                  <c:v>1955.5</c:v>
                </c:pt>
                <c:pt idx="60">
                  <c:v>2000</c:v>
                </c:pt>
                <c:pt idx="61">
                  <c:v>2059.5</c:v>
                </c:pt>
                <c:pt idx="62">
                  <c:v>2073.5</c:v>
                </c:pt>
                <c:pt idx="63">
                  <c:v>2015</c:v>
                </c:pt>
                <c:pt idx="64">
                  <c:v>1960</c:v>
                </c:pt>
                <c:pt idx="65">
                  <c:v>1905.5</c:v>
                </c:pt>
                <c:pt idx="66">
                  <c:v>1965.5</c:v>
                </c:pt>
                <c:pt idx="67">
                  <c:v>1933</c:v>
                </c:pt>
                <c:pt idx="68">
                  <c:v>1864</c:v>
                </c:pt>
                <c:pt idx="69">
                  <c:v>1781</c:v>
                </c:pt>
                <c:pt idx="70">
                  <c:v>2092</c:v>
                </c:pt>
                <c:pt idx="71">
                  <c:v>2051</c:v>
                </c:pt>
                <c:pt idx="72">
                  <c:v>1866.5</c:v>
                </c:pt>
                <c:pt idx="73">
                  <c:v>1862</c:v>
                </c:pt>
                <c:pt idx="74">
                  <c:v>1868</c:v>
                </c:pt>
                <c:pt idx="75">
                  <c:v>1893.5</c:v>
                </c:pt>
                <c:pt idx="76">
                  <c:v>1931</c:v>
                </c:pt>
                <c:pt idx="77">
                  <c:v>2059.5</c:v>
                </c:pt>
                <c:pt idx="78">
                  <c:v>2252.5</c:v>
                </c:pt>
                <c:pt idx="79">
                  <c:v>2313.5</c:v>
                </c:pt>
                <c:pt idx="80">
                  <c:v>2220</c:v>
                </c:pt>
                <c:pt idx="81">
                  <c:v>2314.5</c:v>
                </c:pt>
                <c:pt idx="82">
                  <c:v>2372.5</c:v>
                </c:pt>
                <c:pt idx="83">
                  <c:v>2367.5</c:v>
                </c:pt>
                <c:pt idx="84">
                  <c:v>2410</c:v>
                </c:pt>
                <c:pt idx="85">
                  <c:v>2197.5</c:v>
                </c:pt>
                <c:pt idx="86">
                  <c:v>2223.5</c:v>
                </c:pt>
                <c:pt idx="87">
                  <c:v>2378.5</c:v>
                </c:pt>
                <c:pt idx="88">
                  <c:v>2525</c:v>
                </c:pt>
                <c:pt idx="89">
                  <c:v>2844</c:v>
                </c:pt>
                <c:pt idx="90">
                  <c:v>2970.5</c:v>
                </c:pt>
                <c:pt idx="91">
                  <c:v>2950.5</c:v>
                </c:pt>
                <c:pt idx="92">
                  <c:v>2986</c:v>
                </c:pt>
                <c:pt idx="93">
                  <c:v>3234</c:v>
                </c:pt>
                <c:pt idx="94">
                  <c:v>3532.5</c:v>
                </c:pt>
                <c:pt idx="95">
                  <c:v>3781.5</c:v>
                </c:pt>
                <c:pt idx="96">
                  <c:v>3694.5</c:v>
                </c:pt>
                <c:pt idx="97">
                  <c:v>3551</c:v>
                </c:pt>
                <c:pt idx="98">
                  <c:v>3410</c:v>
                </c:pt>
                <c:pt idx="99">
                  <c:v>3479</c:v>
                </c:pt>
                <c:pt idx="100">
                  <c:v>3454.5</c:v>
                </c:pt>
                <c:pt idx="101">
                  <c:v>3300</c:v>
                </c:pt>
                <c:pt idx="102">
                  <c:v>3207</c:v>
                </c:pt>
                <c:pt idx="103">
                  <c:v>3139</c:v>
                </c:pt>
                <c:pt idx="104">
                  <c:v>3019</c:v>
                </c:pt>
                <c:pt idx="105">
                  <c:v>2932</c:v>
                </c:pt>
                <c:pt idx="106">
                  <c:v>2846</c:v>
                </c:pt>
                <c:pt idx="107">
                  <c:v>2859.5</c:v>
                </c:pt>
                <c:pt idx="108">
                  <c:v>2826</c:v>
                </c:pt>
                <c:pt idx="109">
                  <c:v>2687</c:v>
                </c:pt>
                <c:pt idx="110">
                  <c:v>2786</c:v>
                </c:pt>
                <c:pt idx="111">
                  <c:v>2699.5</c:v>
                </c:pt>
                <c:pt idx="112">
                  <c:v>2736</c:v>
                </c:pt>
                <c:pt idx="113">
                  <c:v>2857</c:v>
                </c:pt>
                <c:pt idx="114">
                  <c:v>2951</c:v>
                </c:pt>
                <c:pt idx="115">
                  <c:v>2971</c:v>
                </c:pt>
                <c:pt idx="116">
                  <c:v>2844.5</c:v>
                </c:pt>
                <c:pt idx="117">
                  <c:v>2846.5</c:v>
                </c:pt>
                <c:pt idx="118">
                  <c:v>2708</c:v>
                </c:pt>
                <c:pt idx="119">
                  <c:v>2617</c:v>
                </c:pt>
                <c:pt idx="120">
                  <c:v>2598</c:v>
                </c:pt>
                <c:pt idx="121">
                  <c:v>2471.5</c:v>
                </c:pt>
                <c:pt idx="122">
                  <c:v>2460.5</c:v>
                </c:pt>
                <c:pt idx="123">
                  <c:v>2485.5</c:v>
                </c:pt>
                <c:pt idx="124">
                  <c:v>2492</c:v>
                </c:pt>
                <c:pt idx="125">
                  <c:v>2570</c:v>
                </c:pt>
                <c:pt idx="126">
                  <c:v>2545</c:v>
                </c:pt>
                <c:pt idx="127">
                  <c:v>2506</c:v>
                </c:pt>
                <c:pt idx="128">
                  <c:v>2330</c:v>
                </c:pt>
                <c:pt idx="129">
                  <c:v>2242</c:v>
                </c:pt>
                <c:pt idx="130">
                  <c:v>2237.5</c:v>
                </c:pt>
                <c:pt idx="131">
                  <c:v>2217.5</c:v>
                </c:pt>
                <c:pt idx="132">
                  <c:v>2189.5</c:v>
                </c:pt>
                <c:pt idx="133">
                  <c:v>2223</c:v>
                </c:pt>
                <c:pt idx="134">
                  <c:v>2198.5</c:v>
                </c:pt>
                <c:pt idx="135">
                  <c:v>2246</c:v>
                </c:pt>
                <c:pt idx="136">
                  <c:v>2239.5</c:v>
                </c:pt>
                <c:pt idx="137">
                  <c:v>2208.5</c:v>
                </c:pt>
                <c:pt idx="138">
                  <c:v>2346</c:v>
                </c:pt>
                <c:pt idx="139">
                  <c:v>2334.5</c:v>
                </c:pt>
                <c:pt idx="140">
                  <c:v>2279.5</c:v>
                </c:pt>
                <c:pt idx="141">
                  <c:v>2262.5</c:v>
                </c:pt>
                <c:pt idx="142">
                  <c:v>2268.5</c:v>
                </c:pt>
                <c:pt idx="143">
                  <c:v>2292.5</c:v>
                </c:pt>
                <c:pt idx="144">
                  <c:v>2220</c:v>
                </c:pt>
                <c:pt idx="145">
                  <c:v>2178.5</c:v>
                </c:pt>
                <c:pt idx="146">
                  <c:v>2154</c:v>
                </c:pt>
                <c:pt idx="147">
                  <c:v>2132.5</c:v>
                </c:pt>
                <c:pt idx="148">
                  <c:v>2084.5</c:v>
                </c:pt>
                <c:pt idx="149">
                  <c:v>2052</c:v>
                </c:pt>
                <c:pt idx="150">
                  <c:v>2033</c:v>
                </c:pt>
                <c:pt idx="151">
                  <c:v>2029</c:v>
                </c:pt>
                <c:pt idx="152">
                  <c:v>1987</c:v>
                </c:pt>
                <c:pt idx="153">
                  <c:v>1975.5</c:v>
                </c:pt>
                <c:pt idx="154">
                  <c:v>1923.5</c:v>
                </c:pt>
                <c:pt idx="155">
                  <c:v>1871</c:v>
                </c:pt>
                <c:pt idx="156">
                  <c:v>1846</c:v>
                </c:pt>
                <c:pt idx="157">
                  <c:v>1878</c:v>
                </c:pt>
                <c:pt idx="158">
                  <c:v>1932</c:v>
                </c:pt>
                <c:pt idx="159">
                  <c:v>1979</c:v>
                </c:pt>
                <c:pt idx="160">
                  <c:v>1949</c:v>
                </c:pt>
                <c:pt idx="161">
                  <c:v>1912</c:v>
                </c:pt>
                <c:pt idx="162">
                  <c:v>1942.5</c:v>
                </c:pt>
                <c:pt idx="163">
                  <c:v>1948.5</c:v>
                </c:pt>
                <c:pt idx="164">
                  <c:v>1964.5</c:v>
                </c:pt>
                <c:pt idx="165">
                  <c:v>1998.5</c:v>
                </c:pt>
                <c:pt idx="166">
                  <c:v>2055.5</c:v>
                </c:pt>
                <c:pt idx="167">
                  <c:v>2049.5</c:v>
                </c:pt>
                <c:pt idx="168">
                  <c:v>2009</c:v>
                </c:pt>
                <c:pt idx="169">
                  <c:v>1939.5</c:v>
                </c:pt>
                <c:pt idx="170">
                  <c:v>1961</c:v>
                </c:pt>
                <c:pt idx="171">
                  <c:v>2021.5</c:v>
                </c:pt>
                <c:pt idx="172">
                  <c:v>1982.5</c:v>
                </c:pt>
                <c:pt idx="173">
                  <c:v>1964.5</c:v>
                </c:pt>
                <c:pt idx="174">
                  <c:v>1938.5</c:v>
                </c:pt>
                <c:pt idx="175">
                  <c:v>1930</c:v>
                </c:pt>
                <c:pt idx="176">
                  <c:v>1879</c:v>
                </c:pt>
                <c:pt idx="177">
                  <c:v>1867.5</c:v>
                </c:pt>
                <c:pt idx="178">
                  <c:v>1828.5</c:v>
                </c:pt>
                <c:pt idx="179">
                  <c:v>1849.5</c:v>
                </c:pt>
                <c:pt idx="180">
                  <c:v>1841</c:v>
                </c:pt>
                <c:pt idx="181">
                  <c:v>1891</c:v>
                </c:pt>
                <c:pt idx="182">
                  <c:v>1864</c:v>
                </c:pt>
                <c:pt idx="183">
                  <c:v>1794.5</c:v>
                </c:pt>
                <c:pt idx="184">
                  <c:v>1787.5</c:v>
                </c:pt>
                <c:pt idx="185">
                  <c:v>1762</c:v>
                </c:pt>
                <c:pt idx="186">
                  <c:v>1764</c:v>
                </c:pt>
                <c:pt idx="187">
                  <c:v>1760</c:v>
                </c:pt>
                <c:pt idx="188">
                  <c:v>1697</c:v>
                </c:pt>
                <c:pt idx="189">
                  <c:v>1727</c:v>
                </c:pt>
                <c:pt idx="190">
                  <c:v>1804.5</c:v>
                </c:pt>
                <c:pt idx="191">
                  <c:v>1937</c:v>
                </c:pt>
                <c:pt idx="192">
                  <c:v>1959.5</c:v>
                </c:pt>
                <c:pt idx="193">
                  <c:v>1968.5</c:v>
                </c:pt>
                <c:pt idx="194">
                  <c:v>1944</c:v>
                </c:pt>
                <c:pt idx="195">
                  <c:v>2023</c:v>
                </c:pt>
                <c:pt idx="196">
                  <c:v>2069</c:v>
                </c:pt>
                <c:pt idx="197">
                  <c:v>2019.5</c:v>
                </c:pt>
                <c:pt idx="198">
                  <c:v>1985.5</c:v>
                </c:pt>
                <c:pt idx="199">
                  <c:v>1909.5</c:v>
                </c:pt>
                <c:pt idx="200">
                  <c:v>1878.5</c:v>
                </c:pt>
                <c:pt idx="201">
                  <c:v>1770.5</c:v>
                </c:pt>
                <c:pt idx="202">
                  <c:v>1765</c:v>
                </c:pt>
                <c:pt idx="203">
                  <c:v>1785.5</c:v>
                </c:pt>
                <c:pt idx="204">
                  <c:v>1788</c:v>
                </c:pt>
                <c:pt idx="205">
                  <c:v>1749</c:v>
                </c:pt>
                <c:pt idx="206">
                  <c:v>1741</c:v>
                </c:pt>
                <c:pt idx="207">
                  <c:v>1716</c:v>
                </c:pt>
                <c:pt idx="208">
                  <c:v>1736</c:v>
                </c:pt>
                <c:pt idx="209">
                  <c:v>1671</c:v>
                </c:pt>
                <c:pt idx="210">
                  <c:v>1646.5</c:v>
                </c:pt>
                <c:pt idx="211">
                  <c:v>1592.5</c:v>
                </c:pt>
                <c:pt idx="212">
                  <c:v>1596.5</c:v>
                </c:pt>
                <c:pt idx="213">
                  <c:v>1584.5</c:v>
                </c:pt>
                <c:pt idx="214">
                  <c:v>1587.5</c:v>
                </c:pt>
                <c:pt idx="215">
                  <c:v>1582.5</c:v>
                </c:pt>
                <c:pt idx="216">
                  <c:v>1573.5</c:v>
                </c:pt>
                <c:pt idx="217">
                  <c:v>1570</c:v>
                </c:pt>
                <c:pt idx="218">
                  <c:v>1601</c:v>
                </c:pt>
                <c:pt idx="219">
                  <c:v>1614</c:v>
                </c:pt>
                <c:pt idx="220">
                  <c:v>1657.5</c:v>
                </c:pt>
                <c:pt idx="221">
                  <c:v>1662.5</c:v>
                </c:pt>
                <c:pt idx="222">
                  <c:v>1618.5</c:v>
                </c:pt>
                <c:pt idx="223">
                  <c:v>1543</c:v>
                </c:pt>
                <c:pt idx="224">
                  <c:v>1556</c:v>
                </c:pt>
                <c:pt idx="225">
                  <c:v>1536.5</c:v>
                </c:pt>
                <c:pt idx="226">
                  <c:v>1556.5</c:v>
                </c:pt>
                <c:pt idx="227">
                  <c:v>1581.5</c:v>
                </c:pt>
                <c:pt idx="228">
                  <c:v>1609.5</c:v>
                </c:pt>
                <c:pt idx="229">
                  <c:v>1585</c:v>
                </c:pt>
                <c:pt idx="230">
                  <c:v>1569</c:v>
                </c:pt>
                <c:pt idx="231">
                  <c:v>1524</c:v>
                </c:pt>
                <c:pt idx="232">
                  <c:v>1494.5</c:v>
                </c:pt>
                <c:pt idx="233">
                  <c:v>1532</c:v>
                </c:pt>
                <c:pt idx="234">
                  <c:v>1528.5</c:v>
                </c:pt>
                <c:pt idx="235">
                  <c:v>1500</c:v>
                </c:pt>
                <c:pt idx="236">
                  <c:v>1491</c:v>
                </c:pt>
                <c:pt idx="237">
                  <c:v>1516</c:v>
                </c:pt>
                <c:pt idx="238">
                  <c:v>1478</c:v>
                </c:pt>
                <c:pt idx="239">
                  <c:v>1504</c:v>
                </c:pt>
                <c:pt idx="240">
                  <c:v>1500</c:v>
                </c:pt>
                <c:pt idx="241">
                  <c:v>1435</c:v>
                </c:pt>
                <c:pt idx="242">
                  <c:v>1434.5</c:v>
                </c:pt>
                <c:pt idx="243">
                  <c:v>1484</c:v>
                </c:pt>
                <c:pt idx="244">
                  <c:v>1511.5</c:v>
                </c:pt>
                <c:pt idx="245">
                  <c:v>1471</c:v>
                </c:pt>
                <c:pt idx="246">
                  <c:v>1528</c:v>
                </c:pt>
                <c:pt idx="247">
                  <c:v>1580.5</c:v>
                </c:pt>
                <c:pt idx="248">
                  <c:v>1580</c:v>
                </c:pt>
                <c:pt idx="249">
                  <c:v>1545.5</c:v>
                </c:pt>
                <c:pt idx="250">
                  <c:v>1549</c:v>
                </c:pt>
                <c:pt idx="251">
                  <c:v>1527.5</c:v>
                </c:pt>
                <c:pt idx="252">
                  <c:v>1518.5</c:v>
                </c:pt>
                <c:pt idx="253">
                  <c:v>1476.5</c:v>
                </c:pt>
                <c:pt idx="254">
                  <c:v>1465</c:v>
                </c:pt>
                <c:pt idx="255">
                  <c:v>1483</c:v>
                </c:pt>
                <c:pt idx="256">
                  <c:v>1506.5</c:v>
                </c:pt>
                <c:pt idx="257">
                  <c:v>1530.5</c:v>
                </c:pt>
                <c:pt idx="258">
                  <c:v>1574.5</c:v>
                </c:pt>
                <c:pt idx="259">
                  <c:v>1583</c:v>
                </c:pt>
                <c:pt idx="260">
                  <c:v>1618.5</c:v>
                </c:pt>
                <c:pt idx="261">
                  <c:v>1620.5</c:v>
                </c:pt>
                <c:pt idx="262">
                  <c:v>1635</c:v>
                </c:pt>
                <c:pt idx="263">
                  <c:v>1638.5</c:v>
                </c:pt>
                <c:pt idx="264">
                  <c:v>1639</c:v>
                </c:pt>
                <c:pt idx="265">
                  <c:v>1679</c:v>
                </c:pt>
                <c:pt idx="266">
                  <c:v>1724</c:v>
                </c:pt>
                <c:pt idx="267">
                  <c:v>1716</c:v>
                </c:pt>
                <c:pt idx="268">
                  <c:v>1654.5</c:v>
                </c:pt>
                <c:pt idx="269">
                  <c:v>1693</c:v>
                </c:pt>
                <c:pt idx="270">
                  <c:v>1741.5</c:v>
                </c:pt>
                <c:pt idx="271">
                  <c:v>1764</c:v>
                </c:pt>
                <c:pt idx="272">
                  <c:v>1705</c:v>
                </c:pt>
                <c:pt idx="273">
                  <c:v>1697</c:v>
                </c:pt>
                <c:pt idx="274">
                  <c:v>1699</c:v>
                </c:pt>
                <c:pt idx="275">
                  <c:v>1668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9E-4AF2-B182-A6838B7C1018}"/>
            </c:ext>
          </c:extLst>
        </c:ser>
        <c:ser>
          <c:idx val="4"/>
          <c:order val="4"/>
          <c:tx>
            <c:strRef>
              <c:f>导出数据!$F$2:$F$3</c:f>
              <c:strCache>
                <c:ptCount val="2"/>
                <c:pt idx="0">
                  <c:v>CZCE：动力煤（右）</c:v>
                </c:pt>
                <c:pt idx="1">
                  <c:v>元/吨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导出数据!$A$4:$A$321</c:f>
              <c:numCache>
                <c:formatCode>yyyy\-m\-d</c:formatCode>
                <c:ptCount val="276"/>
                <c:pt idx="0">
                  <c:v>44642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44614</c:v>
                </c:pt>
                <c:pt idx="19">
                  <c:v>44613</c:v>
                </c:pt>
                <c:pt idx="20">
                  <c:v>44610</c:v>
                </c:pt>
                <c:pt idx="21">
                  <c:v>44609</c:v>
                </c:pt>
                <c:pt idx="22">
                  <c:v>44608</c:v>
                </c:pt>
                <c:pt idx="23">
                  <c:v>44607</c:v>
                </c:pt>
                <c:pt idx="24">
                  <c:v>44606</c:v>
                </c:pt>
                <c:pt idx="25">
                  <c:v>44602</c:v>
                </c:pt>
                <c:pt idx="26">
                  <c:v>44601</c:v>
                </c:pt>
                <c:pt idx="27">
                  <c:v>44600</c:v>
                </c:pt>
                <c:pt idx="28">
                  <c:v>44599</c:v>
                </c:pt>
                <c:pt idx="29">
                  <c:v>44589</c:v>
                </c:pt>
                <c:pt idx="30">
                  <c:v>44588</c:v>
                </c:pt>
                <c:pt idx="31">
                  <c:v>44587</c:v>
                </c:pt>
                <c:pt idx="32">
                  <c:v>44586</c:v>
                </c:pt>
                <c:pt idx="33">
                  <c:v>44585</c:v>
                </c:pt>
                <c:pt idx="34">
                  <c:v>44582</c:v>
                </c:pt>
                <c:pt idx="35">
                  <c:v>44581</c:v>
                </c:pt>
                <c:pt idx="36">
                  <c:v>44580</c:v>
                </c:pt>
                <c:pt idx="37">
                  <c:v>44579</c:v>
                </c:pt>
                <c:pt idx="38">
                  <c:v>44578</c:v>
                </c:pt>
                <c:pt idx="39">
                  <c:v>44575</c:v>
                </c:pt>
                <c:pt idx="40">
                  <c:v>44574</c:v>
                </c:pt>
                <c:pt idx="41">
                  <c:v>44573</c:v>
                </c:pt>
                <c:pt idx="42">
                  <c:v>44572</c:v>
                </c:pt>
                <c:pt idx="43">
                  <c:v>44568</c:v>
                </c:pt>
                <c:pt idx="44">
                  <c:v>44567</c:v>
                </c:pt>
                <c:pt idx="45">
                  <c:v>44566</c:v>
                </c:pt>
                <c:pt idx="46">
                  <c:v>44565</c:v>
                </c:pt>
                <c:pt idx="47">
                  <c:v>44560</c:v>
                </c:pt>
                <c:pt idx="48">
                  <c:v>44559</c:v>
                </c:pt>
                <c:pt idx="49">
                  <c:v>44558</c:v>
                </c:pt>
                <c:pt idx="50">
                  <c:v>44557</c:v>
                </c:pt>
                <c:pt idx="51">
                  <c:v>44553</c:v>
                </c:pt>
                <c:pt idx="52">
                  <c:v>44552</c:v>
                </c:pt>
                <c:pt idx="53">
                  <c:v>44551</c:v>
                </c:pt>
                <c:pt idx="54">
                  <c:v>44550</c:v>
                </c:pt>
                <c:pt idx="55">
                  <c:v>44547</c:v>
                </c:pt>
                <c:pt idx="56">
                  <c:v>44546</c:v>
                </c:pt>
                <c:pt idx="57">
                  <c:v>44545</c:v>
                </c:pt>
                <c:pt idx="58">
                  <c:v>44544</c:v>
                </c:pt>
                <c:pt idx="59">
                  <c:v>44543</c:v>
                </c:pt>
                <c:pt idx="60">
                  <c:v>44540</c:v>
                </c:pt>
                <c:pt idx="61">
                  <c:v>44539</c:v>
                </c:pt>
                <c:pt idx="62">
                  <c:v>44538</c:v>
                </c:pt>
                <c:pt idx="63">
                  <c:v>44537</c:v>
                </c:pt>
                <c:pt idx="64">
                  <c:v>44536</c:v>
                </c:pt>
                <c:pt idx="65">
                  <c:v>44533</c:v>
                </c:pt>
                <c:pt idx="66">
                  <c:v>44532</c:v>
                </c:pt>
                <c:pt idx="67">
                  <c:v>44531</c:v>
                </c:pt>
                <c:pt idx="68">
                  <c:v>44530</c:v>
                </c:pt>
                <c:pt idx="69">
                  <c:v>44529</c:v>
                </c:pt>
                <c:pt idx="70">
                  <c:v>44526</c:v>
                </c:pt>
                <c:pt idx="71">
                  <c:v>44524</c:v>
                </c:pt>
                <c:pt idx="72">
                  <c:v>44522</c:v>
                </c:pt>
                <c:pt idx="73">
                  <c:v>44519</c:v>
                </c:pt>
                <c:pt idx="74">
                  <c:v>44518</c:v>
                </c:pt>
                <c:pt idx="75">
                  <c:v>44517</c:v>
                </c:pt>
                <c:pt idx="76">
                  <c:v>44516</c:v>
                </c:pt>
                <c:pt idx="77">
                  <c:v>44515</c:v>
                </c:pt>
                <c:pt idx="78">
                  <c:v>44512</c:v>
                </c:pt>
                <c:pt idx="79">
                  <c:v>44511</c:v>
                </c:pt>
                <c:pt idx="80">
                  <c:v>44510</c:v>
                </c:pt>
                <c:pt idx="81">
                  <c:v>44509</c:v>
                </c:pt>
                <c:pt idx="82">
                  <c:v>44508</c:v>
                </c:pt>
                <c:pt idx="83">
                  <c:v>44505</c:v>
                </c:pt>
                <c:pt idx="84">
                  <c:v>44504</c:v>
                </c:pt>
                <c:pt idx="85">
                  <c:v>44502</c:v>
                </c:pt>
                <c:pt idx="86">
                  <c:v>44501</c:v>
                </c:pt>
                <c:pt idx="87">
                  <c:v>44498</c:v>
                </c:pt>
                <c:pt idx="88">
                  <c:v>44497</c:v>
                </c:pt>
                <c:pt idx="89">
                  <c:v>44496</c:v>
                </c:pt>
                <c:pt idx="90">
                  <c:v>44495</c:v>
                </c:pt>
                <c:pt idx="91">
                  <c:v>44494</c:v>
                </c:pt>
                <c:pt idx="92">
                  <c:v>44491</c:v>
                </c:pt>
                <c:pt idx="93">
                  <c:v>44490</c:v>
                </c:pt>
                <c:pt idx="94">
                  <c:v>44489</c:v>
                </c:pt>
                <c:pt idx="95">
                  <c:v>44488</c:v>
                </c:pt>
                <c:pt idx="96">
                  <c:v>44487</c:v>
                </c:pt>
                <c:pt idx="97">
                  <c:v>44484</c:v>
                </c:pt>
                <c:pt idx="98">
                  <c:v>44483</c:v>
                </c:pt>
                <c:pt idx="99">
                  <c:v>44482</c:v>
                </c:pt>
                <c:pt idx="100">
                  <c:v>44481</c:v>
                </c:pt>
                <c:pt idx="101">
                  <c:v>44480</c:v>
                </c:pt>
                <c:pt idx="102">
                  <c:v>44477</c:v>
                </c:pt>
                <c:pt idx="103">
                  <c:v>44469</c:v>
                </c:pt>
                <c:pt idx="104">
                  <c:v>44468</c:v>
                </c:pt>
                <c:pt idx="105">
                  <c:v>44467</c:v>
                </c:pt>
                <c:pt idx="106">
                  <c:v>44466</c:v>
                </c:pt>
                <c:pt idx="107">
                  <c:v>44463</c:v>
                </c:pt>
                <c:pt idx="108">
                  <c:v>44461</c:v>
                </c:pt>
                <c:pt idx="109">
                  <c:v>44456</c:v>
                </c:pt>
                <c:pt idx="110">
                  <c:v>44455</c:v>
                </c:pt>
                <c:pt idx="111">
                  <c:v>44454</c:v>
                </c:pt>
                <c:pt idx="112">
                  <c:v>44453</c:v>
                </c:pt>
                <c:pt idx="113">
                  <c:v>44452</c:v>
                </c:pt>
                <c:pt idx="114">
                  <c:v>44449</c:v>
                </c:pt>
                <c:pt idx="115">
                  <c:v>44448</c:v>
                </c:pt>
                <c:pt idx="116">
                  <c:v>44447</c:v>
                </c:pt>
                <c:pt idx="117">
                  <c:v>44446</c:v>
                </c:pt>
                <c:pt idx="118">
                  <c:v>44445</c:v>
                </c:pt>
                <c:pt idx="119">
                  <c:v>44442</c:v>
                </c:pt>
                <c:pt idx="120">
                  <c:v>44441</c:v>
                </c:pt>
                <c:pt idx="121">
                  <c:v>44440</c:v>
                </c:pt>
                <c:pt idx="122">
                  <c:v>44439</c:v>
                </c:pt>
                <c:pt idx="123">
                  <c:v>44438</c:v>
                </c:pt>
                <c:pt idx="124">
                  <c:v>44435</c:v>
                </c:pt>
                <c:pt idx="125">
                  <c:v>44434</c:v>
                </c:pt>
                <c:pt idx="126">
                  <c:v>44433</c:v>
                </c:pt>
                <c:pt idx="127">
                  <c:v>44432</c:v>
                </c:pt>
                <c:pt idx="128">
                  <c:v>44431</c:v>
                </c:pt>
                <c:pt idx="129">
                  <c:v>44428</c:v>
                </c:pt>
                <c:pt idx="130">
                  <c:v>44427</c:v>
                </c:pt>
                <c:pt idx="131">
                  <c:v>44426</c:v>
                </c:pt>
                <c:pt idx="132">
                  <c:v>44425</c:v>
                </c:pt>
                <c:pt idx="133">
                  <c:v>44424</c:v>
                </c:pt>
                <c:pt idx="134">
                  <c:v>44421</c:v>
                </c:pt>
                <c:pt idx="135">
                  <c:v>44420</c:v>
                </c:pt>
                <c:pt idx="136">
                  <c:v>44419</c:v>
                </c:pt>
                <c:pt idx="137">
                  <c:v>44418</c:v>
                </c:pt>
                <c:pt idx="138">
                  <c:v>44414</c:v>
                </c:pt>
                <c:pt idx="139">
                  <c:v>44413</c:v>
                </c:pt>
                <c:pt idx="140">
                  <c:v>44412</c:v>
                </c:pt>
                <c:pt idx="141">
                  <c:v>44411</c:v>
                </c:pt>
                <c:pt idx="142">
                  <c:v>44410</c:v>
                </c:pt>
                <c:pt idx="143">
                  <c:v>44407</c:v>
                </c:pt>
                <c:pt idx="144">
                  <c:v>44406</c:v>
                </c:pt>
                <c:pt idx="145">
                  <c:v>44405</c:v>
                </c:pt>
                <c:pt idx="146">
                  <c:v>44404</c:v>
                </c:pt>
                <c:pt idx="147">
                  <c:v>44403</c:v>
                </c:pt>
                <c:pt idx="148">
                  <c:v>44398</c:v>
                </c:pt>
                <c:pt idx="149">
                  <c:v>44397</c:v>
                </c:pt>
                <c:pt idx="150">
                  <c:v>44396</c:v>
                </c:pt>
                <c:pt idx="151">
                  <c:v>44393</c:v>
                </c:pt>
                <c:pt idx="152">
                  <c:v>44392</c:v>
                </c:pt>
                <c:pt idx="153">
                  <c:v>44391</c:v>
                </c:pt>
                <c:pt idx="154">
                  <c:v>44390</c:v>
                </c:pt>
                <c:pt idx="155">
                  <c:v>44389</c:v>
                </c:pt>
                <c:pt idx="156">
                  <c:v>44386</c:v>
                </c:pt>
                <c:pt idx="157">
                  <c:v>44385</c:v>
                </c:pt>
                <c:pt idx="158">
                  <c:v>44384</c:v>
                </c:pt>
                <c:pt idx="159">
                  <c:v>44383</c:v>
                </c:pt>
                <c:pt idx="160">
                  <c:v>44382</c:v>
                </c:pt>
                <c:pt idx="161">
                  <c:v>44379</c:v>
                </c:pt>
                <c:pt idx="162">
                  <c:v>44378</c:v>
                </c:pt>
                <c:pt idx="163">
                  <c:v>44377</c:v>
                </c:pt>
                <c:pt idx="164">
                  <c:v>44376</c:v>
                </c:pt>
                <c:pt idx="165">
                  <c:v>44375</c:v>
                </c:pt>
                <c:pt idx="166">
                  <c:v>44372</c:v>
                </c:pt>
                <c:pt idx="167">
                  <c:v>44371</c:v>
                </c:pt>
                <c:pt idx="168">
                  <c:v>44370</c:v>
                </c:pt>
                <c:pt idx="169">
                  <c:v>44369</c:v>
                </c:pt>
                <c:pt idx="170">
                  <c:v>44368</c:v>
                </c:pt>
                <c:pt idx="171">
                  <c:v>44365</c:v>
                </c:pt>
                <c:pt idx="172">
                  <c:v>44364</c:v>
                </c:pt>
                <c:pt idx="173">
                  <c:v>44363</c:v>
                </c:pt>
                <c:pt idx="174">
                  <c:v>44362</c:v>
                </c:pt>
                <c:pt idx="175">
                  <c:v>44358</c:v>
                </c:pt>
                <c:pt idx="176">
                  <c:v>44357</c:v>
                </c:pt>
                <c:pt idx="177">
                  <c:v>44356</c:v>
                </c:pt>
                <c:pt idx="178">
                  <c:v>44355</c:v>
                </c:pt>
                <c:pt idx="179">
                  <c:v>44354</c:v>
                </c:pt>
                <c:pt idx="180">
                  <c:v>44351</c:v>
                </c:pt>
                <c:pt idx="181">
                  <c:v>44350</c:v>
                </c:pt>
                <c:pt idx="182">
                  <c:v>44349</c:v>
                </c:pt>
                <c:pt idx="183">
                  <c:v>44348</c:v>
                </c:pt>
                <c:pt idx="184">
                  <c:v>44344</c:v>
                </c:pt>
                <c:pt idx="185">
                  <c:v>44343</c:v>
                </c:pt>
                <c:pt idx="186">
                  <c:v>44342</c:v>
                </c:pt>
                <c:pt idx="187">
                  <c:v>44341</c:v>
                </c:pt>
                <c:pt idx="188">
                  <c:v>44340</c:v>
                </c:pt>
                <c:pt idx="189">
                  <c:v>44337</c:v>
                </c:pt>
                <c:pt idx="190">
                  <c:v>44336</c:v>
                </c:pt>
                <c:pt idx="191">
                  <c:v>44335</c:v>
                </c:pt>
                <c:pt idx="192">
                  <c:v>44334</c:v>
                </c:pt>
                <c:pt idx="193">
                  <c:v>44333</c:v>
                </c:pt>
                <c:pt idx="194">
                  <c:v>44330</c:v>
                </c:pt>
                <c:pt idx="195">
                  <c:v>44329</c:v>
                </c:pt>
                <c:pt idx="196">
                  <c:v>44328</c:v>
                </c:pt>
                <c:pt idx="197">
                  <c:v>44327</c:v>
                </c:pt>
                <c:pt idx="198">
                  <c:v>44326</c:v>
                </c:pt>
                <c:pt idx="199">
                  <c:v>44323</c:v>
                </c:pt>
                <c:pt idx="200">
                  <c:v>44322</c:v>
                </c:pt>
                <c:pt idx="201">
                  <c:v>44316</c:v>
                </c:pt>
                <c:pt idx="202">
                  <c:v>44314</c:v>
                </c:pt>
                <c:pt idx="203">
                  <c:v>44313</c:v>
                </c:pt>
                <c:pt idx="204">
                  <c:v>44312</c:v>
                </c:pt>
                <c:pt idx="205">
                  <c:v>44309</c:v>
                </c:pt>
                <c:pt idx="206">
                  <c:v>44308</c:v>
                </c:pt>
                <c:pt idx="207">
                  <c:v>44307</c:v>
                </c:pt>
                <c:pt idx="208">
                  <c:v>44306</c:v>
                </c:pt>
                <c:pt idx="209">
                  <c:v>44305</c:v>
                </c:pt>
                <c:pt idx="210">
                  <c:v>44302</c:v>
                </c:pt>
                <c:pt idx="211">
                  <c:v>44301</c:v>
                </c:pt>
                <c:pt idx="212">
                  <c:v>44300</c:v>
                </c:pt>
                <c:pt idx="213">
                  <c:v>44299</c:v>
                </c:pt>
                <c:pt idx="214">
                  <c:v>44298</c:v>
                </c:pt>
                <c:pt idx="215">
                  <c:v>44295</c:v>
                </c:pt>
                <c:pt idx="216">
                  <c:v>44294</c:v>
                </c:pt>
                <c:pt idx="217">
                  <c:v>44293</c:v>
                </c:pt>
                <c:pt idx="218">
                  <c:v>44292</c:v>
                </c:pt>
                <c:pt idx="219">
                  <c:v>44287</c:v>
                </c:pt>
                <c:pt idx="220">
                  <c:v>44286</c:v>
                </c:pt>
                <c:pt idx="221">
                  <c:v>44285</c:v>
                </c:pt>
                <c:pt idx="222">
                  <c:v>44284</c:v>
                </c:pt>
                <c:pt idx="223">
                  <c:v>44281</c:v>
                </c:pt>
                <c:pt idx="224">
                  <c:v>44280</c:v>
                </c:pt>
                <c:pt idx="225">
                  <c:v>44279</c:v>
                </c:pt>
                <c:pt idx="226">
                  <c:v>44278</c:v>
                </c:pt>
                <c:pt idx="227">
                  <c:v>44277</c:v>
                </c:pt>
                <c:pt idx="228">
                  <c:v>44274</c:v>
                </c:pt>
                <c:pt idx="229">
                  <c:v>44273</c:v>
                </c:pt>
                <c:pt idx="230">
                  <c:v>44272</c:v>
                </c:pt>
                <c:pt idx="231">
                  <c:v>44271</c:v>
                </c:pt>
                <c:pt idx="232">
                  <c:v>44270</c:v>
                </c:pt>
                <c:pt idx="233">
                  <c:v>44267</c:v>
                </c:pt>
                <c:pt idx="234">
                  <c:v>44266</c:v>
                </c:pt>
                <c:pt idx="235">
                  <c:v>44265</c:v>
                </c:pt>
                <c:pt idx="236">
                  <c:v>44264</c:v>
                </c:pt>
                <c:pt idx="237">
                  <c:v>44263</c:v>
                </c:pt>
                <c:pt idx="238">
                  <c:v>44260</c:v>
                </c:pt>
                <c:pt idx="239">
                  <c:v>44259</c:v>
                </c:pt>
                <c:pt idx="240">
                  <c:v>44258</c:v>
                </c:pt>
                <c:pt idx="241">
                  <c:v>44257</c:v>
                </c:pt>
                <c:pt idx="242">
                  <c:v>44256</c:v>
                </c:pt>
                <c:pt idx="243">
                  <c:v>44253</c:v>
                </c:pt>
                <c:pt idx="244">
                  <c:v>44252</c:v>
                </c:pt>
                <c:pt idx="245">
                  <c:v>44251</c:v>
                </c:pt>
                <c:pt idx="246">
                  <c:v>44249</c:v>
                </c:pt>
                <c:pt idx="247">
                  <c:v>44246</c:v>
                </c:pt>
                <c:pt idx="248">
                  <c:v>44245</c:v>
                </c:pt>
                <c:pt idx="249">
                  <c:v>44237</c:v>
                </c:pt>
                <c:pt idx="250">
                  <c:v>44236</c:v>
                </c:pt>
                <c:pt idx="251">
                  <c:v>44235</c:v>
                </c:pt>
                <c:pt idx="252">
                  <c:v>44232</c:v>
                </c:pt>
                <c:pt idx="253">
                  <c:v>44231</c:v>
                </c:pt>
                <c:pt idx="254">
                  <c:v>44230</c:v>
                </c:pt>
                <c:pt idx="255">
                  <c:v>44229</c:v>
                </c:pt>
                <c:pt idx="256">
                  <c:v>44228</c:v>
                </c:pt>
                <c:pt idx="257">
                  <c:v>44225</c:v>
                </c:pt>
                <c:pt idx="258">
                  <c:v>44224</c:v>
                </c:pt>
                <c:pt idx="259">
                  <c:v>44223</c:v>
                </c:pt>
                <c:pt idx="260">
                  <c:v>44222</c:v>
                </c:pt>
                <c:pt idx="261">
                  <c:v>44221</c:v>
                </c:pt>
                <c:pt idx="262">
                  <c:v>44218</c:v>
                </c:pt>
                <c:pt idx="263">
                  <c:v>44217</c:v>
                </c:pt>
                <c:pt idx="264">
                  <c:v>44216</c:v>
                </c:pt>
                <c:pt idx="265">
                  <c:v>44215</c:v>
                </c:pt>
                <c:pt idx="266">
                  <c:v>44214</c:v>
                </c:pt>
                <c:pt idx="267">
                  <c:v>44211</c:v>
                </c:pt>
                <c:pt idx="268">
                  <c:v>44210</c:v>
                </c:pt>
                <c:pt idx="269">
                  <c:v>44209</c:v>
                </c:pt>
                <c:pt idx="270">
                  <c:v>44208</c:v>
                </c:pt>
                <c:pt idx="271">
                  <c:v>44204</c:v>
                </c:pt>
                <c:pt idx="272">
                  <c:v>44203</c:v>
                </c:pt>
                <c:pt idx="273">
                  <c:v>44202</c:v>
                </c:pt>
                <c:pt idx="274">
                  <c:v>44201</c:v>
                </c:pt>
                <c:pt idx="275">
                  <c:v>44200</c:v>
                </c:pt>
              </c:numCache>
            </c:numRef>
          </c:cat>
          <c:val>
            <c:numRef>
              <c:f>导出数据!$F$4:$F$321</c:f>
              <c:numCache>
                <c:formatCode>General</c:formatCode>
                <c:ptCount val="276"/>
                <c:pt idx="0">
                  <c:v>845.4</c:v>
                </c:pt>
                <c:pt idx="1">
                  <c:v>820.8</c:v>
                </c:pt>
                <c:pt idx="2">
                  <c:v>815.8</c:v>
                </c:pt>
                <c:pt idx="3">
                  <c:v>813.4</c:v>
                </c:pt>
                <c:pt idx="4">
                  <c:v>822.6</c:v>
                </c:pt>
                <c:pt idx="5">
                  <c:v>800.4</c:v>
                </c:pt>
                <c:pt idx="6">
                  <c:v>832</c:v>
                </c:pt>
                <c:pt idx="7">
                  <c:v>818</c:v>
                </c:pt>
                <c:pt idx="8">
                  <c:v>879.6</c:v>
                </c:pt>
                <c:pt idx="9">
                  <c:v>910.6</c:v>
                </c:pt>
                <c:pt idx="10">
                  <c:v>892.4</c:v>
                </c:pt>
                <c:pt idx="11">
                  <c:v>838.2</c:v>
                </c:pt>
                <c:pt idx="12">
                  <c:v>862.6</c:v>
                </c:pt>
                <c:pt idx="13">
                  <c:v>832.8</c:v>
                </c:pt>
                <c:pt idx="14">
                  <c:v>795</c:v>
                </c:pt>
                <c:pt idx="15">
                  <c:v>766.6</c:v>
                </c:pt>
                <c:pt idx="16">
                  <c:v>772.6</c:v>
                </c:pt>
                <c:pt idx="17">
                  <c:v>820.2</c:v>
                </c:pt>
                <c:pt idx="18">
                  <c:v>825</c:v>
                </c:pt>
                <c:pt idx="19">
                  <c:v>822.4</c:v>
                </c:pt>
                <c:pt idx="20">
                  <c:v>792.6</c:v>
                </c:pt>
                <c:pt idx="21">
                  <c:v>773.6</c:v>
                </c:pt>
                <c:pt idx="22">
                  <c:v>774.8</c:v>
                </c:pt>
                <c:pt idx="23">
                  <c:v>785.6</c:v>
                </c:pt>
                <c:pt idx="24">
                  <c:v>829</c:v>
                </c:pt>
                <c:pt idx="25">
                  <c:v>827.8</c:v>
                </c:pt>
                <c:pt idx="26">
                  <c:v>866.2</c:v>
                </c:pt>
                <c:pt idx="27">
                  <c:v>859.2</c:v>
                </c:pt>
                <c:pt idx="28">
                  <c:v>797</c:v>
                </c:pt>
                <c:pt idx="29">
                  <c:v>781.4</c:v>
                </c:pt>
                <c:pt idx="30">
                  <c:v>808.2</c:v>
                </c:pt>
                <c:pt idx="31">
                  <c:v>781</c:v>
                </c:pt>
                <c:pt idx="32">
                  <c:v>759.6</c:v>
                </c:pt>
                <c:pt idx="33">
                  <c:v>759.6</c:v>
                </c:pt>
                <c:pt idx="34">
                  <c:v>769</c:v>
                </c:pt>
                <c:pt idx="35">
                  <c:v>768</c:v>
                </c:pt>
                <c:pt idx="36">
                  <c:v>766.8</c:v>
                </c:pt>
                <c:pt idx="37">
                  <c:v>726.6</c:v>
                </c:pt>
                <c:pt idx="38">
                  <c:v>702.6</c:v>
                </c:pt>
                <c:pt idx="39">
                  <c:v>688.6</c:v>
                </c:pt>
                <c:pt idx="40">
                  <c:v>701</c:v>
                </c:pt>
                <c:pt idx="41">
                  <c:v>692.4</c:v>
                </c:pt>
                <c:pt idx="42">
                  <c:v>687</c:v>
                </c:pt>
                <c:pt idx="43">
                  <c:v>705.8</c:v>
                </c:pt>
                <c:pt idx="44">
                  <c:v>700.8</c:v>
                </c:pt>
                <c:pt idx="45">
                  <c:v>701.8</c:v>
                </c:pt>
                <c:pt idx="46">
                  <c:v>712</c:v>
                </c:pt>
                <c:pt idx="47">
                  <c:v>678.2</c:v>
                </c:pt>
                <c:pt idx="48">
                  <c:v>679.8</c:v>
                </c:pt>
                <c:pt idx="49">
                  <c:v>681.8</c:v>
                </c:pt>
                <c:pt idx="50">
                  <c:v>698.4</c:v>
                </c:pt>
                <c:pt idx="51">
                  <c:v>701</c:v>
                </c:pt>
                <c:pt idx="52">
                  <c:v>699.4</c:v>
                </c:pt>
                <c:pt idx="53">
                  <c:v>711.6</c:v>
                </c:pt>
                <c:pt idx="54">
                  <c:v>729.4</c:v>
                </c:pt>
                <c:pt idx="55">
                  <c:v>740</c:v>
                </c:pt>
                <c:pt idx="56">
                  <c:v>708.4</c:v>
                </c:pt>
                <c:pt idx="57">
                  <c:v>715.8</c:v>
                </c:pt>
                <c:pt idx="58">
                  <c:v>717.4</c:v>
                </c:pt>
                <c:pt idx="59">
                  <c:v>707.6</c:v>
                </c:pt>
                <c:pt idx="60">
                  <c:v>685.6</c:v>
                </c:pt>
                <c:pt idx="61">
                  <c:v>674.8</c:v>
                </c:pt>
                <c:pt idx="62">
                  <c:v>678.6</c:v>
                </c:pt>
                <c:pt idx="63">
                  <c:v>687.4</c:v>
                </c:pt>
                <c:pt idx="64">
                  <c:v>691</c:v>
                </c:pt>
                <c:pt idx="65">
                  <c:v>831.4</c:v>
                </c:pt>
                <c:pt idx="66">
                  <c:v>842.2</c:v>
                </c:pt>
                <c:pt idx="67">
                  <c:v>845.6</c:v>
                </c:pt>
                <c:pt idx="68">
                  <c:v>827.8</c:v>
                </c:pt>
                <c:pt idx="69">
                  <c:v>821.2</c:v>
                </c:pt>
                <c:pt idx="70">
                  <c:v>867.8</c:v>
                </c:pt>
                <c:pt idx="71">
                  <c:v>892</c:v>
                </c:pt>
                <c:pt idx="72">
                  <c:v>864.2</c:v>
                </c:pt>
                <c:pt idx="73">
                  <c:v>838.4</c:v>
                </c:pt>
                <c:pt idx="74">
                  <c:v>830.2</c:v>
                </c:pt>
                <c:pt idx="75">
                  <c:v>806.6</c:v>
                </c:pt>
                <c:pt idx="76">
                  <c:v>820.2</c:v>
                </c:pt>
                <c:pt idx="77">
                  <c:v>846.4</c:v>
                </c:pt>
                <c:pt idx="78">
                  <c:v>872.4</c:v>
                </c:pt>
                <c:pt idx="79">
                  <c:v>896.4</c:v>
                </c:pt>
                <c:pt idx="80">
                  <c:v>871.2</c:v>
                </c:pt>
                <c:pt idx="81">
                  <c:v>902.2</c:v>
                </c:pt>
                <c:pt idx="82">
                  <c:v>941</c:v>
                </c:pt>
                <c:pt idx="83">
                  <c:v>948.4</c:v>
                </c:pt>
                <c:pt idx="84">
                  <c:v>940.2</c:v>
                </c:pt>
                <c:pt idx="85">
                  <c:v>898.4</c:v>
                </c:pt>
                <c:pt idx="86">
                  <c:v>943.8</c:v>
                </c:pt>
                <c:pt idx="87">
                  <c:v>1019.6</c:v>
                </c:pt>
                <c:pt idx="88">
                  <c:v>1065</c:v>
                </c:pt>
                <c:pt idx="89">
                  <c:v>1188.4000000000001</c:v>
                </c:pt>
                <c:pt idx="90">
                  <c:v>1271.8</c:v>
                </c:pt>
                <c:pt idx="91">
                  <c:v>1340.6</c:v>
                </c:pt>
                <c:pt idx="92">
                  <c:v>1408.4</c:v>
                </c:pt>
                <c:pt idx="93">
                  <c:v>1587.4</c:v>
                </c:pt>
                <c:pt idx="94">
                  <c:v>1783.6</c:v>
                </c:pt>
                <c:pt idx="95">
                  <c:v>1908.2</c:v>
                </c:pt>
                <c:pt idx="96">
                  <c:v>1756.2</c:v>
                </c:pt>
                <c:pt idx="97">
                  <c:v>1647.6</c:v>
                </c:pt>
                <c:pt idx="98">
                  <c:v>1566.6</c:v>
                </c:pt>
                <c:pt idx="99">
                  <c:v>1563.2</c:v>
                </c:pt>
                <c:pt idx="100">
                  <c:v>1487.8</c:v>
                </c:pt>
                <c:pt idx="101">
                  <c:v>1358.2</c:v>
                </c:pt>
                <c:pt idx="102">
                  <c:v>1303.8</c:v>
                </c:pt>
                <c:pt idx="103">
                  <c:v>1330</c:v>
                </c:pt>
                <c:pt idx="104">
                  <c:v>1338</c:v>
                </c:pt>
                <c:pt idx="105">
                  <c:v>1288.4000000000001</c:v>
                </c:pt>
                <c:pt idx="106">
                  <c:v>1231.4000000000001</c:v>
                </c:pt>
                <c:pt idx="107">
                  <c:v>1191.8</c:v>
                </c:pt>
                <c:pt idx="108">
                  <c:v>1115</c:v>
                </c:pt>
                <c:pt idx="109">
                  <c:v>1057.2</c:v>
                </c:pt>
                <c:pt idx="110">
                  <c:v>1063.5999999999999</c:v>
                </c:pt>
                <c:pt idx="111">
                  <c:v>1015.4</c:v>
                </c:pt>
                <c:pt idx="112">
                  <c:v>988.2</c:v>
                </c:pt>
                <c:pt idx="113">
                  <c:v>992.8</c:v>
                </c:pt>
                <c:pt idx="114">
                  <c:v>966.2</c:v>
                </c:pt>
                <c:pt idx="115">
                  <c:v>999.6</c:v>
                </c:pt>
                <c:pt idx="116">
                  <c:v>965.4</c:v>
                </c:pt>
                <c:pt idx="117">
                  <c:v>972.6</c:v>
                </c:pt>
                <c:pt idx="118">
                  <c:v>927.8</c:v>
                </c:pt>
                <c:pt idx="119">
                  <c:v>890.6</c:v>
                </c:pt>
                <c:pt idx="120">
                  <c:v>903.8</c:v>
                </c:pt>
                <c:pt idx="121">
                  <c:v>880.6</c:v>
                </c:pt>
                <c:pt idx="122">
                  <c:v>867.2</c:v>
                </c:pt>
                <c:pt idx="123">
                  <c:v>858.6</c:v>
                </c:pt>
                <c:pt idx="124">
                  <c:v>844.2</c:v>
                </c:pt>
                <c:pt idx="125">
                  <c:v>869.8</c:v>
                </c:pt>
                <c:pt idx="126">
                  <c:v>873</c:v>
                </c:pt>
                <c:pt idx="127">
                  <c:v>853.6</c:v>
                </c:pt>
                <c:pt idx="128">
                  <c:v>832.6</c:v>
                </c:pt>
                <c:pt idx="129">
                  <c:v>787.2</c:v>
                </c:pt>
                <c:pt idx="130">
                  <c:v>781.4</c:v>
                </c:pt>
                <c:pt idx="131">
                  <c:v>777.4</c:v>
                </c:pt>
                <c:pt idx="132">
                  <c:v>763.4</c:v>
                </c:pt>
                <c:pt idx="133">
                  <c:v>780.6</c:v>
                </c:pt>
                <c:pt idx="134">
                  <c:v>770</c:v>
                </c:pt>
                <c:pt idx="135">
                  <c:v>782.2</c:v>
                </c:pt>
                <c:pt idx="136">
                  <c:v>896.6</c:v>
                </c:pt>
                <c:pt idx="137">
                  <c:v>880.4</c:v>
                </c:pt>
                <c:pt idx="138">
                  <c:v>889</c:v>
                </c:pt>
                <c:pt idx="139">
                  <c:v>897.6</c:v>
                </c:pt>
                <c:pt idx="140">
                  <c:v>883.2</c:v>
                </c:pt>
                <c:pt idx="141">
                  <c:v>869.4</c:v>
                </c:pt>
                <c:pt idx="142">
                  <c:v>872.2</c:v>
                </c:pt>
                <c:pt idx="143">
                  <c:v>925.6</c:v>
                </c:pt>
                <c:pt idx="144">
                  <c:v>910</c:v>
                </c:pt>
                <c:pt idx="145">
                  <c:v>900</c:v>
                </c:pt>
                <c:pt idx="146">
                  <c:v>899</c:v>
                </c:pt>
                <c:pt idx="147">
                  <c:v>897.2</c:v>
                </c:pt>
                <c:pt idx="148">
                  <c:v>915.6</c:v>
                </c:pt>
                <c:pt idx="149">
                  <c:v>915.6</c:v>
                </c:pt>
                <c:pt idx="150">
                  <c:v>906.6</c:v>
                </c:pt>
                <c:pt idx="151">
                  <c:v>889.4</c:v>
                </c:pt>
                <c:pt idx="152">
                  <c:v>879.4</c:v>
                </c:pt>
                <c:pt idx="153">
                  <c:v>890</c:v>
                </c:pt>
                <c:pt idx="154">
                  <c:v>868.6</c:v>
                </c:pt>
                <c:pt idx="155">
                  <c:v>850.2</c:v>
                </c:pt>
                <c:pt idx="156">
                  <c:v>836.6</c:v>
                </c:pt>
                <c:pt idx="157">
                  <c:v>825.2</c:v>
                </c:pt>
                <c:pt idx="158">
                  <c:v>823.8</c:v>
                </c:pt>
                <c:pt idx="159">
                  <c:v>828.4</c:v>
                </c:pt>
                <c:pt idx="160">
                  <c:v>813.6</c:v>
                </c:pt>
                <c:pt idx="161">
                  <c:v>785.8</c:v>
                </c:pt>
                <c:pt idx="162">
                  <c:v>789.4</c:v>
                </c:pt>
                <c:pt idx="163">
                  <c:v>785.8</c:v>
                </c:pt>
                <c:pt idx="164">
                  <c:v>790.2</c:v>
                </c:pt>
                <c:pt idx="165">
                  <c:v>810</c:v>
                </c:pt>
                <c:pt idx="166">
                  <c:v>851.8</c:v>
                </c:pt>
                <c:pt idx="167">
                  <c:v>855.2</c:v>
                </c:pt>
                <c:pt idx="168">
                  <c:v>857.2</c:v>
                </c:pt>
                <c:pt idx="169">
                  <c:v>841.2</c:v>
                </c:pt>
                <c:pt idx="170">
                  <c:v>847.8</c:v>
                </c:pt>
                <c:pt idx="171">
                  <c:v>855.4</c:v>
                </c:pt>
                <c:pt idx="172">
                  <c:v>859.2</c:v>
                </c:pt>
                <c:pt idx="173">
                  <c:v>853.6</c:v>
                </c:pt>
                <c:pt idx="174">
                  <c:v>849.4</c:v>
                </c:pt>
                <c:pt idx="175">
                  <c:v>818.2</c:v>
                </c:pt>
                <c:pt idx="176">
                  <c:v>817.2</c:v>
                </c:pt>
                <c:pt idx="177">
                  <c:v>823.2</c:v>
                </c:pt>
                <c:pt idx="178">
                  <c:v>806.4</c:v>
                </c:pt>
                <c:pt idx="179">
                  <c:v>806.6</c:v>
                </c:pt>
                <c:pt idx="180">
                  <c:v>799.4</c:v>
                </c:pt>
                <c:pt idx="181">
                  <c:v>838.4</c:v>
                </c:pt>
                <c:pt idx="182">
                  <c:v>815.6</c:v>
                </c:pt>
                <c:pt idx="183">
                  <c:v>789.4</c:v>
                </c:pt>
                <c:pt idx="184">
                  <c:v>750.8</c:v>
                </c:pt>
                <c:pt idx="185">
                  <c:v>748.8</c:v>
                </c:pt>
                <c:pt idx="186">
                  <c:v>731.6</c:v>
                </c:pt>
                <c:pt idx="187">
                  <c:v>735</c:v>
                </c:pt>
                <c:pt idx="188">
                  <c:v>720.2</c:v>
                </c:pt>
                <c:pt idx="189">
                  <c:v>736.6</c:v>
                </c:pt>
                <c:pt idx="190">
                  <c:v>786.2</c:v>
                </c:pt>
                <c:pt idx="191">
                  <c:v>847.2</c:v>
                </c:pt>
                <c:pt idx="192">
                  <c:v>832.2</c:v>
                </c:pt>
                <c:pt idx="193">
                  <c:v>845.6</c:v>
                </c:pt>
                <c:pt idx="194">
                  <c:v>865.6</c:v>
                </c:pt>
                <c:pt idx="195">
                  <c:v>906.8</c:v>
                </c:pt>
                <c:pt idx="196">
                  <c:v>925.4</c:v>
                </c:pt>
                <c:pt idx="197">
                  <c:v>890.6</c:v>
                </c:pt>
                <c:pt idx="198">
                  <c:v>865</c:v>
                </c:pt>
                <c:pt idx="199">
                  <c:v>855.6</c:v>
                </c:pt>
                <c:pt idx="200">
                  <c:v>835.2</c:v>
                </c:pt>
                <c:pt idx="201">
                  <c:v>786.8</c:v>
                </c:pt>
                <c:pt idx="202">
                  <c:v>748.2</c:v>
                </c:pt>
                <c:pt idx="203">
                  <c:v>740.8</c:v>
                </c:pt>
                <c:pt idx="204">
                  <c:v>748.4</c:v>
                </c:pt>
                <c:pt idx="205">
                  <c:v>744.8</c:v>
                </c:pt>
                <c:pt idx="206">
                  <c:v>775.6</c:v>
                </c:pt>
                <c:pt idx="207">
                  <c:v>774.6</c:v>
                </c:pt>
                <c:pt idx="208">
                  <c:v>782.6</c:v>
                </c:pt>
                <c:pt idx="209">
                  <c:v>778.2</c:v>
                </c:pt>
                <c:pt idx="210">
                  <c:v>761.2</c:v>
                </c:pt>
                <c:pt idx="211">
                  <c:v>746.6</c:v>
                </c:pt>
                <c:pt idx="212">
                  <c:v>727.4</c:v>
                </c:pt>
                <c:pt idx="213">
                  <c:v>720.6</c:v>
                </c:pt>
                <c:pt idx="214">
                  <c:v>697.4</c:v>
                </c:pt>
                <c:pt idx="215">
                  <c:v>684.4</c:v>
                </c:pt>
                <c:pt idx="216">
                  <c:v>688</c:v>
                </c:pt>
                <c:pt idx="217">
                  <c:v>703.2</c:v>
                </c:pt>
                <c:pt idx="218">
                  <c:v>731.8</c:v>
                </c:pt>
                <c:pt idx="219">
                  <c:v>731.4</c:v>
                </c:pt>
                <c:pt idx="220">
                  <c:v>736</c:v>
                </c:pt>
                <c:pt idx="221">
                  <c:v>735.2</c:v>
                </c:pt>
                <c:pt idx="222">
                  <c:v>721.2</c:v>
                </c:pt>
                <c:pt idx="223">
                  <c:v>690.2</c:v>
                </c:pt>
                <c:pt idx="224">
                  <c:v>693.6</c:v>
                </c:pt>
                <c:pt idx="225">
                  <c:v>686.4</c:v>
                </c:pt>
                <c:pt idx="226">
                  <c:v>681.2</c:v>
                </c:pt>
                <c:pt idx="227">
                  <c:v>683</c:v>
                </c:pt>
                <c:pt idx="228">
                  <c:v>671.2</c:v>
                </c:pt>
                <c:pt idx="229">
                  <c:v>669.4</c:v>
                </c:pt>
                <c:pt idx="230">
                  <c:v>658.4</c:v>
                </c:pt>
                <c:pt idx="231">
                  <c:v>637.79999999999995</c:v>
                </c:pt>
                <c:pt idx="232">
                  <c:v>634.20000000000005</c:v>
                </c:pt>
                <c:pt idx="233">
                  <c:v>641.6</c:v>
                </c:pt>
                <c:pt idx="234">
                  <c:v>638.4</c:v>
                </c:pt>
                <c:pt idx="235">
                  <c:v>641.4</c:v>
                </c:pt>
                <c:pt idx="236">
                  <c:v>647.6</c:v>
                </c:pt>
                <c:pt idx="237">
                  <c:v>639.79999999999995</c:v>
                </c:pt>
                <c:pt idx="238">
                  <c:v>642</c:v>
                </c:pt>
                <c:pt idx="239">
                  <c:v>646</c:v>
                </c:pt>
                <c:pt idx="240">
                  <c:v>641</c:v>
                </c:pt>
                <c:pt idx="241">
                  <c:v>633.6</c:v>
                </c:pt>
                <c:pt idx="242">
                  <c:v>622</c:v>
                </c:pt>
                <c:pt idx="243">
                  <c:v>612.4</c:v>
                </c:pt>
                <c:pt idx="244">
                  <c:v>617</c:v>
                </c:pt>
                <c:pt idx="245">
                  <c:v>607.6</c:v>
                </c:pt>
                <c:pt idx="246">
                  <c:v>601.20000000000005</c:v>
                </c:pt>
                <c:pt idx="247">
                  <c:v>604.4</c:v>
                </c:pt>
                <c:pt idx="248">
                  <c:v>605.20000000000005</c:v>
                </c:pt>
                <c:pt idx="249">
                  <c:v>622</c:v>
                </c:pt>
                <c:pt idx="250">
                  <c:v>615.20000000000005</c:v>
                </c:pt>
                <c:pt idx="251">
                  <c:v>611.20000000000005</c:v>
                </c:pt>
                <c:pt idx="252">
                  <c:v>613.79999999999995</c:v>
                </c:pt>
                <c:pt idx="253">
                  <c:v>610.20000000000005</c:v>
                </c:pt>
                <c:pt idx="254">
                  <c:v>612</c:v>
                </c:pt>
                <c:pt idx="255">
                  <c:v>619.20000000000005</c:v>
                </c:pt>
                <c:pt idx="256">
                  <c:v>634.6</c:v>
                </c:pt>
                <c:pt idx="257">
                  <c:v>636.6</c:v>
                </c:pt>
                <c:pt idx="258">
                  <c:v>652.79999999999995</c:v>
                </c:pt>
                <c:pt idx="259">
                  <c:v>652.4</c:v>
                </c:pt>
                <c:pt idx="260">
                  <c:v>653</c:v>
                </c:pt>
                <c:pt idx="261">
                  <c:v>652</c:v>
                </c:pt>
                <c:pt idx="262">
                  <c:v>659.6</c:v>
                </c:pt>
                <c:pt idx="263">
                  <c:v>673.4</c:v>
                </c:pt>
                <c:pt idx="264">
                  <c:v>678.2</c:v>
                </c:pt>
                <c:pt idx="265">
                  <c:v>697</c:v>
                </c:pt>
                <c:pt idx="266">
                  <c:v>725.2</c:v>
                </c:pt>
                <c:pt idx="267">
                  <c:v>720.8</c:v>
                </c:pt>
                <c:pt idx="268">
                  <c:v>706.8</c:v>
                </c:pt>
                <c:pt idx="269">
                  <c:v>718</c:v>
                </c:pt>
                <c:pt idx="270">
                  <c:v>709.8</c:v>
                </c:pt>
                <c:pt idx="271">
                  <c:v>709.8</c:v>
                </c:pt>
                <c:pt idx="272">
                  <c:v>694.8</c:v>
                </c:pt>
                <c:pt idx="273">
                  <c:v>684</c:v>
                </c:pt>
                <c:pt idx="274">
                  <c:v>681.2</c:v>
                </c:pt>
                <c:pt idx="275">
                  <c:v>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49E-4AF2-B182-A6838B7C1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6513936"/>
        <c:axId val="396513104"/>
      </c:lineChart>
      <c:dateAx>
        <c:axId val="396516016"/>
        <c:scaling>
          <c:orientation val="minMax"/>
        </c:scaling>
        <c:delete val="0"/>
        <c:axPos val="b"/>
        <c:numFmt formatCode="yyyy\-m\-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96514352"/>
        <c:crosses val="autoZero"/>
        <c:auto val="1"/>
        <c:lblOffset val="100"/>
        <c:baseTimeUnit val="days"/>
      </c:dateAx>
      <c:valAx>
        <c:axId val="39651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96516016"/>
        <c:crosses val="autoZero"/>
        <c:crossBetween val="between"/>
      </c:valAx>
      <c:valAx>
        <c:axId val="39651310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96513936"/>
        <c:crosses val="max"/>
        <c:crossBetween val="between"/>
      </c:valAx>
      <c:dateAx>
        <c:axId val="396513936"/>
        <c:scaling>
          <c:orientation val="minMax"/>
        </c:scaling>
        <c:delete val="1"/>
        <c:axPos val="b"/>
        <c:numFmt formatCode="yyyy\-m\-d" sourceLinked="1"/>
        <c:majorTickMark val="out"/>
        <c:minorTickMark val="none"/>
        <c:tickLblPos val="nextTo"/>
        <c:crossAx val="396513104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城镇：固定资产投资完成额累计值（月）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numRef>
              <c:f>导出数据!$A$3:$A$64</c:f>
              <c:numCache>
                <c:formatCode>yyyy\-mm\-dd</c:formatCode>
                <c:ptCount val="62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</c:numCache>
            </c:numRef>
          </c:cat>
          <c:val>
            <c:numRef>
              <c:f>导出数据!$B$3:$B$64</c:f>
              <c:numCache>
                <c:formatCode>General</c:formatCode>
                <c:ptCount val="62"/>
                <c:pt idx="0">
                  <c:v>50763</c:v>
                </c:pt>
                <c:pt idx="1">
                  <c:v>544547</c:v>
                </c:pt>
                <c:pt idx="2">
                  <c:v>494082</c:v>
                </c:pt>
                <c:pt idx="3">
                  <c:v>445823</c:v>
                </c:pt>
                <c:pt idx="4">
                  <c:v>397827</c:v>
                </c:pt>
                <c:pt idx="5">
                  <c:v>346913</c:v>
                </c:pt>
                <c:pt idx="6">
                  <c:v>302533</c:v>
                </c:pt>
                <c:pt idx="7">
                  <c:v>255900</c:v>
                </c:pt>
                <c:pt idx="8">
                  <c:v>193917</c:v>
                </c:pt>
                <c:pt idx="9">
                  <c:v>143804</c:v>
                </c:pt>
                <c:pt idx="10">
                  <c:v>95994</c:v>
                </c:pt>
                <c:pt idx="11">
                  <c:v>45236</c:v>
                </c:pt>
                <c:pt idx="12">
                  <c:v>518907</c:v>
                </c:pt>
                <c:pt idx="13">
                  <c:v>499560</c:v>
                </c:pt>
                <c:pt idx="14">
                  <c:v>483292</c:v>
                </c:pt>
                <c:pt idx="15">
                  <c:v>436530</c:v>
                </c:pt>
                <c:pt idx="16">
                  <c:v>378834</c:v>
                </c:pt>
                <c:pt idx="17">
                  <c:v>329214</c:v>
                </c:pt>
                <c:pt idx="18">
                  <c:v>281603</c:v>
                </c:pt>
                <c:pt idx="19">
                  <c:v>199194</c:v>
                </c:pt>
                <c:pt idx="20">
                  <c:v>136824</c:v>
                </c:pt>
                <c:pt idx="21">
                  <c:v>84145</c:v>
                </c:pt>
                <c:pt idx="22">
                  <c:v>33323</c:v>
                </c:pt>
                <c:pt idx="23">
                  <c:v>551478</c:v>
                </c:pt>
                <c:pt idx="24">
                  <c:v>533718</c:v>
                </c:pt>
                <c:pt idx="25">
                  <c:v>510880</c:v>
                </c:pt>
                <c:pt idx="26">
                  <c:v>461204</c:v>
                </c:pt>
                <c:pt idx="27">
                  <c:v>400628</c:v>
                </c:pt>
                <c:pt idx="28">
                  <c:v>348892</c:v>
                </c:pt>
                <c:pt idx="29">
                  <c:v>299100</c:v>
                </c:pt>
                <c:pt idx="30">
                  <c:v>217555</c:v>
                </c:pt>
                <c:pt idx="31">
                  <c:v>155747</c:v>
                </c:pt>
                <c:pt idx="32">
                  <c:v>101871</c:v>
                </c:pt>
                <c:pt idx="33">
                  <c:v>44849</c:v>
                </c:pt>
                <c:pt idx="34">
                  <c:v>635636</c:v>
                </c:pt>
                <c:pt idx="35">
                  <c:v>609267</c:v>
                </c:pt>
                <c:pt idx="36">
                  <c:v>547567</c:v>
                </c:pt>
                <c:pt idx="37">
                  <c:v>483442</c:v>
                </c:pt>
                <c:pt idx="38">
                  <c:v>415158</c:v>
                </c:pt>
                <c:pt idx="39">
                  <c:v>355798</c:v>
                </c:pt>
                <c:pt idx="40">
                  <c:v>297316</c:v>
                </c:pt>
                <c:pt idx="41">
                  <c:v>216043</c:v>
                </c:pt>
                <c:pt idx="42">
                  <c:v>154358</c:v>
                </c:pt>
                <c:pt idx="43">
                  <c:v>100763</c:v>
                </c:pt>
                <c:pt idx="44">
                  <c:v>44626</c:v>
                </c:pt>
                <c:pt idx="45">
                  <c:v>631684</c:v>
                </c:pt>
                <c:pt idx="46">
                  <c:v>575057</c:v>
                </c:pt>
                <c:pt idx="47">
                  <c:v>517818</c:v>
                </c:pt>
                <c:pt idx="48">
                  <c:v>458478</c:v>
                </c:pt>
                <c:pt idx="49">
                  <c:v>394150</c:v>
                </c:pt>
                <c:pt idx="50">
                  <c:v>337409</c:v>
                </c:pt>
                <c:pt idx="51">
                  <c:v>280605</c:v>
                </c:pt>
                <c:pt idx="52">
                  <c:v>203718</c:v>
                </c:pt>
                <c:pt idx="53">
                  <c:v>144327</c:v>
                </c:pt>
                <c:pt idx="54">
                  <c:v>93777</c:v>
                </c:pt>
                <c:pt idx="55">
                  <c:v>41378</c:v>
                </c:pt>
                <c:pt idx="56">
                  <c:v>596501</c:v>
                </c:pt>
                <c:pt idx="57">
                  <c:v>538548</c:v>
                </c:pt>
                <c:pt idx="58">
                  <c:v>484429</c:v>
                </c:pt>
                <c:pt idx="59">
                  <c:v>426906</c:v>
                </c:pt>
                <c:pt idx="60">
                  <c:v>366339</c:v>
                </c:pt>
                <c:pt idx="61">
                  <c:v>311694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CD-4681-821C-940D29FF4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1725664"/>
        <c:axId val="1"/>
      </c:barChart>
      <c:lineChart>
        <c:grouping val="standard"/>
        <c:varyColors val="0"/>
        <c:ser>
          <c:idx val="1"/>
          <c:order val="1"/>
          <c:tx>
            <c:strRef>
              <c:f>导出数据!$C$2</c:f>
              <c:strCache>
                <c:ptCount val="1"/>
                <c:pt idx="0">
                  <c:v>城镇：固定资产投资完成额累计同比（月）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1"/>
              <c:layout>
                <c:manualLayout>
                  <c:x val="-3.5464456296654706E-2"/>
                  <c:y val="-0.160994362028148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602440377704289E-2"/>
                      <c:h val="8.55993749630650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2CD-4681-821C-940D29FF4E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导出数据!$A$3:$A$64</c:f>
              <c:numCache>
                <c:formatCode>yyyy\-mm\-dd</c:formatCode>
                <c:ptCount val="62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</c:numCache>
            </c:numRef>
          </c:cat>
          <c:val>
            <c:numRef>
              <c:f>导出数据!$C$3:$C$64</c:f>
              <c:numCache>
                <c:formatCode>General</c:formatCode>
                <c:ptCount val="62"/>
                <c:pt idx="0">
                  <c:v>12.2</c:v>
                </c:pt>
                <c:pt idx="1">
                  <c:v>4.9000000000000004</c:v>
                </c:pt>
                <c:pt idx="2">
                  <c:v>5.2</c:v>
                </c:pt>
                <c:pt idx="3">
                  <c:v>6.1</c:v>
                </c:pt>
                <c:pt idx="4">
                  <c:v>7.3</c:v>
                </c:pt>
                <c:pt idx="5">
                  <c:v>8.9</c:v>
                </c:pt>
                <c:pt idx="6">
                  <c:v>10.3</c:v>
                </c:pt>
                <c:pt idx="7">
                  <c:v>12.6</c:v>
                </c:pt>
                <c:pt idx="8">
                  <c:v>15.4</c:v>
                </c:pt>
                <c:pt idx="9">
                  <c:v>19.899999999999999</c:v>
                </c:pt>
                <c:pt idx="10">
                  <c:v>25.6</c:v>
                </c:pt>
                <c:pt idx="11">
                  <c:v>35</c:v>
                </c:pt>
                <c:pt idx="12">
                  <c:v>2.9</c:v>
                </c:pt>
                <c:pt idx="13">
                  <c:v>2.6</c:v>
                </c:pt>
                <c:pt idx="14">
                  <c:v>1.8</c:v>
                </c:pt>
                <c:pt idx="15">
                  <c:v>0.8</c:v>
                </c:pt>
                <c:pt idx="16">
                  <c:v>-0.3</c:v>
                </c:pt>
                <c:pt idx="17">
                  <c:v>-1.6</c:v>
                </c:pt>
                <c:pt idx="18">
                  <c:v>-3.1</c:v>
                </c:pt>
                <c:pt idx="19">
                  <c:v>-6.3</c:v>
                </c:pt>
                <c:pt idx="20">
                  <c:v>-10.3</c:v>
                </c:pt>
                <c:pt idx="21">
                  <c:v>-16.100000000000001</c:v>
                </c:pt>
                <c:pt idx="22">
                  <c:v>-24.5</c:v>
                </c:pt>
                <c:pt idx="23">
                  <c:v>5.4</c:v>
                </c:pt>
                <c:pt idx="24">
                  <c:v>5.2</c:v>
                </c:pt>
                <c:pt idx="25">
                  <c:v>5.2</c:v>
                </c:pt>
                <c:pt idx="26">
                  <c:v>5.4</c:v>
                </c:pt>
                <c:pt idx="27">
                  <c:v>5.5</c:v>
                </c:pt>
                <c:pt idx="28">
                  <c:v>5.7</c:v>
                </c:pt>
                <c:pt idx="29">
                  <c:v>5.8</c:v>
                </c:pt>
                <c:pt idx="30">
                  <c:v>5.6</c:v>
                </c:pt>
                <c:pt idx="31">
                  <c:v>6.1</c:v>
                </c:pt>
                <c:pt idx="32">
                  <c:v>6.3</c:v>
                </c:pt>
                <c:pt idx="33">
                  <c:v>6.1</c:v>
                </c:pt>
                <c:pt idx="34">
                  <c:v>5.9</c:v>
                </c:pt>
                <c:pt idx="35">
                  <c:v>5.9</c:v>
                </c:pt>
                <c:pt idx="36">
                  <c:v>5.7</c:v>
                </c:pt>
                <c:pt idx="37">
                  <c:v>5.4</c:v>
                </c:pt>
                <c:pt idx="38">
                  <c:v>5.3</c:v>
                </c:pt>
                <c:pt idx="39">
                  <c:v>5.5</c:v>
                </c:pt>
                <c:pt idx="40">
                  <c:v>6</c:v>
                </c:pt>
                <c:pt idx="41">
                  <c:v>6.1</c:v>
                </c:pt>
                <c:pt idx="42">
                  <c:v>7</c:v>
                </c:pt>
                <c:pt idx="43">
                  <c:v>7.5</c:v>
                </c:pt>
                <c:pt idx="44">
                  <c:v>7.9</c:v>
                </c:pt>
                <c:pt idx="45">
                  <c:v>7.2</c:v>
                </c:pt>
                <c:pt idx="46">
                  <c:v>7.2</c:v>
                </c:pt>
                <c:pt idx="47">
                  <c:v>7.3</c:v>
                </c:pt>
                <c:pt idx="48">
                  <c:v>7.5</c:v>
                </c:pt>
                <c:pt idx="49">
                  <c:v>7.8</c:v>
                </c:pt>
                <c:pt idx="50">
                  <c:v>8.3000000000000007</c:v>
                </c:pt>
                <c:pt idx="51">
                  <c:v>8.6</c:v>
                </c:pt>
                <c:pt idx="52">
                  <c:v>8.6</c:v>
                </c:pt>
                <c:pt idx="53">
                  <c:v>8.9</c:v>
                </c:pt>
                <c:pt idx="54">
                  <c:v>9.1999999999999993</c:v>
                </c:pt>
                <c:pt idx="55">
                  <c:v>8.9</c:v>
                </c:pt>
                <c:pt idx="56">
                  <c:v>8.1</c:v>
                </c:pt>
                <c:pt idx="57">
                  <c:v>8.3000000000000007</c:v>
                </c:pt>
                <c:pt idx="58">
                  <c:v>8.3000000000000007</c:v>
                </c:pt>
                <c:pt idx="59">
                  <c:v>8.1999999999999993</c:v>
                </c:pt>
                <c:pt idx="60">
                  <c:v>8.1</c:v>
                </c:pt>
                <c:pt idx="61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CD-4681-821C-940D29FF4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501725664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01725664"/>
        <c:crosses val="autoZero"/>
        <c:crossBetween val="between"/>
      </c:valAx>
      <c:dateAx>
        <c:axId val="3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4"/>
        <c:crosses val="autoZero"/>
        <c:auto val="1"/>
        <c:lblOffset val="100"/>
        <c:baseTimeUnit val="months"/>
      </c:dateAx>
      <c:valAx>
        <c:axId val="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城镇：固定资产投资额累计同比：房地产开发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67"/>
            <c:bubble3D val="0"/>
            <c:spPr>
              <a:ln w="28575" cap="rnd">
                <a:solidFill>
                  <a:schemeClr val="accent1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EC-4773-8617-5EA5BCD54E61}"/>
              </c:ext>
            </c:extLst>
          </c:dPt>
          <c:dLbls>
            <c:dLbl>
              <c:idx val="65"/>
              <c:layout>
                <c:manualLayout>
                  <c:x val="-2.6297766294649905E-2"/>
                  <c:y val="-4.2616154654509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EC-4773-8617-5EA5BCD54E61}"/>
                </c:ext>
              </c:extLst>
            </c:dLbl>
            <c:dLbl>
              <c:idx val="66"/>
              <c:layout>
                <c:manualLayout>
                  <c:x val="-3.72551689174207E-2"/>
                  <c:y val="9.94376941938565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EC-4773-8617-5EA5BCD54E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导出数据!$A$3:$A$69</c:f>
              <c:numCache>
                <c:formatCode>yyyy\-mm\-dd</c:formatCode>
                <c:ptCount val="67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</c:numCache>
            </c:numRef>
          </c:cat>
          <c:val>
            <c:numRef>
              <c:f>导出数据!$B$3:$B$69</c:f>
              <c:numCache>
                <c:formatCode>General</c:formatCode>
                <c:ptCount val="67"/>
                <c:pt idx="0">
                  <c:v>3.7</c:v>
                </c:pt>
                <c:pt idx="1">
                  <c:v>4.4000000000000004</c:v>
                </c:pt>
                <c:pt idx="2">
                  <c:v>6</c:v>
                </c:pt>
                <c:pt idx="3">
                  <c:v>7.2</c:v>
                </c:pt>
                <c:pt idx="4">
                  <c:v>8.8000000000000007</c:v>
                </c:pt>
                <c:pt idx="5">
                  <c:v>10.9</c:v>
                </c:pt>
                <c:pt idx="6">
                  <c:v>12.7</c:v>
                </c:pt>
                <c:pt idx="7">
                  <c:v>15</c:v>
                </c:pt>
                <c:pt idx="8">
                  <c:v>18.3</c:v>
                </c:pt>
                <c:pt idx="9">
                  <c:v>21.6</c:v>
                </c:pt>
                <c:pt idx="10">
                  <c:v>25.6</c:v>
                </c:pt>
                <c:pt idx="11">
                  <c:v>38.299999999999997</c:v>
                </c:pt>
                <c:pt idx="12">
                  <c:v>7</c:v>
                </c:pt>
                <c:pt idx="13">
                  <c:v>6.8</c:v>
                </c:pt>
                <c:pt idx="14">
                  <c:v>6.3</c:v>
                </c:pt>
                <c:pt idx="15">
                  <c:v>5.6</c:v>
                </c:pt>
                <c:pt idx="16">
                  <c:v>4.5999999999999996</c:v>
                </c:pt>
                <c:pt idx="17">
                  <c:v>3.4</c:v>
                </c:pt>
                <c:pt idx="18">
                  <c:v>1.9</c:v>
                </c:pt>
                <c:pt idx="19">
                  <c:v>-0.3</c:v>
                </c:pt>
                <c:pt idx="20">
                  <c:v>-3.3</c:v>
                </c:pt>
                <c:pt idx="21">
                  <c:v>-7.7</c:v>
                </c:pt>
                <c:pt idx="22">
                  <c:v>-16.3</c:v>
                </c:pt>
                <c:pt idx="23">
                  <c:v>9.9</c:v>
                </c:pt>
                <c:pt idx="24">
                  <c:v>10.199999999999999</c:v>
                </c:pt>
                <c:pt idx="25">
                  <c:v>10.3</c:v>
                </c:pt>
                <c:pt idx="26">
                  <c:v>10.5</c:v>
                </c:pt>
                <c:pt idx="27">
                  <c:v>10.5</c:v>
                </c:pt>
                <c:pt idx="28">
                  <c:v>10.6</c:v>
                </c:pt>
                <c:pt idx="29">
                  <c:v>10.9</c:v>
                </c:pt>
                <c:pt idx="30">
                  <c:v>11.2</c:v>
                </c:pt>
                <c:pt idx="31">
                  <c:v>11.9</c:v>
                </c:pt>
                <c:pt idx="32">
                  <c:v>11.8</c:v>
                </c:pt>
                <c:pt idx="33">
                  <c:v>11.6</c:v>
                </c:pt>
                <c:pt idx="34">
                  <c:v>9.5</c:v>
                </c:pt>
                <c:pt idx="35">
                  <c:v>9.6999999999999993</c:v>
                </c:pt>
                <c:pt idx="36">
                  <c:v>9.6999999999999993</c:v>
                </c:pt>
                <c:pt idx="37">
                  <c:v>9.9</c:v>
                </c:pt>
                <c:pt idx="38">
                  <c:v>10.1</c:v>
                </c:pt>
                <c:pt idx="39">
                  <c:v>10.199999999999999</c:v>
                </c:pt>
                <c:pt idx="40">
                  <c:v>9.6999999999999993</c:v>
                </c:pt>
                <c:pt idx="41">
                  <c:v>10.199999999999999</c:v>
                </c:pt>
                <c:pt idx="42">
                  <c:v>10.3</c:v>
                </c:pt>
                <c:pt idx="43">
                  <c:v>10.4</c:v>
                </c:pt>
                <c:pt idx="44">
                  <c:v>9.9</c:v>
                </c:pt>
                <c:pt idx="45">
                  <c:v>7</c:v>
                </c:pt>
                <c:pt idx="46">
                  <c:v>7.5</c:v>
                </c:pt>
                <c:pt idx="47">
                  <c:v>7.8</c:v>
                </c:pt>
                <c:pt idx="48">
                  <c:v>8.1</c:v>
                </c:pt>
                <c:pt idx="49">
                  <c:v>7.9</c:v>
                </c:pt>
                <c:pt idx="50">
                  <c:v>7.9</c:v>
                </c:pt>
                <c:pt idx="51">
                  <c:v>8.5</c:v>
                </c:pt>
                <c:pt idx="52">
                  <c:v>8.8000000000000007</c:v>
                </c:pt>
                <c:pt idx="53">
                  <c:v>9.3000000000000007</c:v>
                </c:pt>
                <c:pt idx="54">
                  <c:v>9.1</c:v>
                </c:pt>
                <c:pt idx="55">
                  <c:v>8.9</c:v>
                </c:pt>
                <c:pt idx="56">
                  <c:v>6.9</c:v>
                </c:pt>
                <c:pt idx="57">
                  <c:v>6.5</c:v>
                </c:pt>
                <c:pt idx="58">
                  <c:v>6.6</c:v>
                </c:pt>
                <c:pt idx="59">
                  <c:v>5.8</c:v>
                </c:pt>
                <c:pt idx="60">
                  <c:v>5.4</c:v>
                </c:pt>
                <c:pt idx="61">
                  <c:v>5.3</c:v>
                </c:pt>
                <c:pt idx="62">
                  <c:v>6.1</c:v>
                </c:pt>
                <c:pt idx="63">
                  <c:v>7</c:v>
                </c:pt>
                <c:pt idx="64">
                  <c:v>7.2</c:v>
                </c:pt>
                <c:pt idx="65">
                  <c:v>6.2</c:v>
                </c:pt>
                <c:pt idx="6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EC-4773-8617-5EA5BCD54E61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城镇：固定资产投资额累计同比：基础设施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67"/>
            <c:bubble3D val="0"/>
            <c:spPr>
              <a:ln w="28575" cap="rnd">
                <a:solidFill>
                  <a:schemeClr val="accent2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7BEC-4773-8617-5EA5BCD54E61}"/>
              </c:ext>
            </c:extLst>
          </c:dPt>
          <c:dLbls>
            <c:dLbl>
              <c:idx val="65"/>
              <c:layout>
                <c:manualLayout>
                  <c:x val="-5.0404052064745651E-2"/>
                  <c:y val="3.0778333917146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EC-4773-8617-5EA5BCD54E61}"/>
                </c:ext>
              </c:extLst>
            </c:dLbl>
            <c:dLbl>
              <c:idx val="66"/>
              <c:layout>
                <c:manualLayout>
                  <c:x val="-8.1084779408504032E-2"/>
                  <c:y val="-0.146788977143312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EC-4773-8617-5EA5BCD54E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导出数据!$A$3:$A$69</c:f>
              <c:numCache>
                <c:formatCode>yyyy\-mm\-dd</c:formatCode>
                <c:ptCount val="67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</c:numCache>
            </c:numRef>
          </c:cat>
          <c:val>
            <c:numRef>
              <c:f>导出数据!$C$3:$C$69</c:f>
              <c:numCache>
                <c:formatCode>General</c:formatCode>
                <c:ptCount val="67"/>
                <c:pt idx="0">
                  <c:v>8.1</c:v>
                </c:pt>
                <c:pt idx="1">
                  <c:v>0.4</c:v>
                </c:pt>
                <c:pt idx="2">
                  <c:v>0.5</c:v>
                </c:pt>
                <c:pt idx="3">
                  <c:v>1</c:v>
                </c:pt>
                <c:pt idx="4">
                  <c:v>1.5</c:v>
                </c:pt>
                <c:pt idx="5">
                  <c:v>2.9</c:v>
                </c:pt>
                <c:pt idx="6">
                  <c:v>4.5999999999999996</c:v>
                </c:pt>
                <c:pt idx="7">
                  <c:v>7.8</c:v>
                </c:pt>
                <c:pt idx="8">
                  <c:v>11.8</c:v>
                </c:pt>
                <c:pt idx="9">
                  <c:v>18.399999999999999</c:v>
                </c:pt>
                <c:pt idx="10">
                  <c:v>29.7</c:v>
                </c:pt>
                <c:pt idx="11">
                  <c:v>36.6</c:v>
                </c:pt>
                <c:pt idx="12">
                  <c:v>0.9</c:v>
                </c:pt>
                <c:pt idx="13">
                  <c:v>1</c:v>
                </c:pt>
                <c:pt idx="14">
                  <c:v>0.7</c:v>
                </c:pt>
                <c:pt idx="15">
                  <c:v>0.2</c:v>
                </c:pt>
                <c:pt idx="16">
                  <c:v>-0.3</c:v>
                </c:pt>
                <c:pt idx="17">
                  <c:v>-1</c:v>
                </c:pt>
                <c:pt idx="18">
                  <c:v>-2.7</c:v>
                </c:pt>
                <c:pt idx="19">
                  <c:v>-6.3</c:v>
                </c:pt>
                <c:pt idx="20">
                  <c:v>-11.8</c:v>
                </c:pt>
                <c:pt idx="21">
                  <c:v>-19.7</c:v>
                </c:pt>
                <c:pt idx="22">
                  <c:v>-30.3</c:v>
                </c:pt>
                <c:pt idx="23">
                  <c:v>3.8</c:v>
                </c:pt>
                <c:pt idx="24">
                  <c:v>4</c:v>
                </c:pt>
                <c:pt idx="25">
                  <c:v>4.2</c:v>
                </c:pt>
                <c:pt idx="26">
                  <c:v>4.5</c:v>
                </c:pt>
                <c:pt idx="27">
                  <c:v>4.2</c:v>
                </c:pt>
                <c:pt idx="28">
                  <c:v>3.8</c:v>
                </c:pt>
                <c:pt idx="29">
                  <c:v>4.0999999999999996</c:v>
                </c:pt>
                <c:pt idx="30">
                  <c:v>4</c:v>
                </c:pt>
                <c:pt idx="31">
                  <c:v>4.4000000000000004</c:v>
                </c:pt>
                <c:pt idx="32">
                  <c:v>4.4000000000000004</c:v>
                </c:pt>
                <c:pt idx="33">
                  <c:v>4.3</c:v>
                </c:pt>
                <c:pt idx="34">
                  <c:v>3.8</c:v>
                </c:pt>
                <c:pt idx="35">
                  <c:v>3.7</c:v>
                </c:pt>
                <c:pt idx="36">
                  <c:v>3.7</c:v>
                </c:pt>
                <c:pt idx="37">
                  <c:v>3.3</c:v>
                </c:pt>
                <c:pt idx="38">
                  <c:v>4.2</c:v>
                </c:pt>
                <c:pt idx="39">
                  <c:v>5.7</c:v>
                </c:pt>
                <c:pt idx="40">
                  <c:v>7.3</c:v>
                </c:pt>
                <c:pt idx="41">
                  <c:v>9.4</c:v>
                </c:pt>
                <c:pt idx="42">
                  <c:v>12.4</c:v>
                </c:pt>
                <c:pt idx="43">
                  <c:v>13</c:v>
                </c:pt>
                <c:pt idx="44">
                  <c:v>16.100000000000001</c:v>
                </c:pt>
                <c:pt idx="45">
                  <c:v>19</c:v>
                </c:pt>
                <c:pt idx="46">
                  <c:v>20.100000000000001</c:v>
                </c:pt>
                <c:pt idx="47">
                  <c:v>19.600000000000001</c:v>
                </c:pt>
                <c:pt idx="48">
                  <c:v>19.8</c:v>
                </c:pt>
                <c:pt idx="49">
                  <c:v>19.8</c:v>
                </c:pt>
                <c:pt idx="50">
                  <c:v>20.9</c:v>
                </c:pt>
                <c:pt idx="51">
                  <c:v>21.1</c:v>
                </c:pt>
                <c:pt idx="52">
                  <c:v>20.9</c:v>
                </c:pt>
                <c:pt idx="53">
                  <c:v>23.3</c:v>
                </c:pt>
                <c:pt idx="54">
                  <c:v>23.5</c:v>
                </c:pt>
                <c:pt idx="55">
                  <c:v>27.3</c:v>
                </c:pt>
                <c:pt idx="56">
                  <c:v>17.399999999999999</c:v>
                </c:pt>
                <c:pt idx="57">
                  <c:v>18.899999999999999</c:v>
                </c:pt>
                <c:pt idx="58">
                  <c:v>19.399999999999999</c:v>
                </c:pt>
                <c:pt idx="59">
                  <c:v>19.399999999999999</c:v>
                </c:pt>
                <c:pt idx="60">
                  <c:v>19.7</c:v>
                </c:pt>
                <c:pt idx="61">
                  <c:v>19.600000000000001</c:v>
                </c:pt>
                <c:pt idx="62">
                  <c:v>20.9</c:v>
                </c:pt>
                <c:pt idx="63">
                  <c:v>20</c:v>
                </c:pt>
                <c:pt idx="64">
                  <c:v>19</c:v>
                </c:pt>
                <c:pt idx="65">
                  <c:v>19.600000000000001</c:v>
                </c:pt>
                <c:pt idx="6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BEC-4773-8617-5EA5BCD54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968367"/>
        <c:axId val="1"/>
      </c:lineChart>
      <c:dateAx>
        <c:axId val="49896836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498968367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zh-CN" sz="1600" b="0" dirty="0"/>
              <a:t>房屋新开工</a:t>
            </a:r>
            <a:r>
              <a:rPr lang="zh-CN" sz="1600" b="0" dirty="0" smtClean="0"/>
              <a:t>面积</a:t>
            </a:r>
            <a:r>
              <a:rPr lang="zh-CN" altLang="en-US" sz="1600" b="0" dirty="0" smtClean="0"/>
              <a:t>累计同比</a:t>
            </a:r>
            <a:endParaRPr lang="zh-CN" sz="1600" b="0" dirty="0"/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房地产开发企业：房屋：新开工面积同比：中国（月）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Sheet1!$A$3:$A$44</c:f>
              <c:numCache>
                <c:formatCode>yyyy\-mm\-dd</c:formatCode>
                <c:ptCount val="42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</c:numCache>
            </c:numRef>
          </c:cat>
          <c:val>
            <c:numRef>
              <c:f>Sheet1!$B$3:$B$44</c:f>
            </c:numRef>
          </c:val>
          <c:smooth val="0"/>
          <c:extLst>
            <c:ext xmlns:c16="http://schemas.microsoft.com/office/drawing/2014/chart" uri="{C3380CC4-5D6E-409C-BE32-E72D297353CC}">
              <c16:uniqueId val="{00000000-766A-4133-A722-60E80FBEF21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房地产开发企业：房屋：新开工面积累计同比：中国（月）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1"/>
              <c:layout>
                <c:manualLayout>
                  <c:x val="-6.5341688151391028E-3"/>
                  <c:y val="7.10269376651935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48-4B85-9C6A-CB17AEFD25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Sheet1!$A$3:$A$44</c:f>
              <c:numCache>
                <c:formatCode>yyyy\-mm\-dd</c:formatCode>
                <c:ptCount val="42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</c:numCache>
            </c:numRef>
          </c:cat>
          <c:val>
            <c:numRef>
              <c:f>Sheet1!$C$3:$C$44</c:f>
              <c:numCache>
                <c:formatCode>General</c:formatCode>
                <c:ptCount val="42"/>
                <c:pt idx="0">
                  <c:v>-12.2</c:v>
                </c:pt>
                <c:pt idx="1">
                  <c:v>-11.4</c:v>
                </c:pt>
                <c:pt idx="2">
                  <c:v>-9.1</c:v>
                </c:pt>
                <c:pt idx="3">
                  <c:v>-7.7</c:v>
                </c:pt>
                <c:pt idx="4">
                  <c:v>-4.5</c:v>
                </c:pt>
                <c:pt idx="5">
                  <c:v>-3.2</c:v>
                </c:pt>
                <c:pt idx="6">
                  <c:v>-0.9</c:v>
                </c:pt>
                <c:pt idx="7">
                  <c:v>3.8</c:v>
                </c:pt>
                <c:pt idx="8">
                  <c:v>6.9</c:v>
                </c:pt>
                <c:pt idx="9">
                  <c:v>12.8</c:v>
                </c:pt>
                <c:pt idx="10">
                  <c:v>28.2</c:v>
                </c:pt>
                <c:pt idx="11">
                  <c:v>64.3</c:v>
                </c:pt>
                <c:pt idx="12">
                  <c:v>-1.2</c:v>
                </c:pt>
                <c:pt idx="13">
                  <c:v>-2</c:v>
                </c:pt>
                <c:pt idx="14">
                  <c:v>-2.6</c:v>
                </c:pt>
                <c:pt idx="15">
                  <c:v>-3.4</c:v>
                </c:pt>
                <c:pt idx="16">
                  <c:v>-3.6</c:v>
                </c:pt>
                <c:pt idx="17">
                  <c:v>-4.5</c:v>
                </c:pt>
                <c:pt idx="18">
                  <c:v>-7.6</c:v>
                </c:pt>
                <c:pt idx="19">
                  <c:v>-12.8</c:v>
                </c:pt>
                <c:pt idx="20">
                  <c:v>-18.399999999999999</c:v>
                </c:pt>
                <c:pt idx="21">
                  <c:v>-27.2</c:v>
                </c:pt>
                <c:pt idx="22">
                  <c:v>-44.9</c:v>
                </c:pt>
                <c:pt idx="23">
                  <c:v>8.5</c:v>
                </c:pt>
                <c:pt idx="24">
                  <c:v>8.6</c:v>
                </c:pt>
                <c:pt idx="25">
                  <c:v>10</c:v>
                </c:pt>
                <c:pt idx="26">
                  <c:v>8.6</c:v>
                </c:pt>
                <c:pt idx="27">
                  <c:v>8.9</c:v>
                </c:pt>
                <c:pt idx="28">
                  <c:v>9.5</c:v>
                </c:pt>
                <c:pt idx="29">
                  <c:v>10.1</c:v>
                </c:pt>
                <c:pt idx="30">
                  <c:v>10.5</c:v>
                </c:pt>
                <c:pt idx="31">
                  <c:v>13.1</c:v>
                </c:pt>
                <c:pt idx="32">
                  <c:v>11.9</c:v>
                </c:pt>
                <c:pt idx="33">
                  <c:v>6</c:v>
                </c:pt>
                <c:pt idx="34">
                  <c:v>17.2</c:v>
                </c:pt>
                <c:pt idx="35">
                  <c:v>16.8</c:v>
                </c:pt>
                <c:pt idx="36">
                  <c:v>16.3</c:v>
                </c:pt>
                <c:pt idx="37">
                  <c:v>16.399999999999999</c:v>
                </c:pt>
                <c:pt idx="38">
                  <c:v>15.9</c:v>
                </c:pt>
                <c:pt idx="39">
                  <c:v>14.4</c:v>
                </c:pt>
                <c:pt idx="40">
                  <c:v>11.8</c:v>
                </c:pt>
                <c:pt idx="41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6A-4133-A722-60E80FBEF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0878431"/>
        <c:axId val="1"/>
      </c:lineChart>
      <c:dateAx>
        <c:axId val="600878431"/>
        <c:scaling>
          <c:orientation val="minMax"/>
        </c:scaling>
        <c:delete val="0"/>
        <c:axPos val="b"/>
        <c:numFmt formatCode="yyyy\-mm\-dd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00878431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600" b="0"/>
            </a:pPr>
            <a:r>
              <a:rPr lang="zh-CN" sz="1600" b="0"/>
              <a:t>房地产开发企业：本年购置土地面积累计同比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房地产开发企业：本年购置土地面积累计同比：中国（月）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37"/>
              <c:layout>
                <c:manualLayout>
                  <c:x val="-4.357298474945534E-2"/>
                  <c:y val="2.310135930580960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/>
                    </a:pPr>
                    <a:r>
                      <a:rPr lang="en-US" altLang="zh-CN" sz="1400" dirty="0" smtClean="0"/>
                      <a:t>-42.31</a:t>
                    </a:r>
                    <a:endParaRPr lang="en-US" altLang="zh-CN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AB-42E3-81E1-B264F69D3D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导出数据!$A$3:$A$240</c:f>
              <c:numCache>
                <c:formatCode>yyyy\-mm\-dd</c:formatCode>
                <c:ptCount val="238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  <c:pt idx="67">
                  <c:v>42369</c:v>
                </c:pt>
                <c:pt idx="68">
                  <c:v>42338</c:v>
                </c:pt>
                <c:pt idx="69">
                  <c:v>42308</c:v>
                </c:pt>
                <c:pt idx="70">
                  <c:v>42277</c:v>
                </c:pt>
                <c:pt idx="71">
                  <c:v>42247</c:v>
                </c:pt>
                <c:pt idx="72">
                  <c:v>42216</c:v>
                </c:pt>
                <c:pt idx="73">
                  <c:v>42185</c:v>
                </c:pt>
                <c:pt idx="74">
                  <c:v>42155</c:v>
                </c:pt>
                <c:pt idx="75">
                  <c:v>42124</c:v>
                </c:pt>
                <c:pt idx="76">
                  <c:v>42094</c:v>
                </c:pt>
                <c:pt idx="77">
                  <c:v>42063</c:v>
                </c:pt>
                <c:pt idx="78">
                  <c:v>42004</c:v>
                </c:pt>
                <c:pt idx="79">
                  <c:v>41973</c:v>
                </c:pt>
                <c:pt idx="80">
                  <c:v>41943</c:v>
                </c:pt>
                <c:pt idx="81">
                  <c:v>41912</c:v>
                </c:pt>
                <c:pt idx="82">
                  <c:v>41882</c:v>
                </c:pt>
                <c:pt idx="83">
                  <c:v>41851</c:v>
                </c:pt>
                <c:pt idx="84">
                  <c:v>41820</c:v>
                </c:pt>
                <c:pt idx="85">
                  <c:v>41790</c:v>
                </c:pt>
                <c:pt idx="86">
                  <c:v>41759</c:v>
                </c:pt>
                <c:pt idx="87">
                  <c:v>41729</c:v>
                </c:pt>
                <c:pt idx="88">
                  <c:v>41698</c:v>
                </c:pt>
                <c:pt idx="89">
                  <c:v>41639</c:v>
                </c:pt>
                <c:pt idx="90">
                  <c:v>41608</c:v>
                </c:pt>
                <c:pt idx="91">
                  <c:v>41578</c:v>
                </c:pt>
                <c:pt idx="92">
                  <c:v>41547</c:v>
                </c:pt>
                <c:pt idx="93">
                  <c:v>41517</c:v>
                </c:pt>
                <c:pt idx="94">
                  <c:v>41486</c:v>
                </c:pt>
                <c:pt idx="95">
                  <c:v>41455</c:v>
                </c:pt>
                <c:pt idx="96">
                  <c:v>41425</c:v>
                </c:pt>
                <c:pt idx="97">
                  <c:v>41394</c:v>
                </c:pt>
                <c:pt idx="98">
                  <c:v>41364</c:v>
                </c:pt>
                <c:pt idx="99">
                  <c:v>41333</c:v>
                </c:pt>
                <c:pt idx="100">
                  <c:v>41274</c:v>
                </c:pt>
                <c:pt idx="101">
                  <c:v>41243</c:v>
                </c:pt>
                <c:pt idx="102">
                  <c:v>41213</c:v>
                </c:pt>
                <c:pt idx="103">
                  <c:v>41182</c:v>
                </c:pt>
                <c:pt idx="104">
                  <c:v>41152</c:v>
                </c:pt>
                <c:pt idx="105">
                  <c:v>41121</c:v>
                </c:pt>
                <c:pt idx="106">
                  <c:v>41090</c:v>
                </c:pt>
                <c:pt idx="107">
                  <c:v>41060</c:v>
                </c:pt>
                <c:pt idx="108">
                  <c:v>41029</c:v>
                </c:pt>
                <c:pt idx="109">
                  <c:v>40999</c:v>
                </c:pt>
                <c:pt idx="110">
                  <c:v>40968</c:v>
                </c:pt>
                <c:pt idx="111">
                  <c:v>40908</c:v>
                </c:pt>
                <c:pt idx="112">
                  <c:v>40877</c:v>
                </c:pt>
                <c:pt idx="113">
                  <c:v>40847</c:v>
                </c:pt>
                <c:pt idx="114">
                  <c:v>40816</c:v>
                </c:pt>
                <c:pt idx="115">
                  <c:v>40786</c:v>
                </c:pt>
                <c:pt idx="116">
                  <c:v>40755</c:v>
                </c:pt>
                <c:pt idx="117">
                  <c:v>40724</c:v>
                </c:pt>
                <c:pt idx="118">
                  <c:v>40694</c:v>
                </c:pt>
                <c:pt idx="119">
                  <c:v>40663</c:v>
                </c:pt>
                <c:pt idx="120">
                  <c:v>40633</c:v>
                </c:pt>
                <c:pt idx="121">
                  <c:v>40602</c:v>
                </c:pt>
                <c:pt idx="122">
                  <c:v>40543</c:v>
                </c:pt>
                <c:pt idx="123">
                  <c:v>40512</c:v>
                </c:pt>
                <c:pt idx="124">
                  <c:v>40482</c:v>
                </c:pt>
                <c:pt idx="125">
                  <c:v>40451</c:v>
                </c:pt>
                <c:pt idx="126">
                  <c:v>40421</c:v>
                </c:pt>
                <c:pt idx="127">
                  <c:v>40390</c:v>
                </c:pt>
                <c:pt idx="128">
                  <c:v>40359</c:v>
                </c:pt>
                <c:pt idx="129">
                  <c:v>40329</c:v>
                </c:pt>
                <c:pt idx="130">
                  <c:v>40298</c:v>
                </c:pt>
                <c:pt idx="131">
                  <c:v>40268</c:v>
                </c:pt>
                <c:pt idx="132">
                  <c:v>40237</c:v>
                </c:pt>
                <c:pt idx="133">
                  <c:v>40178</c:v>
                </c:pt>
                <c:pt idx="134">
                  <c:v>40147</c:v>
                </c:pt>
                <c:pt idx="135">
                  <c:v>40117</c:v>
                </c:pt>
                <c:pt idx="136">
                  <c:v>40086</c:v>
                </c:pt>
                <c:pt idx="137">
                  <c:v>40056</c:v>
                </c:pt>
                <c:pt idx="138">
                  <c:v>40025</c:v>
                </c:pt>
                <c:pt idx="139">
                  <c:v>39994</c:v>
                </c:pt>
                <c:pt idx="140">
                  <c:v>39964</c:v>
                </c:pt>
                <c:pt idx="141">
                  <c:v>39933</c:v>
                </c:pt>
                <c:pt idx="142">
                  <c:v>39903</c:v>
                </c:pt>
                <c:pt idx="143">
                  <c:v>39872</c:v>
                </c:pt>
                <c:pt idx="144">
                  <c:v>39813</c:v>
                </c:pt>
                <c:pt idx="145">
                  <c:v>39782</c:v>
                </c:pt>
                <c:pt idx="146">
                  <c:v>39752</c:v>
                </c:pt>
                <c:pt idx="147">
                  <c:v>39721</c:v>
                </c:pt>
                <c:pt idx="148">
                  <c:v>39691</c:v>
                </c:pt>
                <c:pt idx="149">
                  <c:v>39660</c:v>
                </c:pt>
                <c:pt idx="150">
                  <c:v>39629</c:v>
                </c:pt>
                <c:pt idx="151">
                  <c:v>39599</c:v>
                </c:pt>
                <c:pt idx="152">
                  <c:v>39568</c:v>
                </c:pt>
                <c:pt idx="153">
                  <c:v>39538</c:v>
                </c:pt>
                <c:pt idx="154">
                  <c:v>39507</c:v>
                </c:pt>
                <c:pt idx="155">
                  <c:v>39447</c:v>
                </c:pt>
                <c:pt idx="156">
                  <c:v>39416</c:v>
                </c:pt>
                <c:pt idx="157">
                  <c:v>39386</c:v>
                </c:pt>
                <c:pt idx="158">
                  <c:v>39355</c:v>
                </c:pt>
                <c:pt idx="159">
                  <c:v>39325</c:v>
                </c:pt>
                <c:pt idx="160">
                  <c:v>39294</c:v>
                </c:pt>
                <c:pt idx="161">
                  <c:v>39263</c:v>
                </c:pt>
                <c:pt idx="162">
                  <c:v>39233</c:v>
                </c:pt>
                <c:pt idx="163">
                  <c:v>39202</c:v>
                </c:pt>
                <c:pt idx="164">
                  <c:v>39172</c:v>
                </c:pt>
                <c:pt idx="165">
                  <c:v>39141</c:v>
                </c:pt>
                <c:pt idx="166">
                  <c:v>39082</c:v>
                </c:pt>
                <c:pt idx="167">
                  <c:v>39051</c:v>
                </c:pt>
                <c:pt idx="168">
                  <c:v>39021</c:v>
                </c:pt>
                <c:pt idx="169">
                  <c:v>38990</c:v>
                </c:pt>
                <c:pt idx="170">
                  <c:v>38960</c:v>
                </c:pt>
                <c:pt idx="171">
                  <c:v>38929</c:v>
                </c:pt>
                <c:pt idx="172">
                  <c:v>38898</c:v>
                </c:pt>
                <c:pt idx="173">
                  <c:v>38868</c:v>
                </c:pt>
                <c:pt idx="174">
                  <c:v>38837</c:v>
                </c:pt>
                <c:pt idx="175">
                  <c:v>38807</c:v>
                </c:pt>
                <c:pt idx="176">
                  <c:v>38776</c:v>
                </c:pt>
                <c:pt idx="177">
                  <c:v>38717</c:v>
                </c:pt>
                <c:pt idx="178">
                  <c:v>38686</c:v>
                </c:pt>
                <c:pt idx="179">
                  <c:v>38656</c:v>
                </c:pt>
                <c:pt idx="180">
                  <c:v>38625</c:v>
                </c:pt>
                <c:pt idx="181">
                  <c:v>38595</c:v>
                </c:pt>
                <c:pt idx="182">
                  <c:v>38564</c:v>
                </c:pt>
                <c:pt idx="183">
                  <c:v>38533</c:v>
                </c:pt>
                <c:pt idx="184">
                  <c:v>38503</c:v>
                </c:pt>
                <c:pt idx="185">
                  <c:v>38472</c:v>
                </c:pt>
                <c:pt idx="186">
                  <c:v>38442</c:v>
                </c:pt>
                <c:pt idx="187">
                  <c:v>38411</c:v>
                </c:pt>
                <c:pt idx="188">
                  <c:v>38352</c:v>
                </c:pt>
                <c:pt idx="189">
                  <c:v>38321</c:v>
                </c:pt>
                <c:pt idx="190">
                  <c:v>38291</c:v>
                </c:pt>
                <c:pt idx="191">
                  <c:v>38260</c:v>
                </c:pt>
                <c:pt idx="192">
                  <c:v>38230</c:v>
                </c:pt>
                <c:pt idx="193">
                  <c:v>38199</c:v>
                </c:pt>
                <c:pt idx="194">
                  <c:v>38168</c:v>
                </c:pt>
                <c:pt idx="195">
                  <c:v>38138</c:v>
                </c:pt>
                <c:pt idx="196">
                  <c:v>38107</c:v>
                </c:pt>
                <c:pt idx="197">
                  <c:v>38077</c:v>
                </c:pt>
                <c:pt idx="198">
                  <c:v>38046</c:v>
                </c:pt>
                <c:pt idx="199">
                  <c:v>37986</c:v>
                </c:pt>
                <c:pt idx="200">
                  <c:v>37955</c:v>
                </c:pt>
                <c:pt idx="201">
                  <c:v>37925</c:v>
                </c:pt>
                <c:pt idx="202">
                  <c:v>37894</c:v>
                </c:pt>
                <c:pt idx="203">
                  <c:v>37864</c:v>
                </c:pt>
                <c:pt idx="204">
                  <c:v>37833</c:v>
                </c:pt>
                <c:pt idx="205">
                  <c:v>37802</c:v>
                </c:pt>
                <c:pt idx="206">
                  <c:v>37772</c:v>
                </c:pt>
                <c:pt idx="207">
                  <c:v>37741</c:v>
                </c:pt>
                <c:pt idx="208">
                  <c:v>37711</c:v>
                </c:pt>
                <c:pt idx="209">
                  <c:v>37680</c:v>
                </c:pt>
                <c:pt idx="210">
                  <c:v>37621</c:v>
                </c:pt>
                <c:pt idx="211">
                  <c:v>37590</c:v>
                </c:pt>
                <c:pt idx="212">
                  <c:v>37560</c:v>
                </c:pt>
                <c:pt idx="213">
                  <c:v>37529</c:v>
                </c:pt>
                <c:pt idx="214">
                  <c:v>37499</c:v>
                </c:pt>
                <c:pt idx="215">
                  <c:v>37468</c:v>
                </c:pt>
                <c:pt idx="216">
                  <c:v>37437</c:v>
                </c:pt>
                <c:pt idx="217">
                  <c:v>37407</c:v>
                </c:pt>
                <c:pt idx="218">
                  <c:v>37376</c:v>
                </c:pt>
                <c:pt idx="219">
                  <c:v>37346</c:v>
                </c:pt>
                <c:pt idx="220">
                  <c:v>37315</c:v>
                </c:pt>
                <c:pt idx="221">
                  <c:v>37256</c:v>
                </c:pt>
                <c:pt idx="222">
                  <c:v>37225</c:v>
                </c:pt>
                <c:pt idx="223">
                  <c:v>37195</c:v>
                </c:pt>
                <c:pt idx="224">
                  <c:v>37164</c:v>
                </c:pt>
                <c:pt idx="225">
                  <c:v>37134</c:v>
                </c:pt>
                <c:pt idx="226">
                  <c:v>37103</c:v>
                </c:pt>
                <c:pt idx="227">
                  <c:v>37072</c:v>
                </c:pt>
                <c:pt idx="228">
                  <c:v>37042</c:v>
                </c:pt>
                <c:pt idx="229">
                  <c:v>37011</c:v>
                </c:pt>
                <c:pt idx="230">
                  <c:v>36981</c:v>
                </c:pt>
                <c:pt idx="231">
                  <c:v>36950</c:v>
                </c:pt>
                <c:pt idx="232">
                  <c:v>36891</c:v>
                </c:pt>
                <c:pt idx="233">
                  <c:v>36860</c:v>
                </c:pt>
                <c:pt idx="234">
                  <c:v>36830</c:v>
                </c:pt>
                <c:pt idx="235">
                  <c:v>36799</c:v>
                </c:pt>
                <c:pt idx="236">
                  <c:v>36769</c:v>
                </c:pt>
                <c:pt idx="237">
                  <c:v>36738</c:v>
                </c:pt>
              </c:numCache>
            </c:numRef>
          </c:cat>
          <c:val>
            <c:numRef>
              <c:f>导出数据!$B$3:$B$240</c:f>
              <c:numCache>
                <c:formatCode>General</c:formatCode>
                <c:ptCount val="238"/>
                <c:pt idx="0">
                  <c:v>-42.310899999999997</c:v>
                </c:pt>
                <c:pt idx="1">
                  <c:v>-15.4542</c:v>
                </c:pt>
                <c:pt idx="2">
                  <c:v>-11.1853</c:v>
                </c:pt>
                <c:pt idx="3">
                  <c:v>-10.974500000000001</c:v>
                </c:pt>
                <c:pt idx="4">
                  <c:v>-8.5313999999999997</c:v>
                </c:pt>
                <c:pt idx="5">
                  <c:v>-10.162800000000001</c:v>
                </c:pt>
                <c:pt idx="6">
                  <c:v>-9.2680000000000007</c:v>
                </c:pt>
                <c:pt idx="7">
                  <c:v>-11.8445</c:v>
                </c:pt>
                <c:pt idx="8">
                  <c:v>-7.5007999999999999</c:v>
                </c:pt>
                <c:pt idx="9">
                  <c:v>4.76</c:v>
                </c:pt>
                <c:pt idx="10">
                  <c:v>16.899999999999999</c:v>
                </c:pt>
                <c:pt idx="11">
                  <c:v>33.043999999999997</c:v>
                </c:pt>
                <c:pt idx="12">
                  <c:v>-1.1100000000000001</c:v>
                </c:pt>
                <c:pt idx="13">
                  <c:v>-5.2</c:v>
                </c:pt>
                <c:pt idx="14">
                  <c:v>-3.31</c:v>
                </c:pt>
                <c:pt idx="15">
                  <c:v>-2.87</c:v>
                </c:pt>
                <c:pt idx="16">
                  <c:v>-2.36</c:v>
                </c:pt>
                <c:pt idx="17">
                  <c:v>-1.04</c:v>
                </c:pt>
                <c:pt idx="18">
                  <c:v>-0.88</c:v>
                </c:pt>
                <c:pt idx="19">
                  <c:v>-8.08</c:v>
                </c:pt>
                <c:pt idx="20">
                  <c:v>-12.04</c:v>
                </c:pt>
                <c:pt idx="21">
                  <c:v>-22.6</c:v>
                </c:pt>
                <c:pt idx="22">
                  <c:v>-29.33</c:v>
                </c:pt>
                <c:pt idx="23">
                  <c:v>-11.39</c:v>
                </c:pt>
                <c:pt idx="24">
                  <c:v>-14.24</c:v>
                </c:pt>
                <c:pt idx="25">
                  <c:v>-16.3</c:v>
                </c:pt>
                <c:pt idx="26">
                  <c:v>-20.2</c:v>
                </c:pt>
                <c:pt idx="27">
                  <c:v>-25.62</c:v>
                </c:pt>
                <c:pt idx="28">
                  <c:v>-29.36</c:v>
                </c:pt>
                <c:pt idx="29">
                  <c:v>-27.51</c:v>
                </c:pt>
                <c:pt idx="30">
                  <c:v>-33.22</c:v>
                </c:pt>
                <c:pt idx="31">
                  <c:v>-33.799999999999997</c:v>
                </c:pt>
                <c:pt idx="32">
                  <c:v>-33.11</c:v>
                </c:pt>
                <c:pt idx="33">
                  <c:v>-34.090000000000003</c:v>
                </c:pt>
                <c:pt idx="34">
                  <c:v>14.24</c:v>
                </c:pt>
                <c:pt idx="35">
                  <c:v>14.29</c:v>
                </c:pt>
                <c:pt idx="36">
                  <c:v>15.3</c:v>
                </c:pt>
                <c:pt idx="37">
                  <c:v>15.74</c:v>
                </c:pt>
                <c:pt idx="38">
                  <c:v>15.62</c:v>
                </c:pt>
                <c:pt idx="39">
                  <c:v>11.35</c:v>
                </c:pt>
                <c:pt idx="40">
                  <c:v>7.2</c:v>
                </c:pt>
                <c:pt idx="41">
                  <c:v>2.13</c:v>
                </c:pt>
                <c:pt idx="42">
                  <c:v>-2.11</c:v>
                </c:pt>
                <c:pt idx="43">
                  <c:v>0.53</c:v>
                </c:pt>
                <c:pt idx="44">
                  <c:v>-1.23</c:v>
                </c:pt>
                <c:pt idx="45">
                  <c:v>15.82</c:v>
                </c:pt>
                <c:pt idx="46">
                  <c:v>16.34</c:v>
                </c:pt>
                <c:pt idx="47">
                  <c:v>12.89</c:v>
                </c:pt>
                <c:pt idx="48">
                  <c:v>12.18</c:v>
                </c:pt>
                <c:pt idx="49">
                  <c:v>10.11</c:v>
                </c:pt>
                <c:pt idx="50">
                  <c:v>11.13</c:v>
                </c:pt>
                <c:pt idx="51">
                  <c:v>8.83</c:v>
                </c:pt>
                <c:pt idx="52">
                  <c:v>5.34</c:v>
                </c:pt>
                <c:pt idx="53">
                  <c:v>8.1</c:v>
                </c:pt>
                <c:pt idx="54">
                  <c:v>5.74</c:v>
                </c:pt>
                <c:pt idx="55">
                  <c:v>6.18</c:v>
                </c:pt>
                <c:pt idx="56">
                  <c:v>-3.44</c:v>
                </c:pt>
                <c:pt idx="57">
                  <c:v>-4.26</c:v>
                </c:pt>
                <c:pt idx="58">
                  <c:v>-5.46</c:v>
                </c:pt>
                <c:pt idx="59">
                  <c:v>-6.13</c:v>
                </c:pt>
                <c:pt idx="60">
                  <c:v>-8.4600000000000009</c:v>
                </c:pt>
                <c:pt idx="61">
                  <c:v>-7.81</c:v>
                </c:pt>
                <c:pt idx="62">
                  <c:v>-3.04</c:v>
                </c:pt>
                <c:pt idx="63">
                  <c:v>-5.94</c:v>
                </c:pt>
                <c:pt idx="64">
                  <c:v>-6.51</c:v>
                </c:pt>
                <c:pt idx="65">
                  <c:v>-11.72</c:v>
                </c:pt>
                <c:pt idx="66">
                  <c:v>-19.37</c:v>
                </c:pt>
                <c:pt idx="67">
                  <c:v>-31.67</c:v>
                </c:pt>
                <c:pt idx="68">
                  <c:v>-33.1</c:v>
                </c:pt>
                <c:pt idx="69">
                  <c:v>-33.83</c:v>
                </c:pt>
                <c:pt idx="70">
                  <c:v>-33.83</c:v>
                </c:pt>
                <c:pt idx="71">
                  <c:v>-32.090000000000003</c:v>
                </c:pt>
                <c:pt idx="72">
                  <c:v>-32.04</c:v>
                </c:pt>
                <c:pt idx="73">
                  <c:v>-33.82</c:v>
                </c:pt>
                <c:pt idx="74">
                  <c:v>-31.01</c:v>
                </c:pt>
                <c:pt idx="75">
                  <c:v>-32.729999999999997</c:v>
                </c:pt>
                <c:pt idx="76">
                  <c:v>-32.36</c:v>
                </c:pt>
                <c:pt idx="77">
                  <c:v>-31.74</c:v>
                </c:pt>
                <c:pt idx="78">
                  <c:v>-13.99</c:v>
                </c:pt>
                <c:pt idx="79">
                  <c:v>-14.48</c:v>
                </c:pt>
                <c:pt idx="80">
                  <c:v>1.18</c:v>
                </c:pt>
                <c:pt idx="81">
                  <c:v>-4.58</c:v>
                </c:pt>
                <c:pt idx="82">
                  <c:v>-3.23</c:v>
                </c:pt>
                <c:pt idx="83">
                  <c:v>-4.7699999999999996</c:v>
                </c:pt>
                <c:pt idx="84">
                  <c:v>-5.81</c:v>
                </c:pt>
                <c:pt idx="85">
                  <c:v>-5.67</c:v>
                </c:pt>
                <c:pt idx="86">
                  <c:v>-7.87</c:v>
                </c:pt>
                <c:pt idx="87">
                  <c:v>-2.35</c:v>
                </c:pt>
                <c:pt idx="88">
                  <c:v>6.54</c:v>
                </c:pt>
                <c:pt idx="89">
                  <c:v>8.82</c:v>
                </c:pt>
                <c:pt idx="90">
                  <c:v>9.91</c:v>
                </c:pt>
                <c:pt idx="91">
                  <c:v>-3.62</c:v>
                </c:pt>
                <c:pt idx="92">
                  <c:v>-3.33</c:v>
                </c:pt>
                <c:pt idx="93">
                  <c:v>-9.06</c:v>
                </c:pt>
                <c:pt idx="94">
                  <c:v>-1.4</c:v>
                </c:pt>
                <c:pt idx="95">
                  <c:v>-10.38</c:v>
                </c:pt>
                <c:pt idx="96">
                  <c:v>-13.13</c:v>
                </c:pt>
                <c:pt idx="97">
                  <c:v>-8.6199999999999992</c:v>
                </c:pt>
                <c:pt idx="98">
                  <c:v>-21.95</c:v>
                </c:pt>
                <c:pt idx="99">
                  <c:v>-18.600000000000001</c:v>
                </c:pt>
                <c:pt idx="100">
                  <c:v>-12.95</c:v>
                </c:pt>
                <c:pt idx="101">
                  <c:v>-14.84</c:v>
                </c:pt>
                <c:pt idx="102">
                  <c:v>-18.04</c:v>
                </c:pt>
                <c:pt idx="103">
                  <c:v>-16.52</c:v>
                </c:pt>
                <c:pt idx="104">
                  <c:v>-16.16</c:v>
                </c:pt>
                <c:pt idx="105">
                  <c:v>-24.34</c:v>
                </c:pt>
                <c:pt idx="106">
                  <c:v>-19.93</c:v>
                </c:pt>
                <c:pt idx="107">
                  <c:v>-18.670000000000002</c:v>
                </c:pt>
                <c:pt idx="108">
                  <c:v>-19.32</c:v>
                </c:pt>
                <c:pt idx="109">
                  <c:v>-3.93</c:v>
                </c:pt>
                <c:pt idx="110">
                  <c:v>23.9</c:v>
                </c:pt>
                <c:pt idx="111">
                  <c:v>0.01</c:v>
                </c:pt>
                <c:pt idx="112">
                  <c:v>2.97</c:v>
                </c:pt>
                <c:pt idx="113">
                  <c:v>2.96</c:v>
                </c:pt>
                <c:pt idx="114">
                  <c:v>7.22</c:v>
                </c:pt>
                <c:pt idx="115">
                  <c:v>9.68</c:v>
                </c:pt>
                <c:pt idx="116">
                  <c:v>15.37</c:v>
                </c:pt>
                <c:pt idx="117">
                  <c:v>18.420000000000002</c:v>
                </c:pt>
                <c:pt idx="118">
                  <c:v>28.55</c:v>
                </c:pt>
                <c:pt idx="119">
                  <c:v>30.36</c:v>
                </c:pt>
                <c:pt idx="120">
                  <c:v>32.68</c:v>
                </c:pt>
                <c:pt idx="121">
                  <c:v>57.08</c:v>
                </c:pt>
                <c:pt idx="122">
                  <c:v>28.39</c:v>
                </c:pt>
                <c:pt idx="123">
                  <c:v>33.18</c:v>
                </c:pt>
                <c:pt idx="124">
                  <c:v>36.17</c:v>
                </c:pt>
                <c:pt idx="125">
                  <c:v>35.58</c:v>
                </c:pt>
                <c:pt idx="126">
                  <c:v>37.9</c:v>
                </c:pt>
                <c:pt idx="127">
                  <c:v>33.35</c:v>
                </c:pt>
                <c:pt idx="128">
                  <c:v>35.6</c:v>
                </c:pt>
                <c:pt idx="129">
                  <c:v>31.07</c:v>
                </c:pt>
                <c:pt idx="130">
                  <c:v>26.38</c:v>
                </c:pt>
                <c:pt idx="131">
                  <c:v>30.04</c:v>
                </c:pt>
                <c:pt idx="132">
                  <c:v>5.18</c:v>
                </c:pt>
                <c:pt idx="133">
                  <c:v>-13.25</c:v>
                </c:pt>
                <c:pt idx="134">
                  <c:v>-15.38</c:v>
                </c:pt>
                <c:pt idx="135">
                  <c:v>-18.670000000000002</c:v>
                </c:pt>
                <c:pt idx="136">
                  <c:v>-22.1</c:v>
                </c:pt>
                <c:pt idx="137">
                  <c:v>-25.3</c:v>
                </c:pt>
                <c:pt idx="138">
                  <c:v>-25.78</c:v>
                </c:pt>
                <c:pt idx="139">
                  <c:v>-26.49</c:v>
                </c:pt>
                <c:pt idx="140">
                  <c:v>-28.63</c:v>
                </c:pt>
                <c:pt idx="141">
                  <c:v>-28.59</c:v>
                </c:pt>
                <c:pt idx="142">
                  <c:v>-40.15</c:v>
                </c:pt>
                <c:pt idx="143">
                  <c:v>-30.04</c:v>
                </c:pt>
                <c:pt idx="144">
                  <c:v>-9.42</c:v>
                </c:pt>
                <c:pt idx="145">
                  <c:v>-5.92</c:v>
                </c:pt>
                <c:pt idx="146">
                  <c:v>-5.6</c:v>
                </c:pt>
                <c:pt idx="147">
                  <c:v>-2.86</c:v>
                </c:pt>
                <c:pt idx="148">
                  <c:v>2.68</c:v>
                </c:pt>
                <c:pt idx="149">
                  <c:v>5.24</c:v>
                </c:pt>
                <c:pt idx="150">
                  <c:v>7.59</c:v>
                </c:pt>
                <c:pt idx="151">
                  <c:v>13.68</c:v>
                </c:pt>
                <c:pt idx="152">
                  <c:v>11.05</c:v>
                </c:pt>
                <c:pt idx="153">
                  <c:v>29.66</c:v>
                </c:pt>
                <c:pt idx="154">
                  <c:v>35.75</c:v>
                </c:pt>
                <c:pt idx="155">
                  <c:v>10.38</c:v>
                </c:pt>
                <c:pt idx="156">
                  <c:v>15.52</c:v>
                </c:pt>
                <c:pt idx="157">
                  <c:v>16.86</c:v>
                </c:pt>
                <c:pt idx="158">
                  <c:v>17.84</c:v>
                </c:pt>
                <c:pt idx="159">
                  <c:v>15.17</c:v>
                </c:pt>
                <c:pt idx="160">
                  <c:v>12.74</c:v>
                </c:pt>
                <c:pt idx="161">
                  <c:v>10</c:v>
                </c:pt>
                <c:pt idx="162">
                  <c:v>5.03</c:v>
                </c:pt>
                <c:pt idx="163">
                  <c:v>-0.64</c:v>
                </c:pt>
                <c:pt idx="164">
                  <c:v>-8.6</c:v>
                </c:pt>
                <c:pt idx="165">
                  <c:v>-30.39</c:v>
                </c:pt>
                <c:pt idx="166">
                  <c:v>-3.71</c:v>
                </c:pt>
                <c:pt idx="167">
                  <c:v>-5.21</c:v>
                </c:pt>
                <c:pt idx="168">
                  <c:v>-2.56</c:v>
                </c:pt>
                <c:pt idx="169">
                  <c:v>-3.03</c:v>
                </c:pt>
                <c:pt idx="170">
                  <c:v>-4.2</c:v>
                </c:pt>
                <c:pt idx="171">
                  <c:v>-4.7699999999999996</c:v>
                </c:pt>
                <c:pt idx="172">
                  <c:v>-3.78</c:v>
                </c:pt>
                <c:pt idx="173">
                  <c:v>-9.7100000000000009</c:v>
                </c:pt>
                <c:pt idx="174">
                  <c:v>-5.09</c:v>
                </c:pt>
                <c:pt idx="175">
                  <c:v>-9.34</c:v>
                </c:pt>
                <c:pt idx="176">
                  <c:v>-5.13</c:v>
                </c:pt>
                <c:pt idx="177">
                  <c:v>-4.4400000000000004</c:v>
                </c:pt>
                <c:pt idx="178">
                  <c:v>3.99</c:v>
                </c:pt>
                <c:pt idx="179">
                  <c:v>1.75</c:v>
                </c:pt>
                <c:pt idx="180">
                  <c:v>3.25</c:v>
                </c:pt>
                <c:pt idx="181">
                  <c:v>2.82</c:v>
                </c:pt>
                <c:pt idx="182">
                  <c:v>3.78</c:v>
                </c:pt>
                <c:pt idx="183">
                  <c:v>5.23</c:v>
                </c:pt>
                <c:pt idx="184">
                  <c:v>3.66</c:v>
                </c:pt>
                <c:pt idx="185">
                  <c:v>2.36</c:v>
                </c:pt>
                <c:pt idx="186">
                  <c:v>2.89</c:v>
                </c:pt>
                <c:pt idx="187">
                  <c:v>-6.84</c:v>
                </c:pt>
                <c:pt idx="188">
                  <c:v>8.17</c:v>
                </c:pt>
                <c:pt idx="189">
                  <c:v>7.51</c:v>
                </c:pt>
                <c:pt idx="190">
                  <c:v>6.76</c:v>
                </c:pt>
                <c:pt idx="191">
                  <c:v>4.08</c:v>
                </c:pt>
                <c:pt idx="192">
                  <c:v>6.04</c:v>
                </c:pt>
                <c:pt idx="193">
                  <c:v>1.23</c:v>
                </c:pt>
                <c:pt idx="194">
                  <c:v>2.79</c:v>
                </c:pt>
                <c:pt idx="195">
                  <c:v>9.75</c:v>
                </c:pt>
                <c:pt idx="196">
                  <c:v>23.38</c:v>
                </c:pt>
                <c:pt idx="197">
                  <c:v>33.22</c:v>
                </c:pt>
                <c:pt idx="198">
                  <c:v>45.03</c:v>
                </c:pt>
                <c:pt idx="199">
                  <c:v>21.55</c:v>
                </c:pt>
                <c:pt idx="200">
                  <c:v>37.35</c:v>
                </c:pt>
                <c:pt idx="201">
                  <c:v>40.99</c:v>
                </c:pt>
                <c:pt idx="202">
                  <c:v>44.67</c:v>
                </c:pt>
                <c:pt idx="203">
                  <c:v>47.19</c:v>
                </c:pt>
                <c:pt idx="204">
                  <c:v>55.04</c:v>
                </c:pt>
                <c:pt idx="205">
                  <c:v>54.77</c:v>
                </c:pt>
                <c:pt idx="206">
                  <c:v>56.68</c:v>
                </c:pt>
                <c:pt idx="207">
                  <c:v>28.76</c:v>
                </c:pt>
                <c:pt idx="208">
                  <c:v>38.799999999999997</c:v>
                </c:pt>
                <c:pt idx="209">
                  <c:v>78.61</c:v>
                </c:pt>
                <c:pt idx="210">
                  <c:v>40.4</c:v>
                </c:pt>
                <c:pt idx="211">
                  <c:v>45.25</c:v>
                </c:pt>
                <c:pt idx="212">
                  <c:v>40.409999999999997</c:v>
                </c:pt>
                <c:pt idx="213">
                  <c:v>46.42</c:v>
                </c:pt>
                <c:pt idx="214">
                  <c:v>42.7</c:v>
                </c:pt>
                <c:pt idx="215">
                  <c:v>45.58</c:v>
                </c:pt>
                <c:pt idx="216">
                  <c:v>46.05</c:v>
                </c:pt>
                <c:pt idx="217">
                  <c:v>46.55</c:v>
                </c:pt>
                <c:pt idx="218">
                  <c:v>74.760000000000005</c:v>
                </c:pt>
                <c:pt idx="219">
                  <c:v>94.42</c:v>
                </c:pt>
                <c:pt idx="220">
                  <c:v>28.12</c:v>
                </c:pt>
                <c:pt idx="221">
                  <c:v>41.88</c:v>
                </c:pt>
                <c:pt idx="222">
                  <c:v>60.3</c:v>
                </c:pt>
                <c:pt idx="223">
                  <c:v>65.040000000000006</c:v>
                </c:pt>
                <c:pt idx="224">
                  <c:v>54.7</c:v>
                </c:pt>
                <c:pt idx="225">
                  <c:v>56.48</c:v>
                </c:pt>
                <c:pt idx="226">
                  <c:v>51.57</c:v>
                </c:pt>
                <c:pt idx="227">
                  <c:v>57.63</c:v>
                </c:pt>
                <c:pt idx="228">
                  <c:v>45.41</c:v>
                </c:pt>
                <c:pt idx="229">
                  <c:v>42.45</c:v>
                </c:pt>
                <c:pt idx="230">
                  <c:v>35.82</c:v>
                </c:pt>
                <c:pt idx="231">
                  <c:v>84.08</c:v>
                </c:pt>
                <c:pt idx="232">
                  <c:v>40.03</c:v>
                </c:pt>
                <c:pt idx="233">
                  <c:v>54.17</c:v>
                </c:pt>
                <c:pt idx="234">
                  <c:v>52.09</c:v>
                </c:pt>
                <c:pt idx="235">
                  <c:v>56.21</c:v>
                </c:pt>
                <c:pt idx="236">
                  <c:v>50.91</c:v>
                </c:pt>
                <c:pt idx="237">
                  <c:v>53.14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AB-42E3-81E1-B264F69D3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5301391"/>
        <c:axId val="1"/>
      </c:lineChart>
      <c:dateAx>
        <c:axId val="60530139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05301391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资金来源合计累计同比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yyyy\-m\-d</c:formatCode>
                <c:ptCount val="67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</c:numCache>
            </c:numRef>
          </c:cat>
          <c:val>
            <c:numRef>
              <c:f>导出数据!$B$3:$B$69</c:f>
              <c:numCache>
                <c:formatCode>General</c:formatCode>
                <c:ptCount val="67"/>
                <c:pt idx="0">
                  <c:v>-4.9000000000000004</c:v>
                </c:pt>
                <c:pt idx="1">
                  <c:v>3.7</c:v>
                </c:pt>
                <c:pt idx="2">
                  <c:v>6.1</c:v>
                </c:pt>
                <c:pt idx="3">
                  <c:v>7.2</c:v>
                </c:pt>
                <c:pt idx="4">
                  <c:v>8.6999999999999993</c:v>
                </c:pt>
                <c:pt idx="5">
                  <c:v>10.9</c:v>
                </c:pt>
                <c:pt idx="6">
                  <c:v>12.7</c:v>
                </c:pt>
                <c:pt idx="7">
                  <c:v>14.8</c:v>
                </c:pt>
                <c:pt idx="8">
                  <c:v>17.2</c:v>
                </c:pt>
                <c:pt idx="9">
                  <c:v>18.8</c:v>
                </c:pt>
                <c:pt idx="10">
                  <c:v>9.3000000000000007</c:v>
                </c:pt>
                <c:pt idx="11">
                  <c:v>25.8</c:v>
                </c:pt>
                <c:pt idx="12">
                  <c:v>8</c:v>
                </c:pt>
                <c:pt idx="13">
                  <c:v>6.9</c:v>
                </c:pt>
                <c:pt idx="14">
                  <c:v>6.2</c:v>
                </c:pt>
                <c:pt idx="15">
                  <c:v>5.5</c:v>
                </c:pt>
                <c:pt idx="16">
                  <c:v>4.7</c:v>
                </c:pt>
                <c:pt idx="17">
                  <c:v>3.9</c:v>
                </c:pt>
                <c:pt idx="18">
                  <c:v>2.6</c:v>
                </c:pt>
                <c:pt idx="19">
                  <c:v>0.7</c:v>
                </c:pt>
                <c:pt idx="20">
                  <c:v>-1.3</c:v>
                </c:pt>
                <c:pt idx="21">
                  <c:v>5.4</c:v>
                </c:pt>
                <c:pt idx="22">
                  <c:v>-5.9</c:v>
                </c:pt>
                <c:pt idx="23">
                  <c:v>9.1</c:v>
                </c:pt>
                <c:pt idx="24">
                  <c:v>8.6</c:v>
                </c:pt>
                <c:pt idx="25">
                  <c:v>8.8000000000000007</c:v>
                </c:pt>
                <c:pt idx="26">
                  <c:v>9</c:v>
                </c:pt>
                <c:pt idx="27">
                  <c:v>9.1</c:v>
                </c:pt>
                <c:pt idx="28">
                  <c:v>9</c:v>
                </c:pt>
                <c:pt idx="29">
                  <c:v>9.6999999999999993</c:v>
                </c:pt>
                <c:pt idx="30">
                  <c:v>9.8000000000000007</c:v>
                </c:pt>
                <c:pt idx="31">
                  <c:v>10.6</c:v>
                </c:pt>
                <c:pt idx="32">
                  <c:v>11.5</c:v>
                </c:pt>
                <c:pt idx="33">
                  <c:v>10.9</c:v>
                </c:pt>
                <c:pt idx="34">
                  <c:v>7.8</c:v>
                </c:pt>
                <c:pt idx="35">
                  <c:v>8.9</c:v>
                </c:pt>
                <c:pt idx="36">
                  <c:v>9</c:v>
                </c:pt>
                <c:pt idx="37">
                  <c:v>9.1</c:v>
                </c:pt>
                <c:pt idx="38">
                  <c:v>8.1999999999999993</c:v>
                </c:pt>
                <c:pt idx="39">
                  <c:v>8.1999999999999993</c:v>
                </c:pt>
                <c:pt idx="40">
                  <c:v>6.7</c:v>
                </c:pt>
                <c:pt idx="41">
                  <c:v>6.9</c:v>
                </c:pt>
                <c:pt idx="42">
                  <c:v>4.5</c:v>
                </c:pt>
                <c:pt idx="43">
                  <c:v>3.6</c:v>
                </c:pt>
                <c:pt idx="44">
                  <c:v>3</c:v>
                </c:pt>
                <c:pt idx="45">
                  <c:v>14.1</c:v>
                </c:pt>
                <c:pt idx="46">
                  <c:v>14.1</c:v>
                </c:pt>
                <c:pt idx="47">
                  <c:v>14.2</c:v>
                </c:pt>
                <c:pt idx="48">
                  <c:v>15.1</c:v>
                </c:pt>
                <c:pt idx="49">
                  <c:v>16.2</c:v>
                </c:pt>
                <c:pt idx="50">
                  <c:v>17.100000000000001</c:v>
                </c:pt>
                <c:pt idx="51">
                  <c:v>18.7</c:v>
                </c:pt>
                <c:pt idx="52">
                  <c:v>18.8</c:v>
                </c:pt>
                <c:pt idx="53">
                  <c:v>20.9</c:v>
                </c:pt>
                <c:pt idx="54">
                  <c:v>21.9</c:v>
                </c:pt>
                <c:pt idx="55">
                  <c:v>21.6</c:v>
                </c:pt>
                <c:pt idx="56">
                  <c:v>12.8</c:v>
                </c:pt>
                <c:pt idx="57">
                  <c:v>12.3</c:v>
                </c:pt>
                <c:pt idx="58">
                  <c:v>12.6</c:v>
                </c:pt>
                <c:pt idx="59">
                  <c:v>12.4</c:v>
                </c:pt>
                <c:pt idx="60">
                  <c:v>11.7</c:v>
                </c:pt>
                <c:pt idx="61">
                  <c:v>11.9</c:v>
                </c:pt>
                <c:pt idx="62">
                  <c:v>11.7</c:v>
                </c:pt>
                <c:pt idx="63">
                  <c:v>12</c:v>
                </c:pt>
                <c:pt idx="64">
                  <c:v>11.9</c:v>
                </c:pt>
                <c:pt idx="65">
                  <c:v>11</c:v>
                </c:pt>
                <c:pt idx="66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1-4F4C-842C-A077FCC86747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实际到位资金累计同比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yyyy\-m\-d</c:formatCode>
                <c:ptCount val="67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</c:numCache>
            </c:numRef>
          </c:cat>
          <c:val>
            <c:numRef>
              <c:f>导出数据!$C$3:$C$69</c:f>
              <c:numCache>
                <c:formatCode>General</c:formatCode>
                <c:ptCount val="67"/>
                <c:pt idx="0">
                  <c:v>-17.7</c:v>
                </c:pt>
                <c:pt idx="1">
                  <c:v>4.2</c:v>
                </c:pt>
                <c:pt idx="2">
                  <c:v>7.2</c:v>
                </c:pt>
                <c:pt idx="3">
                  <c:v>8.8000000000000007</c:v>
                </c:pt>
                <c:pt idx="4">
                  <c:v>11.1</c:v>
                </c:pt>
                <c:pt idx="5">
                  <c:v>14.8</c:v>
                </c:pt>
                <c:pt idx="6">
                  <c:v>18.2</c:v>
                </c:pt>
                <c:pt idx="7">
                  <c:v>23.5</c:v>
                </c:pt>
                <c:pt idx="8">
                  <c:v>29.9</c:v>
                </c:pt>
                <c:pt idx="9">
                  <c:v>35.200000000000003</c:v>
                </c:pt>
                <c:pt idx="10">
                  <c:v>41.4</c:v>
                </c:pt>
                <c:pt idx="11">
                  <c:v>51.2</c:v>
                </c:pt>
                <c:pt idx="12">
                  <c:v>8.1</c:v>
                </c:pt>
                <c:pt idx="13">
                  <c:v>6.6</c:v>
                </c:pt>
                <c:pt idx="14">
                  <c:v>5.5</c:v>
                </c:pt>
                <c:pt idx="15">
                  <c:v>4.4000000000000004</c:v>
                </c:pt>
                <c:pt idx="16">
                  <c:v>3</c:v>
                </c:pt>
                <c:pt idx="17">
                  <c:v>0.8</c:v>
                </c:pt>
                <c:pt idx="18">
                  <c:v>-1.9</c:v>
                </c:pt>
                <c:pt idx="19">
                  <c:v>-6.1</c:v>
                </c:pt>
                <c:pt idx="20">
                  <c:v>-10.4</c:v>
                </c:pt>
                <c:pt idx="21">
                  <c:v>-13.8</c:v>
                </c:pt>
                <c:pt idx="22">
                  <c:v>-17.5</c:v>
                </c:pt>
                <c:pt idx="23">
                  <c:v>7.6</c:v>
                </c:pt>
                <c:pt idx="24">
                  <c:v>7</c:v>
                </c:pt>
                <c:pt idx="25">
                  <c:v>7</c:v>
                </c:pt>
                <c:pt idx="26">
                  <c:v>7.1</c:v>
                </c:pt>
                <c:pt idx="27">
                  <c:v>6.6</c:v>
                </c:pt>
                <c:pt idx="28">
                  <c:v>7</c:v>
                </c:pt>
                <c:pt idx="29">
                  <c:v>7.2</c:v>
                </c:pt>
                <c:pt idx="30">
                  <c:v>7.6</c:v>
                </c:pt>
                <c:pt idx="31">
                  <c:v>8.9</c:v>
                </c:pt>
                <c:pt idx="32">
                  <c:v>5.9</c:v>
                </c:pt>
                <c:pt idx="33">
                  <c:v>2.1</c:v>
                </c:pt>
                <c:pt idx="34">
                  <c:v>6.4</c:v>
                </c:pt>
                <c:pt idx="35">
                  <c:v>7.6</c:v>
                </c:pt>
                <c:pt idx="36">
                  <c:v>7.7</c:v>
                </c:pt>
                <c:pt idx="37">
                  <c:v>7.8</c:v>
                </c:pt>
                <c:pt idx="38">
                  <c:v>6.9</c:v>
                </c:pt>
                <c:pt idx="39">
                  <c:v>6.4</c:v>
                </c:pt>
                <c:pt idx="40">
                  <c:v>4.5999999999999996</c:v>
                </c:pt>
                <c:pt idx="41">
                  <c:v>5.0999999999999996</c:v>
                </c:pt>
                <c:pt idx="42">
                  <c:v>2.1</c:v>
                </c:pt>
                <c:pt idx="43">
                  <c:v>3.1</c:v>
                </c:pt>
                <c:pt idx="44">
                  <c:v>4.8</c:v>
                </c:pt>
                <c:pt idx="45">
                  <c:v>8.1999999999999993</c:v>
                </c:pt>
                <c:pt idx="46">
                  <c:v>7.7</c:v>
                </c:pt>
                <c:pt idx="47">
                  <c:v>7.4</c:v>
                </c:pt>
                <c:pt idx="48">
                  <c:v>8</c:v>
                </c:pt>
                <c:pt idx="49">
                  <c:v>9</c:v>
                </c:pt>
                <c:pt idx="50">
                  <c:v>9.6999999999999993</c:v>
                </c:pt>
                <c:pt idx="51">
                  <c:v>11.2</c:v>
                </c:pt>
                <c:pt idx="52">
                  <c:v>9.9</c:v>
                </c:pt>
                <c:pt idx="53">
                  <c:v>11.4</c:v>
                </c:pt>
                <c:pt idx="54">
                  <c:v>11.5</c:v>
                </c:pt>
                <c:pt idx="55">
                  <c:v>7</c:v>
                </c:pt>
                <c:pt idx="56">
                  <c:v>15.2</c:v>
                </c:pt>
                <c:pt idx="57">
                  <c:v>15</c:v>
                </c:pt>
                <c:pt idx="58">
                  <c:v>15.5</c:v>
                </c:pt>
                <c:pt idx="59">
                  <c:v>15.5</c:v>
                </c:pt>
                <c:pt idx="60">
                  <c:v>14.8</c:v>
                </c:pt>
                <c:pt idx="61">
                  <c:v>15.3</c:v>
                </c:pt>
                <c:pt idx="62">
                  <c:v>15.6</c:v>
                </c:pt>
                <c:pt idx="63">
                  <c:v>16.8</c:v>
                </c:pt>
                <c:pt idx="64">
                  <c:v>16.8</c:v>
                </c:pt>
                <c:pt idx="65">
                  <c:v>14.7</c:v>
                </c:pt>
                <c:pt idx="6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F1-4F4C-842C-A077FCC86747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实际到位资金累计同比：国内贷款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yyyy\-m\-d</c:formatCode>
                <c:ptCount val="67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</c:numCache>
            </c:numRef>
          </c:cat>
          <c:val>
            <c:numRef>
              <c:f>导出数据!$D$3:$D$69</c:f>
              <c:numCache>
                <c:formatCode>General</c:formatCode>
                <c:ptCount val="67"/>
                <c:pt idx="0">
                  <c:v>-21.1</c:v>
                </c:pt>
                <c:pt idx="1">
                  <c:v>-12.7</c:v>
                </c:pt>
                <c:pt idx="2">
                  <c:v>-10.8</c:v>
                </c:pt>
                <c:pt idx="3">
                  <c:v>-10</c:v>
                </c:pt>
                <c:pt idx="4">
                  <c:v>-8.4</c:v>
                </c:pt>
                <c:pt idx="5">
                  <c:v>-6.1</c:v>
                </c:pt>
                <c:pt idx="6">
                  <c:v>-4.5</c:v>
                </c:pt>
                <c:pt idx="7">
                  <c:v>-2.4</c:v>
                </c:pt>
                <c:pt idx="8">
                  <c:v>1.6</c:v>
                </c:pt>
                <c:pt idx="9">
                  <c:v>3.6</c:v>
                </c:pt>
                <c:pt idx="10">
                  <c:v>7.5</c:v>
                </c:pt>
                <c:pt idx="11">
                  <c:v>14.4</c:v>
                </c:pt>
                <c:pt idx="12">
                  <c:v>5.7</c:v>
                </c:pt>
                <c:pt idx="13">
                  <c:v>5.4</c:v>
                </c:pt>
                <c:pt idx="14">
                  <c:v>5.0999999999999996</c:v>
                </c:pt>
                <c:pt idx="15">
                  <c:v>4</c:v>
                </c:pt>
                <c:pt idx="16">
                  <c:v>4</c:v>
                </c:pt>
                <c:pt idx="17">
                  <c:v>4.9000000000000004</c:v>
                </c:pt>
                <c:pt idx="18">
                  <c:v>3.5</c:v>
                </c:pt>
                <c:pt idx="19">
                  <c:v>-0.5</c:v>
                </c:pt>
                <c:pt idx="20">
                  <c:v>-2.5</c:v>
                </c:pt>
                <c:pt idx="21">
                  <c:v>-5.9</c:v>
                </c:pt>
                <c:pt idx="22">
                  <c:v>-8.6</c:v>
                </c:pt>
                <c:pt idx="23">
                  <c:v>5.0999999999999996</c:v>
                </c:pt>
                <c:pt idx="24">
                  <c:v>5.5</c:v>
                </c:pt>
                <c:pt idx="25">
                  <c:v>7.9</c:v>
                </c:pt>
                <c:pt idx="26">
                  <c:v>9.1</c:v>
                </c:pt>
                <c:pt idx="27">
                  <c:v>9.8000000000000007</c:v>
                </c:pt>
                <c:pt idx="28">
                  <c:v>9.5</c:v>
                </c:pt>
                <c:pt idx="29">
                  <c:v>8.4</c:v>
                </c:pt>
                <c:pt idx="30">
                  <c:v>5.5</c:v>
                </c:pt>
                <c:pt idx="31">
                  <c:v>3.7</c:v>
                </c:pt>
                <c:pt idx="32">
                  <c:v>2.5</c:v>
                </c:pt>
                <c:pt idx="33">
                  <c:v>-0.5</c:v>
                </c:pt>
                <c:pt idx="34">
                  <c:v>-4.9000000000000004</c:v>
                </c:pt>
                <c:pt idx="35">
                  <c:v>-3.7</c:v>
                </c:pt>
                <c:pt idx="36">
                  <c:v>-5.2</c:v>
                </c:pt>
                <c:pt idx="37">
                  <c:v>-5.0999999999999996</c:v>
                </c:pt>
                <c:pt idx="38">
                  <c:v>-6.6</c:v>
                </c:pt>
                <c:pt idx="39">
                  <c:v>-6.9</c:v>
                </c:pt>
                <c:pt idx="40">
                  <c:v>-7.9</c:v>
                </c:pt>
                <c:pt idx="41">
                  <c:v>-2.8</c:v>
                </c:pt>
                <c:pt idx="42">
                  <c:v>-1.6</c:v>
                </c:pt>
                <c:pt idx="43">
                  <c:v>0.9</c:v>
                </c:pt>
                <c:pt idx="44">
                  <c:v>0.3</c:v>
                </c:pt>
                <c:pt idx="45">
                  <c:v>17.3</c:v>
                </c:pt>
                <c:pt idx="46">
                  <c:v>18</c:v>
                </c:pt>
                <c:pt idx="47">
                  <c:v>20.2</c:v>
                </c:pt>
                <c:pt idx="48">
                  <c:v>19.5</c:v>
                </c:pt>
                <c:pt idx="49">
                  <c:v>19</c:v>
                </c:pt>
                <c:pt idx="50">
                  <c:v>19.8</c:v>
                </c:pt>
                <c:pt idx="51">
                  <c:v>22.1</c:v>
                </c:pt>
                <c:pt idx="52">
                  <c:v>17.3</c:v>
                </c:pt>
                <c:pt idx="53">
                  <c:v>17</c:v>
                </c:pt>
                <c:pt idx="54">
                  <c:v>10.7</c:v>
                </c:pt>
                <c:pt idx="55">
                  <c:v>11.5</c:v>
                </c:pt>
                <c:pt idx="56">
                  <c:v>6.4</c:v>
                </c:pt>
                <c:pt idx="57">
                  <c:v>3.1</c:v>
                </c:pt>
                <c:pt idx="58">
                  <c:v>1.2</c:v>
                </c:pt>
                <c:pt idx="59">
                  <c:v>1.2</c:v>
                </c:pt>
                <c:pt idx="60">
                  <c:v>1.7</c:v>
                </c:pt>
                <c:pt idx="61">
                  <c:v>0.7</c:v>
                </c:pt>
                <c:pt idx="62">
                  <c:v>1</c:v>
                </c:pt>
                <c:pt idx="63">
                  <c:v>2.2999999999999998</c:v>
                </c:pt>
                <c:pt idx="64">
                  <c:v>2.2000000000000002</c:v>
                </c:pt>
                <c:pt idx="65">
                  <c:v>6.5</c:v>
                </c:pt>
                <c:pt idx="66">
                  <c:v>-9.5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F1-4F4C-842C-A077FCC86747}"/>
            </c:ext>
          </c:extLst>
        </c:ser>
        <c:ser>
          <c:idx val="4"/>
          <c:order val="3"/>
          <c:tx>
            <c:strRef>
              <c:f>导出数据!$F$2</c:f>
              <c:strCache>
                <c:ptCount val="1"/>
                <c:pt idx="0">
                  <c:v>实际到位资金累计同比：自筹资金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导出数据!$A$3:$A$69</c:f>
              <c:numCache>
                <c:formatCode>yyyy\-m\-d</c:formatCode>
                <c:ptCount val="67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</c:numCache>
            </c:numRef>
          </c:cat>
          <c:val>
            <c:numRef>
              <c:f>导出数据!$F$3:$F$69</c:f>
              <c:numCache>
                <c:formatCode>General</c:formatCode>
                <c:ptCount val="67"/>
                <c:pt idx="0">
                  <c:v>-6.2</c:v>
                </c:pt>
                <c:pt idx="1">
                  <c:v>3.2</c:v>
                </c:pt>
                <c:pt idx="2">
                  <c:v>4.8</c:v>
                </c:pt>
                <c:pt idx="3">
                  <c:v>5.0999999999999996</c:v>
                </c:pt>
                <c:pt idx="4">
                  <c:v>6.1</c:v>
                </c:pt>
                <c:pt idx="5">
                  <c:v>9.3000000000000007</c:v>
                </c:pt>
                <c:pt idx="6">
                  <c:v>10.9</c:v>
                </c:pt>
                <c:pt idx="7">
                  <c:v>11.9</c:v>
                </c:pt>
                <c:pt idx="8">
                  <c:v>12.8</c:v>
                </c:pt>
                <c:pt idx="9">
                  <c:v>15.4</c:v>
                </c:pt>
                <c:pt idx="10">
                  <c:v>21</c:v>
                </c:pt>
                <c:pt idx="11">
                  <c:v>34.200000000000003</c:v>
                </c:pt>
                <c:pt idx="12">
                  <c:v>9</c:v>
                </c:pt>
                <c:pt idx="13">
                  <c:v>7.9</c:v>
                </c:pt>
                <c:pt idx="14">
                  <c:v>6.5</c:v>
                </c:pt>
                <c:pt idx="15">
                  <c:v>5.9</c:v>
                </c:pt>
                <c:pt idx="16">
                  <c:v>3.6</c:v>
                </c:pt>
                <c:pt idx="17">
                  <c:v>3.3</c:v>
                </c:pt>
                <c:pt idx="18">
                  <c:v>0.8</c:v>
                </c:pt>
                <c:pt idx="19">
                  <c:v>-0.8</c:v>
                </c:pt>
                <c:pt idx="20">
                  <c:v>-5.2</c:v>
                </c:pt>
                <c:pt idx="21">
                  <c:v>-8.8000000000000007</c:v>
                </c:pt>
                <c:pt idx="22">
                  <c:v>-15.4</c:v>
                </c:pt>
                <c:pt idx="23">
                  <c:v>4.2</c:v>
                </c:pt>
                <c:pt idx="24">
                  <c:v>3.7</c:v>
                </c:pt>
                <c:pt idx="25">
                  <c:v>3.3</c:v>
                </c:pt>
                <c:pt idx="26">
                  <c:v>3.5</c:v>
                </c:pt>
                <c:pt idx="27">
                  <c:v>3.1</c:v>
                </c:pt>
                <c:pt idx="28">
                  <c:v>2.8</c:v>
                </c:pt>
                <c:pt idx="29">
                  <c:v>4.7</c:v>
                </c:pt>
                <c:pt idx="30">
                  <c:v>4.0999999999999996</c:v>
                </c:pt>
                <c:pt idx="31">
                  <c:v>5.3</c:v>
                </c:pt>
                <c:pt idx="32">
                  <c:v>3</c:v>
                </c:pt>
                <c:pt idx="33">
                  <c:v>-1.5</c:v>
                </c:pt>
                <c:pt idx="34">
                  <c:v>9.6999999999999993</c:v>
                </c:pt>
                <c:pt idx="35">
                  <c:v>10</c:v>
                </c:pt>
                <c:pt idx="36">
                  <c:v>10.8</c:v>
                </c:pt>
                <c:pt idx="37">
                  <c:v>11.4</c:v>
                </c:pt>
                <c:pt idx="38">
                  <c:v>11.2</c:v>
                </c:pt>
                <c:pt idx="39">
                  <c:v>10.4</c:v>
                </c:pt>
                <c:pt idx="40">
                  <c:v>9.6999999999999993</c:v>
                </c:pt>
                <c:pt idx="41">
                  <c:v>8.1</c:v>
                </c:pt>
                <c:pt idx="42">
                  <c:v>4.8</c:v>
                </c:pt>
                <c:pt idx="43">
                  <c:v>5.0999999999999996</c:v>
                </c:pt>
                <c:pt idx="44">
                  <c:v>7.2</c:v>
                </c:pt>
                <c:pt idx="45">
                  <c:v>3.5</c:v>
                </c:pt>
                <c:pt idx="46">
                  <c:v>2.7</c:v>
                </c:pt>
                <c:pt idx="47">
                  <c:v>0.8</c:v>
                </c:pt>
                <c:pt idx="48">
                  <c:v>-0.3</c:v>
                </c:pt>
                <c:pt idx="49">
                  <c:v>-1.7</c:v>
                </c:pt>
                <c:pt idx="50">
                  <c:v>-1.9</c:v>
                </c:pt>
                <c:pt idx="51">
                  <c:v>-2.2999999999999998</c:v>
                </c:pt>
                <c:pt idx="52">
                  <c:v>-3.4</c:v>
                </c:pt>
                <c:pt idx="53">
                  <c:v>-4.7</c:v>
                </c:pt>
                <c:pt idx="54">
                  <c:v>-7.2</c:v>
                </c:pt>
                <c:pt idx="55">
                  <c:v>-17.2</c:v>
                </c:pt>
                <c:pt idx="56">
                  <c:v>0.2</c:v>
                </c:pt>
                <c:pt idx="57">
                  <c:v>0.3</c:v>
                </c:pt>
                <c:pt idx="58">
                  <c:v>0.6</c:v>
                </c:pt>
                <c:pt idx="59">
                  <c:v>0.8</c:v>
                </c:pt>
                <c:pt idx="60">
                  <c:v>0.6</c:v>
                </c:pt>
                <c:pt idx="61">
                  <c:v>0.4</c:v>
                </c:pt>
                <c:pt idx="62">
                  <c:v>-0.1</c:v>
                </c:pt>
                <c:pt idx="63">
                  <c:v>1.4</c:v>
                </c:pt>
                <c:pt idx="64">
                  <c:v>3.7</c:v>
                </c:pt>
                <c:pt idx="65">
                  <c:v>4.7</c:v>
                </c:pt>
                <c:pt idx="66">
                  <c:v>-7.6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F1-4F4C-842C-A077FCC86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4996687"/>
        <c:axId val="1925007087"/>
      </c:lineChart>
      <c:dateAx>
        <c:axId val="1924996687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25007087"/>
        <c:crosses val="autoZero"/>
        <c:auto val="1"/>
        <c:lblOffset val="100"/>
        <c:baseTimeUnit val="months"/>
      </c:dateAx>
      <c:valAx>
        <c:axId val="1925007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24996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中国：社会消费品零售总额累计同比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3"/>
              <c:layout>
                <c:manualLayout>
                  <c:x val="-4.3823609969871266E-2"/>
                  <c:y val="-2.36756414747277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EB-4BF0-AC7D-CE9CDC69DD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Sheet1!$A$3:$A$126</c:f>
              <c:numCache>
                <c:formatCode>yyyy\-mm\-dd</c:formatCode>
                <c:ptCount val="124"/>
                <c:pt idx="0">
                  <c:v>44620</c:v>
                </c:pt>
                <c:pt idx="1">
                  <c:v>44561</c:v>
                </c:pt>
                <c:pt idx="2">
                  <c:v>44530</c:v>
                </c:pt>
                <c:pt idx="3">
                  <c:v>44500</c:v>
                </c:pt>
                <c:pt idx="4">
                  <c:v>44469</c:v>
                </c:pt>
                <c:pt idx="5">
                  <c:v>44439</c:v>
                </c:pt>
                <c:pt idx="6">
                  <c:v>44408</c:v>
                </c:pt>
                <c:pt idx="7">
                  <c:v>44377</c:v>
                </c:pt>
                <c:pt idx="8">
                  <c:v>44347</c:v>
                </c:pt>
                <c:pt idx="9">
                  <c:v>44316</c:v>
                </c:pt>
                <c:pt idx="10">
                  <c:v>44286</c:v>
                </c:pt>
                <c:pt idx="11">
                  <c:v>44255</c:v>
                </c:pt>
                <c:pt idx="12">
                  <c:v>44196</c:v>
                </c:pt>
                <c:pt idx="13">
                  <c:v>44165</c:v>
                </c:pt>
                <c:pt idx="14">
                  <c:v>44135</c:v>
                </c:pt>
                <c:pt idx="15">
                  <c:v>44104</c:v>
                </c:pt>
                <c:pt idx="16">
                  <c:v>44074</c:v>
                </c:pt>
                <c:pt idx="17">
                  <c:v>44043</c:v>
                </c:pt>
                <c:pt idx="18">
                  <c:v>44012</c:v>
                </c:pt>
                <c:pt idx="19">
                  <c:v>43982</c:v>
                </c:pt>
                <c:pt idx="20">
                  <c:v>43951</c:v>
                </c:pt>
                <c:pt idx="21">
                  <c:v>43921</c:v>
                </c:pt>
                <c:pt idx="22">
                  <c:v>43890</c:v>
                </c:pt>
                <c:pt idx="23">
                  <c:v>43830</c:v>
                </c:pt>
                <c:pt idx="24">
                  <c:v>43799</c:v>
                </c:pt>
                <c:pt idx="25">
                  <c:v>43769</c:v>
                </c:pt>
                <c:pt idx="26">
                  <c:v>43738</c:v>
                </c:pt>
                <c:pt idx="27">
                  <c:v>43708</c:v>
                </c:pt>
                <c:pt idx="28">
                  <c:v>43677</c:v>
                </c:pt>
                <c:pt idx="29">
                  <c:v>43646</c:v>
                </c:pt>
                <c:pt idx="30">
                  <c:v>43616</c:v>
                </c:pt>
                <c:pt idx="31">
                  <c:v>43585</c:v>
                </c:pt>
                <c:pt idx="32">
                  <c:v>43555</c:v>
                </c:pt>
                <c:pt idx="33">
                  <c:v>43524</c:v>
                </c:pt>
                <c:pt idx="34">
                  <c:v>43465</c:v>
                </c:pt>
                <c:pt idx="35">
                  <c:v>43434</c:v>
                </c:pt>
                <c:pt idx="36">
                  <c:v>43404</c:v>
                </c:pt>
                <c:pt idx="37">
                  <c:v>43373</c:v>
                </c:pt>
                <c:pt idx="38">
                  <c:v>43343</c:v>
                </c:pt>
                <c:pt idx="39">
                  <c:v>43312</c:v>
                </c:pt>
                <c:pt idx="40">
                  <c:v>43281</c:v>
                </c:pt>
                <c:pt idx="41">
                  <c:v>43251</c:v>
                </c:pt>
                <c:pt idx="42">
                  <c:v>43220</c:v>
                </c:pt>
                <c:pt idx="43">
                  <c:v>43190</c:v>
                </c:pt>
                <c:pt idx="44">
                  <c:v>43159</c:v>
                </c:pt>
                <c:pt idx="45">
                  <c:v>43100</c:v>
                </c:pt>
                <c:pt idx="46">
                  <c:v>43069</c:v>
                </c:pt>
                <c:pt idx="47">
                  <c:v>43039</c:v>
                </c:pt>
                <c:pt idx="48">
                  <c:v>43008</c:v>
                </c:pt>
                <c:pt idx="49">
                  <c:v>42978</c:v>
                </c:pt>
                <c:pt idx="50">
                  <c:v>42947</c:v>
                </c:pt>
                <c:pt idx="51">
                  <c:v>42916</c:v>
                </c:pt>
                <c:pt idx="52">
                  <c:v>42886</c:v>
                </c:pt>
                <c:pt idx="53">
                  <c:v>42855</c:v>
                </c:pt>
                <c:pt idx="54">
                  <c:v>42825</c:v>
                </c:pt>
                <c:pt idx="55">
                  <c:v>42794</c:v>
                </c:pt>
                <c:pt idx="56">
                  <c:v>42735</c:v>
                </c:pt>
                <c:pt idx="57">
                  <c:v>42704</c:v>
                </c:pt>
                <c:pt idx="58">
                  <c:v>42674</c:v>
                </c:pt>
                <c:pt idx="59">
                  <c:v>42643</c:v>
                </c:pt>
                <c:pt idx="60">
                  <c:v>42613</c:v>
                </c:pt>
                <c:pt idx="61">
                  <c:v>42582</c:v>
                </c:pt>
                <c:pt idx="62">
                  <c:v>42551</c:v>
                </c:pt>
                <c:pt idx="63">
                  <c:v>42521</c:v>
                </c:pt>
                <c:pt idx="64">
                  <c:v>42490</c:v>
                </c:pt>
                <c:pt idx="65">
                  <c:v>42460</c:v>
                </c:pt>
                <c:pt idx="66">
                  <c:v>42429</c:v>
                </c:pt>
                <c:pt idx="67">
                  <c:v>42369</c:v>
                </c:pt>
                <c:pt idx="68">
                  <c:v>42338</c:v>
                </c:pt>
                <c:pt idx="69">
                  <c:v>42308</c:v>
                </c:pt>
                <c:pt idx="70">
                  <c:v>42277</c:v>
                </c:pt>
                <c:pt idx="71">
                  <c:v>42247</c:v>
                </c:pt>
                <c:pt idx="72">
                  <c:v>42216</c:v>
                </c:pt>
                <c:pt idx="73">
                  <c:v>42185</c:v>
                </c:pt>
                <c:pt idx="74">
                  <c:v>42155</c:v>
                </c:pt>
                <c:pt idx="75">
                  <c:v>42124</c:v>
                </c:pt>
                <c:pt idx="76">
                  <c:v>42094</c:v>
                </c:pt>
                <c:pt idx="77">
                  <c:v>42063</c:v>
                </c:pt>
                <c:pt idx="78">
                  <c:v>42004</c:v>
                </c:pt>
                <c:pt idx="79">
                  <c:v>41973</c:v>
                </c:pt>
                <c:pt idx="80">
                  <c:v>41943</c:v>
                </c:pt>
                <c:pt idx="81">
                  <c:v>41912</c:v>
                </c:pt>
                <c:pt idx="82">
                  <c:v>41882</c:v>
                </c:pt>
                <c:pt idx="83">
                  <c:v>41851</c:v>
                </c:pt>
                <c:pt idx="84">
                  <c:v>41820</c:v>
                </c:pt>
                <c:pt idx="85">
                  <c:v>41790</c:v>
                </c:pt>
                <c:pt idx="86">
                  <c:v>41759</c:v>
                </c:pt>
                <c:pt idx="87">
                  <c:v>41729</c:v>
                </c:pt>
                <c:pt idx="88">
                  <c:v>41698</c:v>
                </c:pt>
                <c:pt idx="89">
                  <c:v>41639</c:v>
                </c:pt>
                <c:pt idx="90">
                  <c:v>41608</c:v>
                </c:pt>
                <c:pt idx="91">
                  <c:v>41578</c:v>
                </c:pt>
                <c:pt idx="92">
                  <c:v>41547</c:v>
                </c:pt>
                <c:pt idx="93">
                  <c:v>41517</c:v>
                </c:pt>
                <c:pt idx="94">
                  <c:v>41486</c:v>
                </c:pt>
                <c:pt idx="95">
                  <c:v>41455</c:v>
                </c:pt>
                <c:pt idx="96">
                  <c:v>41425</c:v>
                </c:pt>
                <c:pt idx="97">
                  <c:v>41394</c:v>
                </c:pt>
                <c:pt idx="98">
                  <c:v>41364</c:v>
                </c:pt>
                <c:pt idx="99">
                  <c:v>41333</c:v>
                </c:pt>
                <c:pt idx="100">
                  <c:v>41274</c:v>
                </c:pt>
                <c:pt idx="101">
                  <c:v>41243</c:v>
                </c:pt>
                <c:pt idx="102">
                  <c:v>41213</c:v>
                </c:pt>
                <c:pt idx="103">
                  <c:v>41182</c:v>
                </c:pt>
                <c:pt idx="104">
                  <c:v>41152</c:v>
                </c:pt>
                <c:pt idx="105">
                  <c:v>41121</c:v>
                </c:pt>
                <c:pt idx="106">
                  <c:v>41090</c:v>
                </c:pt>
                <c:pt idx="107">
                  <c:v>41060</c:v>
                </c:pt>
                <c:pt idx="108">
                  <c:v>41029</c:v>
                </c:pt>
                <c:pt idx="109">
                  <c:v>40999</c:v>
                </c:pt>
                <c:pt idx="110">
                  <c:v>40968</c:v>
                </c:pt>
                <c:pt idx="111">
                  <c:v>40939</c:v>
                </c:pt>
                <c:pt idx="112">
                  <c:v>40908</c:v>
                </c:pt>
                <c:pt idx="113">
                  <c:v>40877</c:v>
                </c:pt>
                <c:pt idx="114">
                  <c:v>40847</c:v>
                </c:pt>
                <c:pt idx="115">
                  <c:v>40816</c:v>
                </c:pt>
                <c:pt idx="116">
                  <c:v>40786</c:v>
                </c:pt>
                <c:pt idx="117">
                  <c:v>40755</c:v>
                </c:pt>
                <c:pt idx="118">
                  <c:v>40724</c:v>
                </c:pt>
                <c:pt idx="119">
                  <c:v>40694</c:v>
                </c:pt>
                <c:pt idx="120">
                  <c:v>40663</c:v>
                </c:pt>
                <c:pt idx="121">
                  <c:v>40633</c:v>
                </c:pt>
                <c:pt idx="122">
                  <c:v>40602</c:v>
                </c:pt>
                <c:pt idx="123">
                  <c:v>40574</c:v>
                </c:pt>
              </c:numCache>
            </c:numRef>
          </c:cat>
          <c:val>
            <c:numRef>
              <c:f>Sheet1!$B$3:$B$126</c:f>
              <c:numCache>
                <c:formatCode>General</c:formatCode>
                <c:ptCount val="124"/>
                <c:pt idx="0">
                  <c:v>6.7</c:v>
                </c:pt>
                <c:pt idx="1">
                  <c:v>12.5</c:v>
                </c:pt>
                <c:pt idx="2">
                  <c:v>13.7</c:v>
                </c:pt>
                <c:pt idx="3">
                  <c:v>14.9</c:v>
                </c:pt>
                <c:pt idx="4">
                  <c:v>16.399999999999999</c:v>
                </c:pt>
                <c:pt idx="5">
                  <c:v>18.100000000000001</c:v>
                </c:pt>
                <c:pt idx="6">
                  <c:v>20.7</c:v>
                </c:pt>
                <c:pt idx="7">
                  <c:v>23</c:v>
                </c:pt>
                <c:pt idx="8">
                  <c:v>25.7</c:v>
                </c:pt>
                <c:pt idx="9">
                  <c:v>29.6</c:v>
                </c:pt>
                <c:pt idx="10">
                  <c:v>33.9</c:v>
                </c:pt>
                <c:pt idx="11">
                  <c:v>33.799999999999997</c:v>
                </c:pt>
                <c:pt idx="12">
                  <c:v>-3.9</c:v>
                </c:pt>
                <c:pt idx="13">
                  <c:v>-4.8</c:v>
                </c:pt>
                <c:pt idx="14">
                  <c:v>-5.9</c:v>
                </c:pt>
                <c:pt idx="15">
                  <c:v>-7.2</c:v>
                </c:pt>
                <c:pt idx="16">
                  <c:v>-8.6</c:v>
                </c:pt>
                <c:pt idx="17">
                  <c:v>-9.9</c:v>
                </c:pt>
                <c:pt idx="18">
                  <c:v>-11.4</c:v>
                </c:pt>
                <c:pt idx="19">
                  <c:v>-13.5</c:v>
                </c:pt>
                <c:pt idx="20">
                  <c:v>-16.2</c:v>
                </c:pt>
                <c:pt idx="21">
                  <c:v>-19</c:v>
                </c:pt>
                <c:pt idx="22">
                  <c:v>-20.5</c:v>
                </c:pt>
                <c:pt idx="23">
                  <c:v>8</c:v>
                </c:pt>
                <c:pt idx="24">
                  <c:v>8</c:v>
                </c:pt>
                <c:pt idx="25">
                  <c:v>8.1</c:v>
                </c:pt>
                <c:pt idx="26">
                  <c:v>8.1999999999999993</c:v>
                </c:pt>
                <c:pt idx="27">
                  <c:v>8.1999999999999993</c:v>
                </c:pt>
                <c:pt idx="28">
                  <c:v>8.3000000000000007</c:v>
                </c:pt>
                <c:pt idx="29">
                  <c:v>8.4</c:v>
                </c:pt>
                <c:pt idx="30">
                  <c:v>8.1</c:v>
                </c:pt>
                <c:pt idx="31">
                  <c:v>8</c:v>
                </c:pt>
                <c:pt idx="32">
                  <c:v>8.3000000000000007</c:v>
                </c:pt>
                <c:pt idx="33">
                  <c:v>8.1999999999999993</c:v>
                </c:pt>
                <c:pt idx="34">
                  <c:v>9</c:v>
                </c:pt>
                <c:pt idx="35">
                  <c:v>9.1</c:v>
                </c:pt>
                <c:pt idx="36">
                  <c:v>9.1999999999999993</c:v>
                </c:pt>
                <c:pt idx="37">
                  <c:v>9.3000000000000007</c:v>
                </c:pt>
                <c:pt idx="38">
                  <c:v>9.3000000000000007</c:v>
                </c:pt>
                <c:pt idx="39">
                  <c:v>9.3000000000000007</c:v>
                </c:pt>
                <c:pt idx="40">
                  <c:v>9.4</c:v>
                </c:pt>
                <c:pt idx="41">
                  <c:v>9.5</c:v>
                </c:pt>
                <c:pt idx="42">
                  <c:v>9.6999999999999993</c:v>
                </c:pt>
                <c:pt idx="43">
                  <c:v>9.8000000000000007</c:v>
                </c:pt>
                <c:pt idx="44">
                  <c:v>9.6999999999999993</c:v>
                </c:pt>
                <c:pt idx="45">
                  <c:v>10.199999999999999</c:v>
                </c:pt>
                <c:pt idx="46">
                  <c:v>10.3</c:v>
                </c:pt>
                <c:pt idx="47">
                  <c:v>10.3</c:v>
                </c:pt>
                <c:pt idx="48">
                  <c:v>10.4</c:v>
                </c:pt>
                <c:pt idx="49">
                  <c:v>10.4</c:v>
                </c:pt>
                <c:pt idx="50">
                  <c:v>10.4</c:v>
                </c:pt>
                <c:pt idx="51">
                  <c:v>10.4</c:v>
                </c:pt>
                <c:pt idx="52">
                  <c:v>10.3</c:v>
                </c:pt>
                <c:pt idx="53">
                  <c:v>10.199999999999999</c:v>
                </c:pt>
                <c:pt idx="54">
                  <c:v>10</c:v>
                </c:pt>
                <c:pt idx="55">
                  <c:v>9.5</c:v>
                </c:pt>
                <c:pt idx="56">
                  <c:v>10.4</c:v>
                </c:pt>
                <c:pt idx="57">
                  <c:v>10.4</c:v>
                </c:pt>
                <c:pt idx="58">
                  <c:v>10.3</c:v>
                </c:pt>
                <c:pt idx="59">
                  <c:v>10.4</c:v>
                </c:pt>
                <c:pt idx="60">
                  <c:v>10.3</c:v>
                </c:pt>
                <c:pt idx="61">
                  <c:v>10.3</c:v>
                </c:pt>
                <c:pt idx="62">
                  <c:v>10.3</c:v>
                </c:pt>
                <c:pt idx="63">
                  <c:v>10.199999999999999</c:v>
                </c:pt>
                <c:pt idx="64">
                  <c:v>10.3</c:v>
                </c:pt>
                <c:pt idx="65">
                  <c:v>10.3</c:v>
                </c:pt>
                <c:pt idx="66">
                  <c:v>10.199999999999999</c:v>
                </c:pt>
                <c:pt idx="67">
                  <c:v>10.7</c:v>
                </c:pt>
                <c:pt idx="68">
                  <c:v>10.6</c:v>
                </c:pt>
                <c:pt idx="69">
                  <c:v>10.6</c:v>
                </c:pt>
                <c:pt idx="70">
                  <c:v>10.5</c:v>
                </c:pt>
                <c:pt idx="71">
                  <c:v>10.5</c:v>
                </c:pt>
                <c:pt idx="72">
                  <c:v>10.4</c:v>
                </c:pt>
                <c:pt idx="73">
                  <c:v>10.4</c:v>
                </c:pt>
                <c:pt idx="74">
                  <c:v>10.4</c:v>
                </c:pt>
                <c:pt idx="75">
                  <c:v>10.4</c:v>
                </c:pt>
                <c:pt idx="76">
                  <c:v>10.6</c:v>
                </c:pt>
                <c:pt idx="77">
                  <c:v>10.7</c:v>
                </c:pt>
                <c:pt idx="78">
                  <c:v>12</c:v>
                </c:pt>
                <c:pt idx="79">
                  <c:v>12</c:v>
                </c:pt>
                <c:pt idx="80">
                  <c:v>12</c:v>
                </c:pt>
                <c:pt idx="81">
                  <c:v>12</c:v>
                </c:pt>
                <c:pt idx="82">
                  <c:v>12.1</c:v>
                </c:pt>
                <c:pt idx="83">
                  <c:v>12.1</c:v>
                </c:pt>
                <c:pt idx="84">
                  <c:v>12.1</c:v>
                </c:pt>
                <c:pt idx="85">
                  <c:v>12.1</c:v>
                </c:pt>
                <c:pt idx="86">
                  <c:v>12</c:v>
                </c:pt>
                <c:pt idx="87">
                  <c:v>12</c:v>
                </c:pt>
                <c:pt idx="88">
                  <c:v>11.8</c:v>
                </c:pt>
                <c:pt idx="89">
                  <c:v>13.1</c:v>
                </c:pt>
                <c:pt idx="90">
                  <c:v>13</c:v>
                </c:pt>
                <c:pt idx="91">
                  <c:v>13</c:v>
                </c:pt>
                <c:pt idx="92">
                  <c:v>12.9</c:v>
                </c:pt>
                <c:pt idx="93">
                  <c:v>12.8</c:v>
                </c:pt>
                <c:pt idx="94">
                  <c:v>12.8</c:v>
                </c:pt>
                <c:pt idx="95">
                  <c:v>12.7</c:v>
                </c:pt>
                <c:pt idx="96">
                  <c:v>12.6</c:v>
                </c:pt>
                <c:pt idx="97">
                  <c:v>12.5</c:v>
                </c:pt>
                <c:pt idx="98">
                  <c:v>12.4</c:v>
                </c:pt>
                <c:pt idx="99">
                  <c:v>12.3</c:v>
                </c:pt>
                <c:pt idx="100">
                  <c:v>14.3</c:v>
                </c:pt>
                <c:pt idx="101">
                  <c:v>14.2</c:v>
                </c:pt>
                <c:pt idx="102">
                  <c:v>14.1</c:v>
                </c:pt>
                <c:pt idx="103">
                  <c:v>14.1</c:v>
                </c:pt>
                <c:pt idx="104">
                  <c:v>14.1</c:v>
                </c:pt>
                <c:pt idx="105">
                  <c:v>14.2</c:v>
                </c:pt>
                <c:pt idx="106">
                  <c:v>14.4</c:v>
                </c:pt>
                <c:pt idx="107">
                  <c:v>14.5</c:v>
                </c:pt>
                <c:pt idx="108">
                  <c:v>14.7</c:v>
                </c:pt>
                <c:pt idx="109">
                  <c:v>14.8</c:v>
                </c:pt>
                <c:pt idx="110">
                  <c:v>14.7</c:v>
                </c:pt>
                <c:pt idx="111">
                  <c:v>13.1</c:v>
                </c:pt>
                <c:pt idx="112">
                  <c:v>17.100000000000001</c:v>
                </c:pt>
                <c:pt idx="113">
                  <c:v>17</c:v>
                </c:pt>
                <c:pt idx="114">
                  <c:v>17</c:v>
                </c:pt>
                <c:pt idx="115">
                  <c:v>17</c:v>
                </c:pt>
                <c:pt idx="116">
                  <c:v>16.899999999999999</c:v>
                </c:pt>
                <c:pt idx="117">
                  <c:v>16.8</c:v>
                </c:pt>
                <c:pt idx="118">
                  <c:v>16.8</c:v>
                </c:pt>
                <c:pt idx="119">
                  <c:v>16.600000000000001</c:v>
                </c:pt>
                <c:pt idx="120">
                  <c:v>16.5</c:v>
                </c:pt>
                <c:pt idx="121">
                  <c:v>16.34</c:v>
                </c:pt>
                <c:pt idx="122">
                  <c:v>15.8</c:v>
                </c:pt>
                <c:pt idx="123">
                  <c:v>19.899999999999999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EB-4BF0-AC7D-CE9CDC69D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6460079"/>
        <c:axId val="465103999"/>
      </c:lineChart>
      <c:dateAx>
        <c:axId val="626460079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5103999"/>
        <c:crosses val="autoZero"/>
        <c:auto val="1"/>
        <c:lblOffset val="100"/>
        <c:baseTimeUnit val="months"/>
      </c:dateAx>
      <c:valAx>
        <c:axId val="465103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26460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 b="0"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中国：城镇：失业率（月）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3"/>
              <c:layout>
                <c:manualLayout>
                  <c:x val="-0.10581426472104506"/>
                  <c:y val="-3.78810263595644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A9-4E6E-BA42-6FE2649EFF5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导出数据!$A$3:$A$46</c:f>
              <c:numCache>
                <c:formatCode>yyyy\-mm\-dd</c:formatCode>
                <c:ptCount val="44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  <c:pt idx="37">
                  <c:v>43496</c:v>
                </c:pt>
                <c:pt idx="38">
                  <c:v>43465</c:v>
                </c:pt>
                <c:pt idx="39">
                  <c:v>43434</c:v>
                </c:pt>
                <c:pt idx="40">
                  <c:v>43404</c:v>
                </c:pt>
                <c:pt idx="41">
                  <c:v>43373</c:v>
                </c:pt>
                <c:pt idx="42">
                  <c:v>43343</c:v>
                </c:pt>
                <c:pt idx="43">
                  <c:v>43312</c:v>
                </c:pt>
              </c:numCache>
            </c:numRef>
          </c:cat>
          <c:val>
            <c:numRef>
              <c:f>导出数据!$B$3:$B$46</c:f>
              <c:numCache>
                <c:formatCode>General</c:formatCode>
                <c:ptCount val="44"/>
                <c:pt idx="0">
                  <c:v>5.5</c:v>
                </c:pt>
                <c:pt idx="1">
                  <c:v>5.3</c:v>
                </c:pt>
                <c:pt idx="2">
                  <c:v>5.0999999999999996</c:v>
                </c:pt>
                <c:pt idx="3">
                  <c:v>5</c:v>
                </c:pt>
                <c:pt idx="4">
                  <c:v>4.9000000000000004</c:v>
                </c:pt>
                <c:pt idx="5">
                  <c:v>4.9000000000000004</c:v>
                </c:pt>
                <c:pt idx="6">
                  <c:v>5.0999999999999996</c:v>
                </c:pt>
                <c:pt idx="7">
                  <c:v>5.0999999999999996</c:v>
                </c:pt>
                <c:pt idx="8">
                  <c:v>5</c:v>
                </c:pt>
                <c:pt idx="9">
                  <c:v>5</c:v>
                </c:pt>
                <c:pt idx="10">
                  <c:v>5.0999999999999996</c:v>
                </c:pt>
                <c:pt idx="11">
                  <c:v>5.3</c:v>
                </c:pt>
                <c:pt idx="12">
                  <c:v>5.5</c:v>
                </c:pt>
                <c:pt idx="13">
                  <c:v>5.4</c:v>
                </c:pt>
                <c:pt idx="14">
                  <c:v>5.2</c:v>
                </c:pt>
                <c:pt idx="15">
                  <c:v>5.2</c:v>
                </c:pt>
                <c:pt idx="16">
                  <c:v>5.3</c:v>
                </c:pt>
                <c:pt idx="17">
                  <c:v>5.4</c:v>
                </c:pt>
                <c:pt idx="18">
                  <c:v>5.6</c:v>
                </c:pt>
                <c:pt idx="19">
                  <c:v>5.7</c:v>
                </c:pt>
                <c:pt idx="20">
                  <c:v>5.7</c:v>
                </c:pt>
                <c:pt idx="21">
                  <c:v>5.9</c:v>
                </c:pt>
                <c:pt idx="22">
                  <c:v>6</c:v>
                </c:pt>
                <c:pt idx="23">
                  <c:v>5.9</c:v>
                </c:pt>
                <c:pt idx="24">
                  <c:v>6.2</c:v>
                </c:pt>
                <c:pt idx="25">
                  <c:v>5.3</c:v>
                </c:pt>
                <c:pt idx="26">
                  <c:v>5.2</c:v>
                </c:pt>
                <c:pt idx="27">
                  <c:v>5.0999999999999996</c:v>
                </c:pt>
                <c:pt idx="28">
                  <c:v>5.0999999999999996</c:v>
                </c:pt>
                <c:pt idx="29">
                  <c:v>5.2</c:v>
                </c:pt>
                <c:pt idx="30">
                  <c:v>5.2</c:v>
                </c:pt>
                <c:pt idx="31">
                  <c:v>5.3</c:v>
                </c:pt>
                <c:pt idx="32">
                  <c:v>5.0999999999999996</c:v>
                </c:pt>
                <c:pt idx="33">
                  <c:v>5</c:v>
                </c:pt>
                <c:pt idx="34">
                  <c:v>5</c:v>
                </c:pt>
                <c:pt idx="35">
                  <c:v>5.2</c:v>
                </c:pt>
                <c:pt idx="36">
                  <c:v>5.3</c:v>
                </c:pt>
                <c:pt idx="37">
                  <c:v>5.0999999999999996</c:v>
                </c:pt>
                <c:pt idx="38">
                  <c:v>4.9000000000000004</c:v>
                </c:pt>
                <c:pt idx="39">
                  <c:v>4.8</c:v>
                </c:pt>
                <c:pt idx="40">
                  <c:v>4.9000000000000004</c:v>
                </c:pt>
                <c:pt idx="41">
                  <c:v>4.9000000000000004</c:v>
                </c:pt>
                <c:pt idx="42">
                  <c:v>5</c:v>
                </c:pt>
                <c:pt idx="43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A9-4E6E-BA42-6FE2649EF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517391"/>
        <c:axId val="1"/>
      </c:lineChart>
      <c:dateAx>
        <c:axId val="631517391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31517391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中国：出口金额合计终值同比：美元（月）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5.3683922213092462E-2"/>
                  <c:y val="6.62917961292375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EE-4380-B3D6-6ED34B46B4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导出数据!$A$3:$A$70</c:f>
              <c:numCache>
                <c:formatCode>yyyy\-mm\-dd</c:formatCode>
                <c:ptCount val="68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  <c:pt idx="37">
                  <c:v>43496</c:v>
                </c:pt>
                <c:pt idx="38">
                  <c:v>43465</c:v>
                </c:pt>
                <c:pt idx="39">
                  <c:v>43434</c:v>
                </c:pt>
                <c:pt idx="40">
                  <c:v>43404</c:v>
                </c:pt>
                <c:pt idx="41">
                  <c:v>43373</c:v>
                </c:pt>
                <c:pt idx="42">
                  <c:v>43343</c:v>
                </c:pt>
                <c:pt idx="43">
                  <c:v>43312</c:v>
                </c:pt>
                <c:pt idx="44">
                  <c:v>43281</c:v>
                </c:pt>
                <c:pt idx="45">
                  <c:v>43251</c:v>
                </c:pt>
                <c:pt idx="46">
                  <c:v>43220</c:v>
                </c:pt>
                <c:pt idx="47">
                  <c:v>43190</c:v>
                </c:pt>
                <c:pt idx="48">
                  <c:v>43159</c:v>
                </c:pt>
                <c:pt idx="49">
                  <c:v>43131</c:v>
                </c:pt>
                <c:pt idx="50">
                  <c:v>43100</c:v>
                </c:pt>
                <c:pt idx="51">
                  <c:v>43069</c:v>
                </c:pt>
                <c:pt idx="52">
                  <c:v>43039</c:v>
                </c:pt>
                <c:pt idx="53">
                  <c:v>43008</c:v>
                </c:pt>
                <c:pt idx="54">
                  <c:v>42978</c:v>
                </c:pt>
                <c:pt idx="55">
                  <c:v>42947</c:v>
                </c:pt>
                <c:pt idx="56">
                  <c:v>42916</c:v>
                </c:pt>
                <c:pt idx="57">
                  <c:v>42886</c:v>
                </c:pt>
                <c:pt idx="58">
                  <c:v>42855</c:v>
                </c:pt>
                <c:pt idx="59">
                  <c:v>42825</c:v>
                </c:pt>
                <c:pt idx="60">
                  <c:v>42794</c:v>
                </c:pt>
                <c:pt idx="61">
                  <c:v>42766</c:v>
                </c:pt>
                <c:pt idx="62">
                  <c:v>42735</c:v>
                </c:pt>
                <c:pt idx="63">
                  <c:v>42704</c:v>
                </c:pt>
                <c:pt idx="64">
                  <c:v>42674</c:v>
                </c:pt>
                <c:pt idx="65">
                  <c:v>42643</c:v>
                </c:pt>
                <c:pt idx="66">
                  <c:v>42613</c:v>
                </c:pt>
                <c:pt idx="67">
                  <c:v>42582</c:v>
                </c:pt>
              </c:numCache>
            </c:numRef>
          </c:cat>
          <c:val>
            <c:numRef>
              <c:f>导出数据!$B$3:$B$70</c:f>
              <c:numCache>
                <c:formatCode>General</c:formatCode>
                <c:ptCount val="68"/>
                <c:pt idx="0">
                  <c:v>6.2</c:v>
                </c:pt>
                <c:pt idx="1">
                  <c:v>24.1</c:v>
                </c:pt>
                <c:pt idx="2">
                  <c:v>20.9</c:v>
                </c:pt>
                <c:pt idx="3">
                  <c:v>22</c:v>
                </c:pt>
                <c:pt idx="4">
                  <c:v>27.1</c:v>
                </c:pt>
                <c:pt idx="5">
                  <c:v>28.1</c:v>
                </c:pt>
                <c:pt idx="6">
                  <c:v>25.6</c:v>
                </c:pt>
                <c:pt idx="7">
                  <c:v>19.3</c:v>
                </c:pt>
                <c:pt idx="8">
                  <c:v>32.200000000000003</c:v>
                </c:pt>
                <c:pt idx="9">
                  <c:v>27.9</c:v>
                </c:pt>
                <c:pt idx="10">
                  <c:v>32.299999999999997</c:v>
                </c:pt>
                <c:pt idx="11">
                  <c:v>30.6</c:v>
                </c:pt>
                <c:pt idx="12">
                  <c:v>154.9</c:v>
                </c:pt>
                <c:pt idx="13">
                  <c:v>24.8</c:v>
                </c:pt>
                <c:pt idx="14">
                  <c:v>18.100000000000001</c:v>
                </c:pt>
                <c:pt idx="15">
                  <c:v>21.1</c:v>
                </c:pt>
                <c:pt idx="16">
                  <c:v>11.4</c:v>
                </c:pt>
                <c:pt idx="17">
                  <c:v>9.9</c:v>
                </c:pt>
                <c:pt idx="18">
                  <c:v>9.5</c:v>
                </c:pt>
                <c:pt idx="19">
                  <c:v>7.2</c:v>
                </c:pt>
                <c:pt idx="20">
                  <c:v>0.5</c:v>
                </c:pt>
                <c:pt idx="21">
                  <c:v>-3.3</c:v>
                </c:pt>
                <c:pt idx="22">
                  <c:v>3.4</c:v>
                </c:pt>
                <c:pt idx="23">
                  <c:v>-6.6</c:v>
                </c:pt>
                <c:pt idx="24">
                  <c:v>-40.6</c:v>
                </c:pt>
                <c:pt idx="25">
                  <c:v>-2.9</c:v>
                </c:pt>
                <c:pt idx="26">
                  <c:v>7.9</c:v>
                </c:pt>
                <c:pt idx="27">
                  <c:v>-1.3</c:v>
                </c:pt>
                <c:pt idx="28">
                  <c:v>-0.8</c:v>
                </c:pt>
                <c:pt idx="29">
                  <c:v>-3.2</c:v>
                </c:pt>
                <c:pt idx="30">
                  <c:v>-1</c:v>
                </c:pt>
                <c:pt idx="31">
                  <c:v>3.4</c:v>
                </c:pt>
                <c:pt idx="32">
                  <c:v>-1.5</c:v>
                </c:pt>
                <c:pt idx="33">
                  <c:v>1.1000000000000001</c:v>
                </c:pt>
                <c:pt idx="34">
                  <c:v>-2.7</c:v>
                </c:pt>
                <c:pt idx="35">
                  <c:v>14</c:v>
                </c:pt>
                <c:pt idx="36">
                  <c:v>-20.7</c:v>
                </c:pt>
                <c:pt idx="37">
                  <c:v>9.3000000000000007</c:v>
                </c:pt>
                <c:pt idx="38">
                  <c:v>-4.4000000000000004</c:v>
                </c:pt>
                <c:pt idx="39">
                  <c:v>3.9</c:v>
                </c:pt>
                <c:pt idx="40">
                  <c:v>14.3</c:v>
                </c:pt>
                <c:pt idx="41">
                  <c:v>13.9</c:v>
                </c:pt>
                <c:pt idx="42">
                  <c:v>9.6</c:v>
                </c:pt>
                <c:pt idx="43">
                  <c:v>11.6</c:v>
                </c:pt>
                <c:pt idx="44">
                  <c:v>10.7</c:v>
                </c:pt>
                <c:pt idx="45">
                  <c:v>11.9</c:v>
                </c:pt>
                <c:pt idx="46">
                  <c:v>11.9</c:v>
                </c:pt>
                <c:pt idx="47">
                  <c:v>-3</c:v>
                </c:pt>
                <c:pt idx="48">
                  <c:v>43.6</c:v>
                </c:pt>
                <c:pt idx="49">
                  <c:v>10.7</c:v>
                </c:pt>
                <c:pt idx="50">
                  <c:v>10.9</c:v>
                </c:pt>
                <c:pt idx="51">
                  <c:v>11.5</c:v>
                </c:pt>
                <c:pt idx="52">
                  <c:v>6.3</c:v>
                </c:pt>
                <c:pt idx="53">
                  <c:v>7.9</c:v>
                </c:pt>
                <c:pt idx="54">
                  <c:v>4.9000000000000004</c:v>
                </c:pt>
                <c:pt idx="55">
                  <c:v>6.4</c:v>
                </c:pt>
                <c:pt idx="56">
                  <c:v>10.3</c:v>
                </c:pt>
                <c:pt idx="57">
                  <c:v>7.6</c:v>
                </c:pt>
                <c:pt idx="58">
                  <c:v>6.5</c:v>
                </c:pt>
                <c:pt idx="59">
                  <c:v>15.4</c:v>
                </c:pt>
                <c:pt idx="60">
                  <c:v>-2.4</c:v>
                </c:pt>
                <c:pt idx="61">
                  <c:v>6.6</c:v>
                </c:pt>
                <c:pt idx="62">
                  <c:v>-6.2</c:v>
                </c:pt>
                <c:pt idx="63">
                  <c:v>-1.5</c:v>
                </c:pt>
                <c:pt idx="64">
                  <c:v>-7.9</c:v>
                </c:pt>
                <c:pt idx="65">
                  <c:v>-10.4</c:v>
                </c:pt>
                <c:pt idx="66">
                  <c:v>-3.8</c:v>
                </c:pt>
                <c:pt idx="67">
                  <c:v>-6.5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EE-4380-B3D6-6ED34B46B47C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中国：进口总额终值累计同比：美元（月）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67"/>
              <c:layout>
                <c:manualLayout>
                  <c:x val="-4.272801972062449E-2"/>
                  <c:y val="-8.99674376039654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EE-4380-B3D6-6ED34B46B4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导出数据!$A$3:$A$70</c:f>
              <c:numCache>
                <c:formatCode>yyyy\-mm\-dd</c:formatCode>
                <c:ptCount val="68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  <c:pt idx="37">
                  <c:v>43496</c:v>
                </c:pt>
                <c:pt idx="38">
                  <c:v>43465</c:v>
                </c:pt>
                <c:pt idx="39">
                  <c:v>43434</c:v>
                </c:pt>
                <c:pt idx="40">
                  <c:v>43404</c:v>
                </c:pt>
                <c:pt idx="41">
                  <c:v>43373</c:v>
                </c:pt>
                <c:pt idx="42">
                  <c:v>43343</c:v>
                </c:pt>
                <c:pt idx="43">
                  <c:v>43312</c:v>
                </c:pt>
                <c:pt idx="44">
                  <c:v>43281</c:v>
                </c:pt>
                <c:pt idx="45">
                  <c:v>43251</c:v>
                </c:pt>
                <c:pt idx="46">
                  <c:v>43220</c:v>
                </c:pt>
                <c:pt idx="47">
                  <c:v>43190</c:v>
                </c:pt>
                <c:pt idx="48">
                  <c:v>43159</c:v>
                </c:pt>
                <c:pt idx="49">
                  <c:v>43131</c:v>
                </c:pt>
                <c:pt idx="50">
                  <c:v>43100</c:v>
                </c:pt>
                <c:pt idx="51">
                  <c:v>43069</c:v>
                </c:pt>
                <c:pt idx="52">
                  <c:v>43039</c:v>
                </c:pt>
                <c:pt idx="53">
                  <c:v>43008</c:v>
                </c:pt>
                <c:pt idx="54">
                  <c:v>42978</c:v>
                </c:pt>
                <c:pt idx="55">
                  <c:v>42947</c:v>
                </c:pt>
                <c:pt idx="56">
                  <c:v>42916</c:v>
                </c:pt>
                <c:pt idx="57">
                  <c:v>42886</c:v>
                </c:pt>
                <c:pt idx="58">
                  <c:v>42855</c:v>
                </c:pt>
                <c:pt idx="59">
                  <c:v>42825</c:v>
                </c:pt>
                <c:pt idx="60">
                  <c:v>42794</c:v>
                </c:pt>
                <c:pt idx="61">
                  <c:v>42766</c:v>
                </c:pt>
                <c:pt idx="62">
                  <c:v>42735</c:v>
                </c:pt>
                <c:pt idx="63">
                  <c:v>42704</c:v>
                </c:pt>
                <c:pt idx="64">
                  <c:v>42674</c:v>
                </c:pt>
                <c:pt idx="65">
                  <c:v>42643</c:v>
                </c:pt>
                <c:pt idx="66">
                  <c:v>42613</c:v>
                </c:pt>
                <c:pt idx="67">
                  <c:v>42582</c:v>
                </c:pt>
              </c:numCache>
            </c:numRef>
          </c:cat>
          <c:val>
            <c:numRef>
              <c:f>导出数据!$C$3:$C$70</c:f>
              <c:numCache>
                <c:formatCode>General</c:formatCode>
                <c:ptCount val="68"/>
                <c:pt idx="0">
                  <c:v>15.5</c:v>
                </c:pt>
                <c:pt idx="1">
                  <c:v>19.8</c:v>
                </c:pt>
                <c:pt idx="2">
                  <c:v>30.1</c:v>
                </c:pt>
                <c:pt idx="3">
                  <c:v>31.4</c:v>
                </c:pt>
                <c:pt idx="4">
                  <c:v>31.4</c:v>
                </c:pt>
                <c:pt idx="5">
                  <c:v>32.6</c:v>
                </c:pt>
                <c:pt idx="6">
                  <c:v>34.799999999999997</c:v>
                </c:pt>
                <c:pt idx="7">
                  <c:v>34.9</c:v>
                </c:pt>
                <c:pt idx="8">
                  <c:v>36</c:v>
                </c:pt>
                <c:pt idx="9">
                  <c:v>35.6</c:v>
                </c:pt>
                <c:pt idx="10">
                  <c:v>31.9</c:v>
                </c:pt>
                <c:pt idx="11">
                  <c:v>28</c:v>
                </c:pt>
                <c:pt idx="12">
                  <c:v>22.2</c:v>
                </c:pt>
                <c:pt idx="13">
                  <c:v>26.6</c:v>
                </c:pt>
                <c:pt idx="14">
                  <c:v>-1.1000000000000001</c:v>
                </c:pt>
                <c:pt idx="15">
                  <c:v>-1.6</c:v>
                </c:pt>
                <c:pt idx="16">
                  <c:v>-2.2999999999999998</c:v>
                </c:pt>
                <c:pt idx="17">
                  <c:v>-3.1</c:v>
                </c:pt>
                <c:pt idx="18">
                  <c:v>-5.2</c:v>
                </c:pt>
                <c:pt idx="19">
                  <c:v>-5.7</c:v>
                </c:pt>
                <c:pt idx="20">
                  <c:v>-6.4</c:v>
                </c:pt>
                <c:pt idx="21">
                  <c:v>-8.1999999999999993</c:v>
                </c:pt>
                <c:pt idx="22">
                  <c:v>-6</c:v>
                </c:pt>
                <c:pt idx="23">
                  <c:v>-2.9</c:v>
                </c:pt>
                <c:pt idx="24">
                  <c:v>-4.0999999999999996</c:v>
                </c:pt>
                <c:pt idx="25">
                  <c:v>-12.7</c:v>
                </c:pt>
                <c:pt idx="26">
                  <c:v>-2.7</c:v>
                </c:pt>
                <c:pt idx="27">
                  <c:v>-4.3</c:v>
                </c:pt>
                <c:pt idx="28">
                  <c:v>-4.9000000000000004</c:v>
                </c:pt>
                <c:pt idx="29">
                  <c:v>-4.7</c:v>
                </c:pt>
                <c:pt idx="30">
                  <c:v>-4.2</c:v>
                </c:pt>
                <c:pt idx="31">
                  <c:v>-4</c:v>
                </c:pt>
                <c:pt idx="32">
                  <c:v>-3.9</c:v>
                </c:pt>
                <c:pt idx="33">
                  <c:v>-3.3</c:v>
                </c:pt>
                <c:pt idx="34">
                  <c:v>-1.9</c:v>
                </c:pt>
                <c:pt idx="35">
                  <c:v>-4.0999999999999996</c:v>
                </c:pt>
                <c:pt idx="36">
                  <c:v>-2.4</c:v>
                </c:pt>
                <c:pt idx="37">
                  <c:v>-0.9</c:v>
                </c:pt>
                <c:pt idx="38">
                  <c:v>15.8</c:v>
                </c:pt>
                <c:pt idx="39">
                  <c:v>18.3</c:v>
                </c:pt>
                <c:pt idx="40">
                  <c:v>20.2</c:v>
                </c:pt>
                <c:pt idx="41">
                  <c:v>20.2</c:v>
                </c:pt>
                <c:pt idx="42">
                  <c:v>21</c:v>
                </c:pt>
                <c:pt idx="43">
                  <c:v>21.1</c:v>
                </c:pt>
                <c:pt idx="44">
                  <c:v>20</c:v>
                </c:pt>
                <c:pt idx="45">
                  <c:v>21.4</c:v>
                </c:pt>
                <c:pt idx="46">
                  <c:v>20.100000000000001</c:v>
                </c:pt>
                <c:pt idx="47">
                  <c:v>19.399999999999999</c:v>
                </c:pt>
                <c:pt idx="48">
                  <c:v>22.2</c:v>
                </c:pt>
                <c:pt idx="49">
                  <c:v>37.6</c:v>
                </c:pt>
                <c:pt idx="50">
                  <c:v>15.9</c:v>
                </c:pt>
                <c:pt idx="51">
                  <c:v>17.3</c:v>
                </c:pt>
                <c:pt idx="52">
                  <c:v>17.3</c:v>
                </c:pt>
                <c:pt idx="53">
                  <c:v>17.3</c:v>
                </c:pt>
                <c:pt idx="54">
                  <c:v>17.100000000000001</c:v>
                </c:pt>
                <c:pt idx="55">
                  <c:v>17.7</c:v>
                </c:pt>
                <c:pt idx="56">
                  <c:v>18.8</c:v>
                </c:pt>
                <c:pt idx="57">
                  <c:v>19.3</c:v>
                </c:pt>
                <c:pt idx="58">
                  <c:v>20.7</c:v>
                </c:pt>
                <c:pt idx="59">
                  <c:v>24.3</c:v>
                </c:pt>
                <c:pt idx="60">
                  <c:v>26.8</c:v>
                </c:pt>
                <c:pt idx="61">
                  <c:v>17</c:v>
                </c:pt>
                <c:pt idx="62">
                  <c:v>-5.5</c:v>
                </c:pt>
                <c:pt idx="63">
                  <c:v>-6.4</c:v>
                </c:pt>
                <c:pt idx="64">
                  <c:v>-7.6</c:v>
                </c:pt>
                <c:pt idx="65">
                  <c:v>-8.3000000000000007</c:v>
                </c:pt>
                <c:pt idx="66">
                  <c:v>-9.1999999999999993</c:v>
                </c:pt>
                <c:pt idx="67">
                  <c:v>-10.7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EE-4380-B3D6-6ED34B46B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527375"/>
        <c:axId val="1"/>
      </c:lineChart>
      <c:dateAx>
        <c:axId val="631527375"/>
        <c:scaling>
          <c:orientation val="minMax"/>
        </c:scaling>
        <c:delete val="0"/>
        <c:axPos val="b"/>
        <c:numFmt formatCode="yy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31527375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 w="25400">
          <a:noFill/>
        </a:ln>
      </c:spPr>
      <c:txPr>
        <a:bodyPr rot="0" vert="horz"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'Sheet1 (2)'!$B$2</c:f>
              <c:strCache>
                <c:ptCount val="1"/>
                <c:pt idx="0">
                  <c:v>M2：供应量同比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6"/>
              <c:layout>
                <c:manualLayout>
                  <c:x val="-3.1590413943355114E-2"/>
                  <c:y val="-7.57620527191287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117561285231499E-2"/>
                      <c:h val="5.312813946928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FCC-460C-B469-0C9914BB73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(2)'!$A$3:$A$39</c:f>
              <c:numCache>
                <c:formatCode>yyyy\-mm\-dd</c:formatCode>
                <c:ptCount val="37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</c:numCache>
            </c:numRef>
          </c:cat>
          <c:val>
            <c:numRef>
              <c:f>'Sheet1 (2)'!$B$3:$B$39</c:f>
              <c:numCache>
                <c:formatCode>General</c:formatCode>
                <c:ptCount val="37"/>
                <c:pt idx="0">
                  <c:v>9.1999999999999993</c:v>
                </c:pt>
                <c:pt idx="1">
                  <c:v>9.8000000000000007</c:v>
                </c:pt>
                <c:pt idx="2">
                  <c:v>9</c:v>
                </c:pt>
                <c:pt idx="3">
                  <c:v>8.5</c:v>
                </c:pt>
                <c:pt idx="4">
                  <c:v>8.6999999999999993</c:v>
                </c:pt>
                <c:pt idx="5">
                  <c:v>8.3000000000000007</c:v>
                </c:pt>
                <c:pt idx="6">
                  <c:v>8.1999999999999993</c:v>
                </c:pt>
                <c:pt idx="7">
                  <c:v>8.3000000000000007</c:v>
                </c:pt>
                <c:pt idx="8">
                  <c:v>8.6</c:v>
                </c:pt>
                <c:pt idx="9">
                  <c:v>8.3000000000000007</c:v>
                </c:pt>
                <c:pt idx="10">
                  <c:v>8.1</c:v>
                </c:pt>
                <c:pt idx="11">
                  <c:v>9.4</c:v>
                </c:pt>
                <c:pt idx="12">
                  <c:v>10.1</c:v>
                </c:pt>
                <c:pt idx="13">
                  <c:v>9.4</c:v>
                </c:pt>
                <c:pt idx="14">
                  <c:v>10.1</c:v>
                </c:pt>
                <c:pt idx="15">
                  <c:v>10.7</c:v>
                </c:pt>
                <c:pt idx="16">
                  <c:v>10.5</c:v>
                </c:pt>
                <c:pt idx="17">
                  <c:v>10.9</c:v>
                </c:pt>
                <c:pt idx="18">
                  <c:v>10.4</c:v>
                </c:pt>
                <c:pt idx="19">
                  <c:v>10.7</c:v>
                </c:pt>
                <c:pt idx="20">
                  <c:v>11.1</c:v>
                </c:pt>
                <c:pt idx="21">
                  <c:v>11.1</c:v>
                </c:pt>
                <c:pt idx="22">
                  <c:v>11.1</c:v>
                </c:pt>
                <c:pt idx="23">
                  <c:v>10.1</c:v>
                </c:pt>
                <c:pt idx="24">
                  <c:v>8.8000000000000007</c:v>
                </c:pt>
                <c:pt idx="25">
                  <c:v>8.4</c:v>
                </c:pt>
                <c:pt idx="26">
                  <c:v>8.6999999999999993</c:v>
                </c:pt>
                <c:pt idx="27">
                  <c:v>8.1999999999999993</c:v>
                </c:pt>
                <c:pt idx="28">
                  <c:v>8.4</c:v>
                </c:pt>
                <c:pt idx="29">
                  <c:v>8.4</c:v>
                </c:pt>
                <c:pt idx="30">
                  <c:v>8.1999999999999993</c:v>
                </c:pt>
                <c:pt idx="31">
                  <c:v>8.1</c:v>
                </c:pt>
                <c:pt idx="32">
                  <c:v>8.5</c:v>
                </c:pt>
                <c:pt idx="33">
                  <c:v>8.5</c:v>
                </c:pt>
                <c:pt idx="34">
                  <c:v>8.5</c:v>
                </c:pt>
                <c:pt idx="35">
                  <c:v>8.6</c:v>
                </c:pt>
                <c:pt idx="36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79-45EF-91EA-B86FD0742E53}"/>
            </c:ext>
          </c:extLst>
        </c:ser>
        <c:ser>
          <c:idx val="1"/>
          <c:order val="1"/>
          <c:tx>
            <c:strRef>
              <c:f>'Sheet1 (2)'!$C$2</c:f>
              <c:strCache>
                <c:ptCount val="1"/>
                <c:pt idx="0">
                  <c:v>M1：供应量同比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6"/>
              <c:layout>
                <c:manualLayout>
                  <c:x val="-4.357298474945534E-2"/>
                  <c:y val="-3.0778333917146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CC-460C-B469-0C9914BB73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(2)'!$A$3:$A$39</c:f>
              <c:numCache>
                <c:formatCode>yyyy\-mm\-dd</c:formatCode>
                <c:ptCount val="37"/>
                <c:pt idx="0">
                  <c:v>44620</c:v>
                </c:pt>
                <c:pt idx="1">
                  <c:v>44592</c:v>
                </c:pt>
                <c:pt idx="2">
                  <c:v>44561</c:v>
                </c:pt>
                <c:pt idx="3">
                  <c:v>44530</c:v>
                </c:pt>
                <c:pt idx="4">
                  <c:v>44500</c:v>
                </c:pt>
                <c:pt idx="5">
                  <c:v>44469</c:v>
                </c:pt>
                <c:pt idx="6">
                  <c:v>44439</c:v>
                </c:pt>
                <c:pt idx="7">
                  <c:v>44408</c:v>
                </c:pt>
                <c:pt idx="8">
                  <c:v>44377</c:v>
                </c:pt>
                <c:pt idx="9">
                  <c:v>44347</c:v>
                </c:pt>
                <c:pt idx="10">
                  <c:v>44316</c:v>
                </c:pt>
                <c:pt idx="11">
                  <c:v>44286</c:v>
                </c:pt>
                <c:pt idx="12">
                  <c:v>44255</c:v>
                </c:pt>
                <c:pt idx="13">
                  <c:v>44227</c:v>
                </c:pt>
                <c:pt idx="14">
                  <c:v>44196</c:v>
                </c:pt>
                <c:pt idx="15">
                  <c:v>44165</c:v>
                </c:pt>
                <c:pt idx="16">
                  <c:v>44135</c:v>
                </c:pt>
                <c:pt idx="17">
                  <c:v>44104</c:v>
                </c:pt>
                <c:pt idx="18">
                  <c:v>44074</c:v>
                </c:pt>
                <c:pt idx="19">
                  <c:v>44043</c:v>
                </c:pt>
                <c:pt idx="20">
                  <c:v>44012</c:v>
                </c:pt>
                <c:pt idx="21">
                  <c:v>43982</c:v>
                </c:pt>
                <c:pt idx="22">
                  <c:v>43951</c:v>
                </c:pt>
                <c:pt idx="23">
                  <c:v>43921</c:v>
                </c:pt>
                <c:pt idx="24">
                  <c:v>43890</c:v>
                </c:pt>
                <c:pt idx="25">
                  <c:v>43861</c:v>
                </c:pt>
                <c:pt idx="26">
                  <c:v>43830</c:v>
                </c:pt>
                <c:pt idx="27">
                  <c:v>43799</c:v>
                </c:pt>
                <c:pt idx="28">
                  <c:v>43769</c:v>
                </c:pt>
                <c:pt idx="29">
                  <c:v>43738</c:v>
                </c:pt>
                <c:pt idx="30">
                  <c:v>43708</c:v>
                </c:pt>
                <c:pt idx="31">
                  <c:v>43677</c:v>
                </c:pt>
                <c:pt idx="32">
                  <c:v>43646</c:v>
                </c:pt>
                <c:pt idx="33">
                  <c:v>43616</c:v>
                </c:pt>
                <c:pt idx="34">
                  <c:v>43585</c:v>
                </c:pt>
                <c:pt idx="35">
                  <c:v>43555</c:v>
                </c:pt>
                <c:pt idx="36">
                  <c:v>43524</c:v>
                </c:pt>
              </c:numCache>
            </c:numRef>
          </c:cat>
          <c:val>
            <c:numRef>
              <c:f>'Sheet1 (2)'!$C$3:$C$39</c:f>
              <c:numCache>
                <c:formatCode>General</c:formatCode>
                <c:ptCount val="37"/>
                <c:pt idx="0">
                  <c:v>4.7</c:v>
                </c:pt>
                <c:pt idx="1">
                  <c:v>-1.9</c:v>
                </c:pt>
                <c:pt idx="2">
                  <c:v>3.5</c:v>
                </c:pt>
                <c:pt idx="3">
                  <c:v>3</c:v>
                </c:pt>
                <c:pt idx="4">
                  <c:v>2.8</c:v>
                </c:pt>
                <c:pt idx="5">
                  <c:v>3.7</c:v>
                </c:pt>
                <c:pt idx="6">
                  <c:v>4.2</c:v>
                </c:pt>
                <c:pt idx="7">
                  <c:v>4.9000000000000004</c:v>
                </c:pt>
                <c:pt idx="8">
                  <c:v>5.5</c:v>
                </c:pt>
                <c:pt idx="9">
                  <c:v>6.1</c:v>
                </c:pt>
                <c:pt idx="10">
                  <c:v>6.2</c:v>
                </c:pt>
                <c:pt idx="11">
                  <c:v>7.1</c:v>
                </c:pt>
                <c:pt idx="12">
                  <c:v>7.4</c:v>
                </c:pt>
                <c:pt idx="13">
                  <c:v>14.7</c:v>
                </c:pt>
                <c:pt idx="14">
                  <c:v>8.6</c:v>
                </c:pt>
                <c:pt idx="15">
                  <c:v>10</c:v>
                </c:pt>
                <c:pt idx="16">
                  <c:v>9.1</c:v>
                </c:pt>
                <c:pt idx="17">
                  <c:v>8.1</c:v>
                </c:pt>
                <c:pt idx="18">
                  <c:v>8</c:v>
                </c:pt>
                <c:pt idx="19">
                  <c:v>6.9</c:v>
                </c:pt>
                <c:pt idx="20">
                  <c:v>6.5</c:v>
                </c:pt>
                <c:pt idx="21">
                  <c:v>6.8</c:v>
                </c:pt>
                <c:pt idx="22">
                  <c:v>5.5</c:v>
                </c:pt>
                <c:pt idx="23">
                  <c:v>5</c:v>
                </c:pt>
                <c:pt idx="24">
                  <c:v>4.8</c:v>
                </c:pt>
                <c:pt idx="25">
                  <c:v>0</c:v>
                </c:pt>
                <c:pt idx="26">
                  <c:v>4.4000000000000004</c:v>
                </c:pt>
                <c:pt idx="27">
                  <c:v>3.5</c:v>
                </c:pt>
                <c:pt idx="28">
                  <c:v>3.3</c:v>
                </c:pt>
                <c:pt idx="29">
                  <c:v>3.4</c:v>
                </c:pt>
                <c:pt idx="30">
                  <c:v>3.4</c:v>
                </c:pt>
                <c:pt idx="31">
                  <c:v>3.1</c:v>
                </c:pt>
                <c:pt idx="32">
                  <c:v>4.4000000000000004</c:v>
                </c:pt>
                <c:pt idx="33">
                  <c:v>3.4</c:v>
                </c:pt>
                <c:pt idx="34">
                  <c:v>2.9</c:v>
                </c:pt>
                <c:pt idx="35">
                  <c:v>4.5999999999999996</c:v>
                </c:pt>
                <c:pt idx="3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79-45EF-91EA-B86FD0742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4946112"/>
        <c:axId val="1574946944"/>
      </c:lineChart>
      <c:dateAx>
        <c:axId val="1574946112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4946944"/>
        <c:crosses val="autoZero"/>
        <c:auto val="1"/>
        <c:lblOffset val="100"/>
        <c:baseTimeUnit val="months"/>
      </c:dateAx>
      <c:valAx>
        <c:axId val="157494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494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中国：隔夜SHIBOR：利率（日）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导出数据!$A$3:$A$300</c:f>
              <c:numCache>
                <c:formatCode>yyyy\-mm\-dd</c:formatCode>
                <c:ptCount val="298"/>
                <c:pt idx="0">
                  <c:v>44641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44615</c:v>
                </c:pt>
                <c:pt idx="19">
                  <c:v>44614</c:v>
                </c:pt>
                <c:pt idx="20">
                  <c:v>44613</c:v>
                </c:pt>
                <c:pt idx="21">
                  <c:v>44610</c:v>
                </c:pt>
                <c:pt idx="22">
                  <c:v>44609</c:v>
                </c:pt>
                <c:pt idx="23">
                  <c:v>44608</c:v>
                </c:pt>
                <c:pt idx="24">
                  <c:v>44607</c:v>
                </c:pt>
                <c:pt idx="25">
                  <c:v>44606</c:v>
                </c:pt>
                <c:pt idx="26">
                  <c:v>44603</c:v>
                </c:pt>
                <c:pt idx="27">
                  <c:v>44602</c:v>
                </c:pt>
                <c:pt idx="28">
                  <c:v>44601</c:v>
                </c:pt>
                <c:pt idx="29">
                  <c:v>44600</c:v>
                </c:pt>
                <c:pt idx="30">
                  <c:v>44599</c:v>
                </c:pt>
                <c:pt idx="31">
                  <c:v>44589</c:v>
                </c:pt>
                <c:pt idx="32">
                  <c:v>44588</c:v>
                </c:pt>
                <c:pt idx="33">
                  <c:v>44587</c:v>
                </c:pt>
                <c:pt idx="34">
                  <c:v>44586</c:v>
                </c:pt>
                <c:pt idx="35">
                  <c:v>44585</c:v>
                </c:pt>
                <c:pt idx="36">
                  <c:v>44582</c:v>
                </c:pt>
                <c:pt idx="37">
                  <c:v>44581</c:v>
                </c:pt>
                <c:pt idx="38">
                  <c:v>44580</c:v>
                </c:pt>
                <c:pt idx="39">
                  <c:v>44579</c:v>
                </c:pt>
                <c:pt idx="40">
                  <c:v>44578</c:v>
                </c:pt>
                <c:pt idx="41">
                  <c:v>44575</c:v>
                </c:pt>
                <c:pt idx="42">
                  <c:v>44574</c:v>
                </c:pt>
                <c:pt idx="43">
                  <c:v>44573</c:v>
                </c:pt>
                <c:pt idx="44">
                  <c:v>44572</c:v>
                </c:pt>
                <c:pt idx="45">
                  <c:v>44571</c:v>
                </c:pt>
                <c:pt idx="46">
                  <c:v>44568</c:v>
                </c:pt>
                <c:pt idx="47">
                  <c:v>44567</c:v>
                </c:pt>
                <c:pt idx="48">
                  <c:v>44566</c:v>
                </c:pt>
                <c:pt idx="49">
                  <c:v>44565</c:v>
                </c:pt>
                <c:pt idx="50">
                  <c:v>44561</c:v>
                </c:pt>
                <c:pt idx="51">
                  <c:v>44560</c:v>
                </c:pt>
                <c:pt idx="52">
                  <c:v>44559</c:v>
                </c:pt>
                <c:pt idx="53">
                  <c:v>44558</c:v>
                </c:pt>
                <c:pt idx="54">
                  <c:v>44557</c:v>
                </c:pt>
                <c:pt idx="55">
                  <c:v>44554</c:v>
                </c:pt>
                <c:pt idx="56">
                  <c:v>44553</c:v>
                </c:pt>
                <c:pt idx="57">
                  <c:v>44552</c:v>
                </c:pt>
                <c:pt idx="58">
                  <c:v>44551</c:v>
                </c:pt>
                <c:pt idx="59">
                  <c:v>44550</c:v>
                </c:pt>
                <c:pt idx="60">
                  <c:v>44547</c:v>
                </c:pt>
                <c:pt idx="61">
                  <c:v>44546</c:v>
                </c:pt>
                <c:pt idx="62">
                  <c:v>44545</c:v>
                </c:pt>
                <c:pt idx="63">
                  <c:v>44544</c:v>
                </c:pt>
                <c:pt idx="64">
                  <c:v>44543</c:v>
                </c:pt>
                <c:pt idx="65">
                  <c:v>44540</c:v>
                </c:pt>
                <c:pt idx="66">
                  <c:v>44539</c:v>
                </c:pt>
                <c:pt idx="67">
                  <c:v>44538</c:v>
                </c:pt>
                <c:pt idx="68">
                  <c:v>44537</c:v>
                </c:pt>
                <c:pt idx="69">
                  <c:v>44536</c:v>
                </c:pt>
                <c:pt idx="70">
                  <c:v>44533</c:v>
                </c:pt>
                <c:pt idx="71">
                  <c:v>44532</c:v>
                </c:pt>
                <c:pt idx="72">
                  <c:v>44531</c:v>
                </c:pt>
                <c:pt idx="73">
                  <c:v>44530</c:v>
                </c:pt>
                <c:pt idx="74">
                  <c:v>44529</c:v>
                </c:pt>
                <c:pt idx="75">
                  <c:v>44526</c:v>
                </c:pt>
                <c:pt idx="76">
                  <c:v>44525</c:v>
                </c:pt>
                <c:pt idx="77">
                  <c:v>44524</c:v>
                </c:pt>
                <c:pt idx="78">
                  <c:v>44523</c:v>
                </c:pt>
                <c:pt idx="79">
                  <c:v>44522</c:v>
                </c:pt>
                <c:pt idx="80">
                  <c:v>44519</c:v>
                </c:pt>
                <c:pt idx="81">
                  <c:v>44518</c:v>
                </c:pt>
                <c:pt idx="82">
                  <c:v>44517</c:v>
                </c:pt>
                <c:pt idx="83">
                  <c:v>44516</c:v>
                </c:pt>
                <c:pt idx="84">
                  <c:v>44515</c:v>
                </c:pt>
                <c:pt idx="85">
                  <c:v>44512</c:v>
                </c:pt>
                <c:pt idx="86">
                  <c:v>44511</c:v>
                </c:pt>
                <c:pt idx="87">
                  <c:v>44510</c:v>
                </c:pt>
                <c:pt idx="88">
                  <c:v>44509</c:v>
                </c:pt>
                <c:pt idx="89">
                  <c:v>44508</c:v>
                </c:pt>
                <c:pt idx="90">
                  <c:v>44505</c:v>
                </c:pt>
                <c:pt idx="91">
                  <c:v>44504</c:v>
                </c:pt>
                <c:pt idx="92">
                  <c:v>44503</c:v>
                </c:pt>
                <c:pt idx="93">
                  <c:v>44502</c:v>
                </c:pt>
                <c:pt idx="94">
                  <c:v>44501</c:v>
                </c:pt>
                <c:pt idx="95">
                  <c:v>44498</c:v>
                </c:pt>
                <c:pt idx="96">
                  <c:v>44497</c:v>
                </c:pt>
                <c:pt idx="97">
                  <c:v>44496</c:v>
                </c:pt>
                <c:pt idx="98">
                  <c:v>44495</c:v>
                </c:pt>
                <c:pt idx="99">
                  <c:v>44494</c:v>
                </c:pt>
                <c:pt idx="100">
                  <c:v>44491</c:v>
                </c:pt>
                <c:pt idx="101">
                  <c:v>44490</c:v>
                </c:pt>
                <c:pt idx="102">
                  <c:v>44489</c:v>
                </c:pt>
                <c:pt idx="103">
                  <c:v>44488</c:v>
                </c:pt>
                <c:pt idx="104">
                  <c:v>44487</c:v>
                </c:pt>
                <c:pt idx="105">
                  <c:v>44484</c:v>
                </c:pt>
                <c:pt idx="106">
                  <c:v>44483</c:v>
                </c:pt>
                <c:pt idx="107">
                  <c:v>44482</c:v>
                </c:pt>
                <c:pt idx="108">
                  <c:v>44481</c:v>
                </c:pt>
                <c:pt idx="109">
                  <c:v>44480</c:v>
                </c:pt>
                <c:pt idx="110">
                  <c:v>44477</c:v>
                </c:pt>
                <c:pt idx="111">
                  <c:v>44469</c:v>
                </c:pt>
                <c:pt idx="112">
                  <c:v>44468</c:v>
                </c:pt>
                <c:pt idx="113">
                  <c:v>44467</c:v>
                </c:pt>
                <c:pt idx="114">
                  <c:v>44466</c:v>
                </c:pt>
                <c:pt idx="115">
                  <c:v>44463</c:v>
                </c:pt>
                <c:pt idx="116">
                  <c:v>44462</c:v>
                </c:pt>
                <c:pt idx="117">
                  <c:v>44461</c:v>
                </c:pt>
                <c:pt idx="118">
                  <c:v>44457</c:v>
                </c:pt>
                <c:pt idx="119">
                  <c:v>44456</c:v>
                </c:pt>
                <c:pt idx="120">
                  <c:v>44455</c:v>
                </c:pt>
                <c:pt idx="121">
                  <c:v>44454</c:v>
                </c:pt>
                <c:pt idx="122">
                  <c:v>44453</c:v>
                </c:pt>
                <c:pt idx="123">
                  <c:v>44452</c:v>
                </c:pt>
                <c:pt idx="124">
                  <c:v>44449</c:v>
                </c:pt>
                <c:pt idx="125">
                  <c:v>44448</c:v>
                </c:pt>
                <c:pt idx="126">
                  <c:v>44447</c:v>
                </c:pt>
                <c:pt idx="127">
                  <c:v>44446</c:v>
                </c:pt>
                <c:pt idx="128">
                  <c:v>44445</c:v>
                </c:pt>
                <c:pt idx="129">
                  <c:v>44442</c:v>
                </c:pt>
                <c:pt idx="130">
                  <c:v>44441</c:v>
                </c:pt>
                <c:pt idx="131">
                  <c:v>44440</c:v>
                </c:pt>
                <c:pt idx="132">
                  <c:v>44439</c:v>
                </c:pt>
                <c:pt idx="133">
                  <c:v>44438</c:v>
                </c:pt>
                <c:pt idx="134">
                  <c:v>44435</c:v>
                </c:pt>
                <c:pt idx="135">
                  <c:v>44434</c:v>
                </c:pt>
                <c:pt idx="136">
                  <c:v>44433</c:v>
                </c:pt>
                <c:pt idx="137">
                  <c:v>44432</c:v>
                </c:pt>
                <c:pt idx="138">
                  <c:v>44431</c:v>
                </c:pt>
                <c:pt idx="139">
                  <c:v>44428</c:v>
                </c:pt>
                <c:pt idx="140">
                  <c:v>44427</c:v>
                </c:pt>
                <c:pt idx="141">
                  <c:v>44426</c:v>
                </c:pt>
                <c:pt idx="142">
                  <c:v>44425</c:v>
                </c:pt>
                <c:pt idx="143">
                  <c:v>44424</c:v>
                </c:pt>
                <c:pt idx="144">
                  <c:v>44421</c:v>
                </c:pt>
                <c:pt idx="145">
                  <c:v>44420</c:v>
                </c:pt>
                <c:pt idx="146">
                  <c:v>44419</c:v>
                </c:pt>
                <c:pt idx="147">
                  <c:v>44418</c:v>
                </c:pt>
                <c:pt idx="148">
                  <c:v>44417</c:v>
                </c:pt>
                <c:pt idx="149">
                  <c:v>44414</c:v>
                </c:pt>
                <c:pt idx="150">
                  <c:v>44413</c:v>
                </c:pt>
                <c:pt idx="151">
                  <c:v>44412</c:v>
                </c:pt>
                <c:pt idx="152">
                  <c:v>44411</c:v>
                </c:pt>
                <c:pt idx="153">
                  <c:v>44410</c:v>
                </c:pt>
                <c:pt idx="154">
                  <c:v>44407</c:v>
                </c:pt>
                <c:pt idx="155">
                  <c:v>44406</c:v>
                </c:pt>
                <c:pt idx="156">
                  <c:v>44405</c:v>
                </c:pt>
                <c:pt idx="157">
                  <c:v>44404</c:v>
                </c:pt>
                <c:pt idx="158">
                  <c:v>44403</c:v>
                </c:pt>
                <c:pt idx="159">
                  <c:v>44400</c:v>
                </c:pt>
                <c:pt idx="160">
                  <c:v>44399</c:v>
                </c:pt>
                <c:pt idx="161">
                  <c:v>44398</c:v>
                </c:pt>
                <c:pt idx="162">
                  <c:v>44397</c:v>
                </c:pt>
                <c:pt idx="163">
                  <c:v>44396</c:v>
                </c:pt>
                <c:pt idx="164">
                  <c:v>44393</c:v>
                </c:pt>
                <c:pt idx="165">
                  <c:v>44392</c:v>
                </c:pt>
                <c:pt idx="166">
                  <c:v>44391</c:v>
                </c:pt>
                <c:pt idx="167">
                  <c:v>44390</c:v>
                </c:pt>
                <c:pt idx="168">
                  <c:v>44389</c:v>
                </c:pt>
                <c:pt idx="169">
                  <c:v>44386</c:v>
                </c:pt>
                <c:pt idx="170">
                  <c:v>44385</c:v>
                </c:pt>
                <c:pt idx="171">
                  <c:v>44384</c:v>
                </c:pt>
                <c:pt idx="172">
                  <c:v>44383</c:v>
                </c:pt>
                <c:pt idx="173">
                  <c:v>44382</c:v>
                </c:pt>
                <c:pt idx="174">
                  <c:v>44379</c:v>
                </c:pt>
                <c:pt idx="175">
                  <c:v>44378</c:v>
                </c:pt>
                <c:pt idx="176">
                  <c:v>44377</c:v>
                </c:pt>
                <c:pt idx="177">
                  <c:v>44376</c:v>
                </c:pt>
                <c:pt idx="178">
                  <c:v>44375</c:v>
                </c:pt>
                <c:pt idx="179">
                  <c:v>44372</c:v>
                </c:pt>
                <c:pt idx="180">
                  <c:v>44371</c:v>
                </c:pt>
                <c:pt idx="181">
                  <c:v>44370</c:v>
                </c:pt>
                <c:pt idx="182">
                  <c:v>44369</c:v>
                </c:pt>
                <c:pt idx="183">
                  <c:v>44368</c:v>
                </c:pt>
                <c:pt idx="184">
                  <c:v>44365</c:v>
                </c:pt>
                <c:pt idx="185">
                  <c:v>44364</c:v>
                </c:pt>
                <c:pt idx="186">
                  <c:v>44363</c:v>
                </c:pt>
                <c:pt idx="187">
                  <c:v>44362</c:v>
                </c:pt>
                <c:pt idx="188">
                  <c:v>44358</c:v>
                </c:pt>
                <c:pt idx="189">
                  <c:v>44357</c:v>
                </c:pt>
                <c:pt idx="190">
                  <c:v>44356</c:v>
                </c:pt>
                <c:pt idx="191">
                  <c:v>44355</c:v>
                </c:pt>
                <c:pt idx="192">
                  <c:v>44354</c:v>
                </c:pt>
                <c:pt idx="193">
                  <c:v>44351</c:v>
                </c:pt>
                <c:pt idx="194">
                  <c:v>44350</c:v>
                </c:pt>
                <c:pt idx="195">
                  <c:v>44349</c:v>
                </c:pt>
                <c:pt idx="196">
                  <c:v>44348</c:v>
                </c:pt>
                <c:pt idx="197">
                  <c:v>44347</c:v>
                </c:pt>
                <c:pt idx="198">
                  <c:v>44344</c:v>
                </c:pt>
                <c:pt idx="199">
                  <c:v>44343</c:v>
                </c:pt>
                <c:pt idx="200">
                  <c:v>44342</c:v>
                </c:pt>
                <c:pt idx="201">
                  <c:v>44341</c:v>
                </c:pt>
                <c:pt idx="202">
                  <c:v>44340</c:v>
                </c:pt>
                <c:pt idx="203">
                  <c:v>44337</c:v>
                </c:pt>
                <c:pt idx="204">
                  <c:v>44336</c:v>
                </c:pt>
                <c:pt idx="205">
                  <c:v>44335</c:v>
                </c:pt>
                <c:pt idx="206">
                  <c:v>44334</c:v>
                </c:pt>
                <c:pt idx="207">
                  <c:v>44333</c:v>
                </c:pt>
                <c:pt idx="208">
                  <c:v>44330</c:v>
                </c:pt>
                <c:pt idx="209">
                  <c:v>44329</c:v>
                </c:pt>
                <c:pt idx="210">
                  <c:v>44328</c:v>
                </c:pt>
                <c:pt idx="211">
                  <c:v>44327</c:v>
                </c:pt>
                <c:pt idx="212">
                  <c:v>44326</c:v>
                </c:pt>
                <c:pt idx="213">
                  <c:v>44324</c:v>
                </c:pt>
                <c:pt idx="214">
                  <c:v>44323</c:v>
                </c:pt>
                <c:pt idx="215">
                  <c:v>44322</c:v>
                </c:pt>
                <c:pt idx="216">
                  <c:v>44316</c:v>
                </c:pt>
                <c:pt idx="217">
                  <c:v>44315</c:v>
                </c:pt>
                <c:pt idx="218">
                  <c:v>44314</c:v>
                </c:pt>
                <c:pt idx="219">
                  <c:v>44313</c:v>
                </c:pt>
                <c:pt idx="220">
                  <c:v>44312</c:v>
                </c:pt>
                <c:pt idx="221">
                  <c:v>44311</c:v>
                </c:pt>
                <c:pt idx="222">
                  <c:v>44309</c:v>
                </c:pt>
                <c:pt idx="223">
                  <c:v>44308</c:v>
                </c:pt>
                <c:pt idx="224">
                  <c:v>44307</c:v>
                </c:pt>
                <c:pt idx="225">
                  <c:v>44306</c:v>
                </c:pt>
                <c:pt idx="226">
                  <c:v>44305</c:v>
                </c:pt>
                <c:pt idx="227">
                  <c:v>44302</c:v>
                </c:pt>
                <c:pt idx="228">
                  <c:v>44301</c:v>
                </c:pt>
                <c:pt idx="229">
                  <c:v>44300</c:v>
                </c:pt>
                <c:pt idx="230">
                  <c:v>44299</c:v>
                </c:pt>
                <c:pt idx="231">
                  <c:v>44298</c:v>
                </c:pt>
                <c:pt idx="232">
                  <c:v>44295</c:v>
                </c:pt>
                <c:pt idx="233">
                  <c:v>44294</c:v>
                </c:pt>
                <c:pt idx="234">
                  <c:v>44293</c:v>
                </c:pt>
                <c:pt idx="235">
                  <c:v>44292</c:v>
                </c:pt>
                <c:pt idx="236">
                  <c:v>44288</c:v>
                </c:pt>
                <c:pt idx="237">
                  <c:v>44287</c:v>
                </c:pt>
                <c:pt idx="238">
                  <c:v>44286</c:v>
                </c:pt>
                <c:pt idx="239">
                  <c:v>44285</c:v>
                </c:pt>
                <c:pt idx="240">
                  <c:v>44284</c:v>
                </c:pt>
                <c:pt idx="241">
                  <c:v>44281</c:v>
                </c:pt>
                <c:pt idx="242">
                  <c:v>44280</c:v>
                </c:pt>
                <c:pt idx="243">
                  <c:v>44279</c:v>
                </c:pt>
                <c:pt idx="244">
                  <c:v>44278</c:v>
                </c:pt>
                <c:pt idx="245">
                  <c:v>44277</c:v>
                </c:pt>
                <c:pt idx="246">
                  <c:v>44274</c:v>
                </c:pt>
                <c:pt idx="247">
                  <c:v>44273</c:v>
                </c:pt>
                <c:pt idx="248">
                  <c:v>44272</c:v>
                </c:pt>
                <c:pt idx="249">
                  <c:v>44271</c:v>
                </c:pt>
                <c:pt idx="250">
                  <c:v>44270</c:v>
                </c:pt>
                <c:pt idx="251">
                  <c:v>44267</c:v>
                </c:pt>
                <c:pt idx="252">
                  <c:v>44266</c:v>
                </c:pt>
                <c:pt idx="253">
                  <c:v>44265</c:v>
                </c:pt>
                <c:pt idx="254">
                  <c:v>44264</c:v>
                </c:pt>
                <c:pt idx="255">
                  <c:v>44263</c:v>
                </c:pt>
                <c:pt idx="256">
                  <c:v>44260</c:v>
                </c:pt>
                <c:pt idx="257">
                  <c:v>44259</c:v>
                </c:pt>
                <c:pt idx="258">
                  <c:v>44258</c:v>
                </c:pt>
                <c:pt idx="259">
                  <c:v>44257</c:v>
                </c:pt>
                <c:pt idx="260">
                  <c:v>44256</c:v>
                </c:pt>
                <c:pt idx="261">
                  <c:v>44253</c:v>
                </c:pt>
                <c:pt idx="262">
                  <c:v>44252</c:v>
                </c:pt>
                <c:pt idx="263">
                  <c:v>44251</c:v>
                </c:pt>
                <c:pt idx="264">
                  <c:v>44250</c:v>
                </c:pt>
                <c:pt idx="265">
                  <c:v>44249</c:v>
                </c:pt>
                <c:pt idx="266">
                  <c:v>44247</c:v>
                </c:pt>
                <c:pt idx="267">
                  <c:v>44246</c:v>
                </c:pt>
                <c:pt idx="268">
                  <c:v>44245</c:v>
                </c:pt>
                <c:pt idx="269">
                  <c:v>44237</c:v>
                </c:pt>
                <c:pt idx="270">
                  <c:v>44236</c:v>
                </c:pt>
                <c:pt idx="271">
                  <c:v>44235</c:v>
                </c:pt>
                <c:pt idx="272">
                  <c:v>44234</c:v>
                </c:pt>
                <c:pt idx="273">
                  <c:v>44232</c:v>
                </c:pt>
                <c:pt idx="274">
                  <c:v>44231</c:v>
                </c:pt>
                <c:pt idx="275">
                  <c:v>44230</c:v>
                </c:pt>
                <c:pt idx="276">
                  <c:v>44229</c:v>
                </c:pt>
                <c:pt idx="277">
                  <c:v>44228</c:v>
                </c:pt>
                <c:pt idx="278">
                  <c:v>44225</c:v>
                </c:pt>
                <c:pt idx="279">
                  <c:v>44224</c:v>
                </c:pt>
                <c:pt idx="280">
                  <c:v>44223</c:v>
                </c:pt>
                <c:pt idx="281">
                  <c:v>44222</c:v>
                </c:pt>
                <c:pt idx="282">
                  <c:v>44221</c:v>
                </c:pt>
                <c:pt idx="283">
                  <c:v>44218</c:v>
                </c:pt>
                <c:pt idx="284">
                  <c:v>44217</c:v>
                </c:pt>
                <c:pt idx="285">
                  <c:v>44216</c:v>
                </c:pt>
                <c:pt idx="286">
                  <c:v>44215</c:v>
                </c:pt>
                <c:pt idx="287">
                  <c:v>44214</c:v>
                </c:pt>
                <c:pt idx="288">
                  <c:v>44211</c:v>
                </c:pt>
                <c:pt idx="289">
                  <c:v>44210</c:v>
                </c:pt>
                <c:pt idx="290">
                  <c:v>44209</c:v>
                </c:pt>
                <c:pt idx="291">
                  <c:v>44208</c:v>
                </c:pt>
                <c:pt idx="292">
                  <c:v>44207</c:v>
                </c:pt>
                <c:pt idx="293">
                  <c:v>44204</c:v>
                </c:pt>
                <c:pt idx="294">
                  <c:v>44203</c:v>
                </c:pt>
                <c:pt idx="295">
                  <c:v>44202</c:v>
                </c:pt>
                <c:pt idx="296">
                  <c:v>44201</c:v>
                </c:pt>
                <c:pt idx="297">
                  <c:v>44200</c:v>
                </c:pt>
              </c:numCache>
            </c:numRef>
          </c:cat>
          <c:val>
            <c:numRef>
              <c:f>导出数据!$B$3:$B$300</c:f>
              <c:numCache>
                <c:formatCode>General</c:formatCode>
                <c:ptCount val="298"/>
                <c:pt idx="0">
                  <c:v>2.0150000000000001</c:v>
                </c:pt>
                <c:pt idx="1">
                  <c:v>1.992</c:v>
                </c:pt>
                <c:pt idx="2">
                  <c:v>2.0089999999999999</c:v>
                </c:pt>
                <c:pt idx="3">
                  <c:v>2.04</c:v>
                </c:pt>
                <c:pt idx="4">
                  <c:v>2.0630000000000002</c:v>
                </c:pt>
                <c:pt idx="5">
                  <c:v>2.0630000000000002</c:v>
                </c:pt>
                <c:pt idx="6">
                  <c:v>2.0510000000000002</c:v>
                </c:pt>
                <c:pt idx="7">
                  <c:v>2.0249999999999999</c:v>
                </c:pt>
                <c:pt idx="8">
                  <c:v>2.024</c:v>
                </c:pt>
                <c:pt idx="9">
                  <c:v>2.056</c:v>
                </c:pt>
                <c:pt idx="10">
                  <c:v>2.0390000000000001</c:v>
                </c:pt>
                <c:pt idx="11">
                  <c:v>1.9019999999999999</c:v>
                </c:pt>
                <c:pt idx="12">
                  <c:v>1.7290000000000001</c:v>
                </c:pt>
                <c:pt idx="13">
                  <c:v>1.887</c:v>
                </c:pt>
                <c:pt idx="14">
                  <c:v>1.8009999999999999</c:v>
                </c:pt>
                <c:pt idx="15">
                  <c:v>2.234</c:v>
                </c:pt>
                <c:pt idx="16">
                  <c:v>2.2309999999999999</c:v>
                </c:pt>
                <c:pt idx="17">
                  <c:v>2.1970000000000001</c:v>
                </c:pt>
                <c:pt idx="18">
                  <c:v>2.0430000000000001</c:v>
                </c:pt>
                <c:pt idx="19">
                  <c:v>2.0390000000000001</c:v>
                </c:pt>
                <c:pt idx="20">
                  <c:v>2.1949999999999998</c:v>
                </c:pt>
                <c:pt idx="21">
                  <c:v>2.11</c:v>
                </c:pt>
                <c:pt idx="22">
                  <c:v>1.855</c:v>
                </c:pt>
                <c:pt idx="23">
                  <c:v>1.9419999999999999</c:v>
                </c:pt>
                <c:pt idx="24">
                  <c:v>1.8069999999999999</c:v>
                </c:pt>
                <c:pt idx="25">
                  <c:v>1.8660000000000001</c:v>
                </c:pt>
                <c:pt idx="26">
                  <c:v>1.8120000000000001</c:v>
                </c:pt>
                <c:pt idx="27">
                  <c:v>1.673</c:v>
                </c:pt>
                <c:pt idx="28">
                  <c:v>1.728</c:v>
                </c:pt>
                <c:pt idx="29">
                  <c:v>2.044</c:v>
                </c:pt>
                <c:pt idx="30">
                  <c:v>2.1120000000000001</c:v>
                </c:pt>
                <c:pt idx="31">
                  <c:v>1.2</c:v>
                </c:pt>
                <c:pt idx="32">
                  <c:v>1.6140000000000001</c:v>
                </c:pt>
                <c:pt idx="33">
                  <c:v>1.74</c:v>
                </c:pt>
                <c:pt idx="34">
                  <c:v>1.931</c:v>
                </c:pt>
                <c:pt idx="35">
                  <c:v>1.9350000000000001</c:v>
                </c:pt>
                <c:pt idx="36">
                  <c:v>2.0630000000000002</c:v>
                </c:pt>
                <c:pt idx="37">
                  <c:v>2.0350000000000001</c:v>
                </c:pt>
                <c:pt idx="38">
                  <c:v>2.0350000000000001</c:v>
                </c:pt>
                <c:pt idx="39">
                  <c:v>1.921</c:v>
                </c:pt>
                <c:pt idx="40">
                  <c:v>2.113</c:v>
                </c:pt>
                <c:pt idx="41">
                  <c:v>2.2090000000000001</c:v>
                </c:pt>
                <c:pt idx="42">
                  <c:v>2.218</c:v>
                </c:pt>
                <c:pt idx="43">
                  <c:v>1.972</c:v>
                </c:pt>
                <c:pt idx="44">
                  <c:v>1.984</c:v>
                </c:pt>
                <c:pt idx="45">
                  <c:v>1.8779999999999999</c:v>
                </c:pt>
                <c:pt idx="46">
                  <c:v>1.839</c:v>
                </c:pt>
                <c:pt idx="47">
                  <c:v>1.714</c:v>
                </c:pt>
                <c:pt idx="48">
                  <c:v>1.7769999999999999</c:v>
                </c:pt>
                <c:pt idx="49">
                  <c:v>1.925</c:v>
                </c:pt>
                <c:pt idx="50">
                  <c:v>2.129</c:v>
                </c:pt>
                <c:pt idx="51">
                  <c:v>1.276</c:v>
                </c:pt>
                <c:pt idx="52">
                  <c:v>1.343</c:v>
                </c:pt>
                <c:pt idx="53">
                  <c:v>1.6160000000000001</c:v>
                </c:pt>
                <c:pt idx="54">
                  <c:v>1.778</c:v>
                </c:pt>
                <c:pt idx="55">
                  <c:v>1.84</c:v>
                </c:pt>
                <c:pt idx="56">
                  <c:v>1.631</c:v>
                </c:pt>
                <c:pt idx="57">
                  <c:v>1.6870000000000001</c:v>
                </c:pt>
                <c:pt idx="58">
                  <c:v>1.8580000000000001</c:v>
                </c:pt>
                <c:pt idx="59">
                  <c:v>1.994</c:v>
                </c:pt>
                <c:pt idx="60">
                  <c:v>1.8620000000000001</c:v>
                </c:pt>
                <c:pt idx="61">
                  <c:v>2.1160000000000001</c:v>
                </c:pt>
                <c:pt idx="62">
                  <c:v>2.137</c:v>
                </c:pt>
                <c:pt idx="63">
                  <c:v>2.1680000000000001</c:v>
                </c:pt>
                <c:pt idx="64">
                  <c:v>2.1080000000000001</c:v>
                </c:pt>
                <c:pt idx="65">
                  <c:v>1.8069999999999999</c:v>
                </c:pt>
                <c:pt idx="66">
                  <c:v>2.1539999999999999</c:v>
                </c:pt>
                <c:pt idx="67">
                  <c:v>2.1509999999999998</c:v>
                </c:pt>
                <c:pt idx="68">
                  <c:v>2.13</c:v>
                </c:pt>
                <c:pt idx="69">
                  <c:v>1.8169999999999999</c:v>
                </c:pt>
                <c:pt idx="70">
                  <c:v>1.913</c:v>
                </c:pt>
                <c:pt idx="71">
                  <c:v>1.984</c:v>
                </c:pt>
                <c:pt idx="72">
                  <c:v>2.0169999999999999</c:v>
                </c:pt>
                <c:pt idx="73">
                  <c:v>2.173</c:v>
                </c:pt>
                <c:pt idx="74">
                  <c:v>1.86</c:v>
                </c:pt>
                <c:pt idx="75">
                  <c:v>1.712</c:v>
                </c:pt>
                <c:pt idx="76">
                  <c:v>1.823</c:v>
                </c:pt>
                <c:pt idx="77">
                  <c:v>1.788</c:v>
                </c:pt>
                <c:pt idx="78">
                  <c:v>2.1779999999999999</c:v>
                </c:pt>
                <c:pt idx="79">
                  <c:v>1.946</c:v>
                </c:pt>
                <c:pt idx="80">
                  <c:v>1.998</c:v>
                </c:pt>
                <c:pt idx="81">
                  <c:v>1.9319999999999999</c:v>
                </c:pt>
                <c:pt idx="82">
                  <c:v>2.1520000000000001</c:v>
                </c:pt>
                <c:pt idx="83">
                  <c:v>1.923</c:v>
                </c:pt>
                <c:pt idx="84">
                  <c:v>1.7869999999999999</c:v>
                </c:pt>
                <c:pt idx="85">
                  <c:v>1.8560000000000001</c:v>
                </c:pt>
                <c:pt idx="86">
                  <c:v>1.881</c:v>
                </c:pt>
                <c:pt idx="87">
                  <c:v>1.833</c:v>
                </c:pt>
                <c:pt idx="88">
                  <c:v>2.137</c:v>
                </c:pt>
                <c:pt idx="89">
                  <c:v>1.897</c:v>
                </c:pt>
                <c:pt idx="90">
                  <c:v>1.887</c:v>
                </c:pt>
                <c:pt idx="91">
                  <c:v>1.8859999999999999</c:v>
                </c:pt>
                <c:pt idx="92">
                  <c:v>2</c:v>
                </c:pt>
                <c:pt idx="93">
                  <c:v>2.1259999999999999</c:v>
                </c:pt>
                <c:pt idx="94">
                  <c:v>2.0299999999999998</c:v>
                </c:pt>
                <c:pt idx="95">
                  <c:v>2.1419999999999999</c:v>
                </c:pt>
                <c:pt idx="96">
                  <c:v>1.94</c:v>
                </c:pt>
                <c:pt idx="97">
                  <c:v>1.921</c:v>
                </c:pt>
                <c:pt idx="98">
                  <c:v>1.546</c:v>
                </c:pt>
                <c:pt idx="99">
                  <c:v>1.61</c:v>
                </c:pt>
                <c:pt idx="100">
                  <c:v>1.6719999999999999</c:v>
                </c:pt>
                <c:pt idx="101">
                  <c:v>1.6830000000000001</c:v>
                </c:pt>
                <c:pt idx="102">
                  <c:v>2.1040000000000001</c:v>
                </c:pt>
                <c:pt idx="103">
                  <c:v>2.2229999999999999</c:v>
                </c:pt>
                <c:pt idx="104">
                  <c:v>2.1309999999999998</c:v>
                </c:pt>
                <c:pt idx="105">
                  <c:v>2.0649999999999999</c:v>
                </c:pt>
                <c:pt idx="106">
                  <c:v>2.1059999999999999</c:v>
                </c:pt>
                <c:pt idx="107">
                  <c:v>2.157</c:v>
                </c:pt>
                <c:pt idx="108">
                  <c:v>2.101</c:v>
                </c:pt>
                <c:pt idx="109">
                  <c:v>2.1349999999999998</c:v>
                </c:pt>
                <c:pt idx="110">
                  <c:v>2.105</c:v>
                </c:pt>
                <c:pt idx="111">
                  <c:v>2.2200000000000002</c:v>
                </c:pt>
                <c:pt idx="112">
                  <c:v>1.5049999999999999</c:v>
                </c:pt>
                <c:pt idx="113">
                  <c:v>1.946</c:v>
                </c:pt>
                <c:pt idx="114">
                  <c:v>1.708</c:v>
                </c:pt>
                <c:pt idx="115">
                  <c:v>1.6950000000000001</c:v>
                </c:pt>
                <c:pt idx="116">
                  <c:v>2.0350000000000001</c:v>
                </c:pt>
                <c:pt idx="117">
                  <c:v>2.161</c:v>
                </c:pt>
                <c:pt idx="118">
                  <c:v>2.1070000000000002</c:v>
                </c:pt>
                <c:pt idx="119">
                  <c:v>2.2130000000000001</c:v>
                </c:pt>
                <c:pt idx="120">
                  <c:v>2.21</c:v>
                </c:pt>
                <c:pt idx="121">
                  <c:v>2.137</c:v>
                </c:pt>
                <c:pt idx="122">
                  <c:v>2.2959999999999998</c:v>
                </c:pt>
                <c:pt idx="123">
                  <c:v>2.165</c:v>
                </c:pt>
                <c:pt idx="124">
                  <c:v>2.109</c:v>
                </c:pt>
                <c:pt idx="125">
                  <c:v>2.0289999999999999</c:v>
                </c:pt>
                <c:pt idx="126">
                  <c:v>2.1840000000000002</c:v>
                </c:pt>
                <c:pt idx="127">
                  <c:v>2.1869999999999998</c:v>
                </c:pt>
                <c:pt idx="128">
                  <c:v>2.1150000000000002</c:v>
                </c:pt>
                <c:pt idx="129">
                  <c:v>1.9430000000000001</c:v>
                </c:pt>
                <c:pt idx="130">
                  <c:v>2.0819999999999999</c:v>
                </c:pt>
                <c:pt idx="131">
                  <c:v>2.1219999999999999</c:v>
                </c:pt>
                <c:pt idx="132">
                  <c:v>2.1949999999999998</c:v>
                </c:pt>
                <c:pt idx="133">
                  <c:v>1.8460000000000001</c:v>
                </c:pt>
                <c:pt idx="134">
                  <c:v>2.0920000000000001</c:v>
                </c:pt>
                <c:pt idx="135">
                  <c:v>2.1989999999999998</c:v>
                </c:pt>
                <c:pt idx="136">
                  <c:v>2.2109999999999999</c:v>
                </c:pt>
                <c:pt idx="137">
                  <c:v>2.262</c:v>
                </c:pt>
                <c:pt idx="138">
                  <c:v>2.1429999999999998</c:v>
                </c:pt>
                <c:pt idx="139">
                  <c:v>2.0419999999999998</c:v>
                </c:pt>
                <c:pt idx="140">
                  <c:v>1.841</c:v>
                </c:pt>
                <c:pt idx="141">
                  <c:v>1.7250000000000001</c:v>
                </c:pt>
                <c:pt idx="142">
                  <c:v>1.972</c:v>
                </c:pt>
                <c:pt idx="143">
                  <c:v>2.105</c:v>
                </c:pt>
                <c:pt idx="144">
                  <c:v>2.1760000000000002</c:v>
                </c:pt>
                <c:pt idx="145">
                  <c:v>1.94</c:v>
                </c:pt>
                <c:pt idx="146">
                  <c:v>2.032</c:v>
                </c:pt>
                <c:pt idx="147">
                  <c:v>2.25</c:v>
                </c:pt>
                <c:pt idx="148">
                  <c:v>2.2120000000000002</c:v>
                </c:pt>
                <c:pt idx="149">
                  <c:v>1.859</c:v>
                </c:pt>
                <c:pt idx="150">
                  <c:v>1.7090000000000001</c:v>
                </c:pt>
                <c:pt idx="151">
                  <c:v>1.71</c:v>
                </c:pt>
                <c:pt idx="152">
                  <c:v>1.8360000000000001</c:v>
                </c:pt>
                <c:pt idx="153">
                  <c:v>1.8759999999999999</c:v>
                </c:pt>
                <c:pt idx="154">
                  <c:v>2.1779999999999999</c:v>
                </c:pt>
                <c:pt idx="155">
                  <c:v>1.6439999999999999</c:v>
                </c:pt>
                <c:pt idx="156">
                  <c:v>2.0920000000000001</c:v>
                </c:pt>
                <c:pt idx="157">
                  <c:v>2.27</c:v>
                </c:pt>
                <c:pt idx="158">
                  <c:v>2.1190000000000002</c:v>
                </c:pt>
                <c:pt idx="159">
                  <c:v>2.0569999999999999</c:v>
                </c:pt>
                <c:pt idx="160">
                  <c:v>2.1139999999999999</c:v>
                </c:pt>
                <c:pt idx="161">
                  <c:v>2.1819999999999999</c:v>
                </c:pt>
                <c:pt idx="162">
                  <c:v>2.1779999999999999</c:v>
                </c:pt>
                <c:pt idx="163">
                  <c:v>2.1110000000000002</c:v>
                </c:pt>
                <c:pt idx="164">
                  <c:v>2.1150000000000002</c:v>
                </c:pt>
                <c:pt idx="165">
                  <c:v>2.0979999999999999</c:v>
                </c:pt>
                <c:pt idx="166">
                  <c:v>1.984</c:v>
                </c:pt>
                <c:pt idx="167">
                  <c:v>2.0499999999999998</c:v>
                </c:pt>
                <c:pt idx="168">
                  <c:v>1.94</c:v>
                </c:pt>
                <c:pt idx="169">
                  <c:v>2.206</c:v>
                </c:pt>
                <c:pt idx="170">
                  <c:v>1.7909999999999999</c:v>
                </c:pt>
                <c:pt idx="171">
                  <c:v>2.0680000000000001</c:v>
                </c:pt>
                <c:pt idx="172">
                  <c:v>1.9079999999999999</c:v>
                </c:pt>
                <c:pt idx="173">
                  <c:v>1.665</c:v>
                </c:pt>
                <c:pt idx="174">
                  <c:v>1.6140000000000001</c:v>
                </c:pt>
                <c:pt idx="175">
                  <c:v>1.734</c:v>
                </c:pt>
                <c:pt idx="176">
                  <c:v>2.177</c:v>
                </c:pt>
                <c:pt idx="177">
                  <c:v>1.7949999999999999</c:v>
                </c:pt>
                <c:pt idx="178">
                  <c:v>1.5580000000000001</c:v>
                </c:pt>
                <c:pt idx="179">
                  <c:v>1.55</c:v>
                </c:pt>
                <c:pt idx="180">
                  <c:v>1.853</c:v>
                </c:pt>
                <c:pt idx="181">
                  <c:v>2.2080000000000002</c:v>
                </c:pt>
                <c:pt idx="182">
                  <c:v>2.3010000000000002</c:v>
                </c:pt>
                <c:pt idx="183">
                  <c:v>2.2469999999999999</c:v>
                </c:pt>
                <c:pt idx="184">
                  <c:v>2.0139999999999998</c:v>
                </c:pt>
                <c:pt idx="185">
                  <c:v>1.8759999999999999</c:v>
                </c:pt>
                <c:pt idx="186">
                  <c:v>2.0059999999999998</c:v>
                </c:pt>
                <c:pt idx="187">
                  <c:v>2.1040000000000001</c:v>
                </c:pt>
                <c:pt idx="188">
                  <c:v>1.998</c:v>
                </c:pt>
                <c:pt idx="189">
                  <c:v>1.8919999999999999</c:v>
                </c:pt>
                <c:pt idx="190">
                  <c:v>2.1880000000000002</c:v>
                </c:pt>
                <c:pt idx="191">
                  <c:v>2.1930000000000001</c:v>
                </c:pt>
                <c:pt idx="192">
                  <c:v>2.2989999999999999</c:v>
                </c:pt>
                <c:pt idx="193">
                  <c:v>2.1749999999999998</c:v>
                </c:pt>
                <c:pt idx="194">
                  <c:v>1.8520000000000001</c:v>
                </c:pt>
                <c:pt idx="195">
                  <c:v>2.04</c:v>
                </c:pt>
                <c:pt idx="196">
                  <c:v>2.1869999999999998</c:v>
                </c:pt>
                <c:pt idx="197">
                  <c:v>2.2269999999999999</c:v>
                </c:pt>
                <c:pt idx="198">
                  <c:v>2.1659999999999999</c:v>
                </c:pt>
                <c:pt idx="199">
                  <c:v>2.117</c:v>
                </c:pt>
                <c:pt idx="200">
                  <c:v>1.99</c:v>
                </c:pt>
                <c:pt idx="201">
                  <c:v>2.194</c:v>
                </c:pt>
                <c:pt idx="202">
                  <c:v>2.1709999999999998</c:v>
                </c:pt>
                <c:pt idx="203">
                  <c:v>1.996</c:v>
                </c:pt>
                <c:pt idx="204">
                  <c:v>2.0920000000000001</c:v>
                </c:pt>
                <c:pt idx="205">
                  <c:v>2.0249999999999999</c:v>
                </c:pt>
                <c:pt idx="206">
                  <c:v>2.1190000000000002</c:v>
                </c:pt>
                <c:pt idx="207">
                  <c:v>2.1360000000000001</c:v>
                </c:pt>
                <c:pt idx="208">
                  <c:v>1.8049999999999999</c:v>
                </c:pt>
                <c:pt idx="209">
                  <c:v>1.966</c:v>
                </c:pt>
                <c:pt idx="210">
                  <c:v>1.9510000000000001</c:v>
                </c:pt>
                <c:pt idx="211">
                  <c:v>1.9379999999999999</c:v>
                </c:pt>
                <c:pt idx="212">
                  <c:v>1.663</c:v>
                </c:pt>
                <c:pt idx="213">
                  <c:v>1.494</c:v>
                </c:pt>
                <c:pt idx="214">
                  <c:v>1.7789999999999999</c:v>
                </c:pt>
                <c:pt idx="215">
                  <c:v>2.097</c:v>
                </c:pt>
                <c:pt idx="216">
                  <c:v>2.2850000000000001</c:v>
                </c:pt>
                <c:pt idx="217">
                  <c:v>1.823</c:v>
                </c:pt>
                <c:pt idx="218">
                  <c:v>1.78</c:v>
                </c:pt>
                <c:pt idx="219">
                  <c:v>1.8140000000000001</c:v>
                </c:pt>
                <c:pt idx="220">
                  <c:v>2.0750000000000002</c:v>
                </c:pt>
                <c:pt idx="221">
                  <c:v>2.0179999999999998</c:v>
                </c:pt>
                <c:pt idx="222">
                  <c:v>1.9419999999999999</c:v>
                </c:pt>
                <c:pt idx="223">
                  <c:v>2.1269999999999998</c:v>
                </c:pt>
                <c:pt idx="224">
                  <c:v>1.8640000000000001</c:v>
                </c:pt>
                <c:pt idx="225">
                  <c:v>1.8540000000000001</c:v>
                </c:pt>
                <c:pt idx="226">
                  <c:v>2.1179999999999999</c:v>
                </c:pt>
                <c:pt idx="227">
                  <c:v>1.946</c:v>
                </c:pt>
                <c:pt idx="228">
                  <c:v>1.81</c:v>
                </c:pt>
                <c:pt idx="229">
                  <c:v>1.81</c:v>
                </c:pt>
                <c:pt idx="230">
                  <c:v>1.7809999999999999</c:v>
                </c:pt>
                <c:pt idx="231">
                  <c:v>1.792</c:v>
                </c:pt>
                <c:pt idx="232">
                  <c:v>1.784</c:v>
                </c:pt>
                <c:pt idx="233">
                  <c:v>1.76</c:v>
                </c:pt>
                <c:pt idx="234">
                  <c:v>1.8240000000000001</c:v>
                </c:pt>
                <c:pt idx="235">
                  <c:v>1.7649999999999999</c:v>
                </c:pt>
                <c:pt idx="236">
                  <c:v>1.734</c:v>
                </c:pt>
                <c:pt idx="237">
                  <c:v>2.1429999999999998</c:v>
                </c:pt>
                <c:pt idx="238">
                  <c:v>2.1240000000000001</c:v>
                </c:pt>
                <c:pt idx="239">
                  <c:v>1.825</c:v>
                </c:pt>
                <c:pt idx="240">
                  <c:v>1.8140000000000001</c:v>
                </c:pt>
                <c:pt idx="241">
                  <c:v>1.762</c:v>
                </c:pt>
                <c:pt idx="242">
                  <c:v>2.0289999999999999</c:v>
                </c:pt>
                <c:pt idx="243">
                  <c:v>1.8220000000000001</c:v>
                </c:pt>
                <c:pt idx="244">
                  <c:v>1.976</c:v>
                </c:pt>
                <c:pt idx="245">
                  <c:v>2.052</c:v>
                </c:pt>
                <c:pt idx="246">
                  <c:v>2.1349999999999998</c:v>
                </c:pt>
                <c:pt idx="247">
                  <c:v>2.206</c:v>
                </c:pt>
                <c:pt idx="248">
                  <c:v>1.968</c:v>
                </c:pt>
                <c:pt idx="249">
                  <c:v>2.14</c:v>
                </c:pt>
                <c:pt idx="250">
                  <c:v>2.2450000000000001</c:v>
                </c:pt>
                <c:pt idx="251">
                  <c:v>1.7869999999999999</c:v>
                </c:pt>
                <c:pt idx="252">
                  <c:v>1.796</c:v>
                </c:pt>
                <c:pt idx="253">
                  <c:v>1.7470000000000001</c:v>
                </c:pt>
                <c:pt idx="254">
                  <c:v>2.024</c:v>
                </c:pt>
                <c:pt idx="255">
                  <c:v>1.704</c:v>
                </c:pt>
                <c:pt idx="256">
                  <c:v>1.5649999999999999</c:v>
                </c:pt>
                <c:pt idx="257">
                  <c:v>1.9259999999999999</c:v>
                </c:pt>
                <c:pt idx="258">
                  <c:v>1.4710000000000001</c:v>
                </c:pt>
                <c:pt idx="259">
                  <c:v>1.7749999999999999</c:v>
                </c:pt>
                <c:pt idx="260">
                  <c:v>2.1539999999999999</c:v>
                </c:pt>
                <c:pt idx="261">
                  <c:v>2.0920000000000001</c:v>
                </c:pt>
                <c:pt idx="262">
                  <c:v>1.7030000000000001</c:v>
                </c:pt>
                <c:pt idx="263">
                  <c:v>1.512</c:v>
                </c:pt>
                <c:pt idx="264">
                  <c:v>1.984</c:v>
                </c:pt>
                <c:pt idx="265">
                  <c:v>1.512</c:v>
                </c:pt>
                <c:pt idx="266">
                  <c:v>1.4570000000000001</c:v>
                </c:pt>
                <c:pt idx="267">
                  <c:v>1.8859999999999999</c:v>
                </c:pt>
                <c:pt idx="268">
                  <c:v>2.3410000000000002</c:v>
                </c:pt>
                <c:pt idx="269">
                  <c:v>1.925</c:v>
                </c:pt>
                <c:pt idx="270">
                  <c:v>1.772</c:v>
                </c:pt>
                <c:pt idx="271">
                  <c:v>1.9059999999999999</c:v>
                </c:pt>
                <c:pt idx="272">
                  <c:v>1.573</c:v>
                </c:pt>
                <c:pt idx="273">
                  <c:v>1.909</c:v>
                </c:pt>
                <c:pt idx="274">
                  <c:v>2.0750000000000002</c:v>
                </c:pt>
                <c:pt idx="275">
                  <c:v>1.859</c:v>
                </c:pt>
                <c:pt idx="276">
                  <c:v>2.3130000000000002</c:v>
                </c:pt>
                <c:pt idx="277">
                  <c:v>2.7949999999999999</c:v>
                </c:pt>
                <c:pt idx="278">
                  <c:v>3.282</c:v>
                </c:pt>
                <c:pt idx="279">
                  <c:v>3.024</c:v>
                </c:pt>
                <c:pt idx="280">
                  <c:v>2.97</c:v>
                </c:pt>
                <c:pt idx="281">
                  <c:v>2.726</c:v>
                </c:pt>
                <c:pt idx="282">
                  <c:v>2.4500000000000002</c:v>
                </c:pt>
                <c:pt idx="283">
                  <c:v>2.4359999999999999</c:v>
                </c:pt>
                <c:pt idx="284">
                  <c:v>2.573</c:v>
                </c:pt>
                <c:pt idx="285">
                  <c:v>2.4569999999999999</c:v>
                </c:pt>
                <c:pt idx="286">
                  <c:v>2.2360000000000002</c:v>
                </c:pt>
                <c:pt idx="287">
                  <c:v>2.125</c:v>
                </c:pt>
                <c:pt idx="288">
                  <c:v>1.738</c:v>
                </c:pt>
                <c:pt idx="289">
                  <c:v>1.675</c:v>
                </c:pt>
                <c:pt idx="290">
                  <c:v>1.401</c:v>
                </c:pt>
                <c:pt idx="291">
                  <c:v>1.333</c:v>
                </c:pt>
                <c:pt idx="292">
                  <c:v>1.216</c:v>
                </c:pt>
                <c:pt idx="293">
                  <c:v>0.96499999999999997</c:v>
                </c:pt>
                <c:pt idx="294">
                  <c:v>0.92100000000000004</c:v>
                </c:pt>
                <c:pt idx="295">
                  <c:v>0.61599999999999999</c:v>
                </c:pt>
                <c:pt idx="296">
                  <c:v>0.72899999999999998</c:v>
                </c:pt>
                <c:pt idx="297">
                  <c:v>0.89900000000000002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D2-41D8-B1F1-7C257A3BB9FF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1周SHIBOR：利率（日）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导出数据!$A$3:$A$300</c:f>
              <c:numCache>
                <c:formatCode>yyyy\-mm\-dd</c:formatCode>
                <c:ptCount val="298"/>
                <c:pt idx="0">
                  <c:v>44641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44615</c:v>
                </c:pt>
                <c:pt idx="19">
                  <c:v>44614</c:v>
                </c:pt>
                <c:pt idx="20">
                  <c:v>44613</c:v>
                </c:pt>
                <c:pt idx="21">
                  <c:v>44610</c:v>
                </c:pt>
                <c:pt idx="22">
                  <c:v>44609</c:v>
                </c:pt>
                <c:pt idx="23">
                  <c:v>44608</c:v>
                </c:pt>
                <c:pt idx="24">
                  <c:v>44607</c:v>
                </c:pt>
                <c:pt idx="25">
                  <c:v>44606</c:v>
                </c:pt>
                <c:pt idx="26">
                  <c:v>44603</c:v>
                </c:pt>
                <c:pt idx="27">
                  <c:v>44602</c:v>
                </c:pt>
                <c:pt idx="28">
                  <c:v>44601</c:v>
                </c:pt>
                <c:pt idx="29">
                  <c:v>44600</c:v>
                </c:pt>
                <c:pt idx="30">
                  <c:v>44599</c:v>
                </c:pt>
                <c:pt idx="31">
                  <c:v>44589</c:v>
                </c:pt>
                <c:pt idx="32">
                  <c:v>44588</c:v>
                </c:pt>
                <c:pt idx="33">
                  <c:v>44587</c:v>
                </c:pt>
                <c:pt idx="34">
                  <c:v>44586</c:v>
                </c:pt>
                <c:pt idx="35">
                  <c:v>44585</c:v>
                </c:pt>
                <c:pt idx="36">
                  <c:v>44582</c:v>
                </c:pt>
                <c:pt idx="37">
                  <c:v>44581</c:v>
                </c:pt>
                <c:pt idx="38">
                  <c:v>44580</c:v>
                </c:pt>
                <c:pt idx="39">
                  <c:v>44579</c:v>
                </c:pt>
                <c:pt idx="40">
                  <c:v>44578</c:v>
                </c:pt>
                <c:pt idx="41">
                  <c:v>44575</c:v>
                </c:pt>
                <c:pt idx="42">
                  <c:v>44574</c:v>
                </c:pt>
                <c:pt idx="43">
                  <c:v>44573</c:v>
                </c:pt>
                <c:pt idx="44">
                  <c:v>44572</c:v>
                </c:pt>
                <c:pt idx="45">
                  <c:v>44571</c:v>
                </c:pt>
                <c:pt idx="46">
                  <c:v>44568</c:v>
                </c:pt>
                <c:pt idx="47">
                  <c:v>44567</c:v>
                </c:pt>
                <c:pt idx="48">
                  <c:v>44566</c:v>
                </c:pt>
                <c:pt idx="49">
                  <c:v>44565</c:v>
                </c:pt>
                <c:pt idx="50">
                  <c:v>44561</c:v>
                </c:pt>
                <c:pt idx="51">
                  <c:v>44560</c:v>
                </c:pt>
                <c:pt idx="52">
                  <c:v>44559</c:v>
                </c:pt>
                <c:pt idx="53">
                  <c:v>44558</c:v>
                </c:pt>
                <c:pt idx="54">
                  <c:v>44557</c:v>
                </c:pt>
                <c:pt idx="55">
                  <c:v>44554</c:v>
                </c:pt>
                <c:pt idx="56">
                  <c:v>44553</c:v>
                </c:pt>
                <c:pt idx="57">
                  <c:v>44552</c:v>
                </c:pt>
                <c:pt idx="58">
                  <c:v>44551</c:v>
                </c:pt>
                <c:pt idx="59">
                  <c:v>44550</c:v>
                </c:pt>
                <c:pt idx="60">
                  <c:v>44547</c:v>
                </c:pt>
                <c:pt idx="61">
                  <c:v>44546</c:v>
                </c:pt>
                <c:pt idx="62">
                  <c:v>44545</c:v>
                </c:pt>
                <c:pt idx="63">
                  <c:v>44544</c:v>
                </c:pt>
                <c:pt idx="64">
                  <c:v>44543</c:v>
                </c:pt>
                <c:pt idx="65">
                  <c:v>44540</c:v>
                </c:pt>
                <c:pt idx="66">
                  <c:v>44539</c:v>
                </c:pt>
                <c:pt idx="67">
                  <c:v>44538</c:v>
                </c:pt>
                <c:pt idx="68">
                  <c:v>44537</c:v>
                </c:pt>
                <c:pt idx="69">
                  <c:v>44536</c:v>
                </c:pt>
                <c:pt idx="70">
                  <c:v>44533</c:v>
                </c:pt>
                <c:pt idx="71">
                  <c:v>44532</c:v>
                </c:pt>
                <c:pt idx="72">
                  <c:v>44531</c:v>
                </c:pt>
                <c:pt idx="73">
                  <c:v>44530</c:v>
                </c:pt>
                <c:pt idx="74">
                  <c:v>44529</c:v>
                </c:pt>
                <c:pt idx="75">
                  <c:v>44526</c:v>
                </c:pt>
                <c:pt idx="76">
                  <c:v>44525</c:v>
                </c:pt>
                <c:pt idx="77">
                  <c:v>44524</c:v>
                </c:pt>
                <c:pt idx="78">
                  <c:v>44523</c:v>
                </c:pt>
                <c:pt idx="79">
                  <c:v>44522</c:v>
                </c:pt>
                <c:pt idx="80">
                  <c:v>44519</c:v>
                </c:pt>
                <c:pt idx="81">
                  <c:v>44518</c:v>
                </c:pt>
                <c:pt idx="82">
                  <c:v>44517</c:v>
                </c:pt>
                <c:pt idx="83">
                  <c:v>44516</c:v>
                </c:pt>
                <c:pt idx="84">
                  <c:v>44515</c:v>
                </c:pt>
                <c:pt idx="85">
                  <c:v>44512</c:v>
                </c:pt>
                <c:pt idx="86">
                  <c:v>44511</c:v>
                </c:pt>
                <c:pt idx="87">
                  <c:v>44510</c:v>
                </c:pt>
                <c:pt idx="88">
                  <c:v>44509</c:v>
                </c:pt>
                <c:pt idx="89">
                  <c:v>44508</c:v>
                </c:pt>
                <c:pt idx="90">
                  <c:v>44505</c:v>
                </c:pt>
                <c:pt idx="91">
                  <c:v>44504</c:v>
                </c:pt>
                <c:pt idx="92">
                  <c:v>44503</c:v>
                </c:pt>
                <c:pt idx="93">
                  <c:v>44502</c:v>
                </c:pt>
                <c:pt idx="94">
                  <c:v>44501</c:v>
                </c:pt>
                <c:pt idx="95">
                  <c:v>44498</c:v>
                </c:pt>
                <c:pt idx="96">
                  <c:v>44497</c:v>
                </c:pt>
                <c:pt idx="97">
                  <c:v>44496</c:v>
                </c:pt>
                <c:pt idx="98">
                  <c:v>44495</c:v>
                </c:pt>
                <c:pt idx="99">
                  <c:v>44494</c:v>
                </c:pt>
                <c:pt idx="100">
                  <c:v>44491</c:v>
                </c:pt>
                <c:pt idx="101">
                  <c:v>44490</c:v>
                </c:pt>
                <c:pt idx="102">
                  <c:v>44489</c:v>
                </c:pt>
                <c:pt idx="103">
                  <c:v>44488</c:v>
                </c:pt>
                <c:pt idx="104">
                  <c:v>44487</c:v>
                </c:pt>
                <c:pt idx="105">
                  <c:v>44484</c:v>
                </c:pt>
                <c:pt idx="106">
                  <c:v>44483</c:v>
                </c:pt>
                <c:pt idx="107">
                  <c:v>44482</c:v>
                </c:pt>
                <c:pt idx="108">
                  <c:v>44481</c:v>
                </c:pt>
                <c:pt idx="109">
                  <c:v>44480</c:v>
                </c:pt>
                <c:pt idx="110">
                  <c:v>44477</c:v>
                </c:pt>
                <c:pt idx="111">
                  <c:v>44469</c:v>
                </c:pt>
                <c:pt idx="112">
                  <c:v>44468</c:v>
                </c:pt>
                <c:pt idx="113">
                  <c:v>44467</c:v>
                </c:pt>
                <c:pt idx="114">
                  <c:v>44466</c:v>
                </c:pt>
                <c:pt idx="115">
                  <c:v>44463</c:v>
                </c:pt>
                <c:pt idx="116">
                  <c:v>44462</c:v>
                </c:pt>
                <c:pt idx="117">
                  <c:v>44461</c:v>
                </c:pt>
                <c:pt idx="118">
                  <c:v>44457</c:v>
                </c:pt>
                <c:pt idx="119">
                  <c:v>44456</c:v>
                </c:pt>
                <c:pt idx="120">
                  <c:v>44455</c:v>
                </c:pt>
                <c:pt idx="121">
                  <c:v>44454</c:v>
                </c:pt>
                <c:pt idx="122">
                  <c:v>44453</c:v>
                </c:pt>
                <c:pt idx="123">
                  <c:v>44452</c:v>
                </c:pt>
                <c:pt idx="124">
                  <c:v>44449</c:v>
                </c:pt>
                <c:pt idx="125">
                  <c:v>44448</c:v>
                </c:pt>
                <c:pt idx="126">
                  <c:v>44447</c:v>
                </c:pt>
                <c:pt idx="127">
                  <c:v>44446</c:v>
                </c:pt>
                <c:pt idx="128">
                  <c:v>44445</c:v>
                </c:pt>
                <c:pt idx="129">
                  <c:v>44442</c:v>
                </c:pt>
                <c:pt idx="130">
                  <c:v>44441</c:v>
                </c:pt>
                <c:pt idx="131">
                  <c:v>44440</c:v>
                </c:pt>
                <c:pt idx="132">
                  <c:v>44439</c:v>
                </c:pt>
                <c:pt idx="133">
                  <c:v>44438</c:v>
                </c:pt>
                <c:pt idx="134">
                  <c:v>44435</c:v>
                </c:pt>
                <c:pt idx="135">
                  <c:v>44434</c:v>
                </c:pt>
                <c:pt idx="136">
                  <c:v>44433</c:v>
                </c:pt>
                <c:pt idx="137">
                  <c:v>44432</c:v>
                </c:pt>
                <c:pt idx="138">
                  <c:v>44431</c:v>
                </c:pt>
                <c:pt idx="139">
                  <c:v>44428</c:v>
                </c:pt>
                <c:pt idx="140">
                  <c:v>44427</c:v>
                </c:pt>
                <c:pt idx="141">
                  <c:v>44426</c:v>
                </c:pt>
                <c:pt idx="142">
                  <c:v>44425</c:v>
                </c:pt>
                <c:pt idx="143">
                  <c:v>44424</c:v>
                </c:pt>
                <c:pt idx="144">
                  <c:v>44421</c:v>
                </c:pt>
                <c:pt idx="145">
                  <c:v>44420</c:v>
                </c:pt>
                <c:pt idx="146">
                  <c:v>44419</c:v>
                </c:pt>
                <c:pt idx="147">
                  <c:v>44418</c:v>
                </c:pt>
                <c:pt idx="148">
                  <c:v>44417</c:v>
                </c:pt>
                <c:pt idx="149">
                  <c:v>44414</c:v>
                </c:pt>
                <c:pt idx="150">
                  <c:v>44413</c:v>
                </c:pt>
                <c:pt idx="151">
                  <c:v>44412</c:v>
                </c:pt>
                <c:pt idx="152">
                  <c:v>44411</c:v>
                </c:pt>
                <c:pt idx="153">
                  <c:v>44410</c:v>
                </c:pt>
                <c:pt idx="154">
                  <c:v>44407</c:v>
                </c:pt>
                <c:pt idx="155">
                  <c:v>44406</c:v>
                </c:pt>
                <c:pt idx="156">
                  <c:v>44405</c:v>
                </c:pt>
                <c:pt idx="157">
                  <c:v>44404</c:v>
                </c:pt>
                <c:pt idx="158">
                  <c:v>44403</c:v>
                </c:pt>
                <c:pt idx="159">
                  <c:v>44400</c:v>
                </c:pt>
                <c:pt idx="160">
                  <c:v>44399</c:v>
                </c:pt>
                <c:pt idx="161">
                  <c:v>44398</c:v>
                </c:pt>
                <c:pt idx="162">
                  <c:v>44397</c:v>
                </c:pt>
                <c:pt idx="163">
                  <c:v>44396</c:v>
                </c:pt>
                <c:pt idx="164">
                  <c:v>44393</c:v>
                </c:pt>
                <c:pt idx="165">
                  <c:v>44392</c:v>
                </c:pt>
                <c:pt idx="166">
                  <c:v>44391</c:v>
                </c:pt>
                <c:pt idx="167">
                  <c:v>44390</c:v>
                </c:pt>
                <c:pt idx="168">
                  <c:v>44389</c:v>
                </c:pt>
                <c:pt idx="169">
                  <c:v>44386</c:v>
                </c:pt>
                <c:pt idx="170">
                  <c:v>44385</c:v>
                </c:pt>
                <c:pt idx="171">
                  <c:v>44384</c:v>
                </c:pt>
                <c:pt idx="172">
                  <c:v>44383</c:v>
                </c:pt>
                <c:pt idx="173">
                  <c:v>44382</c:v>
                </c:pt>
                <c:pt idx="174">
                  <c:v>44379</c:v>
                </c:pt>
                <c:pt idx="175">
                  <c:v>44378</c:v>
                </c:pt>
                <c:pt idx="176">
                  <c:v>44377</c:v>
                </c:pt>
                <c:pt idx="177">
                  <c:v>44376</c:v>
                </c:pt>
                <c:pt idx="178">
                  <c:v>44375</c:v>
                </c:pt>
                <c:pt idx="179">
                  <c:v>44372</c:v>
                </c:pt>
                <c:pt idx="180">
                  <c:v>44371</c:v>
                </c:pt>
                <c:pt idx="181">
                  <c:v>44370</c:v>
                </c:pt>
                <c:pt idx="182">
                  <c:v>44369</c:v>
                </c:pt>
                <c:pt idx="183">
                  <c:v>44368</c:v>
                </c:pt>
                <c:pt idx="184">
                  <c:v>44365</c:v>
                </c:pt>
                <c:pt idx="185">
                  <c:v>44364</c:v>
                </c:pt>
                <c:pt idx="186">
                  <c:v>44363</c:v>
                </c:pt>
                <c:pt idx="187">
                  <c:v>44362</c:v>
                </c:pt>
                <c:pt idx="188">
                  <c:v>44358</c:v>
                </c:pt>
                <c:pt idx="189">
                  <c:v>44357</c:v>
                </c:pt>
                <c:pt idx="190">
                  <c:v>44356</c:v>
                </c:pt>
                <c:pt idx="191">
                  <c:v>44355</c:v>
                </c:pt>
                <c:pt idx="192">
                  <c:v>44354</c:v>
                </c:pt>
                <c:pt idx="193">
                  <c:v>44351</c:v>
                </c:pt>
                <c:pt idx="194">
                  <c:v>44350</c:v>
                </c:pt>
                <c:pt idx="195">
                  <c:v>44349</c:v>
                </c:pt>
                <c:pt idx="196">
                  <c:v>44348</c:v>
                </c:pt>
                <c:pt idx="197">
                  <c:v>44347</c:v>
                </c:pt>
                <c:pt idx="198">
                  <c:v>44344</c:v>
                </c:pt>
                <c:pt idx="199">
                  <c:v>44343</c:v>
                </c:pt>
                <c:pt idx="200">
                  <c:v>44342</c:v>
                </c:pt>
                <c:pt idx="201">
                  <c:v>44341</c:v>
                </c:pt>
                <c:pt idx="202">
                  <c:v>44340</c:v>
                </c:pt>
                <c:pt idx="203">
                  <c:v>44337</c:v>
                </c:pt>
                <c:pt idx="204">
                  <c:v>44336</c:v>
                </c:pt>
                <c:pt idx="205">
                  <c:v>44335</c:v>
                </c:pt>
                <c:pt idx="206">
                  <c:v>44334</c:v>
                </c:pt>
                <c:pt idx="207">
                  <c:v>44333</c:v>
                </c:pt>
                <c:pt idx="208">
                  <c:v>44330</c:v>
                </c:pt>
                <c:pt idx="209">
                  <c:v>44329</c:v>
                </c:pt>
                <c:pt idx="210">
                  <c:v>44328</c:v>
                </c:pt>
                <c:pt idx="211">
                  <c:v>44327</c:v>
                </c:pt>
                <c:pt idx="212">
                  <c:v>44326</c:v>
                </c:pt>
                <c:pt idx="213">
                  <c:v>44324</c:v>
                </c:pt>
                <c:pt idx="214">
                  <c:v>44323</c:v>
                </c:pt>
                <c:pt idx="215">
                  <c:v>44322</c:v>
                </c:pt>
                <c:pt idx="216">
                  <c:v>44316</c:v>
                </c:pt>
                <c:pt idx="217">
                  <c:v>44315</c:v>
                </c:pt>
                <c:pt idx="218">
                  <c:v>44314</c:v>
                </c:pt>
                <c:pt idx="219">
                  <c:v>44313</c:v>
                </c:pt>
                <c:pt idx="220">
                  <c:v>44312</c:v>
                </c:pt>
                <c:pt idx="221">
                  <c:v>44311</c:v>
                </c:pt>
                <c:pt idx="222">
                  <c:v>44309</c:v>
                </c:pt>
                <c:pt idx="223">
                  <c:v>44308</c:v>
                </c:pt>
                <c:pt idx="224">
                  <c:v>44307</c:v>
                </c:pt>
                <c:pt idx="225">
                  <c:v>44306</c:v>
                </c:pt>
                <c:pt idx="226">
                  <c:v>44305</c:v>
                </c:pt>
                <c:pt idx="227">
                  <c:v>44302</c:v>
                </c:pt>
                <c:pt idx="228">
                  <c:v>44301</c:v>
                </c:pt>
                <c:pt idx="229">
                  <c:v>44300</c:v>
                </c:pt>
                <c:pt idx="230">
                  <c:v>44299</c:v>
                </c:pt>
                <c:pt idx="231">
                  <c:v>44298</c:v>
                </c:pt>
                <c:pt idx="232">
                  <c:v>44295</c:v>
                </c:pt>
                <c:pt idx="233">
                  <c:v>44294</c:v>
                </c:pt>
                <c:pt idx="234">
                  <c:v>44293</c:v>
                </c:pt>
                <c:pt idx="235">
                  <c:v>44292</c:v>
                </c:pt>
                <c:pt idx="236">
                  <c:v>44288</c:v>
                </c:pt>
                <c:pt idx="237">
                  <c:v>44287</c:v>
                </c:pt>
                <c:pt idx="238">
                  <c:v>44286</c:v>
                </c:pt>
                <c:pt idx="239">
                  <c:v>44285</c:v>
                </c:pt>
                <c:pt idx="240">
                  <c:v>44284</c:v>
                </c:pt>
                <c:pt idx="241">
                  <c:v>44281</c:v>
                </c:pt>
                <c:pt idx="242">
                  <c:v>44280</c:v>
                </c:pt>
                <c:pt idx="243">
                  <c:v>44279</c:v>
                </c:pt>
                <c:pt idx="244">
                  <c:v>44278</c:v>
                </c:pt>
                <c:pt idx="245">
                  <c:v>44277</c:v>
                </c:pt>
                <c:pt idx="246">
                  <c:v>44274</c:v>
                </c:pt>
                <c:pt idx="247">
                  <c:v>44273</c:v>
                </c:pt>
                <c:pt idx="248">
                  <c:v>44272</c:v>
                </c:pt>
                <c:pt idx="249">
                  <c:v>44271</c:v>
                </c:pt>
                <c:pt idx="250">
                  <c:v>44270</c:v>
                </c:pt>
                <c:pt idx="251">
                  <c:v>44267</c:v>
                </c:pt>
                <c:pt idx="252">
                  <c:v>44266</c:v>
                </c:pt>
                <c:pt idx="253">
                  <c:v>44265</c:v>
                </c:pt>
                <c:pt idx="254">
                  <c:v>44264</c:v>
                </c:pt>
                <c:pt idx="255">
                  <c:v>44263</c:v>
                </c:pt>
                <c:pt idx="256">
                  <c:v>44260</c:v>
                </c:pt>
                <c:pt idx="257">
                  <c:v>44259</c:v>
                </c:pt>
                <c:pt idx="258">
                  <c:v>44258</c:v>
                </c:pt>
                <c:pt idx="259">
                  <c:v>44257</c:v>
                </c:pt>
                <c:pt idx="260">
                  <c:v>44256</c:v>
                </c:pt>
                <c:pt idx="261">
                  <c:v>44253</c:v>
                </c:pt>
                <c:pt idx="262">
                  <c:v>44252</c:v>
                </c:pt>
                <c:pt idx="263">
                  <c:v>44251</c:v>
                </c:pt>
                <c:pt idx="264">
                  <c:v>44250</c:v>
                </c:pt>
                <c:pt idx="265">
                  <c:v>44249</c:v>
                </c:pt>
                <c:pt idx="266">
                  <c:v>44247</c:v>
                </c:pt>
                <c:pt idx="267">
                  <c:v>44246</c:v>
                </c:pt>
                <c:pt idx="268">
                  <c:v>44245</c:v>
                </c:pt>
                <c:pt idx="269">
                  <c:v>44237</c:v>
                </c:pt>
                <c:pt idx="270">
                  <c:v>44236</c:v>
                </c:pt>
                <c:pt idx="271">
                  <c:v>44235</c:v>
                </c:pt>
                <c:pt idx="272">
                  <c:v>44234</c:v>
                </c:pt>
                <c:pt idx="273">
                  <c:v>44232</c:v>
                </c:pt>
                <c:pt idx="274">
                  <c:v>44231</c:v>
                </c:pt>
                <c:pt idx="275">
                  <c:v>44230</c:v>
                </c:pt>
                <c:pt idx="276">
                  <c:v>44229</c:v>
                </c:pt>
                <c:pt idx="277">
                  <c:v>44228</c:v>
                </c:pt>
                <c:pt idx="278">
                  <c:v>44225</c:v>
                </c:pt>
                <c:pt idx="279">
                  <c:v>44224</c:v>
                </c:pt>
                <c:pt idx="280">
                  <c:v>44223</c:v>
                </c:pt>
                <c:pt idx="281">
                  <c:v>44222</c:v>
                </c:pt>
                <c:pt idx="282">
                  <c:v>44221</c:v>
                </c:pt>
                <c:pt idx="283">
                  <c:v>44218</c:v>
                </c:pt>
                <c:pt idx="284">
                  <c:v>44217</c:v>
                </c:pt>
                <c:pt idx="285">
                  <c:v>44216</c:v>
                </c:pt>
                <c:pt idx="286">
                  <c:v>44215</c:v>
                </c:pt>
                <c:pt idx="287">
                  <c:v>44214</c:v>
                </c:pt>
                <c:pt idx="288">
                  <c:v>44211</c:v>
                </c:pt>
                <c:pt idx="289">
                  <c:v>44210</c:v>
                </c:pt>
                <c:pt idx="290">
                  <c:v>44209</c:v>
                </c:pt>
                <c:pt idx="291">
                  <c:v>44208</c:v>
                </c:pt>
                <c:pt idx="292">
                  <c:v>44207</c:v>
                </c:pt>
                <c:pt idx="293">
                  <c:v>44204</c:v>
                </c:pt>
                <c:pt idx="294">
                  <c:v>44203</c:v>
                </c:pt>
                <c:pt idx="295">
                  <c:v>44202</c:v>
                </c:pt>
                <c:pt idx="296">
                  <c:v>44201</c:v>
                </c:pt>
                <c:pt idx="297">
                  <c:v>44200</c:v>
                </c:pt>
              </c:numCache>
            </c:numRef>
          </c:cat>
          <c:val>
            <c:numRef>
              <c:f>导出数据!$C$3:$C$300</c:f>
              <c:numCache>
                <c:formatCode>General</c:formatCode>
                <c:ptCount val="298"/>
                <c:pt idx="0">
                  <c:v>2.1040000000000001</c:v>
                </c:pt>
                <c:pt idx="1">
                  <c:v>2.073</c:v>
                </c:pt>
                <c:pt idx="2">
                  <c:v>2.0830000000000002</c:v>
                </c:pt>
                <c:pt idx="3">
                  <c:v>2.1150000000000002</c:v>
                </c:pt>
                <c:pt idx="4">
                  <c:v>2.1219999999999999</c:v>
                </c:pt>
                <c:pt idx="5">
                  <c:v>2.1040000000000001</c:v>
                </c:pt>
                <c:pt idx="6">
                  <c:v>2.1019999999999999</c:v>
                </c:pt>
                <c:pt idx="7">
                  <c:v>2.0819999999999999</c:v>
                </c:pt>
                <c:pt idx="8">
                  <c:v>2.0590000000000002</c:v>
                </c:pt>
                <c:pt idx="9">
                  <c:v>2.1139999999999999</c:v>
                </c:pt>
                <c:pt idx="10">
                  <c:v>2.0680000000000001</c:v>
                </c:pt>
                <c:pt idx="11">
                  <c:v>2.048</c:v>
                </c:pt>
                <c:pt idx="12">
                  <c:v>2.0049999999999999</c:v>
                </c:pt>
                <c:pt idx="13">
                  <c:v>2.0459999999999998</c:v>
                </c:pt>
                <c:pt idx="14">
                  <c:v>2.0289999999999999</c:v>
                </c:pt>
                <c:pt idx="15">
                  <c:v>2.2490000000000001</c:v>
                </c:pt>
                <c:pt idx="16">
                  <c:v>2.3220000000000001</c:v>
                </c:pt>
                <c:pt idx="17">
                  <c:v>2.1869999999999998</c:v>
                </c:pt>
                <c:pt idx="18">
                  <c:v>2.1760000000000002</c:v>
                </c:pt>
                <c:pt idx="19">
                  <c:v>2.1909999999999998</c:v>
                </c:pt>
                <c:pt idx="20">
                  <c:v>2.14</c:v>
                </c:pt>
                <c:pt idx="21">
                  <c:v>2.0979999999999999</c:v>
                </c:pt>
                <c:pt idx="22">
                  <c:v>2.0019999999999998</c:v>
                </c:pt>
                <c:pt idx="23">
                  <c:v>2.0569999999999999</c:v>
                </c:pt>
                <c:pt idx="24">
                  <c:v>2</c:v>
                </c:pt>
                <c:pt idx="25">
                  <c:v>2.0230000000000001</c:v>
                </c:pt>
                <c:pt idx="26">
                  <c:v>2.0209999999999999</c:v>
                </c:pt>
                <c:pt idx="27">
                  <c:v>1.9650000000000001</c:v>
                </c:pt>
                <c:pt idx="28">
                  <c:v>2.0099999999999998</c:v>
                </c:pt>
                <c:pt idx="29">
                  <c:v>2.0870000000000002</c:v>
                </c:pt>
                <c:pt idx="30">
                  <c:v>2.1019999999999999</c:v>
                </c:pt>
                <c:pt idx="31">
                  <c:v>2.25</c:v>
                </c:pt>
                <c:pt idx="32">
                  <c:v>2.12</c:v>
                </c:pt>
                <c:pt idx="33">
                  <c:v>2.0880000000000001</c:v>
                </c:pt>
                <c:pt idx="34">
                  <c:v>2.093</c:v>
                </c:pt>
                <c:pt idx="35">
                  <c:v>2.1320000000000001</c:v>
                </c:pt>
                <c:pt idx="36">
                  <c:v>2.1120000000000001</c:v>
                </c:pt>
                <c:pt idx="37">
                  <c:v>2.113</c:v>
                </c:pt>
                <c:pt idx="38">
                  <c:v>2.1269999999999998</c:v>
                </c:pt>
                <c:pt idx="39">
                  <c:v>2.0880000000000001</c:v>
                </c:pt>
                <c:pt idx="40">
                  <c:v>2.1829999999999998</c:v>
                </c:pt>
                <c:pt idx="41">
                  <c:v>2.2130000000000001</c:v>
                </c:pt>
                <c:pt idx="42">
                  <c:v>2.202</c:v>
                </c:pt>
                <c:pt idx="43">
                  <c:v>2.0979999999999999</c:v>
                </c:pt>
                <c:pt idx="44">
                  <c:v>2.1309999999999998</c:v>
                </c:pt>
                <c:pt idx="45">
                  <c:v>2.093</c:v>
                </c:pt>
                <c:pt idx="46">
                  <c:v>2.1030000000000002</c:v>
                </c:pt>
                <c:pt idx="47">
                  <c:v>2.0419999999999998</c:v>
                </c:pt>
                <c:pt idx="48">
                  <c:v>2.1480000000000001</c:v>
                </c:pt>
                <c:pt idx="49">
                  <c:v>2.0990000000000002</c:v>
                </c:pt>
                <c:pt idx="50">
                  <c:v>2.2709999999999999</c:v>
                </c:pt>
                <c:pt idx="51">
                  <c:v>2.3210000000000002</c:v>
                </c:pt>
                <c:pt idx="52">
                  <c:v>2.25</c:v>
                </c:pt>
                <c:pt idx="53">
                  <c:v>2.2450000000000001</c:v>
                </c:pt>
                <c:pt idx="54">
                  <c:v>2.3119999999999998</c:v>
                </c:pt>
                <c:pt idx="55">
                  <c:v>1.9430000000000001</c:v>
                </c:pt>
                <c:pt idx="56">
                  <c:v>2.0230000000000001</c:v>
                </c:pt>
                <c:pt idx="57">
                  <c:v>2.012</c:v>
                </c:pt>
                <c:pt idx="58">
                  <c:v>2.0870000000000002</c:v>
                </c:pt>
                <c:pt idx="59">
                  <c:v>2.121</c:v>
                </c:pt>
                <c:pt idx="60">
                  <c:v>2.1509999999999998</c:v>
                </c:pt>
                <c:pt idx="61">
                  <c:v>2.2090000000000001</c:v>
                </c:pt>
                <c:pt idx="62">
                  <c:v>2.2010000000000001</c:v>
                </c:pt>
                <c:pt idx="63">
                  <c:v>2.21</c:v>
                </c:pt>
                <c:pt idx="64">
                  <c:v>2.1970000000000001</c:v>
                </c:pt>
                <c:pt idx="65">
                  <c:v>2.1840000000000002</c:v>
                </c:pt>
                <c:pt idx="66">
                  <c:v>2.2200000000000002</c:v>
                </c:pt>
                <c:pt idx="67">
                  <c:v>2.202</c:v>
                </c:pt>
                <c:pt idx="68">
                  <c:v>2.1589999999999998</c:v>
                </c:pt>
                <c:pt idx="69">
                  <c:v>2.129</c:v>
                </c:pt>
                <c:pt idx="70">
                  <c:v>2.0779999999999998</c:v>
                </c:pt>
                <c:pt idx="71">
                  <c:v>2.1</c:v>
                </c:pt>
                <c:pt idx="72">
                  <c:v>2.121</c:v>
                </c:pt>
                <c:pt idx="73">
                  <c:v>2.2970000000000002</c:v>
                </c:pt>
                <c:pt idx="74">
                  <c:v>2.2389999999999999</c:v>
                </c:pt>
                <c:pt idx="75">
                  <c:v>2.2469999999999999</c:v>
                </c:pt>
                <c:pt idx="76">
                  <c:v>2.2309999999999999</c:v>
                </c:pt>
                <c:pt idx="77">
                  <c:v>2.2690000000000001</c:v>
                </c:pt>
                <c:pt idx="78">
                  <c:v>2.17</c:v>
                </c:pt>
                <c:pt idx="79">
                  <c:v>2.109</c:v>
                </c:pt>
                <c:pt idx="80">
                  <c:v>2.1709999999999998</c:v>
                </c:pt>
                <c:pt idx="81">
                  <c:v>2.1720000000000002</c:v>
                </c:pt>
                <c:pt idx="82">
                  <c:v>2.1819999999999999</c:v>
                </c:pt>
                <c:pt idx="83">
                  <c:v>2.0960000000000001</c:v>
                </c:pt>
                <c:pt idx="84">
                  <c:v>2.1</c:v>
                </c:pt>
                <c:pt idx="85">
                  <c:v>2.1240000000000001</c:v>
                </c:pt>
                <c:pt idx="86">
                  <c:v>2.113</c:v>
                </c:pt>
                <c:pt idx="87">
                  <c:v>2.1419999999999999</c:v>
                </c:pt>
                <c:pt idx="88">
                  <c:v>2.1909999999999998</c:v>
                </c:pt>
                <c:pt idx="89">
                  <c:v>2.121</c:v>
                </c:pt>
                <c:pt idx="90">
                  <c:v>2.129</c:v>
                </c:pt>
                <c:pt idx="91">
                  <c:v>2.1320000000000001</c:v>
                </c:pt>
                <c:pt idx="92">
                  <c:v>2.137</c:v>
                </c:pt>
                <c:pt idx="93">
                  <c:v>2.1850000000000001</c:v>
                </c:pt>
                <c:pt idx="94">
                  <c:v>2.1680000000000001</c:v>
                </c:pt>
                <c:pt idx="95">
                  <c:v>2.2989999999999999</c:v>
                </c:pt>
                <c:pt idx="96">
                  <c:v>2.3010000000000002</c:v>
                </c:pt>
                <c:pt idx="97">
                  <c:v>2.2679999999999998</c:v>
                </c:pt>
                <c:pt idx="98">
                  <c:v>2.262</c:v>
                </c:pt>
                <c:pt idx="99">
                  <c:v>2.2429999999999999</c:v>
                </c:pt>
                <c:pt idx="100">
                  <c:v>2.056</c:v>
                </c:pt>
                <c:pt idx="101">
                  <c:v>2.0550000000000002</c:v>
                </c:pt>
                <c:pt idx="102">
                  <c:v>2.2210000000000001</c:v>
                </c:pt>
                <c:pt idx="103">
                  <c:v>2.2829999999999999</c:v>
                </c:pt>
                <c:pt idx="104">
                  <c:v>2.1739999999999999</c:v>
                </c:pt>
                <c:pt idx="105">
                  <c:v>2.1320000000000001</c:v>
                </c:pt>
                <c:pt idx="106">
                  <c:v>2.198</c:v>
                </c:pt>
                <c:pt idx="107">
                  <c:v>2.202</c:v>
                </c:pt>
                <c:pt idx="108">
                  <c:v>2.1669999999999998</c:v>
                </c:pt>
                <c:pt idx="109">
                  <c:v>2.1989999999999998</c:v>
                </c:pt>
                <c:pt idx="110">
                  <c:v>2.17</c:v>
                </c:pt>
                <c:pt idx="111">
                  <c:v>2.266</c:v>
                </c:pt>
                <c:pt idx="112">
                  <c:v>2.4500000000000002</c:v>
                </c:pt>
                <c:pt idx="113">
                  <c:v>2.1150000000000002</c:v>
                </c:pt>
                <c:pt idx="114">
                  <c:v>1.984</c:v>
                </c:pt>
                <c:pt idx="115">
                  <c:v>2.2189999999999999</c:v>
                </c:pt>
                <c:pt idx="116">
                  <c:v>2.1890000000000001</c:v>
                </c:pt>
                <c:pt idx="117">
                  <c:v>2.2320000000000002</c:v>
                </c:pt>
                <c:pt idx="118">
                  <c:v>2.234</c:v>
                </c:pt>
                <c:pt idx="119">
                  <c:v>2.3980000000000001</c:v>
                </c:pt>
                <c:pt idx="120">
                  <c:v>2.234</c:v>
                </c:pt>
                <c:pt idx="121">
                  <c:v>2.2130000000000001</c:v>
                </c:pt>
                <c:pt idx="122">
                  <c:v>2.2799999999999998</c:v>
                </c:pt>
                <c:pt idx="123">
                  <c:v>2.2029999999999998</c:v>
                </c:pt>
                <c:pt idx="124">
                  <c:v>2.1989999999999998</c:v>
                </c:pt>
                <c:pt idx="125">
                  <c:v>2.1579999999999999</c:v>
                </c:pt>
                <c:pt idx="126">
                  <c:v>2.2010000000000001</c:v>
                </c:pt>
                <c:pt idx="127">
                  <c:v>2.198</c:v>
                </c:pt>
                <c:pt idx="128">
                  <c:v>2.1509999999999998</c:v>
                </c:pt>
                <c:pt idx="129">
                  <c:v>2.0590000000000002</c:v>
                </c:pt>
                <c:pt idx="130">
                  <c:v>2.0750000000000002</c:v>
                </c:pt>
                <c:pt idx="131">
                  <c:v>2.1040000000000001</c:v>
                </c:pt>
                <c:pt idx="132">
                  <c:v>2.3220000000000001</c:v>
                </c:pt>
                <c:pt idx="133">
                  <c:v>2.3079999999999998</c:v>
                </c:pt>
                <c:pt idx="134">
                  <c:v>2.3290000000000002</c:v>
                </c:pt>
                <c:pt idx="135">
                  <c:v>2.319</c:v>
                </c:pt>
                <c:pt idx="136">
                  <c:v>2.3109999999999999</c:v>
                </c:pt>
                <c:pt idx="137">
                  <c:v>2.2240000000000002</c:v>
                </c:pt>
                <c:pt idx="138">
                  <c:v>2.16</c:v>
                </c:pt>
                <c:pt idx="139">
                  <c:v>2.1150000000000002</c:v>
                </c:pt>
                <c:pt idx="140">
                  <c:v>2.0910000000000002</c:v>
                </c:pt>
                <c:pt idx="141">
                  <c:v>2.0539999999999998</c:v>
                </c:pt>
                <c:pt idx="142">
                  <c:v>2.1389999999999998</c:v>
                </c:pt>
                <c:pt idx="143">
                  <c:v>2.1930000000000001</c:v>
                </c:pt>
                <c:pt idx="144">
                  <c:v>2.1970000000000001</c:v>
                </c:pt>
                <c:pt idx="145">
                  <c:v>2.15</c:v>
                </c:pt>
                <c:pt idx="146">
                  <c:v>2.1469999999999998</c:v>
                </c:pt>
                <c:pt idx="147">
                  <c:v>2.3479999999999999</c:v>
                </c:pt>
                <c:pt idx="148">
                  <c:v>2.145</c:v>
                </c:pt>
                <c:pt idx="149">
                  <c:v>1.994</c:v>
                </c:pt>
                <c:pt idx="150">
                  <c:v>1.97</c:v>
                </c:pt>
                <c:pt idx="151">
                  <c:v>2.04</c:v>
                </c:pt>
                <c:pt idx="152">
                  <c:v>2.0409999999999999</c:v>
                </c:pt>
                <c:pt idx="153">
                  <c:v>2.0710000000000002</c:v>
                </c:pt>
                <c:pt idx="154">
                  <c:v>2.2839999999999998</c:v>
                </c:pt>
                <c:pt idx="155">
                  <c:v>2.2570000000000001</c:v>
                </c:pt>
                <c:pt idx="156">
                  <c:v>2.3559999999999999</c:v>
                </c:pt>
                <c:pt idx="157">
                  <c:v>2.31</c:v>
                </c:pt>
                <c:pt idx="158">
                  <c:v>2.214</c:v>
                </c:pt>
                <c:pt idx="159">
                  <c:v>2.1429999999999998</c:v>
                </c:pt>
                <c:pt idx="160">
                  <c:v>2.1800000000000002</c:v>
                </c:pt>
                <c:pt idx="161">
                  <c:v>2.218</c:v>
                </c:pt>
                <c:pt idx="162">
                  <c:v>2.198</c:v>
                </c:pt>
                <c:pt idx="163">
                  <c:v>2.1549999999999998</c:v>
                </c:pt>
                <c:pt idx="164">
                  <c:v>2.2010000000000001</c:v>
                </c:pt>
                <c:pt idx="165">
                  <c:v>2.1779999999999999</c:v>
                </c:pt>
                <c:pt idx="166">
                  <c:v>2.1789999999999998</c:v>
                </c:pt>
                <c:pt idx="167">
                  <c:v>2.1930000000000001</c:v>
                </c:pt>
                <c:pt idx="168">
                  <c:v>2.1629999999999998</c:v>
                </c:pt>
                <c:pt idx="169">
                  <c:v>2.2200000000000002</c:v>
                </c:pt>
                <c:pt idx="170">
                  <c:v>2.1139999999999999</c:v>
                </c:pt>
                <c:pt idx="171">
                  <c:v>2.129</c:v>
                </c:pt>
                <c:pt idx="172">
                  <c:v>2.0459999999999998</c:v>
                </c:pt>
                <c:pt idx="173">
                  <c:v>2.0339999999999998</c:v>
                </c:pt>
                <c:pt idx="174">
                  <c:v>1.9450000000000001</c:v>
                </c:pt>
                <c:pt idx="175">
                  <c:v>2.1859999999999999</c:v>
                </c:pt>
                <c:pt idx="176">
                  <c:v>2.4049999999999998</c:v>
                </c:pt>
                <c:pt idx="177">
                  <c:v>2.431</c:v>
                </c:pt>
                <c:pt idx="178">
                  <c:v>2.258</c:v>
                </c:pt>
                <c:pt idx="179">
                  <c:v>2.1960000000000002</c:v>
                </c:pt>
                <c:pt idx="180">
                  <c:v>2.254</c:v>
                </c:pt>
                <c:pt idx="181">
                  <c:v>2.2759999999999998</c:v>
                </c:pt>
                <c:pt idx="182">
                  <c:v>2.3370000000000002</c:v>
                </c:pt>
                <c:pt idx="183">
                  <c:v>2.2570000000000001</c:v>
                </c:pt>
                <c:pt idx="184">
                  <c:v>2.206</c:v>
                </c:pt>
                <c:pt idx="185">
                  <c:v>2.1789999999999998</c:v>
                </c:pt>
                <c:pt idx="186">
                  <c:v>2.198</c:v>
                </c:pt>
                <c:pt idx="187">
                  <c:v>2.2370000000000001</c:v>
                </c:pt>
                <c:pt idx="188">
                  <c:v>2.169</c:v>
                </c:pt>
                <c:pt idx="189">
                  <c:v>2.1459999999999999</c:v>
                </c:pt>
                <c:pt idx="190">
                  <c:v>2.2709999999999999</c:v>
                </c:pt>
                <c:pt idx="191">
                  <c:v>2.2669999999999999</c:v>
                </c:pt>
                <c:pt idx="192">
                  <c:v>2.2530000000000001</c:v>
                </c:pt>
                <c:pt idx="193">
                  <c:v>2.1869999999999998</c:v>
                </c:pt>
                <c:pt idx="194">
                  <c:v>2.0920000000000001</c:v>
                </c:pt>
                <c:pt idx="195">
                  <c:v>2.1560000000000001</c:v>
                </c:pt>
                <c:pt idx="196">
                  <c:v>2.2330000000000001</c:v>
                </c:pt>
                <c:pt idx="197">
                  <c:v>2.5019999999999998</c:v>
                </c:pt>
                <c:pt idx="198">
                  <c:v>2.278</c:v>
                </c:pt>
                <c:pt idx="199">
                  <c:v>2.262</c:v>
                </c:pt>
                <c:pt idx="200">
                  <c:v>2.2690000000000001</c:v>
                </c:pt>
                <c:pt idx="201">
                  <c:v>2.254</c:v>
                </c:pt>
                <c:pt idx="202">
                  <c:v>2.1560000000000001</c:v>
                </c:pt>
                <c:pt idx="203">
                  <c:v>2.16</c:v>
                </c:pt>
                <c:pt idx="204">
                  <c:v>2.165</c:v>
                </c:pt>
                <c:pt idx="205">
                  <c:v>2.149</c:v>
                </c:pt>
                <c:pt idx="206">
                  <c:v>2.1960000000000002</c:v>
                </c:pt>
                <c:pt idx="207">
                  <c:v>2.1949999999999998</c:v>
                </c:pt>
                <c:pt idx="208">
                  <c:v>2.0739999999999998</c:v>
                </c:pt>
                <c:pt idx="209">
                  <c:v>2.0819999999999999</c:v>
                </c:pt>
                <c:pt idx="210">
                  <c:v>2.0289999999999999</c:v>
                </c:pt>
                <c:pt idx="211">
                  <c:v>2.0779999999999998</c:v>
                </c:pt>
                <c:pt idx="212">
                  <c:v>1.909</c:v>
                </c:pt>
                <c:pt idx="213">
                  <c:v>1.909</c:v>
                </c:pt>
                <c:pt idx="214">
                  <c:v>1.94</c:v>
                </c:pt>
                <c:pt idx="215">
                  <c:v>2.1520000000000001</c:v>
                </c:pt>
                <c:pt idx="216">
                  <c:v>2.3359999999999999</c:v>
                </c:pt>
                <c:pt idx="217">
                  <c:v>2.2519999999999998</c:v>
                </c:pt>
                <c:pt idx="218">
                  <c:v>2.1890000000000001</c:v>
                </c:pt>
                <c:pt idx="219">
                  <c:v>2.234</c:v>
                </c:pt>
                <c:pt idx="220">
                  <c:v>2.246</c:v>
                </c:pt>
                <c:pt idx="221">
                  <c:v>2.2000000000000002</c:v>
                </c:pt>
                <c:pt idx="222">
                  <c:v>2.1389999999999998</c:v>
                </c:pt>
                <c:pt idx="223">
                  <c:v>2.15</c:v>
                </c:pt>
                <c:pt idx="224">
                  <c:v>2.133</c:v>
                </c:pt>
                <c:pt idx="225">
                  <c:v>2.1960000000000002</c:v>
                </c:pt>
                <c:pt idx="226">
                  <c:v>2.226</c:v>
                </c:pt>
                <c:pt idx="227">
                  <c:v>2.1989999999999998</c:v>
                </c:pt>
                <c:pt idx="228">
                  <c:v>2.0579999999999998</c:v>
                </c:pt>
                <c:pt idx="229">
                  <c:v>2.0630000000000002</c:v>
                </c:pt>
                <c:pt idx="230">
                  <c:v>2.0609999999999999</c:v>
                </c:pt>
                <c:pt idx="231">
                  <c:v>2.0499999999999998</c:v>
                </c:pt>
                <c:pt idx="232">
                  <c:v>2.0539999999999998</c:v>
                </c:pt>
                <c:pt idx="233">
                  <c:v>2.0139999999999998</c:v>
                </c:pt>
                <c:pt idx="234">
                  <c:v>1.9390000000000001</c:v>
                </c:pt>
                <c:pt idx="235">
                  <c:v>2.0449999999999999</c:v>
                </c:pt>
                <c:pt idx="236">
                  <c:v>2.145</c:v>
                </c:pt>
                <c:pt idx="237">
                  <c:v>2.1549999999999998</c:v>
                </c:pt>
                <c:pt idx="238">
                  <c:v>2.2509999999999999</c:v>
                </c:pt>
                <c:pt idx="239">
                  <c:v>2.2360000000000002</c:v>
                </c:pt>
                <c:pt idx="240">
                  <c:v>2.1579999999999999</c:v>
                </c:pt>
                <c:pt idx="241">
                  <c:v>2.173</c:v>
                </c:pt>
                <c:pt idx="242">
                  <c:v>2.194</c:v>
                </c:pt>
                <c:pt idx="243">
                  <c:v>1.992</c:v>
                </c:pt>
                <c:pt idx="244">
                  <c:v>2.1680000000000001</c:v>
                </c:pt>
                <c:pt idx="245">
                  <c:v>2.1629999999999998</c:v>
                </c:pt>
                <c:pt idx="246">
                  <c:v>2.1989999999999998</c:v>
                </c:pt>
                <c:pt idx="247">
                  <c:v>2.1970000000000001</c:v>
                </c:pt>
                <c:pt idx="248">
                  <c:v>2.1669999999999998</c:v>
                </c:pt>
                <c:pt idx="249">
                  <c:v>2.2290000000000001</c:v>
                </c:pt>
                <c:pt idx="250">
                  <c:v>2.2749999999999999</c:v>
                </c:pt>
                <c:pt idx="251">
                  <c:v>2.1339999999999999</c:v>
                </c:pt>
                <c:pt idx="252">
                  <c:v>2.06</c:v>
                </c:pt>
                <c:pt idx="253">
                  <c:v>2.0379999999999998</c:v>
                </c:pt>
                <c:pt idx="254">
                  <c:v>2.0670000000000002</c:v>
                </c:pt>
                <c:pt idx="255">
                  <c:v>2.1440000000000001</c:v>
                </c:pt>
                <c:pt idx="256">
                  <c:v>1.9990000000000001</c:v>
                </c:pt>
                <c:pt idx="257">
                  <c:v>2.161</c:v>
                </c:pt>
                <c:pt idx="258">
                  <c:v>1.89</c:v>
                </c:pt>
                <c:pt idx="259">
                  <c:v>2.157</c:v>
                </c:pt>
                <c:pt idx="260">
                  <c:v>2.2160000000000002</c:v>
                </c:pt>
                <c:pt idx="261">
                  <c:v>2.214</c:v>
                </c:pt>
                <c:pt idx="262">
                  <c:v>2.2149999999999999</c:v>
                </c:pt>
                <c:pt idx="263">
                  <c:v>2.1139999999999999</c:v>
                </c:pt>
                <c:pt idx="264">
                  <c:v>2.2770000000000001</c:v>
                </c:pt>
                <c:pt idx="265">
                  <c:v>2.206</c:v>
                </c:pt>
                <c:pt idx="266">
                  <c:v>1.964</c:v>
                </c:pt>
                <c:pt idx="267">
                  <c:v>2.0510000000000002</c:v>
                </c:pt>
                <c:pt idx="268">
                  <c:v>2.2130000000000001</c:v>
                </c:pt>
                <c:pt idx="269">
                  <c:v>2.2170000000000001</c:v>
                </c:pt>
                <c:pt idx="270">
                  <c:v>2.4249999999999998</c:v>
                </c:pt>
                <c:pt idx="271">
                  <c:v>2.3410000000000002</c:v>
                </c:pt>
                <c:pt idx="272">
                  <c:v>2.3490000000000002</c:v>
                </c:pt>
                <c:pt idx="273">
                  <c:v>2.3380000000000001</c:v>
                </c:pt>
                <c:pt idx="274">
                  <c:v>2.3239999999999998</c:v>
                </c:pt>
                <c:pt idx="275">
                  <c:v>2.1459999999999999</c:v>
                </c:pt>
                <c:pt idx="276">
                  <c:v>2.2410000000000001</c:v>
                </c:pt>
                <c:pt idx="277">
                  <c:v>3.194</c:v>
                </c:pt>
                <c:pt idx="278">
                  <c:v>3.0710000000000002</c:v>
                </c:pt>
                <c:pt idx="279">
                  <c:v>2.9809999999999999</c:v>
                </c:pt>
                <c:pt idx="280">
                  <c:v>2.9689999999999999</c:v>
                </c:pt>
                <c:pt idx="281">
                  <c:v>2.7280000000000002</c:v>
                </c:pt>
                <c:pt idx="282">
                  <c:v>2.2959999999999998</c:v>
                </c:pt>
                <c:pt idx="283">
                  <c:v>2.2709999999999999</c:v>
                </c:pt>
                <c:pt idx="284">
                  <c:v>2.359</c:v>
                </c:pt>
                <c:pt idx="285">
                  <c:v>2.4929999999999999</c:v>
                </c:pt>
                <c:pt idx="286">
                  <c:v>2.2669999999999999</c:v>
                </c:pt>
                <c:pt idx="287">
                  <c:v>2.177</c:v>
                </c:pt>
                <c:pt idx="288">
                  <c:v>2.1240000000000001</c:v>
                </c:pt>
                <c:pt idx="289">
                  <c:v>2.0129999999999999</c:v>
                </c:pt>
                <c:pt idx="290">
                  <c:v>1.9990000000000001</c:v>
                </c:pt>
                <c:pt idx="291">
                  <c:v>1.9850000000000001</c:v>
                </c:pt>
                <c:pt idx="292">
                  <c:v>2.1480000000000001</c:v>
                </c:pt>
                <c:pt idx="293">
                  <c:v>2.141</c:v>
                </c:pt>
                <c:pt idx="294">
                  <c:v>1.855</c:v>
                </c:pt>
                <c:pt idx="295">
                  <c:v>1.966</c:v>
                </c:pt>
                <c:pt idx="296">
                  <c:v>1.8220000000000001</c:v>
                </c:pt>
                <c:pt idx="297">
                  <c:v>1.9930000000000001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D2-41D8-B1F1-7C257A3BB9FF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1个月SHIBOR：利率（日）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导出数据!$A$3:$A$300</c:f>
              <c:numCache>
                <c:formatCode>yyyy\-mm\-dd</c:formatCode>
                <c:ptCount val="298"/>
                <c:pt idx="0">
                  <c:v>44641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44615</c:v>
                </c:pt>
                <c:pt idx="19">
                  <c:v>44614</c:v>
                </c:pt>
                <c:pt idx="20">
                  <c:v>44613</c:v>
                </c:pt>
                <c:pt idx="21">
                  <c:v>44610</c:v>
                </c:pt>
                <c:pt idx="22">
                  <c:v>44609</c:v>
                </c:pt>
                <c:pt idx="23">
                  <c:v>44608</c:v>
                </c:pt>
                <c:pt idx="24">
                  <c:v>44607</c:v>
                </c:pt>
                <c:pt idx="25">
                  <c:v>44606</c:v>
                </c:pt>
                <c:pt idx="26">
                  <c:v>44603</c:v>
                </c:pt>
                <c:pt idx="27">
                  <c:v>44602</c:v>
                </c:pt>
                <c:pt idx="28">
                  <c:v>44601</c:v>
                </c:pt>
                <c:pt idx="29">
                  <c:v>44600</c:v>
                </c:pt>
                <c:pt idx="30">
                  <c:v>44599</c:v>
                </c:pt>
                <c:pt idx="31">
                  <c:v>44589</c:v>
                </c:pt>
                <c:pt idx="32">
                  <c:v>44588</c:v>
                </c:pt>
                <c:pt idx="33">
                  <c:v>44587</c:v>
                </c:pt>
                <c:pt idx="34">
                  <c:v>44586</c:v>
                </c:pt>
                <c:pt idx="35">
                  <c:v>44585</c:v>
                </c:pt>
                <c:pt idx="36">
                  <c:v>44582</c:v>
                </c:pt>
                <c:pt idx="37">
                  <c:v>44581</c:v>
                </c:pt>
                <c:pt idx="38">
                  <c:v>44580</c:v>
                </c:pt>
                <c:pt idx="39">
                  <c:v>44579</c:v>
                </c:pt>
                <c:pt idx="40">
                  <c:v>44578</c:v>
                </c:pt>
                <c:pt idx="41">
                  <c:v>44575</c:v>
                </c:pt>
                <c:pt idx="42">
                  <c:v>44574</c:v>
                </c:pt>
                <c:pt idx="43">
                  <c:v>44573</c:v>
                </c:pt>
                <c:pt idx="44">
                  <c:v>44572</c:v>
                </c:pt>
                <c:pt idx="45">
                  <c:v>44571</c:v>
                </c:pt>
                <c:pt idx="46">
                  <c:v>44568</c:v>
                </c:pt>
                <c:pt idx="47">
                  <c:v>44567</c:v>
                </c:pt>
                <c:pt idx="48">
                  <c:v>44566</c:v>
                </c:pt>
                <c:pt idx="49">
                  <c:v>44565</c:v>
                </c:pt>
                <c:pt idx="50">
                  <c:v>44561</c:v>
                </c:pt>
                <c:pt idx="51">
                  <c:v>44560</c:v>
                </c:pt>
                <c:pt idx="52">
                  <c:v>44559</c:v>
                </c:pt>
                <c:pt idx="53">
                  <c:v>44558</c:v>
                </c:pt>
                <c:pt idx="54">
                  <c:v>44557</c:v>
                </c:pt>
                <c:pt idx="55">
                  <c:v>44554</c:v>
                </c:pt>
                <c:pt idx="56">
                  <c:v>44553</c:v>
                </c:pt>
                <c:pt idx="57">
                  <c:v>44552</c:v>
                </c:pt>
                <c:pt idx="58">
                  <c:v>44551</c:v>
                </c:pt>
                <c:pt idx="59">
                  <c:v>44550</c:v>
                </c:pt>
                <c:pt idx="60">
                  <c:v>44547</c:v>
                </c:pt>
                <c:pt idx="61">
                  <c:v>44546</c:v>
                </c:pt>
                <c:pt idx="62">
                  <c:v>44545</c:v>
                </c:pt>
                <c:pt idx="63">
                  <c:v>44544</c:v>
                </c:pt>
                <c:pt idx="64">
                  <c:v>44543</c:v>
                </c:pt>
                <c:pt idx="65">
                  <c:v>44540</c:v>
                </c:pt>
                <c:pt idx="66">
                  <c:v>44539</c:v>
                </c:pt>
                <c:pt idx="67">
                  <c:v>44538</c:v>
                </c:pt>
                <c:pt idx="68">
                  <c:v>44537</c:v>
                </c:pt>
                <c:pt idx="69">
                  <c:v>44536</c:v>
                </c:pt>
                <c:pt idx="70">
                  <c:v>44533</c:v>
                </c:pt>
                <c:pt idx="71">
                  <c:v>44532</c:v>
                </c:pt>
                <c:pt idx="72">
                  <c:v>44531</c:v>
                </c:pt>
                <c:pt idx="73">
                  <c:v>44530</c:v>
                </c:pt>
                <c:pt idx="74">
                  <c:v>44529</c:v>
                </c:pt>
                <c:pt idx="75">
                  <c:v>44526</c:v>
                </c:pt>
                <c:pt idx="76">
                  <c:v>44525</c:v>
                </c:pt>
                <c:pt idx="77">
                  <c:v>44524</c:v>
                </c:pt>
                <c:pt idx="78">
                  <c:v>44523</c:v>
                </c:pt>
                <c:pt idx="79">
                  <c:v>44522</c:v>
                </c:pt>
                <c:pt idx="80">
                  <c:v>44519</c:v>
                </c:pt>
                <c:pt idx="81">
                  <c:v>44518</c:v>
                </c:pt>
                <c:pt idx="82">
                  <c:v>44517</c:v>
                </c:pt>
                <c:pt idx="83">
                  <c:v>44516</c:v>
                </c:pt>
                <c:pt idx="84">
                  <c:v>44515</c:v>
                </c:pt>
                <c:pt idx="85">
                  <c:v>44512</c:v>
                </c:pt>
                <c:pt idx="86">
                  <c:v>44511</c:v>
                </c:pt>
                <c:pt idx="87">
                  <c:v>44510</c:v>
                </c:pt>
                <c:pt idx="88">
                  <c:v>44509</c:v>
                </c:pt>
                <c:pt idx="89">
                  <c:v>44508</c:v>
                </c:pt>
                <c:pt idx="90">
                  <c:v>44505</c:v>
                </c:pt>
                <c:pt idx="91">
                  <c:v>44504</c:v>
                </c:pt>
                <c:pt idx="92">
                  <c:v>44503</c:v>
                </c:pt>
                <c:pt idx="93">
                  <c:v>44502</c:v>
                </c:pt>
                <c:pt idx="94">
                  <c:v>44501</c:v>
                </c:pt>
                <c:pt idx="95">
                  <c:v>44498</c:v>
                </c:pt>
                <c:pt idx="96">
                  <c:v>44497</c:v>
                </c:pt>
                <c:pt idx="97">
                  <c:v>44496</c:v>
                </c:pt>
                <c:pt idx="98">
                  <c:v>44495</c:v>
                </c:pt>
                <c:pt idx="99">
                  <c:v>44494</c:v>
                </c:pt>
                <c:pt idx="100">
                  <c:v>44491</c:v>
                </c:pt>
                <c:pt idx="101">
                  <c:v>44490</c:v>
                </c:pt>
                <c:pt idx="102">
                  <c:v>44489</c:v>
                </c:pt>
                <c:pt idx="103">
                  <c:v>44488</c:v>
                </c:pt>
                <c:pt idx="104">
                  <c:v>44487</c:v>
                </c:pt>
                <c:pt idx="105">
                  <c:v>44484</c:v>
                </c:pt>
                <c:pt idx="106">
                  <c:v>44483</c:v>
                </c:pt>
                <c:pt idx="107">
                  <c:v>44482</c:v>
                </c:pt>
                <c:pt idx="108">
                  <c:v>44481</c:v>
                </c:pt>
                <c:pt idx="109">
                  <c:v>44480</c:v>
                </c:pt>
                <c:pt idx="110">
                  <c:v>44477</c:v>
                </c:pt>
                <c:pt idx="111">
                  <c:v>44469</c:v>
                </c:pt>
                <c:pt idx="112">
                  <c:v>44468</c:v>
                </c:pt>
                <c:pt idx="113">
                  <c:v>44467</c:v>
                </c:pt>
                <c:pt idx="114">
                  <c:v>44466</c:v>
                </c:pt>
                <c:pt idx="115">
                  <c:v>44463</c:v>
                </c:pt>
                <c:pt idx="116">
                  <c:v>44462</c:v>
                </c:pt>
                <c:pt idx="117">
                  <c:v>44461</c:v>
                </c:pt>
                <c:pt idx="118">
                  <c:v>44457</c:v>
                </c:pt>
                <c:pt idx="119">
                  <c:v>44456</c:v>
                </c:pt>
                <c:pt idx="120">
                  <c:v>44455</c:v>
                </c:pt>
                <c:pt idx="121">
                  <c:v>44454</c:v>
                </c:pt>
                <c:pt idx="122">
                  <c:v>44453</c:v>
                </c:pt>
                <c:pt idx="123">
                  <c:v>44452</c:v>
                </c:pt>
                <c:pt idx="124">
                  <c:v>44449</c:v>
                </c:pt>
                <c:pt idx="125">
                  <c:v>44448</c:v>
                </c:pt>
                <c:pt idx="126">
                  <c:v>44447</c:v>
                </c:pt>
                <c:pt idx="127">
                  <c:v>44446</c:v>
                </c:pt>
                <c:pt idx="128">
                  <c:v>44445</c:v>
                </c:pt>
                <c:pt idx="129">
                  <c:v>44442</c:v>
                </c:pt>
                <c:pt idx="130">
                  <c:v>44441</c:v>
                </c:pt>
                <c:pt idx="131">
                  <c:v>44440</c:v>
                </c:pt>
                <c:pt idx="132">
                  <c:v>44439</c:v>
                </c:pt>
                <c:pt idx="133">
                  <c:v>44438</c:v>
                </c:pt>
                <c:pt idx="134">
                  <c:v>44435</c:v>
                </c:pt>
                <c:pt idx="135">
                  <c:v>44434</c:v>
                </c:pt>
                <c:pt idx="136">
                  <c:v>44433</c:v>
                </c:pt>
                <c:pt idx="137">
                  <c:v>44432</c:v>
                </c:pt>
                <c:pt idx="138">
                  <c:v>44431</c:v>
                </c:pt>
                <c:pt idx="139">
                  <c:v>44428</c:v>
                </c:pt>
                <c:pt idx="140">
                  <c:v>44427</c:v>
                </c:pt>
                <c:pt idx="141">
                  <c:v>44426</c:v>
                </c:pt>
                <c:pt idx="142">
                  <c:v>44425</c:v>
                </c:pt>
                <c:pt idx="143">
                  <c:v>44424</c:v>
                </c:pt>
                <c:pt idx="144">
                  <c:v>44421</c:v>
                </c:pt>
                <c:pt idx="145">
                  <c:v>44420</c:v>
                </c:pt>
                <c:pt idx="146">
                  <c:v>44419</c:v>
                </c:pt>
                <c:pt idx="147">
                  <c:v>44418</c:v>
                </c:pt>
                <c:pt idx="148">
                  <c:v>44417</c:v>
                </c:pt>
                <c:pt idx="149">
                  <c:v>44414</c:v>
                </c:pt>
                <c:pt idx="150">
                  <c:v>44413</c:v>
                </c:pt>
                <c:pt idx="151">
                  <c:v>44412</c:v>
                </c:pt>
                <c:pt idx="152">
                  <c:v>44411</c:v>
                </c:pt>
                <c:pt idx="153">
                  <c:v>44410</c:v>
                </c:pt>
                <c:pt idx="154">
                  <c:v>44407</c:v>
                </c:pt>
                <c:pt idx="155">
                  <c:v>44406</c:v>
                </c:pt>
                <c:pt idx="156">
                  <c:v>44405</c:v>
                </c:pt>
                <c:pt idx="157">
                  <c:v>44404</c:v>
                </c:pt>
                <c:pt idx="158">
                  <c:v>44403</c:v>
                </c:pt>
                <c:pt idx="159">
                  <c:v>44400</c:v>
                </c:pt>
                <c:pt idx="160">
                  <c:v>44399</c:v>
                </c:pt>
                <c:pt idx="161">
                  <c:v>44398</c:v>
                </c:pt>
                <c:pt idx="162">
                  <c:v>44397</c:v>
                </c:pt>
                <c:pt idx="163">
                  <c:v>44396</c:v>
                </c:pt>
                <c:pt idx="164">
                  <c:v>44393</c:v>
                </c:pt>
                <c:pt idx="165">
                  <c:v>44392</c:v>
                </c:pt>
                <c:pt idx="166">
                  <c:v>44391</c:v>
                </c:pt>
                <c:pt idx="167">
                  <c:v>44390</c:v>
                </c:pt>
                <c:pt idx="168">
                  <c:v>44389</c:v>
                </c:pt>
                <c:pt idx="169">
                  <c:v>44386</c:v>
                </c:pt>
                <c:pt idx="170">
                  <c:v>44385</c:v>
                </c:pt>
                <c:pt idx="171">
                  <c:v>44384</c:v>
                </c:pt>
                <c:pt idx="172">
                  <c:v>44383</c:v>
                </c:pt>
                <c:pt idx="173">
                  <c:v>44382</c:v>
                </c:pt>
                <c:pt idx="174">
                  <c:v>44379</c:v>
                </c:pt>
                <c:pt idx="175">
                  <c:v>44378</c:v>
                </c:pt>
                <c:pt idx="176">
                  <c:v>44377</c:v>
                </c:pt>
                <c:pt idx="177">
                  <c:v>44376</c:v>
                </c:pt>
                <c:pt idx="178">
                  <c:v>44375</c:v>
                </c:pt>
                <c:pt idx="179">
                  <c:v>44372</c:v>
                </c:pt>
                <c:pt idx="180">
                  <c:v>44371</c:v>
                </c:pt>
                <c:pt idx="181">
                  <c:v>44370</c:v>
                </c:pt>
                <c:pt idx="182">
                  <c:v>44369</c:v>
                </c:pt>
                <c:pt idx="183">
                  <c:v>44368</c:v>
                </c:pt>
                <c:pt idx="184">
                  <c:v>44365</c:v>
                </c:pt>
                <c:pt idx="185">
                  <c:v>44364</c:v>
                </c:pt>
                <c:pt idx="186">
                  <c:v>44363</c:v>
                </c:pt>
                <c:pt idx="187">
                  <c:v>44362</c:v>
                </c:pt>
                <c:pt idx="188">
                  <c:v>44358</c:v>
                </c:pt>
                <c:pt idx="189">
                  <c:v>44357</c:v>
                </c:pt>
                <c:pt idx="190">
                  <c:v>44356</c:v>
                </c:pt>
                <c:pt idx="191">
                  <c:v>44355</c:v>
                </c:pt>
                <c:pt idx="192">
                  <c:v>44354</c:v>
                </c:pt>
                <c:pt idx="193">
                  <c:v>44351</c:v>
                </c:pt>
                <c:pt idx="194">
                  <c:v>44350</c:v>
                </c:pt>
                <c:pt idx="195">
                  <c:v>44349</c:v>
                </c:pt>
                <c:pt idx="196">
                  <c:v>44348</c:v>
                </c:pt>
                <c:pt idx="197">
                  <c:v>44347</c:v>
                </c:pt>
                <c:pt idx="198">
                  <c:v>44344</c:v>
                </c:pt>
                <c:pt idx="199">
                  <c:v>44343</c:v>
                </c:pt>
                <c:pt idx="200">
                  <c:v>44342</c:v>
                </c:pt>
                <c:pt idx="201">
                  <c:v>44341</c:v>
                </c:pt>
                <c:pt idx="202">
                  <c:v>44340</c:v>
                </c:pt>
                <c:pt idx="203">
                  <c:v>44337</c:v>
                </c:pt>
                <c:pt idx="204">
                  <c:v>44336</c:v>
                </c:pt>
                <c:pt idx="205">
                  <c:v>44335</c:v>
                </c:pt>
                <c:pt idx="206">
                  <c:v>44334</c:v>
                </c:pt>
                <c:pt idx="207">
                  <c:v>44333</c:v>
                </c:pt>
                <c:pt idx="208">
                  <c:v>44330</c:v>
                </c:pt>
                <c:pt idx="209">
                  <c:v>44329</c:v>
                </c:pt>
                <c:pt idx="210">
                  <c:v>44328</c:v>
                </c:pt>
                <c:pt idx="211">
                  <c:v>44327</c:v>
                </c:pt>
                <c:pt idx="212">
                  <c:v>44326</c:v>
                </c:pt>
                <c:pt idx="213">
                  <c:v>44324</c:v>
                </c:pt>
                <c:pt idx="214">
                  <c:v>44323</c:v>
                </c:pt>
                <c:pt idx="215">
                  <c:v>44322</c:v>
                </c:pt>
                <c:pt idx="216">
                  <c:v>44316</c:v>
                </c:pt>
                <c:pt idx="217">
                  <c:v>44315</c:v>
                </c:pt>
                <c:pt idx="218">
                  <c:v>44314</c:v>
                </c:pt>
                <c:pt idx="219">
                  <c:v>44313</c:v>
                </c:pt>
                <c:pt idx="220">
                  <c:v>44312</c:v>
                </c:pt>
                <c:pt idx="221">
                  <c:v>44311</c:v>
                </c:pt>
                <c:pt idx="222">
                  <c:v>44309</c:v>
                </c:pt>
                <c:pt idx="223">
                  <c:v>44308</c:v>
                </c:pt>
                <c:pt idx="224">
                  <c:v>44307</c:v>
                </c:pt>
                <c:pt idx="225">
                  <c:v>44306</c:v>
                </c:pt>
                <c:pt idx="226">
                  <c:v>44305</c:v>
                </c:pt>
                <c:pt idx="227">
                  <c:v>44302</c:v>
                </c:pt>
                <c:pt idx="228">
                  <c:v>44301</c:v>
                </c:pt>
                <c:pt idx="229">
                  <c:v>44300</c:v>
                </c:pt>
                <c:pt idx="230">
                  <c:v>44299</c:v>
                </c:pt>
                <c:pt idx="231">
                  <c:v>44298</c:v>
                </c:pt>
                <c:pt idx="232">
                  <c:v>44295</c:v>
                </c:pt>
                <c:pt idx="233">
                  <c:v>44294</c:v>
                </c:pt>
                <c:pt idx="234">
                  <c:v>44293</c:v>
                </c:pt>
                <c:pt idx="235">
                  <c:v>44292</c:v>
                </c:pt>
                <c:pt idx="236">
                  <c:v>44288</c:v>
                </c:pt>
                <c:pt idx="237">
                  <c:v>44287</c:v>
                </c:pt>
                <c:pt idx="238">
                  <c:v>44286</c:v>
                </c:pt>
                <c:pt idx="239">
                  <c:v>44285</c:v>
                </c:pt>
                <c:pt idx="240">
                  <c:v>44284</c:v>
                </c:pt>
                <c:pt idx="241">
                  <c:v>44281</c:v>
                </c:pt>
                <c:pt idx="242">
                  <c:v>44280</c:v>
                </c:pt>
                <c:pt idx="243">
                  <c:v>44279</c:v>
                </c:pt>
                <c:pt idx="244">
                  <c:v>44278</c:v>
                </c:pt>
                <c:pt idx="245">
                  <c:v>44277</c:v>
                </c:pt>
                <c:pt idx="246">
                  <c:v>44274</c:v>
                </c:pt>
                <c:pt idx="247">
                  <c:v>44273</c:v>
                </c:pt>
                <c:pt idx="248">
                  <c:v>44272</c:v>
                </c:pt>
                <c:pt idx="249">
                  <c:v>44271</c:v>
                </c:pt>
                <c:pt idx="250">
                  <c:v>44270</c:v>
                </c:pt>
                <c:pt idx="251">
                  <c:v>44267</c:v>
                </c:pt>
                <c:pt idx="252">
                  <c:v>44266</c:v>
                </c:pt>
                <c:pt idx="253">
                  <c:v>44265</c:v>
                </c:pt>
                <c:pt idx="254">
                  <c:v>44264</c:v>
                </c:pt>
                <c:pt idx="255">
                  <c:v>44263</c:v>
                </c:pt>
                <c:pt idx="256">
                  <c:v>44260</c:v>
                </c:pt>
                <c:pt idx="257">
                  <c:v>44259</c:v>
                </c:pt>
                <c:pt idx="258">
                  <c:v>44258</c:v>
                </c:pt>
                <c:pt idx="259">
                  <c:v>44257</c:v>
                </c:pt>
                <c:pt idx="260">
                  <c:v>44256</c:v>
                </c:pt>
                <c:pt idx="261">
                  <c:v>44253</c:v>
                </c:pt>
                <c:pt idx="262">
                  <c:v>44252</c:v>
                </c:pt>
                <c:pt idx="263">
                  <c:v>44251</c:v>
                </c:pt>
                <c:pt idx="264">
                  <c:v>44250</c:v>
                </c:pt>
                <c:pt idx="265">
                  <c:v>44249</c:v>
                </c:pt>
                <c:pt idx="266">
                  <c:v>44247</c:v>
                </c:pt>
                <c:pt idx="267">
                  <c:v>44246</c:v>
                </c:pt>
                <c:pt idx="268">
                  <c:v>44245</c:v>
                </c:pt>
                <c:pt idx="269">
                  <c:v>44237</c:v>
                </c:pt>
                <c:pt idx="270">
                  <c:v>44236</c:v>
                </c:pt>
                <c:pt idx="271">
                  <c:v>44235</c:v>
                </c:pt>
                <c:pt idx="272">
                  <c:v>44234</c:v>
                </c:pt>
                <c:pt idx="273">
                  <c:v>44232</c:v>
                </c:pt>
                <c:pt idx="274">
                  <c:v>44231</c:v>
                </c:pt>
                <c:pt idx="275">
                  <c:v>44230</c:v>
                </c:pt>
                <c:pt idx="276">
                  <c:v>44229</c:v>
                </c:pt>
                <c:pt idx="277">
                  <c:v>44228</c:v>
                </c:pt>
                <c:pt idx="278">
                  <c:v>44225</c:v>
                </c:pt>
                <c:pt idx="279">
                  <c:v>44224</c:v>
                </c:pt>
                <c:pt idx="280">
                  <c:v>44223</c:v>
                </c:pt>
                <c:pt idx="281">
                  <c:v>44222</c:v>
                </c:pt>
                <c:pt idx="282">
                  <c:v>44221</c:v>
                </c:pt>
                <c:pt idx="283">
                  <c:v>44218</c:v>
                </c:pt>
                <c:pt idx="284">
                  <c:v>44217</c:v>
                </c:pt>
                <c:pt idx="285">
                  <c:v>44216</c:v>
                </c:pt>
                <c:pt idx="286">
                  <c:v>44215</c:v>
                </c:pt>
                <c:pt idx="287">
                  <c:v>44214</c:v>
                </c:pt>
                <c:pt idx="288">
                  <c:v>44211</c:v>
                </c:pt>
                <c:pt idx="289">
                  <c:v>44210</c:v>
                </c:pt>
                <c:pt idx="290">
                  <c:v>44209</c:v>
                </c:pt>
                <c:pt idx="291">
                  <c:v>44208</c:v>
                </c:pt>
                <c:pt idx="292">
                  <c:v>44207</c:v>
                </c:pt>
                <c:pt idx="293">
                  <c:v>44204</c:v>
                </c:pt>
                <c:pt idx="294">
                  <c:v>44203</c:v>
                </c:pt>
                <c:pt idx="295">
                  <c:v>44202</c:v>
                </c:pt>
                <c:pt idx="296">
                  <c:v>44201</c:v>
                </c:pt>
                <c:pt idx="297">
                  <c:v>44200</c:v>
                </c:pt>
              </c:numCache>
            </c:numRef>
          </c:cat>
          <c:val>
            <c:numRef>
              <c:f>导出数据!$D$3:$D$300</c:f>
              <c:numCache>
                <c:formatCode>General</c:formatCode>
                <c:ptCount val="298"/>
                <c:pt idx="0">
                  <c:v>2.3029999999999999</c:v>
                </c:pt>
                <c:pt idx="1">
                  <c:v>2.3029999999999999</c:v>
                </c:pt>
                <c:pt idx="2">
                  <c:v>2.3010000000000002</c:v>
                </c:pt>
                <c:pt idx="3">
                  <c:v>2.302</c:v>
                </c:pt>
                <c:pt idx="4">
                  <c:v>2.3010000000000002</c:v>
                </c:pt>
                <c:pt idx="5">
                  <c:v>2.2999999999999998</c:v>
                </c:pt>
                <c:pt idx="6">
                  <c:v>2.2999999999999998</c:v>
                </c:pt>
                <c:pt idx="7">
                  <c:v>2.2999999999999998</c:v>
                </c:pt>
                <c:pt idx="8">
                  <c:v>2.2999999999999998</c:v>
                </c:pt>
                <c:pt idx="9">
                  <c:v>2.2999999999999998</c:v>
                </c:pt>
                <c:pt idx="10">
                  <c:v>2.2999999999999998</c:v>
                </c:pt>
                <c:pt idx="11">
                  <c:v>2.2999999999999998</c:v>
                </c:pt>
                <c:pt idx="12">
                  <c:v>2.2999999999999998</c:v>
                </c:pt>
                <c:pt idx="13">
                  <c:v>2.302</c:v>
                </c:pt>
                <c:pt idx="14">
                  <c:v>2.3029999999999999</c:v>
                </c:pt>
                <c:pt idx="15">
                  <c:v>2.3050000000000002</c:v>
                </c:pt>
                <c:pt idx="16">
                  <c:v>2.306</c:v>
                </c:pt>
                <c:pt idx="17">
                  <c:v>2.3069999999999999</c:v>
                </c:pt>
                <c:pt idx="18">
                  <c:v>2.3079999999999998</c:v>
                </c:pt>
                <c:pt idx="19">
                  <c:v>2.31</c:v>
                </c:pt>
                <c:pt idx="20">
                  <c:v>2.3149999999999999</c:v>
                </c:pt>
                <c:pt idx="21">
                  <c:v>2.323</c:v>
                </c:pt>
                <c:pt idx="22">
                  <c:v>2.3340000000000001</c:v>
                </c:pt>
                <c:pt idx="23">
                  <c:v>2.34</c:v>
                </c:pt>
                <c:pt idx="24">
                  <c:v>2.3479999999999999</c:v>
                </c:pt>
                <c:pt idx="25">
                  <c:v>2.359</c:v>
                </c:pt>
                <c:pt idx="26">
                  <c:v>2.3690000000000002</c:v>
                </c:pt>
                <c:pt idx="27">
                  <c:v>2.3809999999999998</c:v>
                </c:pt>
                <c:pt idx="28">
                  <c:v>2.395</c:v>
                </c:pt>
                <c:pt idx="29">
                  <c:v>2.4</c:v>
                </c:pt>
                <c:pt idx="30">
                  <c:v>2.407</c:v>
                </c:pt>
                <c:pt idx="31">
                  <c:v>2.419</c:v>
                </c:pt>
                <c:pt idx="32">
                  <c:v>2.4180000000000001</c:v>
                </c:pt>
                <c:pt idx="33">
                  <c:v>2.419</c:v>
                </c:pt>
                <c:pt idx="34">
                  <c:v>2.419</c:v>
                </c:pt>
                <c:pt idx="35">
                  <c:v>2.4180000000000001</c:v>
                </c:pt>
                <c:pt idx="36">
                  <c:v>2.4169999999999998</c:v>
                </c:pt>
                <c:pt idx="37">
                  <c:v>2.4180000000000001</c:v>
                </c:pt>
                <c:pt idx="38">
                  <c:v>2.4220000000000002</c:v>
                </c:pt>
                <c:pt idx="39">
                  <c:v>2.427</c:v>
                </c:pt>
                <c:pt idx="40">
                  <c:v>2.4279999999999999</c:v>
                </c:pt>
                <c:pt idx="41">
                  <c:v>2.4289999999999998</c:v>
                </c:pt>
                <c:pt idx="42">
                  <c:v>2.427</c:v>
                </c:pt>
                <c:pt idx="43">
                  <c:v>2.4279999999999999</c:v>
                </c:pt>
                <c:pt idx="44">
                  <c:v>2.4289999999999998</c:v>
                </c:pt>
                <c:pt idx="45">
                  <c:v>2.4289999999999998</c:v>
                </c:pt>
                <c:pt idx="46">
                  <c:v>2.4300000000000002</c:v>
                </c:pt>
                <c:pt idx="47">
                  <c:v>2.4289999999999998</c:v>
                </c:pt>
                <c:pt idx="48">
                  <c:v>2.4289999999999998</c:v>
                </c:pt>
                <c:pt idx="49">
                  <c:v>2.4289999999999998</c:v>
                </c:pt>
                <c:pt idx="50">
                  <c:v>2.431</c:v>
                </c:pt>
                <c:pt idx="51">
                  <c:v>2.4300000000000002</c:v>
                </c:pt>
                <c:pt idx="52">
                  <c:v>2.4289999999999998</c:v>
                </c:pt>
                <c:pt idx="53">
                  <c:v>2.4249999999999998</c:v>
                </c:pt>
                <c:pt idx="54">
                  <c:v>2.4239999999999999</c:v>
                </c:pt>
                <c:pt idx="55">
                  <c:v>2.4159999999999999</c:v>
                </c:pt>
                <c:pt idx="56">
                  <c:v>2.4089999999999998</c:v>
                </c:pt>
                <c:pt idx="57">
                  <c:v>2.4020000000000001</c:v>
                </c:pt>
                <c:pt idx="58">
                  <c:v>2.3860000000000001</c:v>
                </c:pt>
                <c:pt idx="59">
                  <c:v>2.3809999999999998</c:v>
                </c:pt>
                <c:pt idx="60">
                  <c:v>2.3679999999999999</c:v>
                </c:pt>
                <c:pt idx="61">
                  <c:v>2.3660000000000001</c:v>
                </c:pt>
                <c:pt idx="62">
                  <c:v>2.3639999999999999</c:v>
                </c:pt>
                <c:pt idx="63">
                  <c:v>2.3650000000000002</c:v>
                </c:pt>
                <c:pt idx="64">
                  <c:v>2.3639999999999999</c:v>
                </c:pt>
                <c:pt idx="65">
                  <c:v>2.36</c:v>
                </c:pt>
                <c:pt idx="66">
                  <c:v>2.36</c:v>
                </c:pt>
                <c:pt idx="67">
                  <c:v>2.36</c:v>
                </c:pt>
                <c:pt idx="68">
                  <c:v>2.3570000000000002</c:v>
                </c:pt>
                <c:pt idx="69">
                  <c:v>2.3580000000000001</c:v>
                </c:pt>
                <c:pt idx="70">
                  <c:v>2.3570000000000002</c:v>
                </c:pt>
                <c:pt idx="71">
                  <c:v>2.3559999999999999</c:v>
                </c:pt>
                <c:pt idx="72">
                  <c:v>2.3570000000000002</c:v>
                </c:pt>
                <c:pt idx="73">
                  <c:v>2.3559999999999999</c:v>
                </c:pt>
                <c:pt idx="74">
                  <c:v>2.3530000000000002</c:v>
                </c:pt>
                <c:pt idx="75">
                  <c:v>2.3530000000000002</c:v>
                </c:pt>
                <c:pt idx="76">
                  <c:v>2.3530000000000002</c:v>
                </c:pt>
                <c:pt idx="77">
                  <c:v>2.3530000000000002</c:v>
                </c:pt>
                <c:pt idx="78">
                  <c:v>2.3530000000000002</c:v>
                </c:pt>
                <c:pt idx="79">
                  <c:v>2.35</c:v>
                </c:pt>
                <c:pt idx="80">
                  <c:v>2.3479999999999999</c:v>
                </c:pt>
                <c:pt idx="81">
                  <c:v>2.3460000000000001</c:v>
                </c:pt>
                <c:pt idx="82">
                  <c:v>2.3490000000000002</c:v>
                </c:pt>
                <c:pt idx="83">
                  <c:v>2.3559999999999999</c:v>
                </c:pt>
                <c:pt idx="84">
                  <c:v>2.359</c:v>
                </c:pt>
                <c:pt idx="85">
                  <c:v>2.3820000000000001</c:v>
                </c:pt>
                <c:pt idx="86">
                  <c:v>2.3980000000000001</c:v>
                </c:pt>
                <c:pt idx="87">
                  <c:v>2.3980000000000001</c:v>
                </c:pt>
                <c:pt idx="88">
                  <c:v>2.399</c:v>
                </c:pt>
                <c:pt idx="89">
                  <c:v>2.3959999999999999</c:v>
                </c:pt>
                <c:pt idx="90">
                  <c:v>2.3980000000000001</c:v>
                </c:pt>
                <c:pt idx="91">
                  <c:v>2.3969999999999998</c:v>
                </c:pt>
                <c:pt idx="92">
                  <c:v>2.3969999999999998</c:v>
                </c:pt>
                <c:pt idx="93">
                  <c:v>2.3940000000000001</c:v>
                </c:pt>
                <c:pt idx="94">
                  <c:v>2.3980000000000001</c:v>
                </c:pt>
                <c:pt idx="95">
                  <c:v>2.3980000000000001</c:v>
                </c:pt>
                <c:pt idx="96">
                  <c:v>2.3959999999999999</c:v>
                </c:pt>
                <c:pt idx="97">
                  <c:v>2.3919999999999999</c:v>
                </c:pt>
                <c:pt idx="98">
                  <c:v>2.387</c:v>
                </c:pt>
                <c:pt idx="99">
                  <c:v>2.38</c:v>
                </c:pt>
                <c:pt idx="100">
                  <c:v>2.37</c:v>
                </c:pt>
                <c:pt idx="101">
                  <c:v>2.3660000000000001</c:v>
                </c:pt>
                <c:pt idx="102">
                  <c:v>2.363</c:v>
                </c:pt>
                <c:pt idx="103">
                  <c:v>2.3620000000000001</c:v>
                </c:pt>
                <c:pt idx="104">
                  <c:v>2.3570000000000002</c:v>
                </c:pt>
                <c:pt idx="105">
                  <c:v>2.3582000000000001</c:v>
                </c:pt>
                <c:pt idx="106">
                  <c:v>2.359</c:v>
                </c:pt>
                <c:pt idx="107">
                  <c:v>2.3570000000000002</c:v>
                </c:pt>
                <c:pt idx="108">
                  <c:v>2.363</c:v>
                </c:pt>
                <c:pt idx="109">
                  <c:v>2.3660000000000001</c:v>
                </c:pt>
                <c:pt idx="110">
                  <c:v>2.399</c:v>
                </c:pt>
                <c:pt idx="111">
                  <c:v>2.4390000000000001</c:v>
                </c:pt>
                <c:pt idx="112">
                  <c:v>2.4359999999999999</c:v>
                </c:pt>
                <c:pt idx="113">
                  <c:v>2.4260000000000002</c:v>
                </c:pt>
                <c:pt idx="114">
                  <c:v>2.4180000000000001</c:v>
                </c:pt>
                <c:pt idx="115">
                  <c:v>2.4079999999999999</c:v>
                </c:pt>
                <c:pt idx="116">
                  <c:v>2.3959999999999999</c:v>
                </c:pt>
                <c:pt idx="117">
                  <c:v>2.387</c:v>
                </c:pt>
                <c:pt idx="118">
                  <c:v>2.379</c:v>
                </c:pt>
                <c:pt idx="119">
                  <c:v>2.3730000000000002</c:v>
                </c:pt>
                <c:pt idx="120">
                  <c:v>2.3559999999999999</c:v>
                </c:pt>
                <c:pt idx="121">
                  <c:v>2.3439999999999999</c:v>
                </c:pt>
                <c:pt idx="122">
                  <c:v>2.339</c:v>
                </c:pt>
                <c:pt idx="123">
                  <c:v>2.3199999999999998</c:v>
                </c:pt>
                <c:pt idx="124">
                  <c:v>2.3119999999999998</c:v>
                </c:pt>
                <c:pt idx="125">
                  <c:v>2.3109999999999999</c:v>
                </c:pt>
                <c:pt idx="126">
                  <c:v>2.3069999999999999</c:v>
                </c:pt>
                <c:pt idx="127">
                  <c:v>2.3050000000000002</c:v>
                </c:pt>
                <c:pt idx="128">
                  <c:v>2.3069999999999999</c:v>
                </c:pt>
                <c:pt idx="129">
                  <c:v>2.31</c:v>
                </c:pt>
                <c:pt idx="130">
                  <c:v>2.3109999999999999</c:v>
                </c:pt>
                <c:pt idx="131">
                  <c:v>2.323</c:v>
                </c:pt>
                <c:pt idx="132">
                  <c:v>2.3290000000000002</c:v>
                </c:pt>
                <c:pt idx="133">
                  <c:v>2.319</c:v>
                </c:pt>
                <c:pt idx="134">
                  <c:v>2.3149999999999999</c:v>
                </c:pt>
                <c:pt idx="135">
                  <c:v>2.3119999999999998</c:v>
                </c:pt>
                <c:pt idx="136">
                  <c:v>2.3090000000000002</c:v>
                </c:pt>
                <c:pt idx="137">
                  <c:v>2.3029999999999999</c:v>
                </c:pt>
                <c:pt idx="138">
                  <c:v>2.2999999999999998</c:v>
                </c:pt>
                <c:pt idx="139">
                  <c:v>2.2999999999999998</c:v>
                </c:pt>
                <c:pt idx="140">
                  <c:v>2.2999999999999998</c:v>
                </c:pt>
                <c:pt idx="141">
                  <c:v>2.2999999999999998</c:v>
                </c:pt>
                <c:pt idx="142">
                  <c:v>2.2999999999999998</c:v>
                </c:pt>
                <c:pt idx="143">
                  <c:v>2.3010000000000002</c:v>
                </c:pt>
                <c:pt idx="144">
                  <c:v>2.2999999999999998</c:v>
                </c:pt>
                <c:pt idx="145">
                  <c:v>2.2949999999999999</c:v>
                </c:pt>
                <c:pt idx="146">
                  <c:v>2.2919999999999998</c:v>
                </c:pt>
                <c:pt idx="147">
                  <c:v>2.2890000000000001</c:v>
                </c:pt>
                <c:pt idx="148">
                  <c:v>2.27</c:v>
                </c:pt>
                <c:pt idx="149">
                  <c:v>2.278</c:v>
                </c:pt>
                <c:pt idx="150">
                  <c:v>2.2879999999999998</c:v>
                </c:pt>
                <c:pt idx="151">
                  <c:v>2.2949999999999999</c:v>
                </c:pt>
                <c:pt idx="152">
                  <c:v>2.3029999999999999</c:v>
                </c:pt>
                <c:pt idx="153">
                  <c:v>2.3180000000000001</c:v>
                </c:pt>
                <c:pt idx="154">
                  <c:v>2.331</c:v>
                </c:pt>
                <c:pt idx="155">
                  <c:v>2.3260000000000001</c:v>
                </c:pt>
                <c:pt idx="156">
                  <c:v>2.3290000000000002</c:v>
                </c:pt>
                <c:pt idx="157">
                  <c:v>2.3239999999999998</c:v>
                </c:pt>
                <c:pt idx="158">
                  <c:v>2.3199999999999998</c:v>
                </c:pt>
                <c:pt idx="159">
                  <c:v>2.3180000000000001</c:v>
                </c:pt>
                <c:pt idx="160">
                  <c:v>2.3170000000000002</c:v>
                </c:pt>
                <c:pt idx="161">
                  <c:v>2.3149999999999999</c:v>
                </c:pt>
                <c:pt idx="162">
                  <c:v>2.3130000000000002</c:v>
                </c:pt>
                <c:pt idx="163">
                  <c:v>2.3149999999999999</c:v>
                </c:pt>
                <c:pt idx="164">
                  <c:v>2.3180000000000001</c:v>
                </c:pt>
                <c:pt idx="165">
                  <c:v>2.3159999999999998</c:v>
                </c:pt>
                <c:pt idx="166">
                  <c:v>2.3260000000000001</c:v>
                </c:pt>
                <c:pt idx="167">
                  <c:v>2.3330000000000002</c:v>
                </c:pt>
                <c:pt idx="168">
                  <c:v>2.339</c:v>
                </c:pt>
                <c:pt idx="169">
                  <c:v>2.351</c:v>
                </c:pt>
                <c:pt idx="170">
                  <c:v>2.3570000000000002</c:v>
                </c:pt>
                <c:pt idx="171">
                  <c:v>2.3759999999999999</c:v>
                </c:pt>
                <c:pt idx="172">
                  <c:v>2.3780000000000001</c:v>
                </c:pt>
                <c:pt idx="173">
                  <c:v>2.3820000000000001</c:v>
                </c:pt>
                <c:pt idx="174">
                  <c:v>2.3849999999999998</c:v>
                </c:pt>
                <c:pt idx="175">
                  <c:v>2.407</c:v>
                </c:pt>
                <c:pt idx="176">
                  <c:v>2.415</c:v>
                </c:pt>
                <c:pt idx="177">
                  <c:v>2.41</c:v>
                </c:pt>
                <c:pt idx="178">
                  <c:v>2.4049999999999998</c:v>
                </c:pt>
                <c:pt idx="179">
                  <c:v>2.4039999999999999</c:v>
                </c:pt>
                <c:pt idx="180">
                  <c:v>2.4039999999999999</c:v>
                </c:pt>
                <c:pt idx="181">
                  <c:v>2.4060000000000001</c:v>
                </c:pt>
                <c:pt idx="182">
                  <c:v>2.4060000000000001</c:v>
                </c:pt>
                <c:pt idx="183">
                  <c:v>2.4009999999999998</c:v>
                </c:pt>
                <c:pt idx="184">
                  <c:v>2.3980000000000001</c:v>
                </c:pt>
                <c:pt idx="185">
                  <c:v>2.391</c:v>
                </c:pt>
                <c:pt idx="186">
                  <c:v>2.3879999999999999</c:v>
                </c:pt>
                <c:pt idx="187">
                  <c:v>2.383</c:v>
                </c:pt>
                <c:pt idx="188">
                  <c:v>2.3839999999999999</c:v>
                </c:pt>
                <c:pt idx="189">
                  <c:v>2.3809999999999998</c:v>
                </c:pt>
                <c:pt idx="190">
                  <c:v>2.3860000000000001</c:v>
                </c:pt>
                <c:pt idx="191">
                  <c:v>2.383</c:v>
                </c:pt>
                <c:pt idx="192">
                  <c:v>2.3849999999999998</c:v>
                </c:pt>
                <c:pt idx="193">
                  <c:v>2.3769999999999998</c:v>
                </c:pt>
                <c:pt idx="194">
                  <c:v>2.3839999999999999</c:v>
                </c:pt>
                <c:pt idx="195">
                  <c:v>2.3969999999999998</c:v>
                </c:pt>
                <c:pt idx="196">
                  <c:v>2.4060000000000001</c:v>
                </c:pt>
                <c:pt idx="197">
                  <c:v>2.407</c:v>
                </c:pt>
                <c:pt idx="198">
                  <c:v>2.4039999999999999</c:v>
                </c:pt>
                <c:pt idx="199">
                  <c:v>2.403</c:v>
                </c:pt>
                <c:pt idx="200">
                  <c:v>2.4049999999999998</c:v>
                </c:pt>
                <c:pt idx="201">
                  <c:v>2.4060000000000001</c:v>
                </c:pt>
                <c:pt idx="202">
                  <c:v>2.407</c:v>
                </c:pt>
                <c:pt idx="203">
                  <c:v>2.41</c:v>
                </c:pt>
                <c:pt idx="204">
                  <c:v>2.4119999999999999</c:v>
                </c:pt>
                <c:pt idx="205">
                  <c:v>2.4159999999999999</c:v>
                </c:pt>
                <c:pt idx="206">
                  <c:v>2.4180000000000001</c:v>
                </c:pt>
                <c:pt idx="207">
                  <c:v>2.419</c:v>
                </c:pt>
                <c:pt idx="208">
                  <c:v>2.4220000000000002</c:v>
                </c:pt>
                <c:pt idx="209">
                  <c:v>2.423</c:v>
                </c:pt>
                <c:pt idx="210">
                  <c:v>2.4289999999999998</c:v>
                </c:pt>
                <c:pt idx="211">
                  <c:v>2.4319999999999999</c:v>
                </c:pt>
                <c:pt idx="212">
                  <c:v>2.4369999999999998</c:v>
                </c:pt>
                <c:pt idx="213">
                  <c:v>2.444</c:v>
                </c:pt>
                <c:pt idx="214">
                  <c:v>2.4630000000000001</c:v>
                </c:pt>
                <c:pt idx="215">
                  <c:v>2.4769999999999999</c:v>
                </c:pt>
                <c:pt idx="216">
                  <c:v>2.4889999999999999</c:v>
                </c:pt>
                <c:pt idx="217">
                  <c:v>2.4900000000000002</c:v>
                </c:pt>
                <c:pt idx="218">
                  <c:v>2.4910000000000001</c:v>
                </c:pt>
                <c:pt idx="219">
                  <c:v>2.4910000000000001</c:v>
                </c:pt>
                <c:pt idx="220">
                  <c:v>2.4940000000000002</c:v>
                </c:pt>
                <c:pt idx="221">
                  <c:v>2.4950000000000001</c:v>
                </c:pt>
                <c:pt idx="222">
                  <c:v>2.5</c:v>
                </c:pt>
                <c:pt idx="223">
                  <c:v>2.5</c:v>
                </c:pt>
                <c:pt idx="224">
                  <c:v>2.5</c:v>
                </c:pt>
                <c:pt idx="225">
                  <c:v>2.5</c:v>
                </c:pt>
                <c:pt idx="226">
                  <c:v>2.5</c:v>
                </c:pt>
                <c:pt idx="227">
                  <c:v>2.5009999999999999</c:v>
                </c:pt>
                <c:pt idx="228">
                  <c:v>2.5019999999999998</c:v>
                </c:pt>
                <c:pt idx="229">
                  <c:v>2.5030000000000001</c:v>
                </c:pt>
                <c:pt idx="230">
                  <c:v>2.508</c:v>
                </c:pt>
                <c:pt idx="231">
                  <c:v>2.5099999999999998</c:v>
                </c:pt>
                <c:pt idx="232">
                  <c:v>2.516</c:v>
                </c:pt>
                <c:pt idx="233">
                  <c:v>2.5230000000000001</c:v>
                </c:pt>
                <c:pt idx="234">
                  <c:v>2.532</c:v>
                </c:pt>
                <c:pt idx="235">
                  <c:v>2.5329999999999999</c:v>
                </c:pt>
                <c:pt idx="236">
                  <c:v>2.5409999999999999</c:v>
                </c:pt>
                <c:pt idx="237">
                  <c:v>2.5409999999999999</c:v>
                </c:pt>
                <c:pt idx="238">
                  <c:v>2.5419999999999998</c:v>
                </c:pt>
                <c:pt idx="239">
                  <c:v>2.5409999999999999</c:v>
                </c:pt>
                <c:pt idx="240">
                  <c:v>2.5539999999999998</c:v>
                </c:pt>
                <c:pt idx="241">
                  <c:v>2.569</c:v>
                </c:pt>
                <c:pt idx="242">
                  <c:v>2.577</c:v>
                </c:pt>
                <c:pt idx="243">
                  <c:v>2.577</c:v>
                </c:pt>
                <c:pt idx="244">
                  <c:v>2.5779999999999998</c:v>
                </c:pt>
                <c:pt idx="245">
                  <c:v>2.5760000000000001</c:v>
                </c:pt>
                <c:pt idx="246">
                  <c:v>2.577</c:v>
                </c:pt>
                <c:pt idx="247">
                  <c:v>2.5739999999999998</c:v>
                </c:pt>
                <c:pt idx="248">
                  <c:v>2.57</c:v>
                </c:pt>
                <c:pt idx="249">
                  <c:v>2.5680000000000001</c:v>
                </c:pt>
                <c:pt idx="250">
                  <c:v>2.5680000000000001</c:v>
                </c:pt>
                <c:pt idx="251">
                  <c:v>2.5630000000000002</c:v>
                </c:pt>
                <c:pt idx="252">
                  <c:v>2.5739999999999998</c:v>
                </c:pt>
                <c:pt idx="253">
                  <c:v>2.5779999999999998</c:v>
                </c:pt>
                <c:pt idx="254">
                  <c:v>2.5840000000000001</c:v>
                </c:pt>
                <c:pt idx="255">
                  <c:v>2.5830000000000002</c:v>
                </c:pt>
                <c:pt idx="256">
                  <c:v>2.597</c:v>
                </c:pt>
                <c:pt idx="257">
                  <c:v>2.629</c:v>
                </c:pt>
                <c:pt idx="258">
                  <c:v>2.6539999999999999</c:v>
                </c:pt>
                <c:pt idx="259">
                  <c:v>2.6819999999999999</c:v>
                </c:pt>
                <c:pt idx="260">
                  <c:v>2.7010000000000001</c:v>
                </c:pt>
                <c:pt idx="261">
                  <c:v>2.7189999999999999</c:v>
                </c:pt>
                <c:pt idx="262">
                  <c:v>2.7210000000000001</c:v>
                </c:pt>
                <c:pt idx="263">
                  <c:v>2.7269999999999999</c:v>
                </c:pt>
                <c:pt idx="264">
                  <c:v>2.7330000000000001</c:v>
                </c:pt>
                <c:pt idx="265">
                  <c:v>2.74</c:v>
                </c:pt>
                <c:pt idx="266">
                  <c:v>2.742</c:v>
                </c:pt>
                <c:pt idx="267">
                  <c:v>2.7450000000000001</c:v>
                </c:pt>
                <c:pt idx="268">
                  <c:v>2.7530000000000001</c:v>
                </c:pt>
                <c:pt idx="269">
                  <c:v>2.754</c:v>
                </c:pt>
                <c:pt idx="270">
                  <c:v>2.7589999999999999</c:v>
                </c:pt>
                <c:pt idx="271">
                  <c:v>2.7549999999999999</c:v>
                </c:pt>
                <c:pt idx="272">
                  <c:v>2.7519999999999998</c:v>
                </c:pt>
                <c:pt idx="273">
                  <c:v>2.7530000000000001</c:v>
                </c:pt>
                <c:pt idx="274">
                  <c:v>2.7519999999999998</c:v>
                </c:pt>
                <c:pt idx="275">
                  <c:v>2.7719999999999998</c:v>
                </c:pt>
                <c:pt idx="276">
                  <c:v>2.8069999999999999</c:v>
                </c:pt>
                <c:pt idx="277">
                  <c:v>2.85</c:v>
                </c:pt>
                <c:pt idx="278">
                  <c:v>2.8319999999999999</c:v>
                </c:pt>
                <c:pt idx="279">
                  <c:v>2.7080000000000002</c:v>
                </c:pt>
                <c:pt idx="280">
                  <c:v>2.6320000000000001</c:v>
                </c:pt>
                <c:pt idx="281">
                  <c:v>2.5470000000000002</c:v>
                </c:pt>
                <c:pt idx="282">
                  <c:v>2.512</c:v>
                </c:pt>
                <c:pt idx="283">
                  <c:v>2.5030000000000001</c:v>
                </c:pt>
                <c:pt idx="284">
                  <c:v>2.4889999999999999</c:v>
                </c:pt>
                <c:pt idx="285">
                  <c:v>2.464</c:v>
                </c:pt>
                <c:pt idx="286">
                  <c:v>2.3959999999999999</c:v>
                </c:pt>
                <c:pt idx="287">
                  <c:v>2.3879999999999999</c:v>
                </c:pt>
                <c:pt idx="288">
                  <c:v>2.39</c:v>
                </c:pt>
                <c:pt idx="289">
                  <c:v>2.4039999999999999</c:v>
                </c:pt>
                <c:pt idx="290">
                  <c:v>2.4119999999999999</c:v>
                </c:pt>
                <c:pt idx="291">
                  <c:v>2.4319999999999999</c:v>
                </c:pt>
                <c:pt idx="292">
                  <c:v>2.4470000000000001</c:v>
                </c:pt>
                <c:pt idx="293">
                  <c:v>2.468</c:v>
                </c:pt>
                <c:pt idx="294">
                  <c:v>2.4910000000000001</c:v>
                </c:pt>
                <c:pt idx="295">
                  <c:v>2.5289999999999999</c:v>
                </c:pt>
                <c:pt idx="296">
                  <c:v>2.577</c:v>
                </c:pt>
                <c:pt idx="297">
                  <c:v>2.6419999999999999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D2-41D8-B1F1-7C257A3BB9FF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6个月SHIBOR：利率（日）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导出数据!$A$3:$A$300</c:f>
              <c:numCache>
                <c:formatCode>yyyy\-mm\-dd</c:formatCode>
                <c:ptCount val="298"/>
                <c:pt idx="0">
                  <c:v>44641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44615</c:v>
                </c:pt>
                <c:pt idx="19">
                  <c:v>44614</c:v>
                </c:pt>
                <c:pt idx="20">
                  <c:v>44613</c:v>
                </c:pt>
                <c:pt idx="21">
                  <c:v>44610</c:v>
                </c:pt>
                <c:pt idx="22">
                  <c:v>44609</c:v>
                </c:pt>
                <c:pt idx="23">
                  <c:v>44608</c:v>
                </c:pt>
                <c:pt idx="24">
                  <c:v>44607</c:v>
                </c:pt>
                <c:pt idx="25">
                  <c:v>44606</c:v>
                </c:pt>
                <c:pt idx="26">
                  <c:v>44603</c:v>
                </c:pt>
                <c:pt idx="27">
                  <c:v>44602</c:v>
                </c:pt>
                <c:pt idx="28">
                  <c:v>44601</c:v>
                </c:pt>
                <c:pt idx="29">
                  <c:v>44600</c:v>
                </c:pt>
                <c:pt idx="30">
                  <c:v>44599</c:v>
                </c:pt>
                <c:pt idx="31">
                  <c:v>44589</c:v>
                </c:pt>
                <c:pt idx="32">
                  <c:v>44588</c:v>
                </c:pt>
                <c:pt idx="33">
                  <c:v>44587</c:v>
                </c:pt>
                <c:pt idx="34">
                  <c:v>44586</c:v>
                </c:pt>
                <c:pt idx="35">
                  <c:v>44585</c:v>
                </c:pt>
                <c:pt idx="36">
                  <c:v>44582</c:v>
                </c:pt>
                <c:pt idx="37">
                  <c:v>44581</c:v>
                </c:pt>
                <c:pt idx="38">
                  <c:v>44580</c:v>
                </c:pt>
                <c:pt idx="39">
                  <c:v>44579</c:v>
                </c:pt>
                <c:pt idx="40">
                  <c:v>44578</c:v>
                </c:pt>
                <c:pt idx="41">
                  <c:v>44575</c:v>
                </c:pt>
                <c:pt idx="42">
                  <c:v>44574</c:v>
                </c:pt>
                <c:pt idx="43">
                  <c:v>44573</c:v>
                </c:pt>
                <c:pt idx="44">
                  <c:v>44572</c:v>
                </c:pt>
                <c:pt idx="45">
                  <c:v>44571</c:v>
                </c:pt>
                <c:pt idx="46">
                  <c:v>44568</c:v>
                </c:pt>
                <c:pt idx="47">
                  <c:v>44567</c:v>
                </c:pt>
                <c:pt idx="48">
                  <c:v>44566</c:v>
                </c:pt>
                <c:pt idx="49">
                  <c:v>44565</c:v>
                </c:pt>
                <c:pt idx="50">
                  <c:v>44561</c:v>
                </c:pt>
                <c:pt idx="51">
                  <c:v>44560</c:v>
                </c:pt>
                <c:pt idx="52">
                  <c:v>44559</c:v>
                </c:pt>
                <c:pt idx="53">
                  <c:v>44558</c:v>
                </c:pt>
                <c:pt idx="54">
                  <c:v>44557</c:v>
                </c:pt>
                <c:pt idx="55">
                  <c:v>44554</c:v>
                </c:pt>
                <c:pt idx="56">
                  <c:v>44553</c:v>
                </c:pt>
                <c:pt idx="57">
                  <c:v>44552</c:v>
                </c:pt>
                <c:pt idx="58">
                  <c:v>44551</c:v>
                </c:pt>
                <c:pt idx="59">
                  <c:v>44550</c:v>
                </c:pt>
                <c:pt idx="60">
                  <c:v>44547</c:v>
                </c:pt>
                <c:pt idx="61">
                  <c:v>44546</c:v>
                </c:pt>
                <c:pt idx="62">
                  <c:v>44545</c:v>
                </c:pt>
                <c:pt idx="63">
                  <c:v>44544</c:v>
                </c:pt>
                <c:pt idx="64">
                  <c:v>44543</c:v>
                </c:pt>
                <c:pt idx="65">
                  <c:v>44540</c:v>
                </c:pt>
                <c:pt idx="66">
                  <c:v>44539</c:v>
                </c:pt>
                <c:pt idx="67">
                  <c:v>44538</c:v>
                </c:pt>
                <c:pt idx="68">
                  <c:v>44537</c:v>
                </c:pt>
                <c:pt idx="69">
                  <c:v>44536</c:v>
                </c:pt>
                <c:pt idx="70">
                  <c:v>44533</c:v>
                </c:pt>
                <c:pt idx="71">
                  <c:v>44532</c:v>
                </c:pt>
                <c:pt idx="72">
                  <c:v>44531</c:v>
                </c:pt>
                <c:pt idx="73">
                  <c:v>44530</c:v>
                </c:pt>
                <c:pt idx="74">
                  <c:v>44529</c:v>
                </c:pt>
                <c:pt idx="75">
                  <c:v>44526</c:v>
                </c:pt>
                <c:pt idx="76">
                  <c:v>44525</c:v>
                </c:pt>
                <c:pt idx="77">
                  <c:v>44524</c:v>
                </c:pt>
                <c:pt idx="78">
                  <c:v>44523</c:v>
                </c:pt>
                <c:pt idx="79">
                  <c:v>44522</c:v>
                </c:pt>
                <c:pt idx="80">
                  <c:v>44519</c:v>
                </c:pt>
                <c:pt idx="81">
                  <c:v>44518</c:v>
                </c:pt>
                <c:pt idx="82">
                  <c:v>44517</c:v>
                </c:pt>
                <c:pt idx="83">
                  <c:v>44516</c:v>
                </c:pt>
                <c:pt idx="84">
                  <c:v>44515</c:v>
                </c:pt>
                <c:pt idx="85">
                  <c:v>44512</c:v>
                </c:pt>
                <c:pt idx="86">
                  <c:v>44511</c:v>
                </c:pt>
                <c:pt idx="87">
                  <c:v>44510</c:v>
                </c:pt>
                <c:pt idx="88">
                  <c:v>44509</c:v>
                </c:pt>
                <c:pt idx="89">
                  <c:v>44508</c:v>
                </c:pt>
                <c:pt idx="90">
                  <c:v>44505</c:v>
                </c:pt>
                <c:pt idx="91">
                  <c:v>44504</c:v>
                </c:pt>
                <c:pt idx="92">
                  <c:v>44503</c:v>
                </c:pt>
                <c:pt idx="93">
                  <c:v>44502</c:v>
                </c:pt>
                <c:pt idx="94">
                  <c:v>44501</c:v>
                </c:pt>
                <c:pt idx="95">
                  <c:v>44498</c:v>
                </c:pt>
                <c:pt idx="96">
                  <c:v>44497</c:v>
                </c:pt>
                <c:pt idx="97">
                  <c:v>44496</c:v>
                </c:pt>
                <c:pt idx="98">
                  <c:v>44495</c:v>
                </c:pt>
                <c:pt idx="99">
                  <c:v>44494</c:v>
                </c:pt>
                <c:pt idx="100">
                  <c:v>44491</c:v>
                </c:pt>
                <c:pt idx="101">
                  <c:v>44490</c:v>
                </c:pt>
                <c:pt idx="102">
                  <c:v>44489</c:v>
                </c:pt>
                <c:pt idx="103">
                  <c:v>44488</c:v>
                </c:pt>
                <c:pt idx="104">
                  <c:v>44487</c:v>
                </c:pt>
                <c:pt idx="105">
                  <c:v>44484</c:v>
                </c:pt>
                <c:pt idx="106">
                  <c:v>44483</c:v>
                </c:pt>
                <c:pt idx="107">
                  <c:v>44482</c:v>
                </c:pt>
                <c:pt idx="108">
                  <c:v>44481</c:v>
                </c:pt>
                <c:pt idx="109">
                  <c:v>44480</c:v>
                </c:pt>
                <c:pt idx="110">
                  <c:v>44477</c:v>
                </c:pt>
                <c:pt idx="111">
                  <c:v>44469</c:v>
                </c:pt>
                <c:pt idx="112">
                  <c:v>44468</c:v>
                </c:pt>
                <c:pt idx="113">
                  <c:v>44467</c:v>
                </c:pt>
                <c:pt idx="114">
                  <c:v>44466</c:v>
                </c:pt>
                <c:pt idx="115">
                  <c:v>44463</c:v>
                </c:pt>
                <c:pt idx="116">
                  <c:v>44462</c:v>
                </c:pt>
                <c:pt idx="117">
                  <c:v>44461</c:v>
                </c:pt>
                <c:pt idx="118">
                  <c:v>44457</c:v>
                </c:pt>
                <c:pt idx="119">
                  <c:v>44456</c:v>
                </c:pt>
                <c:pt idx="120">
                  <c:v>44455</c:v>
                </c:pt>
                <c:pt idx="121">
                  <c:v>44454</c:v>
                </c:pt>
                <c:pt idx="122">
                  <c:v>44453</c:v>
                </c:pt>
                <c:pt idx="123">
                  <c:v>44452</c:v>
                </c:pt>
                <c:pt idx="124">
                  <c:v>44449</c:v>
                </c:pt>
                <c:pt idx="125">
                  <c:v>44448</c:v>
                </c:pt>
                <c:pt idx="126">
                  <c:v>44447</c:v>
                </c:pt>
                <c:pt idx="127">
                  <c:v>44446</c:v>
                </c:pt>
                <c:pt idx="128">
                  <c:v>44445</c:v>
                </c:pt>
                <c:pt idx="129">
                  <c:v>44442</c:v>
                </c:pt>
                <c:pt idx="130">
                  <c:v>44441</c:v>
                </c:pt>
                <c:pt idx="131">
                  <c:v>44440</c:v>
                </c:pt>
                <c:pt idx="132">
                  <c:v>44439</c:v>
                </c:pt>
                <c:pt idx="133">
                  <c:v>44438</c:v>
                </c:pt>
                <c:pt idx="134">
                  <c:v>44435</c:v>
                </c:pt>
                <c:pt idx="135">
                  <c:v>44434</c:v>
                </c:pt>
                <c:pt idx="136">
                  <c:v>44433</c:v>
                </c:pt>
                <c:pt idx="137">
                  <c:v>44432</c:v>
                </c:pt>
                <c:pt idx="138">
                  <c:v>44431</c:v>
                </c:pt>
                <c:pt idx="139">
                  <c:v>44428</c:v>
                </c:pt>
                <c:pt idx="140">
                  <c:v>44427</c:v>
                </c:pt>
                <c:pt idx="141">
                  <c:v>44426</c:v>
                </c:pt>
                <c:pt idx="142">
                  <c:v>44425</c:v>
                </c:pt>
                <c:pt idx="143">
                  <c:v>44424</c:v>
                </c:pt>
                <c:pt idx="144">
                  <c:v>44421</c:v>
                </c:pt>
                <c:pt idx="145">
                  <c:v>44420</c:v>
                </c:pt>
                <c:pt idx="146">
                  <c:v>44419</c:v>
                </c:pt>
                <c:pt idx="147">
                  <c:v>44418</c:v>
                </c:pt>
                <c:pt idx="148">
                  <c:v>44417</c:v>
                </c:pt>
                <c:pt idx="149">
                  <c:v>44414</c:v>
                </c:pt>
                <c:pt idx="150">
                  <c:v>44413</c:v>
                </c:pt>
                <c:pt idx="151">
                  <c:v>44412</c:v>
                </c:pt>
                <c:pt idx="152">
                  <c:v>44411</c:v>
                </c:pt>
                <c:pt idx="153">
                  <c:v>44410</c:v>
                </c:pt>
                <c:pt idx="154">
                  <c:v>44407</c:v>
                </c:pt>
                <c:pt idx="155">
                  <c:v>44406</c:v>
                </c:pt>
                <c:pt idx="156">
                  <c:v>44405</c:v>
                </c:pt>
                <c:pt idx="157">
                  <c:v>44404</c:v>
                </c:pt>
                <c:pt idx="158">
                  <c:v>44403</c:v>
                </c:pt>
                <c:pt idx="159">
                  <c:v>44400</c:v>
                </c:pt>
                <c:pt idx="160">
                  <c:v>44399</c:v>
                </c:pt>
                <c:pt idx="161">
                  <c:v>44398</c:v>
                </c:pt>
                <c:pt idx="162">
                  <c:v>44397</c:v>
                </c:pt>
                <c:pt idx="163">
                  <c:v>44396</c:v>
                </c:pt>
                <c:pt idx="164">
                  <c:v>44393</c:v>
                </c:pt>
                <c:pt idx="165">
                  <c:v>44392</c:v>
                </c:pt>
                <c:pt idx="166">
                  <c:v>44391</c:v>
                </c:pt>
                <c:pt idx="167">
                  <c:v>44390</c:v>
                </c:pt>
                <c:pt idx="168">
                  <c:v>44389</c:v>
                </c:pt>
                <c:pt idx="169">
                  <c:v>44386</c:v>
                </c:pt>
                <c:pt idx="170">
                  <c:v>44385</c:v>
                </c:pt>
                <c:pt idx="171">
                  <c:v>44384</c:v>
                </c:pt>
                <c:pt idx="172">
                  <c:v>44383</c:v>
                </c:pt>
                <c:pt idx="173">
                  <c:v>44382</c:v>
                </c:pt>
                <c:pt idx="174">
                  <c:v>44379</c:v>
                </c:pt>
                <c:pt idx="175">
                  <c:v>44378</c:v>
                </c:pt>
                <c:pt idx="176">
                  <c:v>44377</c:v>
                </c:pt>
                <c:pt idx="177">
                  <c:v>44376</c:v>
                </c:pt>
                <c:pt idx="178">
                  <c:v>44375</c:v>
                </c:pt>
                <c:pt idx="179">
                  <c:v>44372</c:v>
                </c:pt>
                <c:pt idx="180">
                  <c:v>44371</c:v>
                </c:pt>
                <c:pt idx="181">
                  <c:v>44370</c:v>
                </c:pt>
                <c:pt idx="182">
                  <c:v>44369</c:v>
                </c:pt>
                <c:pt idx="183">
                  <c:v>44368</c:v>
                </c:pt>
                <c:pt idx="184">
                  <c:v>44365</c:v>
                </c:pt>
                <c:pt idx="185">
                  <c:v>44364</c:v>
                </c:pt>
                <c:pt idx="186">
                  <c:v>44363</c:v>
                </c:pt>
                <c:pt idx="187">
                  <c:v>44362</c:v>
                </c:pt>
                <c:pt idx="188">
                  <c:v>44358</c:v>
                </c:pt>
                <c:pt idx="189">
                  <c:v>44357</c:v>
                </c:pt>
                <c:pt idx="190">
                  <c:v>44356</c:v>
                </c:pt>
                <c:pt idx="191">
                  <c:v>44355</c:v>
                </c:pt>
                <c:pt idx="192">
                  <c:v>44354</c:v>
                </c:pt>
                <c:pt idx="193">
                  <c:v>44351</c:v>
                </c:pt>
                <c:pt idx="194">
                  <c:v>44350</c:v>
                </c:pt>
                <c:pt idx="195">
                  <c:v>44349</c:v>
                </c:pt>
                <c:pt idx="196">
                  <c:v>44348</c:v>
                </c:pt>
                <c:pt idx="197">
                  <c:v>44347</c:v>
                </c:pt>
                <c:pt idx="198">
                  <c:v>44344</c:v>
                </c:pt>
                <c:pt idx="199">
                  <c:v>44343</c:v>
                </c:pt>
                <c:pt idx="200">
                  <c:v>44342</c:v>
                </c:pt>
                <c:pt idx="201">
                  <c:v>44341</c:v>
                </c:pt>
                <c:pt idx="202">
                  <c:v>44340</c:v>
                </c:pt>
                <c:pt idx="203">
                  <c:v>44337</c:v>
                </c:pt>
                <c:pt idx="204">
                  <c:v>44336</c:v>
                </c:pt>
                <c:pt idx="205">
                  <c:v>44335</c:v>
                </c:pt>
                <c:pt idx="206">
                  <c:v>44334</c:v>
                </c:pt>
                <c:pt idx="207">
                  <c:v>44333</c:v>
                </c:pt>
                <c:pt idx="208">
                  <c:v>44330</c:v>
                </c:pt>
                <c:pt idx="209">
                  <c:v>44329</c:v>
                </c:pt>
                <c:pt idx="210">
                  <c:v>44328</c:v>
                </c:pt>
                <c:pt idx="211">
                  <c:v>44327</c:v>
                </c:pt>
                <c:pt idx="212">
                  <c:v>44326</c:v>
                </c:pt>
                <c:pt idx="213">
                  <c:v>44324</c:v>
                </c:pt>
                <c:pt idx="214">
                  <c:v>44323</c:v>
                </c:pt>
                <c:pt idx="215">
                  <c:v>44322</c:v>
                </c:pt>
                <c:pt idx="216">
                  <c:v>44316</c:v>
                </c:pt>
                <c:pt idx="217">
                  <c:v>44315</c:v>
                </c:pt>
                <c:pt idx="218">
                  <c:v>44314</c:v>
                </c:pt>
                <c:pt idx="219">
                  <c:v>44313</c:v>
                </c:pt>
                <c:pt idx="220">
                  <c:v>44312</c:v>
                </c:pt>
                <c:pt idx="221">
                  <c:v>44311</c:v>
                </c:pt>
                <c:pt idx="222">
                  <c:v>44309</c:v>
                </c:pt>
                <c:pt idx="223">
                  <c:v>44308</c:v>
                </c:pt>
                <c:pt idx="224">
                  <c:v>44307</c:v>
                </c:pt>
                <c:pt idx="225">
                  <c:v>44306</c:v>
                </c:pt>
                <c:pt idx="226">
                  <c:v>44305</c:v>
                </c:pt>
                <c:pt idx="227">
                  <c:v>44302</c:v>
                </c:pt>
                <c:pt idx="228">
                  <c:v>44301</c:v>
                </c:pt>
                <c:pt idx="229">
                  <c:v>44300</c:v>
                </c:pt>
                <c:pt idx="230">
                  <c:v>44299</c:v>
                </c:pt>
                <c:pt idx="231">
                  <c:v>44298</c:v>
                </c:pt>
                <c:pt idx="232">
                  <c:v>44295</c:v>
                </c:pt>
                <c:pt idx="233">
                  <c:v>44294</c:v>
                </c:pt>
                <c:pt idx="234">
                  <c:v>44293</c:v>
                </c:pt>
                <c:pt idx="235">
                  <c:v>44292</c:v>
                </c:pt>
                <c:pt idx="236">
                  <c:v>44288</c:v>
                </c:pt>
                <c:pt idx="237">
                  <c:v>44287</c:v>
                </c:pt>
                <c:pt idx="238">
                  <c:v>44286</c:v>
                </c:pt>
                <c:pt idx="239">
                  <c:v>44285</c:v>
                </c:pt>
                <c:pt idx="240">
                  <c:v>44284</c:v>
                </c:pt>
                <c:pt idx="241">
                  <c:v>44281</c:v>
                </c:pt>
                <c:pt idx="242">
                  <c:v>44280</c:v>
                </c:pt>
                <c:pt idx="243">
                  <c:v>44279</c:v>
                </c:pt>
                <c:pt idx="244">
                  <c:v>44278</c:v>
                </c:pt>
                <c:pt idx="245">
                  <c:v>44277</c:v>
                </c:pt>
                <c:pt idx="246">
                  <c:v>44274</c:v>
                </c:pt>
                <c:pt idx="247">
                  <c:v>44273</c:v>
                </c:pt>
                <c:pt idx="248">
                  <c:v>44272</c:v>
                </c:pt>
                <c:pt idx="249">
                  <c:v>44271</c:v>
                </c:pt>
                <c:pt idx="250">
                  <c:v>44270</c:v>
                </c:pt>
                <c:pt idx="251">
                  <c:v>44267</c:v>
                </c:pt>
                <c:pt idx="252">
                  <c:v>44266</c:v>
                </c:pt>
                <c:pt idx="253">
                  <c:v>44265</c:v>
                </c:pt>
                <c:pt idx="254">
                  <c:v>44264</c:v>
                </c:pt>
                <c:pt idx="255">
                  <c:v>44263</c:v>
                </c:pt>
                <c:pt idx="256">
                  <c:v>44260</c:v>
                </c:pt>
                <c:pt idx="257">
                  <c:v>44259</c:v>
                </c:pt>
                <c:pt idx="258">
                  <c:v>44258</c:v>
                </c:pt>
                <c:pt idx="259">
                  <c:v>44257</c:v>
                </c:pt>
                <c:pt idx="260">
                  <c:v>44256</c:v>
                </c:pt>
                <c:pt idx="261">
                  <c:v>44253</c:v>
                </c:pt>
                <c:pt idx="262">
                  <c:v>44252</c:v>
                </c:pt>
                <c:pt idx="263">
                  <c:v>44251</c:v>
                </c:pt>
                <c:pt idx="264">
                  <c:v>44250</c:v>
                </c:pt>
                <c:pt idx="265">
                  <c:v>44249</c:v>
                </c:pt>
                <c:pt idx="266">
                  <c:v>44247</c:v>
                </c:pt>
                <c:pt idx="267">
                  <c:v>44246</c:v>
                </c:pt>
                <c:pt idx="268">
                  <c:v>44245</c:v>
                </c:pt>
                <c:pt idx="269">
                  <c:v>44237</c:v>
                </c:pt>
                <c:pt idx="270">
                  <c:v>44236</c:v>
                </c:pt>
                <c:pt idx="271">
                  <c:v>44235</c:v>
                </c:pt>
                <c:pt idx="272">
                  <c:v>44234</c:v>
                </c:pt>
                <c:pt idx="273">
                  <c:v>44232</c:v>
                </c:pt>
                <c:pt idx="274">
                  <c:v>44231</c:v>
                </c:pt>
                <c:pt idx="275">
                  <c:v>44230</c:v>
                </c:pt>
                <c:pt idx="276">
                  <c:v>44229</c:v>
                </c:pt>
                <c:pt idx="277">
                  <c:v>44228</c:v>
                </c:pt>
                <c:pt idx="278">
                  <c:v>44225</c:v>
                </c:pt>
                <c:pt idx="279">
                  <c:v>44224</c:v>
                </c:pt>
                <c:pt idx="280">
                  <c:v>44223</c:v>
                </c:pt>
                <c:pt idx="281">
                  <c:v>44222</c:v>
                </c:pt>
                <c:pt idx="282">
                  <c:v>44221</c:v>
                </c:pt>
                <c:pt idx="283">
                  <c:v>44218</c:v>
                </c:pt>
                <c:pt idx="284">
                  <c:v>44217</c:v>
                </c:pt>
                <c:pt idx="285">
                  <c:v>44216</c:v>
                </c:pt>
                <c:pt idx="286">
                  <c:v>44215</c:v>
                </c:pt>
                <c:pt idx="287">
                  <c:v>44214</c:v>
                </c:pt>
                <c:pt idx="288">
                  <c:v>44211</c:v>
                </c:pt>
                <c:pt idx="289">
                  <c:v>44210</c:v>
                </c:pt>
                <c:pt idx="290">
                  <c:v>44209</c:v>
                </c:pt>
                <c:pt idx="291">
                  <c:v>44208</c:v>
                </c:pt>
                <c:pt idx="292">
                  <c:v>44207</c:v>
                </c:pt>
                <c:pt idx="293">
                  <c:v>44204</c:v>
                </c:pt>
                <c:pt idx="294">
                  <c:v>44203</c:v>
                </c:pt>
                <c:pt idx="295">
                  <c:v>44202</c:v>
                </c:pt>
                <c:pt idx="296">
                  <c:v>44201</c:v>
                </c:pt>
                <c:pt idx="297">
                  <c:v>44200</c:v>
                </c:pt>
              </c:numCache>
            </c:numRef>
          </c:cat>
          <c:val>
            <c:numRef>
              <c:f>导出数据!$E$3:$E$300</c:f>
              <c:numCache>
                <c:formatCode>General</c:formatCode>
                <c:ptCount val="298"/>
                <c:pt idx="0">
                  <c:v>2.4510000000000001</c:v>
                </c:pt>
                <c:pt idx="1">
                  <c:v>2.4510000000000001</c:v>
                </c:pt>
                <c:pt idx="2">
                  <c:v>2.4510000000000001</c:v>
                </c:pt>
                <c:pt idx="3">
                  <c:v>2.4510000000000001</c:v>
                </c:pt>
                <c:pt idx="4">
                  <c:v>2.4500000000000002</c:v>
                </c:pt>
                <c:pt idx="5">
                  <c:v>2.4500000000000002</c:v>
                </c:pt>
                <c:pt idx="6">
                  <c:v>2.4500000000000002</c:v>
                </c:pt>
                <c:pt idx="7">
                  <c:v>2.4500000000000002</c:v>
                </c:pt>
                <c:pt idx="8">
                  <c:v>2.4500000000000002</c:v>
                </c:pt>
                <c:pt idx="9">
                  <c:v>2.4500000000000002</c:v>
                </c:pt>
                <c:pt idx="10">
                  <c:v>2.4500000000000002</c:v>
                </c:pt>
                <c:pt idx="11">
                  <c:v>2.4489999999999998</c:v>
                </c:pt>
                <c:pt idx="12">
                  <c:v>2.448</c:v>
                </c:pt>
                <c:pt idx="13">
                  <c:v>2.4460000000000002</c:v>
                </c:pt>
                <c:pt idx="14">
                  <c:v>2.4449999999999998</c:v>
                </c:pt>
                <c:pt idx="15">
                  <c:v>2.4470000000000001</c:v>
                </c:pt>
                <c:pt idx="16">
                  <c:v>2.448</c:v>
                </c:pt>
                <c:pt idx="17">
                  <c:v>2.448</c:v>
                </c:pt>
                <c:pt idx="18">
                  <c:v>2.4489999999999998</c:v>
                </c:pt>
                <c:pt idx="19">
                  <c:v>2.4500000000000002</c:v>
                </c:pt>
                <c:pt idx="20">
                  <c:v>2.4529999999999998</c:v>
                </c:pt>
                <c:pt idx="21">
                  <c:v>2.4569999999999999</c:v>
                </c:pt>
                <c:pt idx="22">
                  <c:v>2.4630000000000001</c:v>
                </c:pt>
                <c:pt idx="23">
                  <c:v>2.4660000000000002</c:v>
                </c:pt>
                <c:pt idx="24">
                  <c:v>2.4710000000000001</c:v>
                </c:pt>
                <c:pt idx="25">
                  <c:v>2.476</c:v>
                </c:pt>
                <c:pt idx="26">
                  <c:v>2.4830000000000001</c:v>
                </c:pt>
                <c:pt idx="27">
                  <c:v>2.4900000000000002</c:v>
                </c:pt>
                <c:pt idx="28">
                  <c:v>2.4950000000000001</c:v>
                </c:pt>
                <c:pt idx="29">
                  <c:v>2.496</c:v>
                </c:pt>
                <c:pt idx="30">
                  <c:v>2.4980000000000002</c:v>
                </c:pt>
                <c:pt idx="31">
                  <c:v>2.5</c:v>
                </c:pt>
                <c:pt idx="32">
                  <c:v>2.504</c:v>
                </c:pt>
                <c:pt idx="33">
                  <c:v>2.508</c:v>
                </c:pt>
                <c:pt idx="34">
                  <c:v>2.5129999999999999</c:v>
                </c:pt>
                <c:pt idx="35">
                  <c:v>2.5169999999999999</c:v>
                </c:pt>
                <c:pt idx="36">
                  <c:v>2.5209999999999999</c:v>
                </c:pt>
                <c:pt idx="37">
                  <c:v>2.5259999999999998</c:v>
                </c:pt>
                <c:pt idx="38">
                  <c:v>2.5339999999999998</c:v>
                </c:pt>
                <c:pt idx="39">
                  <c:v>2.548</c:v>
                </c:pt>
                <c:pt idx="40">
                  <c:v>2.5550000000000002</c:v>
                </c:pt>
                <c:pt idx="41">
                  <c:v>2.5640000000000001</c:v>
                </c:pt>
                <c:pt idx="42">
                  <c:v>2.569</c:v>
                </c:pt>
                <c:pt idx="43">
                  <c:v>2.57</c:v>
                </c:pt>
                <c:pt idx="44">
                  <c:v>2.5739999999999998</c:v>
                </c:pt>
                <c:pt idx="45">
                  <c:v>2.5750000000000002</c:v>
                </c:pt>
                <c:pt idx="46">
                  <c:v>2.5779999999999998</c:v>
                </c:pt>
                <c:pt idx="47">
                  <c:v>2.5840000000000001</c:v>
                </c:pt>
                <c:pt idx="48">
                  <c:v>2.5880000000000001</c:v>
                </c:pt>
                <c:pt idx="49">
                  <c:v>2.589</c:v>
                </c:pt>
                <c:pt idx="50">
                  <c:v>2.59</c:v>
                </c:pt>
                <c:pt idx="51">
                  <c:v>2.5920000000000001</c:v>
                </c:pt>
                <c:pt idx="52">
                  <c:v>2.5910000000000002</c:v>
                </c:pt>
                <c:pt idx="53">
                  <c:v>2.5910000000000002</c:v>
                </c:pt>
                <c:pt idx="54">
                  <c:v>2.5910000000000002</c:v>
                </c:pt>
                <c:pt idx="55">
                  <c:v>2.5920000000000001</c:v>
                </c:pt>
                <c:pt idx="56">
                  <c:v>2.5910000000000002</c:v>
                </c:pt>
                <c:pt idx="57">
                  <c:v>2.5910000000000002</c:v>
                </c:pt>
                <c:pt idx="58">
                  <c:v>2.59</c:v>
                </c:pt>
                <c:pt idx="59">
                  <c:v>2.5880000000000001</c:v>
                </c:pt>
                <c:pt idx="60">
                  <c:v>2.5870000000000002</c:v>
                </c:pt>
                <c:pt idx="61">
                  <c:v>2.5870000000000002</c:v>
                </c:pt>
                <c:pt idx="62">
                  <c:v>2.5870000000000002</c:v>
                </c:pt>
                <c:pt idx="63">
                  <c:v>2.5870000000000002</c:v>
                </c:pt>
                <c:pt idx="64">
                  <c:v>2.5870000000000002</c:v>
                </c:pt>
                <c:pt idx="65">
                  <c:v>2.5870000000000002</c:v>
                </c:pt>
                <c:pt idx="66">
                  <c:v>2.585</c:v>
                </c:pt>
                <c:pt idx="67">
                  <c:v>2.5830000000000002</c:v>
                </c:pt>
                <c:pt idx="68">
                  <c:v>2.5859999999999999</c:v>
                </c:pt>
                <c:pt idx="69">
                  <c:v>2.5939999999999999</c:v>
                </c:pt>
                <c:pt idx="70">
                  <c:v>2.6</c:v>
                </c:pt>
                <c:pt idx="71">
                  <c:v>2.5990000000000002</c:v>
                </c:pt>
                <c:pt idx="72">
                  <c:v>2.597</c:v>
                </c:pt>
                <c:pt idx="73">
                  <c:v>2.5950000000000002</c:v>
                </c:pt>
                <c:pt idx="74">
                  <c:v>2.5939999999999999</c:v>
                </c:pt>
                <c:pt idx="75">
                  <c:v>2.593</c:v>
                </c:pt>
                <c:pt idx="76">
                  <c:v>2.5920000000000001</c:v>
                </c:pt>
                <c:pt idx="77">
                  <c:v>2.589</c:v>
                </c:pt>
                <c:pt idx="78">
                  <c:v>2.5859999999999999</c:v>
                </c:pt>
                <c:pt idx="79">
                  <c:v>2.5830000000000002</c:v>
                </c:pt>
                <c:pt idx="80">
                  <c:v>2.577</c:v>
                </c:pt>
                <c:pt idx="81">
                  <c:v>2.5760000000000001</c:v>
                </c:pt>
                <c:pt idx="82">
                  <c:v>2.5720000000000001</c:v>
                </c:pt>
                <c:pt idx="83">
                  <c:v>2.5659999999999998</c:v>
                </c:pt>
                <c:pt idx="84">
                  <c:v>2.5630000000000002</c:v>
                </c:pt>
                <c:pt idx="85">
                  <c:v>2.556</c:v>
                </c:pt>
                <c:pt idx="86">
                  <c:v>2.5539999999999998</c:v>
                </c:pt>
                <c:pt idx="87">
                  <c:v>2.5510000000000002</c:v>
                </c:pt>
                <c:pt idx="88">
                  <c:v>2.5499999999999998</c:v>
                </c:pt>
                <c:pt idx="89">
                  <c:v>2.5459999999999998</c:v>
                </c:pt>
                <c:pt idx="90">
                  <c:v>2.5419999999999998</c:v>
                </c:pt>
                <c:pt idx="91">
                  <c:v>2.5419999999999998</c:v>
                </c:pt>
                <c:pt idx="92">
                  <c:v>2.5409999999999999</c:v>
                </c:pt>
                <c:pt idx="93">
                  <c:v>2.5390000000000001</c:v>
                </c:pt>
                <c:pt idx="94">
                  <c:v>2.5369999999999999</c:v>
                </c:pt>
                <c:pt idx="95">
                  <c:v>2.536</c:v>
                </c:pt>
                <c:pt idx="96">
                  <c:v>2.5329999999999999</c:v>
                </c:pt>
                <c:pt idx="97">
                  <c:v>2.5289999999999999</c:v>
                </c:pt>
                <c:pt idx="98">
                  <c:v>2.5249999999999999</c:v>
                </c:pt>
                <c:pt idx="99">
                  <c:v>2.5219999999999998</c:v>
                </c:pt>
                <c:pt idx="100">
                  <c:v>2.5110000000000001</c:v>
                </c:pt>
                <c:pt idx="101">
                  <c:v>2.5089999999999999</c:v>
                </c:pt>
                <c:pt idx="102">
                  <c:v>2.504</c:v>
                </c:pt>
                <c:pt idx="103">
                  <c:v>2.5009999999999999</c:v>
                </c:pt>
                <c:pt idx="104">
                  <c:v>2.5</c:v>
                </c:pt>
                <c:pt idx="105">
                  <c:v>2.4980000000000002</c:v>
                </c:pt>
                <c:pt idx="106">
                  <c:v>2.4980000000000002</c:v>
                </c:pt>
                <c:pt idx="107">
                  <c:v>2.4950000000000001</c:v>
                </c:pt>
                <c:pt idx="108">
                  <c:v>2.492</c:v>
                </c:pt>
                <c:pt idx="109">
                  <c:v>2.488</c:v>
                </c:pt>
                <c:pt idx="110">
                  <c:v>2.4889999999999999</c:v>
                </c:pt>
                <c:pt idx="111">
                  <c:v>2.4889999999999999</c:v>
                </c:pt>
                <c:pt idx="112">
                  <c:v>2.4889999999999999</c:v>
                </c:pt>
                <c:pt idx="113">
                  <c:v>2.4849999999999999</c:v>
                </c:pt>
                <c:pt idx="114">
                  <c:v>2.4830000000000001</c:v>
                </c:pt>
                <c:pt idx="115">
                  <c:v>2.4729999999999999</c:v>
                </c:pt>
                <c:pt idx="116">
                  <c:v>2.4689999999999999</c:v>
                </c:pt>
                <c:pt idx="117">
                  <c:v>2.4689999999999999</c:v>
                </c:pt>
                <c:pt idx="118">
                  <c:v>2.4689999999999999</c:v>
                </c:pt>
                <c:pt idx="119">
                  <c:v>2.468</c:v>
                </c:pt>
                <c:pt idx="120">
                  <c:v>2.4660000000000002</c:v>
                </c:pt>
                <c:pt idx="121">
                  <c:v>2.468</c:v>
                </c:pt>
                <c:pt idx="122">
                  <c:v>2.468</c:v>
                </c:pt>
                <c:pt idx="123">
                  <c:v>2.4670000000000001</c:v>
                </c:pt>
                <c:pt idx="124">
                  <c:v>2.4670000000000001</c:v>
                </c:pt>
                <c:pt idx="125">
                  <c:v>2.4670000000000001</c:v>
                </c:pt>
                <c:pt idx="126">
                  <c:v>2.468</c:v>
                </c:pt>
                <c:pt idx="127">
                  <c:v>2.4710000000000001</c:v>
                </c:pt>
                <c:pt idx="128">
                  <c:v>2.4689999999999999</c:v>
                </c:pt>
                <c:pt idx="129">
                  <c:v>2.4700000000000002</c:v>
                </c:pt>
                <c:pt idx="130">
                  <c:v>2.4700000000000002</c:v>
                </c:pt>
                <c:pt idx="131">
                  <c:v>2.4700000000000002</c:v>
                </c:pt>
                <c:pt idx="132">
                  <c:v>2.4729999999999999</c:v>
                </c:pt>
                <c:pt idx="133">
                  <c:v>2.472</c:v>
                </c:pt>
                <c:pt idx="134">
                  <c:v>2.4710000000000001</c:v>
                </c:pt>
                <c:pt idx="135">
                  <c:v>2.4710000000000001</c:v>
                </c:pt>
                <c:pt idx="136">
                  <c:v>2.4710000000000001</c:v>
                </c:pt>
                <c:pt idx="137">
                  <c:v>2.4710000000000001</c:v>
                </c:pt>
                <c:pt idx="138">
                  <c:v>2.4710000000000001</c:v>
                </c:pt>
                <c:pt idx="139">
                  <c:v>2.472</c:v>
                </c:pt>
                <c:pt idx="140">
                  <c:v>2.4740000000000002</c:v>
                </c:pt>
                <c:pt idx="141">
                  <c:v>2.4750000000000001</c:v>
                </c:pt>
                <c:pt idx="142">
                  <c:v>2.476</c:v>
                </c:pt>
                <c:pt idx="143">
                  <c:v>2.476</c:v>
                </c:pt>
                <c:pt idx="144">
                  <c:v>2.4790000000000001</c:v>
                </c:pt>
                <c:pt idx="145">
                  <c:v>2.48</c:v>
                </c:pt>
                <c:pt idx="146">
                  <c:v>2.4820000000000002</c:v>
                </c:pt>
                <c:pt idx="147">
                  <c:v>2.4830000000000001</c:v>
                </c:pt>
                <c:pt idx="148">
                  <c:v>2.4849999999999999</c:v>
                </c:pt>
                <c:pt idx="149">
                  <c:v>2.4889999999999999</c:v>
                </c:pt>
                <c:pt idx="150">
                  <c:v>2.4940000000000002</c:v>
                </c:pt>
                <c:pt idx="151">
                  <c:v>2.5059999999999998</c:v>
                </c:pt>
                <c:pt idx="152">
                  <c:v>2.5110000000000001</c:v>
                </c:pt>
                <c:pt idx="153">
                  <c:v>2.5169999999999999</c:v>
                </c:pt>
                <c:pt idx="154">
                  <c:v>2.5249999999999999</c:v>
                </c:pt>
                <c:pt idx="155">
                  <c:v>2.5249999999999999</c:v>
                </c:pt>
                <c:pt idx="156">
                  <c:v>2.528</c:v>
                </c:pt>
                <c:pt idx="157">
                  <c:v>2.5270000000000001</c:v>
                </c:pt>
                <c:pt idx="158">
                  <c:v>2.5230000000000001</c:v>
                </c:pt>
                <c:pt idx="159">
                  <c:v>2.5230000000000001</c:v>
                </c:pt>
                <c:pt idx="160">
                  <c:v>2.5259999999999998</c:v>
                </c:pt>
                <c:pt idx="161">
                  <c:v>2.5270000000000001</c:v>
                </c:pt>
                <c:pt idx="162">
                  <c:v>2.528</c:v>
                </c:pt>
                <c:pt idx="163">
                  <c:v>2.5339999999999998</c:v>
                </c:pt>
                <c:pt idx="164">
                  <c:v>2.5430000000000001</c:v>
                </c:pt>
                <c:pt idx="165">
                  <c:v>2.5470000000000002</c:v>
                </c:pt>
                <c:pt idx="166">
                  <c:v>2.552</c:v>
                </c:pt>
                <c:pt idx="167">
                  <c:v>2.5670000000000002</c:v>
                </c:pt>
                <c:pt idx="168">
                  <c:v>2.577</c:v>
                </c:pt>
                <c:pt idx="169">
                  <c:v>2.589</c:v>
                </c:pt>
                <c:pt idx="170">
                  <c:v>2.5939999999999999</c:v>
                </c:pt>
                <c:pt idx="171">
                  <c:v>2.6</c:v>
                </c:pt>
                <c:pt idx="172">
                  <c:v>2.601</c:v>
                </c:pt>
                <c:pt idx="173">
                  <c:v>2.601</c:v>
                </c:pt>
                <c:pt idx="174">
                  <c:v>2.605</c:v>
                </c:pt>
                <c:pt idx="175">
                  <c:v>2.6059999999999999</c:v>
                </c:pt>
                <c:pt idx="176">
                  <c:v>2.609</c:v>
                </c:pt>
                <c:pt idx="177">
                  <c:v>2.6080000000000001</c:v>
                </c:pt>
                <c:pt idx="178">
                  <c:v>2.6070000000000002</c:v>
                </c:pt>
                <c:pt idx="179">
                  <c:v>2.609</c:v>
                </c:pt>
                <c:pt idx="180">
                  <c:v>2.6110000000000002</c:v>
                </c:pt>
                <c:pt idx="181">
                  <c:v>2.61</c:v>
                </c:pt>
                <c:pt idx="182">
                  <c:v>2.6080000000000001</c:v>
                </c:pt>
                <c:pt idx="183">
                  <c:v>2.6059999999999999</c:v>
                </c:pt>
                <c:pt idx="184">
                  <c:v>2.6059999999999999</c:v>
                </c:pt>
                <c:pt idx="185">
                  <c:v>2.6040000000000001</c:v>
                </c:pt>
                <c:pt idx="186">
                  <c:v>2.605</c:v>
                </c:pt>
                <c:pt idx="187">
                  <c:v>2.6080000000000001</c:v>
                </c:pt>
                <c:pt idx="188">
                  <c:v>2.61</c:v>
                </c:pt>
                <c:pt idx="189">
                  <c:v>2.6110000000000002</c:v>
                </c:pt>
                <c:pt idx="190">
                  <c:v>2.6179999999999999</c:v>
                </c:pt>
                <c:pt idx="191">
                  <c:v>2.6240000000000001</c:v>
                </c:pt>
                <c:pt idx="192">
                  <c:v>2.6259999999999999</c:v>
                </c:pt>
                <c:pt idx="193">
                  <c:v>2.629</c:v>
                </c:pt>
                <c:pt idx="194">
                  <c:v>2.641</c:v>
                </c:pt>
                <c:pt idx="195">
                  <c:v>2.6509999999999998</c:v>
                </c:pt>
                <c:pt idx="196">
                  <c:v>2.6589999999999998</c:v>
                </c:pt>
                <c:pt idx="197">
                  <c:v>2.6629999999999998</c:v>
                </c:pt>
                <c:pt idx="198">
                  <c:v>2.6629999999999998</c:v>
                </c:pt>
                <c:pt idx="199">
                  <c:v>2.6669999999999998</c:v>
                </c:pt>
                <c:pt idx="200">
                  <c:v>2.67</c:v>
                </c:pt>
                <c:pt idx="201">
                  <c:v>2.6709999999999998</c:v>
                </c:pt>
                <c:pt idx="202">
                  <c:v>2.6749999999999998</c:v>
                </c:pt>
                <c:pt idx="203">
                  <c:v>2.6840000000000002</c:v>
                </c:pt>
                <c:pt idx="204">
                  <c:v>2.69</c:v>
                </c:pt>
                <c:pt idx="205">
                  <c:v>2.7010000000000001</c:v>
                </c:pt>
                <c:pt idx="206">
                  <c:v>2.702</c:v>
                </c:pt>
                <c:pt idx="207">
                  <c:v>2.7029999999999998</c:v>
                </c:pt>
                <c:pt idx="208">
                  <c:v>2.7050000000000001</c:v>
                </c:pt>
                <c:pt idx="209">
                  <c:v>2.7090000000000001</c:v>
                </c:pt>
                <c:pt idx="210">
                  <c:v>2.7189999999999999</c:v>
                </c:pt>
                <c:pt idx="211">
                  <c:v>2.722</c:v>
                </c:pt>
                <c:pt idx="212">
                  <c:v>2.7280000000000002</c:v>
                </c:pt>
                <c:pt idx="213">
                  <c:v>2.7360000000000002</c:v>
                </c:pt>
                <c:pt idx="214">
                  <c:v>2.742</c:v>
                </c:pt>
                <c:pt idx="215">
                  <c:v>2.7450000000000001</c:v>
                </c:pt>
                <c:pt idx="216">
                  <c:v>2.7519999999999998</c:v>
                </c:pt>
                <c:pt idx="217">
                  <c:v>2.7570000000000001</c:v>
                </c:pt>
                <c:pt idx="218">
                  <c:v>2.7679999999999998</c:v>
                </c:pt>
                <c:pt idx="219">
                  <c:v>2.782</c:v>
                </c:pt>
                <c:pt idx="220">
                  <c:v>2.7919999999999998</c:v>
                </c:pt>
                <c:pt idx="221">
                  <c:v>2.7909999999999999</c:v>
                </c:pt>
                <c:pt idx="222">
                  <c:v>2.7919999999999998</c:v>
                </c:pt>
                <c:pt idx="223">
                  <c:v>2.7919999999999998</c:v>
                </c:pt>
                <c:pt idx="224">
                  <c:v>2.794</c:v>
                </c:pt>
                <c:pt idx="225">
                  <c:v>2.798</c:v>
                </c:pt>
                <c:pt idx="226">
                  <c:v>2.798</c:v>
                </c:pt>
                <c:pt idx="227">
                  <c:v>2.798</c:v>
                </c:pt>
                <c:pt idx="228">
                  <c:v>2.798</c:v>
                </c:pt>
                <c:pt idx="229">
                  <c:v>2.798</c:v>
                </c:pt>
                <c:pt idx="230">
                  <c:v>2.798</c:v>
                </c:pt>
                <c:pt idx="231">
                  <c:v>2.7970000000000002</c:v>
                </c:pt>
                <c:pt idx="232">
                  <c:v>2.7949999999999999</c:v>
                </c:pt>
                <c:pt idx="233">
                  <c:v>2.798</c:v>
                </c:pt>
                <c:pt idx="234">
                  <c:v>2.7959999999999998</c:v>
                </c:pt>
                <c:pt idx="235">
                  <c:v>2.798</c:v>
                </c:pt>
                <c:pt idx="236">
                  <c:v>2.7989999999999999</c:v>
                </c:pt>
                <c:pt idx="237">
                  <c:v>2.7989999999999999</c:v>
                </c:pt>
                <c:pt idx="238">
                  <c:v>2.798</c:v>
                </c:pt>
                <c:pt idx="239">
                  <c:v>2.7989999999999999</c:v>
                </c:pt>
                <c:pt idx="240">
                  <c:v>2.802</c:v>
                </c:pt>
                <c:pt idx="241">
                  <c:v>2.802</c:v>
                </c:pt>
                <c:pt idx="242">
                  <c:v>2.8090000000000002</c:v>
                </c:pt>
                <c:pt idx="243">
                  <c:v>2.8149999999999999</c:v>
                </c:pt>
                <c:pt idx="244">
                  <c:v>2.8260000000000001</c:v>
                </c:pt>
                <c:pt idx="245">
                  <c:v>2.8319999999999999</c:v>
                </c:pt>
                <c:pt idx="246">
                  <c:v>2.8359999999999999</c:v>
                </c:pt>
                <c:pt idx="247">
                  <c:v>2.831</c:v>
                </c:pt>
                <c:pt idx="248">
                  <c:v>2.8319999999999999</c:v>
                </c:pt>
                <c:pt idx="249">
                  <c:v>2.8359999999999999</c:v>
                </c:pt>
                <c:pt idx="250">
                  <c:v>2.843</c:v>
                </c:pt>
                <c:pt idx="251">
                  <c:v>2.8479999999999999</c:v>
                </c:pt>
                <c:pt idx="252">
                  <c:v>2.855</c:v>
                </c:pt>
                <c:pt idx="253">
                  <c:v>2.86</c:v>
                </c:pt>
                <c:pt idx="254">
                  <c:v>2.867</c:v>
                </c:pt>
                <c:pt idx="255">
                  <c:v>2.879</c:v>
                </c:pt>
                <c:pt idx="256">
                  <c:v>2.8849999999999998</c:v>
                </c:pt>
                <c:pt idx="257">
                  <c:v>2.8929999999999998</c:v>
                </c:pt>
                <c:pt idx="258">
                  <c:v>2.8980000000000001</c:v>
                </c:pt>
                <c:pt idx="259">
                  <c:v>2.899</c:v>
                </c:pt>
                <c:pt idx="260">
                  <c:v>2.899</c:v>
                </c:pt>
                <c:pt idx="261">
                  <c:v>2.9</c:v>
                </c:pt>
                <c:pt idx="262">
                  <c:v>2.9</c:v>
                </c:pt>
                <c:pt idx="263">
                  <c:v>2.9020000000000001</c:v>
                </c:pt>
                <c:pt idx="264">
                  <c:v>2.9</c:v>
                </c:pt>
                <c:pt idx="265">
                  <c:v>2.895</c:v>
                </c:pt>
                <c:pt idx="266">
                  <c:v>2.8839999999999999</c:v>
                </c:pt>
                <c:pt idx="267">
                  <c:v>2.8759999999999999</c:v>
                </c:pt>
                <c:pt idx="268">
                  <c:v>2.8660000000000001</c:v>
                </c:pt>
                <c:pt idx="269">
                  <c:v>2.8620000000000001</c:v>
                </c:pt>
                <c:pt idx="270">
                  <c:v>2.85</c:v>
                </c:pt>
                <c:pt idx="271">
                  <c:v>2.8279999999999998</c:v>
                </c:pt>
                <c:pt idx="272">
                  <c:v>2.8079999999999998</c:v>
                </c:pt>
                <c:pt idx="273">
                  <c:v>2.8069999999999999</c:v>
                </c:pt>
                <c:pt idx="274">
                  <c:v>2.8069999999999999</c:v>
                </c:pt>
                <c:pt idx="275">
                  <c:v>2.8069999999999999</c:v>
                </c:pt>
                <c:pt idx="276">
                  <c:v>2.8050000000000002</c:v>
                </c:pt>
                <c:pt idx="277">
                  <c:v>2.802</c:v>
                </c:pt>
                <c:pt idx="278">
                  <c:v>2.7959999999999998</c:v>
                </c:pt>
                <c:pt idx="279">
                  <c:v>2.7559999999999998</c:v>
                </c:pt>
                <c:pt idx="280">
                  <c:v>2.7069999999999999</c:v>
                </c:pt>
                <c:pt idx="281">
                  <c:v>2.6989999999999998</c:v>
                </c:pt>
                <c:pt idx="282">
                  <c:v>2.6909999999999998</c:v>
                </c:pt>
                <c:pt idx="283">
                  <c:v>2.6880000000000002</c:v>
                </c:pt>
                <c:pt idx="284">
                  <c:v>2.6880000000000002</c:v>
                </c:pt>
                <c:pt idx="285">
                  <c:v>2.6880000000000002</c:v>
                </c:pt>
                <c:pt idx="286">
                  <c:v>2.6850000000000001</c:v>
                </c:pt>
                <c:pt idx="287">
                  <c:v>2.69</c:v>
                </c:pt>
                <c:pt idx="288">
                  <c:v>2.694</c:v>
                </c:pt>
                <c:pt idx="289">
                  <c:v>2.6970000000000001</c:v>
                </c:pt>
                <c:pt idx="290">
                  <c:v>2.6970000000000001</c:v>
                </c:pt>
                <c:pt idx="291">
                  <c:v>2.7029999999999998</c:v>
                </c:pt>
                <c:pt idx="292">
                  <c:v>2.7149999999999999</c:v>
                </c:pt>
                <c:pt idx="293">
                  <c:v>2.738</c:v>
                </c:pt>
                <c:pt idx="294">
                  <c:v>2.7690000000000001</c:v>
                </c:pt>
                <c:pt idx="295">
                  <c:v>2.7919999999999998</c:v>
                </c:pt>
                <c:pt idx="296">
                  <c:v>2.8159999999999998</c:v>
                </c:pt>
                <c:pt idx="297">
                  <c:v>2.8290000000000002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D2-41D8-B1F1-7C257A3BB9FF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1年SHIBOR：利率（日）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导出数据!$A$3:$A$300</c:f>
              <c:numCache>
                <c:formatCode>yyyy\-mm\-dd</c:formatCode>
                <c:ptCount val="298"/>
                <c:pt idx="0">
                  <c:v>44641</c:v>
                </c:pt>
                <c:pt idx="1">
                  <c:v>44638</c:v>
                </c:pt>
                <c:pt idx="2">
                  <c:v>44637</c:v>
                </c:pt>
                <c:pt idx="3">
                  <c:v>44636</c:v>
                </c:pt>
                <c:pt idx="4">
                  <c:v>44635</c:v>
                </c:pt>
                <c:pt idx="5">
                  <c:v>44634</c:v>
                </c:pt>
                <c:pt idx="6">
                  <c:v>44631</c:v>
                </c:pt>
                <c:pt idx="7">
                  <c:v>44630</c:v>
                </c:pt>
                <c:pt idx="8">
                  <c:v>44629</c:v>
                </c:pt>
                <c:pt idx="9">
                  <c:v>44628</c:v>
                </c:pt>
                <c:pt idx="10">
                  <c:v>44627</c:v>
                </c:pt>
                <c:pt idx="11">
                  <c:v>44624</c:v>
                </c:pt>
                <c:pt idx="12">
                  <c:v>44623</c:v>
                </c:pt>
                <c:pt idx="13">
                  <c:v>44622</c:v>
                </c:pt>
                <c:pt idx="14">
                  <c:v>44621</c:v>
                </c:pt>
                <c:pt idx="15">
                  <c:v>44620</c:v>
                </c:pt>
                <c:pt idx="16">
                  <c:v>44617</c:v>
                </c:pt>
                <c:pt idx="17">
                  <c:v>44616</c:v>
                </c:pt>
                <c:pt idx="18">
                  <c:v>44615</c:v>
                </c:pt>
                <c:pt idx="19">
                  <c:v>44614</c:v>
                </c:pt>
                <c:pt idx="20">
                  <c:v>44613</c:v>
                </c:pt>
                <c:pt idx="21">
                  <c:v>44610</c:v>
                </c:pt>
                <c:pt idx="22">
                  <c:v>44609</c:v>
                </c:pt>
                <c:pt idx="23">
                  <c:v>44608</c:v>
                </c:pt>
                <c:pt idx="24">
                  <c:v>44607</c:v>
                </c:pt>
                <c:pt idx="25">
                  <c:v>44606</c:v>
                </c:pt>
                <c:pt idx="26">
                  <c:v>44603</c:v>
                </c:pt>
                <c:pt idx="27">
                  <c:v>44602</c:v>
                </c:pt>
                <c:pt idx="28">
                  <c:v>44601</c:v>
                </c:pt>
                <c:pt idx="29">
                  <c:v>44600</c:v>
                </c:pt>
                <c:pt idx="30">
                  <c:v>44599</c:v>
                </c:pt>
                <c:pt idx="31">
                  <c:v>44589</c:v>
                </c:pt>
                <c:pt idx="32">
                  <c:v>44588</c:v>
                </c:pt>
                <c:pt idx="33">
                  <c:v>44587</c:v>
                </c:pt>
                <c:pt idx="34">
                  <c:v>44586</c:v>
                </c:pt>
                <c:pt idx="35">
                  <c:v>44585</c:v>
                </c:pt>
                <c:pt idx="36">
                  <c:v>44582</c:v>
                </c:pt>
                <c:pt idx="37">
                  <c:v>44581</c:v>
                </c:pt>
                <c:pt idx="38">
                  <c:v>44580</c:v>
                </c:pt>
                <c:pt idx="39">
                  <c:v>44579</c:v>
                </c:pt>
                <c:pt idx="40">
                  <c:v>44578</c:v>
                </c:pt>
                <c:pt idx="41">
                  <c:v>44575</c:v>
                </c:pt>
                <c:pt idx="42">
                  <c:v>44574</c:v>
                </c:pt>
                <c:pt idx="43">
                  <c:v>44573</c:v>
                </c:pt>
                <c:pt idx="44">
                  <c:v>44572</c:v>
                </c:pt>
                <c:pt idx="45">
                  <c:v>44571</c:v>
                </c:pt>
                <c:pt idx="46">
                  <c:v>44568</c:v>
                </c:pt>
                <c:pt idx="47">
                  <c:v>44567</c:v>
                </c:pt>
                <c:pt idx="48">
                  <c:v>44566</c:v>
                </c:pt>
                <c:pt idx="49">
                  <c:v>44565</c:v>
                </c:pt>
                <c:pt idx="50">
                  <c:v>44561</c:v>
                </c:pt>
                <c:pt idx="51">
                  <c:v>44560</c:v>
                </c:pt>
                <c:pt idx="52">
                  <c:v>44559</c:v>
                </c:pt>
                <c:pt idx="53">
                  <c:v>44558</c:v>
                </c:pt>
                <c:pt idx="54">
                  <c:v>44557</c:v>
                </c:pt>
                <c:pt idx="55">
                  <c:v>44554</c:v>
                </c:pt>
                <c:pt idx="56">
                  <c:v>44553</c:v>
                </c:pt>
                <c:pt idx="57">
                  <c:v>44552</c:v>
                </c:pt>
                <c:pt idx="58">
                  <c:v>44551</c:v>
                </c:pt>
                <c:pt idx="59">
                  <c:v>44550</c:v>
                </c:pt>
                <c:pt idx="60">
                  <c:v>44547</c:v>
                </c:pt>
                <c:pt idx="61">
                  <c:v>44546</c:v>
                </c:pt>
                <c:pt idx="62">
                  <c:v>44545</c:v>
                </c:pt>
                <c:pt idx="63">
                  <c:v>44544</c:v>
                </c:pt>
                <c:pt idx="64">
                  <c:v>44543</c:v>
                </c:pt>
                <c:pt idx="65">
                  <c:v>44540</c:v>
                </c:pt>
                <c:pt idx="66">
                  <c:v>44539</c:v>
                </c:pt>
                <c:pt idx="67">
                  <c:v>44538</c:v>
                </c:pt>
                <c:pt idx="68">
                  <c:v>44537</c:v>
                </c:pt>
                <c:pt idx="69">
                  <c:v>44536</c:v>
                </c:pt>
                <c:pt idx="70">
                  <c:v>44533</c:v>
                </c:pt>
                <c:pt idx="71">
                  <c:v>44532</c:v>
                </c:pt>
                <c:pt idx="72">
                  <c:v>44531</c:v>
                </c:pt>
                <c:pt idx="73">
                  <c:v>44530</c:v>
                </c:pt>
                <c:pt idx="74">
                  <c:v>44529</c:v>
                </c:pt>
                <c:pt idx="75">
                  <c:v>44526</c:v>
                </c:pt>
                <c:pt idx="76">
                  <c:v>44525</c:v>
                </c:pt>
                <c:pt idx="77">
                  <c:v>44524</c:v>
                </c:pt>
                <c:pt idx="78">
                  <c:v>44523</c:v>
                </c:pt>
                <c:pt idx="79">
                  <c:v>44522</c:v>
                </c:pt>
                <c:pt idx="80">
                  <c:v>44519</c:v>
                </c:pt>
                <c:pt idx="81">
                  <c:v>44518</c:v>
                </c:pt>
                <c:pt idx="82">
                  <c:v>44517</c:v>
                </c:pt>
                <c:pt idx="83">
                  <c:v>44516</c:v>
                </c:pt>
                <c:pt idx="84">
                  <c:v>44515</c:v>
                </c:pt>
                <c:pt idx="85">
                  <c:v>44512</c:v>
                </c:pt>
                <c:pt idx="86">
                  <c:v>44511</c:v>
                </c:pt>
                <c:pt idx="87">
                  <c:v>44510</c:v>
                </c:pt>
                <c:pt idx="88">
                  <c:v>44509</c:v>
                </c:pt>
                <c:pt idx="89">
                  <c:v>44508</c:v>
                </c:pt>
                <c:pt idx="90">
                  <c:v>44505</c:v>
                </c:pt>
                <c:pt idx="91">
                  <c:v>44504</c:v>
                </c:pt>
                <c:pt idx="92">
                  <c:v>44503</c:v>
                </c:pt>
                <c:pt idx="93">
                  <c:v>44502</c:v>
                </c:pt>
                <c:pt idx="94">
                  <c:v>44501</c:v>
                </c:pt>
                <c:pt idx="95">
                  <c:v>44498</c:v>
                </c:pt>
                <c:pt idx="96">
                  <c:v>44497</c:v>
                </c:pt>
                <c:pt idx="97">
                  <c:v>44496</c:v>
                </c:pt>
                <c:pt idx="98">
                  <c:v>44495</c:v>
                </c:pt>
                <c:pt idx="99">
                  <c:v>44494</c:v>
                </c:pt>
                <c:pt idx="100">
                  <c:v>44491</c:v>
                </c:pt>
                <c:pt idx="101">
                  <c:v>44490</c:v>
                </c:pt>
                <c:pt idx="102">
                  <c:v>44489</c:v>
                </c:pt>
                <c:pt idx="103">
                  <c:v>44488</c:v>
                </c:pt>
                <c:pt idx="104">
                  <c:v>44487</c:v>
                </c:pt>
                <c:pt idx="105">
                  <c:v>44484</c:v>
                </c:pt>
                <c:pt idx="106">
                  <c:v>44483</c:v>
                </c:pt>
                <c:pt idx="107">
                  <c:v>44482</c:v>
                </c:pt>
                <c:pt idx="108">
                  <c:v>44481</c:v>
                </c:pt>
                <c:pt idx="109">
                  <c:v>44480</c:v>
                </c:pt>
                <c:pt idx="110">
                  <c:v>44477</c:v>
                </c:pt>
                <c:pt idx="111">
                  <c:v>44469</c:v>
                </c:pt>
                <c:pt idx="112">
                  <c:v>44468</c:v>
                </c:pt>
                <c:pt idx="113">
                  <c:v>44467</c:v>
                </c:pt>
                <c:pt idx="114">
                  <c:v>44466</c:v>
                </c:pt>
                <c:pt idx="115">
                  <c:v>44463</c:v>
                </c:pt>
                <c:pt idx="116">
                  <c:v>44462</c:v>
                </c:pt>
                <c:pt idx="117">
                  <c:v>44461</c:v>
                </c:pt>
                <c:pt idx="118">
                  <c:v>44457</c:v>
                </c:pt>
                <c:pt idx="119">
                  <c:v>44456</c:v>
                </c:pt>
                <c:pt idx="120">
                  <c:v>44455</c:v>
                </c:pt>
                <c:pt idx="121">
                  <c:v>44454</c:v>
                </c:pt>
                <c:pt idx="122">
                  <c:v>44453</c:v>
                </c:pt>
                <c:pt idx="123">
                  <c:v>44452</c:v>
                </c:pt>
                <c:pt idx="124">
                  <c:v>44449</c:v>
                </c:pt>
                <c:pt idx="125">
                  <c:v>44448</c:v>
                </c:pt>
                <c:pt idx="126">
                  <c:v>44447</c:v>
                </c:pt>
                <c:pt idx="127">
                  <c:v>44446</c:v>
                </c:pt>
                <c:pt idx="128">
                  <c:v>44445</c:v>
                </c:pt>
                <c:pt idx="129">
                  <c:v>44442</c:v>
                </c:pt>
                <c:pt idx="130">
                  <c:v>44441</c:v>
                </c:pt>
                <c:pt idx="131">
                  <c:v>44440</c:v>
                </c:pt>
                <c:pt idx="132">
                  <c:v>44439</c:v>
                </c:pt>
                <c:pt idx="133">
                  <c:v>44438</c:v>
                </c:pt>
                <c:pt idx="134">
                  <c:v>44435</c:v>
                </c:pt>
                <c:pt idx="135">
                  <c:v>44434</c:v>
                </c:pt>
                <c:pt idx="136">
                  <c:v>44433</c:v>
                </c:pt>
                <c:pt idx="137">
                  <c:v>44432</c:v>
                </c:pt>
                <c:pt idx="138">
                  <c:v>44431</c:v>
                </c:pt>
                <c:pt idx="139">
                  <c:v>44428</c:v>
                </c:pt>
                <c:pt idx="140">
                  <c:v>44427</c:v>
                </c:pt>
                <c:pt idx="141">
                  <c:v>44426</c:v>
                </c:pt>
                <c:pt idx="142">
                  <c:v>44425</c:v>
                </c:pt>
                <c:pt idx="143">
                  <c:v>44424</c:v>
                </c:pt>
                <c:pt idx="144">
                  <c:v>44421</c:v>
                </c:pt>
                <c:pt idx="145">
                  <c:v>44420</c:v>
                </c:pt>
                <c:pt idx="146">
                  <c:v>44419</c:v>
                </c:pt>
                <c:pt idx="147">
                  <c:v>44418</c:v>
                </c:pt>
                <c:pt idx="148">
                  <c:v>44417</c:v>
                </c:pt>
                <c:pt idx="149">
                  <c:v>44414</c:v>
                </c:pt>
                <c:pt idx="150">
                  <c:v>44413</c:v>
                </c:pt>
                <c:pt idx="151">
                  <c:v>44412</c:v>
                </c:pt>
                <c:pt idx="152">
                  <c:v>44411</c:v>
                </c:pt>
                <c:pt idx="153">
                  <c:v>44410</c:v>
                </c:pt>
                <c:pt idx="154">
                  <c:v>44407</c:v>
                </c:pt>
                <c:pt idx="155">
                  <c:v>44406</c:v>
                </c:pt>
                <c:pt idx="156">
                  <c:v>44405</c:v>
                </c:pt>
                <c:pt idx="157">
                  <c:v>44404</c:v>
                </c:pt>
                <c:pt idx="158">
                  <c:v>44403</c:v>
                </c:pt>
                <c:pt idx="159">
                  <c:v>44400</c:v>
                </c:pt>
                <c:pt idx="160">
                  <c:v>44399</c:v>
                </c:pt>
                <c:pt idx="161">
                  <c:v>44398</c:v>
                </c:pt>
                <c:pt idx="162">
                  <c:v>44397</c:v>
                </c:pt>
                <c:pt idx="163">
                  <c:v>44396</c:v>
                </c:pt>
                <c:pt idx="164">
                  <c:v>44393</c:v>
                </c:pt>
                <c:pt idx="165">
                  <c:v>44392</c:v>
                </c:pt>
                <c:pt idx="166">
                  <c:v>44391</c:v>
                </c:pt>
                <c:pt idx="167">
                  <c:v>44390</c:v>
                </c:pt>
                <c:pt idx="168">
                  <c:v>44389</c:v>
                </c:pt>
                <c:pt idx="169">
                  <c:v>44386</c:v>
                </c:pt>
                <c:pt idx="170">
                  <c:v>44385</c:v>
                </c:pt>
                <c:pt idx="171">
                  <c:v>44384</c:v>
                </c:pt>
                <c:pt idx="172">
                  <c:v>44383</c:v>
                </c:pt>
                <c:pt idx="173">
                  <c:v>44382</c:v>
                </c:pt>
                <c:pt idx="174">
                  <c:v>44379</c:v>
                </c:pt>
                <c:pt idx="175">
                  <c:v>44378</c:v>
                </c:pt>
                <c:pt idx="176">
                  <c:v>44377</c:v>
                </c:pt>
                <c:pt idx="177">
                  <c:v>44376</c:v>
                </c:pt>
                <c:pt idx="178">
                  <c:v>44375</c:v>
                </c:pt>
                <c:pt idx="179">
                  <c:v>44372</c:v>
                </c:pt>
                <c:pt idx="180">
                  <c:v>44371</c:v>
                </c:pt>
                <c:pt idx="181">
                  <c:v>44370</c:v>
                </c:pt>
                <c:pt idx="182">
                  <c:v>44369</c:v>
                </c:pt>
                <c:pt idx="183">
                  <c:v>44368</c:v>
                </c:pt>
                <c:pt idx="184">
                  <c:v>44365</c:v>
                </c:pt>
                <c:pt idx="185">
                  <c:v>44364</c:v>
                </c:pt>
                <c:pt idx="186">
                  <c:v>44363</c:v>
                </c:pt>
                <c:pt idx="187">
                  <c:v>44362</c:v>
                </c:pt>
                <c:pt idx="188">
                  <c:v>44358</c:v>
                </c:pt>
                <c:pt idx="189">
                  <c:v>44357</c:v>
                </c:pt>
                <c:pt idx="190">
                  <c:v>44356</c:v>
                </c:pt>
                <c:pt idx="191">
                  <c:v>44355</c:v>
                </c:pt>
                <c:pt idx="192">
                  <c:v>44354</c:v>
                </c:pt>
                <c:pt idx="193">
                  <c:v>44351</c:v>
                </c:pt>
                <c:pt idx="194">
                  <c:v>44350</c:v>
                </c:pt>
                <c:pt idx="195">
                  <c:v>44349</c:v>
                </c:pt>
                <c:pt idx="196">
                  <c:v>44348</c:v>
                </c:pt>
                <c:pt idx="197">
                  <c:v>44347</c:v>
                </c:pt>
                <c:pt idx="198">
                  <c:v>44344</c:v>
                </c:pt>
                <c:pt idx="199">
                  <c:v>44343</c:v>
                </c:pt>
                <c:pt idx="200">
                  <c:v>44342</c:v>
                </c:pt>
                <c:pt idx="201">
                  <c:v>44341</c:v>
                </c:pt>
                <c:pt idx="202">
                  <c:v>44340</c:v>
                </c:pt>
                <c:pt idx="203">
                  <c:v>44337</c:v>
                </c:pt>
                <c:pt idx="204">
                  <c:v>44336</c:v>
                </c:pt>
                <c:pt idx="205">
                  <c:v>44335</c:v>
                </c:pt>
                <c:pt idx="206">
                  <c:v>44334</c:v>
                </c:pt>
                <c:pt idx="207">
                  <c:v>44333</c:v>
                </c:pt>
                <c:pt idx="208">
                  <c:v>44330</c:v>
                </c:pt>
                <c:pt idx="209">
                  <c:v>44329</c:v>
                </c:pt>
                <c:pt idx="210">
                  <c:v>44328</c:v>
                </c:pt>
                <c:pt idx="211">
                  <c:v>44327</c:v>
                </c:pt>
                <c:pt idx="212">
                  <c:v>44326</c:v>
                </c:pt>
                <c:pt idx="213">
                  <c:v>44324</c:v>
                </c:pt>
                <c:pt idx="214">
                  <c:v>44323</c:v>
                </c:pt>
                <c:pt idx="215">
                  <c:v>44322</c:v>
                </c:pt>
                <c:pt idx="216">
                  <c:v>44316</c:v>
                </c:pt>
                <c:pt idx="217">
                  <c:v>44315</c:v>
                </c:pt>
                <c:pt idx="218">
                  <c:v>44314</c:v>
                </c:pt>
                <c:pt idx="219">
                  <c:v>44313</c:v>
                </c:pt>
                <c:pt idx="220">
                  <c:v>44312</c:v>
                </c:pt>
                <c:pt idx="221">
                  <c:v>44311</c:v>
                </c:pt>
                <c:pt idx="222">
                  <c:v>44309</c:v>
                </c:pt>
                <c:pt idx="223">
                  <c:v>44308</c:v>
                </c:pt>
                <c:pt idx="224">
                  <c:v>44307</c:v>
                </c:pt>
                <c:pt idx="225">
                  <c:v>44306</c:v>
                </c:pt>
                <c:pt idx="226">
                  <c:v>44305</c:v>
                </c:pt>
                <c:pt idx="227">
                  <c:v>44302</c:v>
                </c:pt>
                <c:pt idx="228">
                  <c:v>44301</c:v>
                </c:pt>
                <c:pt idx="229">
                  <c:v>44300</c:v>
                </c:pt>
                <c:pt idx="230">
                  <c:v>44299</c:v>
                </c:pt>
                <c:pt idx="231">
                  <c:v>44298</c:v>
                </c:pt>
                <c:pt idx="232">
                  <c:v>44295</c:v>
                </c:pt>
                <c:pt idx="233">
                  <c:v>44294</c:v>
                </c:pt>
                <c:pt idx="234">
                  <c:v>44293</c:v>
                </c:pt>
                <c:pt idx="235">
                  <c:v>44292</c:v>
                </c:pt>
                <c:pt idx="236">
                  <c:v>44288</c:v>
                </c:pt>
                <c:pt idx="237">
                  <c:v>44287</c:v>
                </c:pt>
                <c:pt idx="238">
                  <c:v>44286</c:v>
                </c:pt>
                <c:pt idx="239">
                  <c:v>44285</c:v>
                </c:pt>
                <c:pt idx="240">
                  <c:v>44284</c:v>
                </c:pt>
                <c:pt idx="241">
                  <c:v>44281</c:v>
                </c:pt>
                <c:pt idx="242">
                  <c:v>44280</c:v>
                </c:pt>
                <c:pt idx="243">
                  <c:v>44279</c:v>
                </c:pt>
                <c:pt idx="244">
                  <c:v>44278</c:v>
                </c:pt>
                <c:pt idx="245">
                  <c:v>44277</c:v>
                </c:pt>
                <c:pt idx="246">
                  <c:v>44274</c:v>
                </c:pt>
                <c:pt idx="247">
                  <c:v>44273</c:v>
                </c:pt>
                <c:pt idx="248">
                  <c:v>44272</c:v>
                </c:pt>
                <c:pt idx="249">
                  <c:v>44271</c:v>
                </c:pt>
                <c:pt idx="250">
                  <c:v>44270</c:v>
                </c:pt>
                <c:pt idx="251">
                  <c:v>44267</c:v>
                </c:pt>
                <c:pt idx="252">
                  <c:v>44266</c:v>
                </c:pt>
                <c:pt idx="253">
                  <c:v>44265</c:v>
                </c:pt>
                <c:pt idx="254">
                  <c:v>44264</c:v>
                </c:pt>
                <c:pt idx="255">
                  <c:v>44263</c:v>
                </c:pt>
                <c:pt idx="256">
                  <c:v>44260</c:v>
                </c:pt>
                <c:pt idx="257">
                  <c:v>44259</c:v>
                </c:pt>
                <c:pt idx="258">
                  <c:v>44258</c:v>
                </c:pt>
                <c:pt idx="259">
                  <c:v>44257</c:v>
                </c:pt>
                <c:pt idx="260">
                  <c:v>44256</c:v>
                </c:pt>
                <c:pt idx="261">
                  <c:v>44253</c:v>
                </c:pt>
                <c:pt idx="262">
                  <c:v>44252</c:v>
                </c:pt>
                <c:pt idx="263">
                  <c:v>44251</c:v>
                </c:pt>
                <c:pt idx="264">
                  <c:v>44250</c:v>
                </c:pt>
                <c:pt idx="265">
                  <c:v>44249</c:v>
                </c:pt>
                <c:pt idx="266">
                  <c:v>44247</c:v>
                </c:pt>
                <c:pt idx="267">
                  <c:v>44246</c:v>
                </c:pt>
                <c:pt idx="268">
                  <c:v>44245</c:v>
                </c:pt>
                <c:pt idx="269">
                  <c:v>44237</c:v>
                </c:pt>
                <c:pt idx="270">
                  <c:v>44236</c:v>
                </c:pt>
                <c:pt idx="271">
                  <c:v>44235</c:v>
                </c:pt>
                <c:pt idx="272">
                  <c:v>44234</c:v>
                </c:pt>
                <c:pt idx="273">
                  <c:v>44232</c:v>
                </c:pt>
                <c:pt idx="274">
                  <c:v>44231</c:v>
                </c:pt>
                <c:pt idx="275">
                  <c:v>44230</c:v>
                </c:pt>
                <c:pt idx="276">
                  <c:v>44229</c:v>
                </c:pt>
                <c:pt idx="277">
                  <c:v>44228</c:v>
                </c:pt>
                <c:pt idx="278">
                  <c:v>44225</c:v>
                </c:pt>
                <c:pt idx="279">
                  <c:v>44224</c:v>
                </c:pt>
                <c:pt idx="280">
                  <c:v>44223</c:v>
                </c:pt>
                <c:pt idx="281">
                  <c:v>44222</c:v>
                </c:pt>
                <c:pt idx="282">
                  <c:v>44221</c:v>
                </c:pt>
                <c:pt idx="283">
                  <c:v>44218</c:v>
                </c:pt>
                <c:pt idx="284">
                  <c:v>44217</c:v>
                </c:pt>
                <c:pt idx="285">
                  <c:v>44216</c:v>
                </c:pt>
                <c:pt idx="286">
                  <c:v>44215</c:v>
                </c:pt>
                <c:pt idx="287">
                  <c:v>44214</c:v>
                </c:pt>
                <c:pt idx="288">
                  <c:v>44211</c:v>
                </c:pt>
                <c:pt idx="289">
                  <c:v>44210</c:v>
                </c:pt>
                <c:pt idx="290">
                  <c:v>44209</c:v>
                </c:pt>
                <c:pt idx="291">
                  <c:v>44208</c:v>
                </c:pt>
                <c:pt idx="292">
                  <c:v>44207</c:v>
                </c:pt>
                <c:pt idx="293">
                  <c:v>44204</c:v>
                </c:pt>
                <c:pt idx="294">
                  <c:v>44203</c:v>
                </c:pt>
                <c:pt idx="295">
                  <c:v>44202</c:v>
                </c:pt>
                <c:pt idx="296">
                  <c:v>44201</c:v>
                </c:pt>
                <c:pt idx="297">
                  <c:v>44200</c:v>
                </c:pt>
              </c:numCache>
            </c:numRef>
          </c:cat>
          <c:val>
            <c:numRef>
              <c:f>导出数据!$F$3:$F$300</c:f>
              <c:numCache>
                <c:formatCode>General</c:formatCode>
                <c:ptCount val="298"/>
                <c:pt idx="0">
                  <c:v>2.5950000000000002</c:v>
                </c:pt>
                <c:pt idx="1">
                  <c:v>2.5939999999999999</c:v>
                </c:pt>
                <c:pt idx="2">
                  <c:v>2.593</c:v>
                </c:pt>
                <c:pt idx="3">
                  <c:v>2.5859999999999999</c:v>
                </c:pt>
                <c:pt idx="4">
                  <c:v>2.581</c:v>
                </c:pt>
                <c:pt idx="5">
                  <c:v>2.5790000000000002</c:v>
                </c:pt>
                <c:pt idx="6">
                  <c:v>2.5779999999999998</c:v>
                </c:pt>
                <c:pt idx="7">
                  <c:v>2.5750000000000002</c:v>
                </c:pt>
                <c:pt idx="8">
                  <c:v>2.5710000000000002</c:v>
                </c:pt>
                <c:pt idx="9">
                  <c:v>2.5680000000000001</c:v>
                </c:pt>
                <c:pt idx="10">
                  <c:v>2.5659999999999998</c:v>
                </c:pt>
                <c:pt idx="11">
                  <c:v>2.5659999999999998</c:v>
                </c:pt>
                <c:pt idx="12">
                  <c:v>2.5659999999999998</c:v>
                </c:pt>
                <c:pt idx="13">
                  <c:v>2.5630000000000002</c:v>
                </c:pt>
                <c:pt idx="14">
                  <c:v>2.5659999999999998</c:v>
                </c:pt>
                <c:pt idx="15">
                  <c:v>2.5649999999999999</c:v>
                </c:pt>
                <c:pt idx="16">
                  <c:v>2.57</c:v>
                </c:pt>
                <c:pt idx="17">
                  <c:v>2.5670000000000002</c:v>
                </c:pt>
                <c:pt idx="18">
                  <c:v>2.569</c:v>
                </c:pt>
                <c:pt idx="19">
                  <c:v>2.573</c:v>
                </c:pt>
                <c:pt idx="20">
                  <c:v>2.5790000000000002</c:v>
                </c:pt>
                <c:pt idx="21">
                  <c:v>2.5859999999999999</c:v>
                </c:pt>
                <c:pt idx="22">
                  <c:v>2.5960000000000001</c:v>
                </c:pt>
                <c:pt idx="23">
                  <c:v>2.6040000000000001</c:v>
                </c:pt>
                <c:pt idx="24">
                  <c:v>2.613</c:v>
                </c:pt>
                <c:pt idx="25">
                  <c:v>2.62</c:v>
                </c:pt>
                <c:pt idx="26">
                  <c:v>2.629</c:v>
                </c:pt>
                <c:pt idx="27">
                  <c:v>2.6389999999999998</c:v>
                </c:pt>
                <c:pt idx="28">
                  <c:v>2.6539999999999999</c:v>
                </c:pt>
                <c:pt idx="29">
                  <c:v>2.6549999999999998</c:v>
                </c:pt>
                <c:pt idx="30">
                  <c:v>2.657</c:v>
                </c:pt>
                <c:pt idx="31">
                  <c:v>2.66</c:v>
                </c:pt>
                <c:pt idx="32">
                  <c:v>2.6640000000000001</c:v>
                </c:pt>
                <c:pt idx="33">
                  <c:v>2.6680000000000001</c:v>
                </c:pt>
                <c:pt idx="34">
                  <c:v>2.6739999999999999</c:v>
                </c:pt>
                <c:pt idx="35">
                  <c:v>2.6779999999999999</c:v>
                </c:pt>
                <c:pt idx="36">
                  <c:v>2.6819999999999999</c:v>
                </c:pt>
                <c:pt idx="37">
                  <c:v>2.6859999999999999</c:v>
                </c:pt>
                <c:pt idx="38">
                  <c:v>2.6960000000000002</c:v>
                </c:pt>
                <c:pt idx="39">
                  <c:v>2.706</c:v>
                </c:pt>
                <c:pt idx="40">
                  <c:v>2.7109999999999999</c:v>
                </c:pt>
                <c:pt idx="41">
                  <c:v>2.718</c:v>
                </c:pt>
                <c:pt idx="42">
                  <c:v>2.7210000000000001</c:v>
                </c:pt>
                <c:pt idx="43">
                  <c:v>2.7240000000000002</c:v>
                </c:pt>
                <c:pt idx="44">
                  <c:v>2.726</c:v>
                </c:pt>
                <c:pt idx="45">
                  <c:v>2.726</c:v>
                </c:pt>
                <c:pt idx="46">
                  <c:v>2.7290000000000001</c:v>
                </c:pt>
                <c:pt idx="47">
                  <c:v>2.734</c:v>
                </c:pt>
                <c:pt idx="48">
                  <c:v>2.7370000000000001</c:v>
                </c:pt>
                <c:pt idx="49">
                  <c:v>2.7360000000000002</c:v>
                </c:pt>
                <c:pt idx="50">
                  <c:v>2.7360000000000002</c:v>
                </c:pt>
                <c:pt idx="51">
                  <c:v>2.7370000000000001</c:v>
                </c:pt>
                <c:pt idx="52">
                  <c:v>2.7370000000000001</c:v>
                </c:pt>
                <c:pt idx="53">
                  <c:v>2.738</c:v>
                </c:pt>
                <c:pt idx="54">
                  <c:v>2.7370000000000001</c:v>
                </c:pt>
                <c:pt idx="55">
                  <c:v>2.7370000000000001</c:v>
                </c:pt>
                <c:pt idx="56">
                  <c:v>2.738</c:v>
                </c:pt>
                <c:pt idx="57">
                  <c:v>2.7389999999999999</c:v>
                </c:pt>
                <c:pt idx="58">
                  <c:v>2.738</c:v>
                </c:pt>
                <c:pt idx="59">
                  <c:v>2.7349999999999999</c:v>
                </c:pt>
                <c:pt idx="60">
                  <c:v>2.7349999999999999</c:v>
                </c:pt>
                <c:pt idx="61">
                  <c:v>2.7360000000000002</c:v>
                </c:pt>
                <c:pt idx="62">
                  <c:v>2.7360000000000002</c:v>
                </c:pt>
                <c:pt idx="63">
                  <c:v>2.7360000000000002</c:v>
                </c:pt>
                <c:pt idx="64">
                  <c:v>2.7370000000000001</c:v>
                </c:pt>
                <c:pt idx="65">
                  <c:v>2.7360000000000002</c:v>
                </c:pt>
                <c:pt idx="66">
                  <c:v>2.738</c:v>
                </c:pt>
                <c:pt idx="67">
                  <c:v>2.74</c:v>
                </c:pt>
                <c:pt idx="68">
                  <c:v>2.7429999999999999</c:v>
                </c:pt>
                <c:pt idx="69">
                  <c:v>2.746</c:v>
                </c:pt>
                <c:pt idx="70">
                  <c:v>2.7509999999999999</c:v>
                </c:pt>
                <c:pt idx="71">
                  <c:v>2.7519999999999998</c:v>
                </c:pt>
                <c:pt idx="72">
                  <c:v>2.7519999999999998</c:v>
                </c:pt>
                <c:pt idx="73">
                  <c:v>2.7530000000000001</c:v>
                </c:pt>
                <c:pt idx="74">
                  <c:v>2.7519999999999998</c:v>
                </c:pt>
                <c:pt idx="75">
                  <c:v>2.754</c:v>
                </c:pt>
                <c:pt idx="76">
                  <c:v>2.7559999999999998</c:v>
                </c:pt>
                <c:pt idx="77">
                  <c:v>2.7559999999999998</c:v>
                </c:pt>
                <c:pt idx="78">
                  <c:v>2.7570000000000001</c:v>
                </c:pt>
                <c:pt idx="79">
                  <c:v>2.7559999999999998</c:v>
                </c:pt>
                <c:pt idx="80">
                  <c:v>2.7559999999999998</c:v>
                </c:pt>
                <c:pt idx="81">
                  <c:v>2.7570000000000001</c:v>
                </c:pt>
                <c:pt idx="82">
                  <c:v>2.7589999999999999</c:v>
                </c:pt>
                <c:pt idx="83">
                  <c:v>2.762</c:v>
                </c:pt>
                <c:pt idx="84">
                  <c:v>2.7629999999999999</c:v>
                </c:pt>
                <c:pt idx="85">
                  <c:v>2.7669999999999999</c:v>
                </c:pt>
                <c:pt idx="86">
                  <c:v>2.7679999999999998</c:v>
                </c:pt>
                <c:pt idx="87">
                  <c:v>2.7690000000000001</c:v>
                </c:pt>
                <c:pt idx="88">
                  <c:v>2.774</c:v>
                </c:pt>
                <c:pt idx="89">
                  <c:v>2.7789999999999999</c:v>
                </c:pt>
                <c:pt idx="90">
                  <c:v>2.78</c:v>
                </c:pt>
                <c:pt idx="91">
                  <c:v>2.7839999999999998</c:v>
                </c:pt>
                <c:pt idx="92">
                  <c:v>2.7839999999999998</c:v>
                </c:pt>
                <c:pt idx="93">
                  <c:v>2.7829999999999999</c:v>
                </c:pt>
                <c:pt idx="94">
                  <c:v>2.7829999999999999</c:v>
                </c:pt>
                <c:pt idx="95">
                  <c:v>2.782</c:v>
                </c:pt>
                <c:pt idx="96">
                  <c:v>2.778</c:v>
                </c:pt>
                <c:pt idx="97">
                  <c:v>2.7730000000000001</c:v>
                </c:pt>
                <c:pt idx="98">
                  <c:v>2.766</c:v>
                </c:pt>
                <c:pt idx="99">
                  <c:v>2.7589999999999999</c:v>
                </c:pt>
                <c:pt idx="100">
                  <c:v>2.758</c:v>
                </c:pt>
                <c:pt idx="101">
                  <c:v>2.7530000000000001</c:v>
                </c:pt>
                <c:pt idx="102">
                  <c:v>2.746</c:v>
                </c:pt>
                <c:pt idx="103">
                  <c:v>2.738</c:v>
                </c:pt>
                <c:pt idx="104">
                  <c:v>2.734</c:v>
                </c:pt>
                <c:pt idx="105">
                  <c:v>2.7265000000000001</c:v>
                </c:pt>
                <c:pt idx="106">
                  <c:v>2.7250000000000001</c:v>
                </c:pt>
                <c:pt idx="107">
                  <c:v>2.7170000000000001</c:v>
                </c:pt>
                <c:pt idx="108">
                  <c:v>2.7160000000000002</c:v>
                </c:pt>
                <c:pt idx="109">
                  <c:v>2.718</c:v>
                </c:pt>
                <c:pt idx="110">
                  <c:v>2.722</c:v>
                </c:pt>
                <c:pt idx="111">
                  <c:v>2.722</c:v>
                </c:pt>
                <c:pt idx="112">
                  <c:v>2.718</c:v>
                </c:pt>
                <c:pt idx="113">
                  <c:v>2.7130000000000001</c:v>
                </c:pt>
                <c:pt idx="114">
                  <c:v>2.7080000000000002</c:v>
                </c:pt>
                <c:pt idx="115">
                  <c:v>2.7</c:v>
                </c:pt>
                <c:pt idx="116">
                  <c:v>2.7</c:v>
                </c:pt>
                <c:pt idx="117">
                  <c:v>2.7</c:v>
                </c:pt>
                <c:pt idx="118">
                  <c:v>2.7</c:v>
                </c:pt>
                <c:pt idx="119">
                  <c:v>2.7</c:v>
                </c:pt>
                <c:pt idx="120">
                  <c:v>2.7</c:v>
                </c:pt>
                <c:pt idx="121">
                  <c:v>2.7</c:v>
                </c:pt>
                <c:pt idx="122">
                  <c:v>2.6989999999999998</c:v>
                </c:pt>
                <c:pt idx="123">
                  <c:v>2.6989999999999998</c:v>
                </c:pt>
                <c:pt idx="124">
                  <c:v>2.698</c:v>
                </c:pt>
                <c:pt idx="125">
                  <c:v>2.698</c:v>
                </c:pt>
                <c:pt idx="126">
                  <c:v>2.6989999999999998</c:v>
                </c:pt>
                <c:pt idx="127">
                  <c:v>2.698</c:v>
                </c:pt>
                <c:pt idx="128">
                  <c:v>2.698</c:v>
                </c:pt>
                <c:pt idx="129">
                  <c:v>2.6989999999999998</c:v>
                </c:pt>
                <c:pt idx="130">
                  <c:v>2.6989999999999998</c:v>
                </c:pt>
                <c:pt idx="131">
                  <c:v>2.7</c:v>
                </c:pt>
                <c:pt idx="132">
                  <c:v>2.7</c:v>
                </c:pt>
                <c:pt idx="133">
                  <c:v>2.7</c:v>
                </c:pt>
                <c:pt idx="134">
                  <c:v>2.7</c:v>
                </c:pt>
                <c:pt idx="135">
                  <c:v>2.7</c:v>
                </c:pt>
                <c:pt idx="136">
                  <c:v>2.7</c:v>
                </c:pt>
                <c:pt idx="137">
                  <c:v>2.7</c:v>
                </c:pt>
                <c:pt idx="138">
                  <c:v>2.7</c:v>
                </c:pt>
                <c:pt idx="139">
                  <c:v>2.7</c:v>
                </c:pt>
                <c:pt idx="140">
                  <c:v>2.7</c:v>
                </c:pt>
                <c:pt idx="141">
                  <c:v>2.7</c:v>
                </c:pt>
                <c:pt idx="142">
                  <c:v>2.7040000000000002</c:v>
                </c:pt>
                <c:pt idx="143">
                  <c:v>2.7080000000000002</c:v>
                </c:pt>
                <c:pt idx="144">
                  <c:v>2.71</c:v>
                </c:pt>
                <c:pt idx="145">
                  <c:v>2.71</c:v>
                </c:pt>
                <c:pt idx="146">
                  <c:v>2.7130000000000001</c:v>
                </c:pt>
                <c:pt idx="147">
                  <c:v>2.7160000000000002</c:v>
                </c:pt>
                <c:pt idx="148">
                  <c:v>2.72</c:v>
                </c:pt>
                <c:pt idx="149">
                  <c:v>2.7280000000000002</c:v>
                </c:pt>
                <c:pt idx="150">
                  <c:v>2.7360000000000002</c:v>
                </c:pt>
                <c:pt idx="151">
                  <c:v>2.75</c:v>
                </c:pt>
                <c:pt idx="152">
                  <c:v>2.766</c:v>
                </c:pt>
                <c:pt idx="153">
                  <c:v>2.78</c:v>
                </c:pt>
                <c:pt idx="154">
                  <c:v>2.7890000000000001</c:v>
                </c:pt>
                <c:pt idx="155">
                  <c:v>2.7879999999999998</c:v>
                </c:pt>
                <c:pt idx="156">
                  <c:v>2.7959999999999998</c:v>
                </c:pt>
                <c:pt idx="157">
                  <c:v>2.7959999999999998</c:v>
                </c:pt>
                <c:pt idx="158">
                  <c:v>2.7930000000000001</c:v>
                </c:pt>
                <c:pt idx="159">
                  <c:v>2.7970000000000002</c:v>
                </c:pt>
                <c:pt idx="160">
                  <c:v>2.7989999999999999</c:v>
                </c:pt>
                <c:pt idx="161">
                  <c:v>2.8010000000000002</c:v>
                </c:pt>
                <c:pt idx="162">
                  <c:v>2.8050000000000002</c:v>
                </c:pt>
                <c:pt idx="163">
                  <c:v>2.8079999999999998</c:v>
                </c:pt>
                <c:pt idx="164">
                  <c:v>2.8140000000000001</c:v>
                </c:pt>
                <c:pt idx="165">
                  <c:v>2.8220000000000001</c:v>
                </c:pt>
                <c:pt idx="166">
                  <c:v>2.8330000000000002</c:v>
                </c:pt>
                <c:pt idx="167">
                  <c:v>2.843</c:v>
                </c:pt>
                <c:pt idx="168">
                  <c:v>2.8580000000000001</c:v>
                </c:pt>
                <c:pt idx="169">
                  <c:v>2.8679999999999999</c:v>
                </c:pt>
                <c:pt idx="170">
                  <c:v>2.8719999999999999</c:v>
                </c:pt>
                <c:pt idx="171">
                  <c:v>2.8959999999999999</c:v>
                </c:pt>
                <c:pt idx="172">
                  <c:v>2.8980000000000001</c:v>
                </c:pt>
                <c:pt idx="173">
                  <c:v>2.8959999999999999</c:v>
                </c:pt>
                <c:pt idx="174">
                  <c:v>2.899</c:v>
                </c:pt>
                <c:pt idx="175">
                  <c:v>2.9009999999999998</c:v>
                </c:pt>
                <c:pt idx="176">
                  <c:v>2.9039999999999999</c:v>
                </c:pt>
                <c:pt idx="177">
                  <c:v>2.9039999999999999</c:v>
                </c:pt>
                <c:pt idx="178">
                  <c:v>2.9039999999999999</c:v>
                </c:pt>
                <c:pt idx="179">
                  <c:v>2.9039999999999999</c:v>
                </c:pt>
                <c:pt idx="180">
                  <c:v>2.907</c:v>
                </c:pt>
                <c:pt idx="181">
                  <c:v>2.9060000000000001</c:v>
                </c:pt>
                <c:pt idx="182">
                  <c:v>2.9049999999999998</c:v>
                </c:pt>
                <c:pt idx="183">
                  <c:v>2.9020000000000001</c:v>
                </c:pt>
                <c:pt idx="184">
                  <c:v>2.895</c:v>
                </c:pt>
                <c:pt idx="185">
                  <c:v>2.891</c:v>
                </c:pt>
                <c:pt idx="186">
                  <c:v>2.8860000000000001</c:v>
                </c:pt>
                <c:pt idx="187">
                  <c:v>2.8839999999999999</c:v>
                </c:pt>
                <c:pt idx="188">
                  <c:v>2.883</c:v>
                </c:pt>
                <c:pt idx="189">
                  <c:v>2.8809999999999998</c:v>
                </c:pt>
                <c:pt idx="190">
                  <c:v>2.8839999999999999</c:v>
                </c:pt>
                <c:pt idx="191">
                  <c:v>2.8839999999999999</c:v>
                </c:pt>
                <c:pt idx="192">
                  <c:v>2.887</c:v>
                </c:pt>
                <c:pt idx="193">
                  <c:v>2.887</c:v>
                </c:pt>
                <c:pt idx="194">
                  <c:v>2.899</c:v>
                </c:pt>
                <c:pt idx="195">
                  <c:v>2.907</c:v>
                </c:pt>
                <c:pt idx="196">
                  <c:v>2.91</c:v>
                </c:pt>
                <c:pt idx="197">
                  <c:v>2.911</c:v>
                </c:pt>
                <c:pt idx="198">
                  <c:v>2.9119999999999999</c:v>
                </c:pt>
                <c:pt idx="199">
                  <c:v>2.915</c:v>
                </c:pt>
                <c:pt idx="200">
                  <c:v>2.9209999999999998</c:v>
                </c:pt>
                <c:pt idx="201">
                  <c:v>2.9239999999999999</c:v>
                </c:pt>
                <c:pt idx="202">
                  <c:v>2.9249999999999998</c:v>
                </c:pt>
                <c:pt idx="203">
                  <c:v>2.9289999999999998</c:v>
                </c:pt>
                <c:pt idx="204">
                  <c:v>2.931</c:v>
                </c:pt>
                <c:pt idx="205">
                  <c:v>2.9319999999999999</c:v>
                </c:pt>
                <c:pt idx="206">
                  <c:v>2.93</c:v>
                </c:pt>
                <c:pt idx="207">
                  <c:v>2.9319999999999999</c:v>
                </c:pt>
                <c:pt idx="208">
                  <c:v>2.931</c:v>
                </c:pt>
                <c:pt idx="209">
                  <c:v>2.9319999999999999</c:v>
                </c:pt>
                <c:pt idx="210">
                  <c:v>2.9380000000000002</c:v>
                </c:pt>
                <c:pt idx="211">
                  <c:v>2.9430000000000001</c:v>
                </c:pt>
                <c:pt idx="212">
                  <c:v>2.9470000000000001</c:v>
                </c:pt>
                <c:pt idx="213">
                  <c:v>2.952</c:v>
                </c:pt>
                <c:pt idx="214">
                  <c:v>2.9590000000000001</c:v>
                </c:pt>
                <c:pt idx="215">
                  <c:v>2.9660000000000002</c:v>
                </c:pt>
                <c:pt idx="216">
                  <c:v>2.972</c:v>
                </c:pt>
                <c:pt idx="217">
                  <c:v>2.9780000000000002</c:v>
                </c:pt>
                <c:pt idx="218">
                  <c:v>2.98</c:v>
                </c:pt>
                <c:pt idx="219">
                  <c:v>2.9809999999999999</c:v>
                </c:pt>
                <c:pt idx="220">
                  <c:v>2.9870000000000001</c:v>
                </c:pt>
                <c:pt idx="221">
                  <c:v>2.9950000000000001</c:v>
                </c:pt>
                <c:pt idx="222">
                  <c:v>3</c:v>
                </c:pt>
                <c:pt idx="223">
                  <c:v>3.0009999999999999</c:v>
                </c:pt>
                <c:pt idx="224">
                  <c:v>3.0089999999999999</c:v>
                </c:pt>
                <c:pt idx="225">
                  <c:v>3.02</c:v>
                </c:pt>
                <c:pt idx="226">
                  <c:v>3.0259999999999998</c:v>
                </c:pt>
                <c:pt idx="227">
                  <c:v>3.032</c:v>
                </c:pt>
                <c:pt idx="228">
                  <c:v>3.0369999999999999</c:v>
                </c:pt>
                <c:pt idx="229">
                  <c:v>3.0419999999999998</c:v>
                </c:pt>
                <c:pt idx="230">
                  <c:v>3.0510000000000002</c:v>
                </c:pt>
                <c:pt idx="231">
                  <c:v>3.0550000000000002</c:v>
                </c:pt>
                <c:pt idx="232">
                  <c:v>3.0590000000000002</c:v>
                </c:pt>
                <c:pt idx="233">
                  <c:v>3.0619999999999998</c:v>
                </c:pt>
                <c:pt idx="234">
                  <c:v>3.0680000000000001</c:v>
                </c:pt>
                <c:pt idx="235">
                  <c:v>3.0720000000000001</c:v>
                </c:pt>
                <c:pt idx="236">
                  <c:v>3.0790000000000002</c:v>
                </c:pt>
                <c:pt idx="237">
                  <c:v>3.08</c:v>
                </c:pt>
                <c:pt idx="238">
                  <c:v>3.08</c:v>
                </c:pt>
                <c:pt idx="239">
                  <c:v>3.081</c:v>
                </c:pt>
                <c:pt idx="240">
                  <c:v>3.0830000000000002</c:v>
                </c:pt>
                <c:pt idx="241">
                  <c:v>3.0859999999999999</c:v>
                </c:pt>
                <c:pt idx="242">
                  <c:v>3.089</c:v>
                </c:pt>
                <c:pt idx="243">
                  <c:v>3.09</c:v>
                </c:pt>
                <c:pt idx="244">
                  <c:v>3.0939999999999999</c:v>
                </c:pt>
                <c:pt idx="245">
                  <c:v>3.097</c:v>
                </c:pt>
                <c:pt idx="246">
                  <c:v>3.1</c:v>
                </c:pt>
                <c:pt idx="247">
                  <c:v>3.1</c:v>
                </c:pt>
                <c:pt idx="248">
                  <c:v>3.1</c:v>
                </c:pt>
                <c:pt idx="249">
                  <c:v>3.1019999999999999</c:v>
                </c:pt>
                <c:pt idx="250">
                  <c:v>3.1019999999999999</c:v>
                </c:pt>
                <c:pt idx="251">
                  <c:v>3.101</c:v>
                </c:pt>
                <c:pt idx="252">
                  <c:v>3.1019999999999999</c:v>
                </c:pt>
                <c:pt idx="253">
                  <c:v>3.1019999999999999</c:v>
                </c:pt>
                <c:pt idx="254">
                  <c:v>3.1019999999999999</c:v>
                </c:pt>
                <c:pt idx="255">
                  <c:v>3.1019999999999999</c:v>
                </c:pt>
                <c:pt idx="256">
                  <c:v>3.1019999999999999</c:v>
                </c:pt>
                <c:pt idx="257">
                  <c:v>3.1040000000000001</c:v>
                </c:pt>
                <c:pt idx="258">
                  <c:v>3.1030000000000002</c:v>
                </c:pt>
                <c:pt idx="259">
                  <c:v>3.1059999999999999</c:v>
                </c:pt>
                <c:pt idx="260">
                  <c:v>3.105</c:v>
                </c:pt>
                <c:pt idx="261">
                  <c:v>3.1040000000000001</c:v>
                </c:pt>
                <c:pt idx="262">
                  <c:v>3.101</c:v>
                </c:pt>
                <c:pt idx="263">
                  <c:v>3.0939999999999999</c:v>
                </c:pt>
                <c:pt idx="264">
                  <c:v>3.085</c:v>
                </c:pt>
                <c:pt idx="265">
                  <c:v>3.0760000000000001</c:v>
                </c:pt>
                <c:pt idx="266">
                  <c:v>3.0630000000000002</c:v>
                </c:pt>
                <c:pt idx="267">
                  <c:v>3.052</c:v>
                </c:pt>
                <c:pt idx="268">
                  <c:v>3.0379999999999998</c:v>
                </c:pt>
                <c:pt idx="269">
                  <c:v>3.0379999999999998</c:v>
                </c:pt>
                <c:pt idx="270">
                  <c:v>3.0339999999999998</c:v>
                </c:pt>
                <c:pt idx="271">
                  <c:v>3.024</c:v>
                </c:pt>
                <c:pt idx="272">
                  <c:v>3.0129999999999999</c:v>
                </c:pt>
                <c:pt idx="273">
                  <c:v>3.0070000000000001</c:v>
                </c:pt>
                <c:pt idx="274">
                  <c:v>3.0019999999999998</c:v>
                </c:pt>
                <c:pt idx="275">
                  <c:v>3.0019999999999998</c:v>
                </c:pt>
                <c:pt idx="276">
                  <c:v>3.0030000000000001</c:v>
                </c:pt>
                <c:pt idx="277">
                  <c:v>2.9980000000000002</c:v>
                </c:pt>
                <c:pt idx="278">
                  <c:v>2.9889999999999999</c:v>
                </c:pt>
                <c:pt idx="279">
                  <c:v>2.9620000000000002</c:v>
                </c:pt>
                <c:pt idx="280">
                  <c:v>2.9359999999999999</c:v>
                </c:pt>
                <c:pt idx="281">
                  <c:v>2.9060000000000001</c:v>
                </c:pt>
                <c:pt idx="282">
                  <c:v>2.8919999999999999</c:v>
                </c:pt>
                <c:pt idx="283">
                  <c:v>2.883</c:v>
                </c:pt>
                <c:pt idx="284">
                  <c:v>2.875</c:v>
                </c:pt>
                <c:pt idx="285">
                  <c:v>2.8660000000000001</c:v>
                </c:pt>
                <c:pt idx="286">
                  <c:v>2.8580000000000001</c:v>
                </c:pt>
                <c:pt idx="287">
                  <c:v>2.8570000000000002</c:v>
                </c:pt>
                <c:pt idx="288">
                  <c:v>2.859</c:v>
                </c:pt>
                <c:pt idx="289">
                  <c:v>2.8639999999999999</c:v>
                </c:pt>
                <c:pt idx="290">
                  <c:v>2.871</c:v>
                </c:pt>
                <c:pt idx="291">
                  <c:v>2.88</c:v>
                </c:pt>
                <c:pt idx="292">
                  <c:v>2.8889999999999998</c:v>
                </c:pt>
                <c:pt idx="293">
                  <c:v>2.91</c:v>
                </c:pt>
                <c:pt idx="294">
                  <c:v>2.9359999999999999</c:v>
                </c:pt>
                <c:pt idx="295">
                  <c:v>2.9620000000000002</c:v>
                </c:pt>
                <c:pt idx="296">
                  <c:v>2.9849999999999999</c:v>
                </c:pt>
                <c:pt idx="297">
                  <c:v>2.9929999999999999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5D2-41D8-B1F1-7C257A3BB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2844048"/>
        <c:axId val="1"/>
      </c:lineChart>
      <c:dateAx>
        <c:axId val="1572844048"/>
        <c:scaling>
          <c:orientation val="minMax"/>
        </c:scaling>
        <c:delete val="0"/>
        <c:axPos val="b"/>
        <c:numFmt formatCode="yyyy\-mm\-dd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57284404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Mysteel普钢价格指数：绝对价格指数（日）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44237</c:v>
                </c:pt>
                <c:pt idx="277">
                  <c:v>44236</c:v>
                </c:pt>
                <c:pt idx="278">
                  <c:v>44235</c:v>
                </c:pt>
                <c:pt idx="279">
                  <c:v>44234</c:v>
                </c:pt>
                <c:pt idx="280">
                  <c:v>44232</c:v>
                </c:pt>
                <c:pt idx="281">
                  <c:v>44231</c:v>
                </c:pt>
                <c:pt idx="282">
                  <c:v>44230</c:v>
                </c:pt>
                <c:pt idx="283">
                  <c:v>44229</c:v>
                </c:pt>
                <c:pt idx="284">
                  <c:v>44228</c:v>
                </c:pt>
                <c:pt idx="285">
                  <c:v>44225</c:v>
                </c:pt>
                <c:pt idx="286">
                  <c:v>44224</c:v>
                </c:pt>
                <c:pt idx="287">
                  <c:v>44223</c:v>
                </c:pt>
                <c:pt idx="288">
                  <c:v>44222</c:v>
                </c:pt>
                <c:pt idx="289">
                  <c:v>44221</c:v>
                </c:pt>
                <c:pt idx="290">
                  <c:v>44218</c:v>
                </c:pt>
                <c:pt idx="291">
                  <c:v>44217</c:v>
                </c:pt>
                <c:pt idx="292">
                  <c:v>44216</c:v>
                </c:pt>
                <c:pt idx="293">
                  <c:v>44215</c:v>
                </c:pt>
                <c:pt idx="294">
                  <c:v>44214</c:v>
                </c:pt>
                <c:pt idx="295">
                  <c:v>44211</c:v>
                </c:pt>
                <c:pt idx="296">
                  <c:v>44210</c:v>
                </c:pt>
                <c:pt idx="297">
                  <c:v>44209</c:v>
                </c:pt>
                <c:pt idx="298">
                  <c:v>44208</c:v>
                </c:pt>
                <c:pt idx="299">
                  <c:v>44207</c:v>
                </c:pt>
                <c:pt idx="300">
                  <c:v>44204</c:v>
                </c:pt>
                <c:pt idx="301">
                  <c:v>44203</c:v>
                </c:pt>
              </c:numCache>
            </c:numRef>
          </c:cat>
          <c:val>
            <c:numRef>
              <c:f>导出数据!$B$3:$B$304</c:f>
              <c:numCache>
                <c:formatCode>General</c:formatCode>
                <c:ptCount val="302"/>
                <c:pt idx="0">
                  <c:v>5246.46</c:v>
                </c:pt>
                <c:pt idx="1">
                  <c:v>5226.68</c:v>
                </c:pt>
                <c:pt idx="2">
                  <c:v>5227.45</c:v>
                </c:pt>
                <c:pt idx="3">
                  <c:v>5221.43</c:v>
                </c:pt>
                <c:pt idx="4">
                  <c:v>5209.05</c:v>
                </c:pt>
                <c:pt idx="5">
                  <c:v>5193.62</c:v>
                </c:pt>
                <c:pt idx="6">
                  <c:v>5172.22</c:v>
                </c:pt>
                <c:pt idx="7">
                  <c:v>5147.26</c:v>
                </c:pt>
                <c:pt idx="8">
                  <c:v>5173.72</c:v>
                </c:pt>
                <c:pt idx="9">
                  <c:v>5224.83</c:v>
                </c:pt>
                <c:pt idx="10">
                  <c:v>5227.0600000000004</c:v>
                </c:pt>
                <c:pt idx="11">
                  <c:v>5270.61</c:v>
                </c:pt>
                <c:pt idx="12">
                  <c:v>5305.16</c:v>
                </c:pt>
                <c:pt idx="13">
                  <c:v>5323.94</c:v>
                </c:pt>
                <c:pt idx="14">
                  <c:v>5226.82</c:v>
                </c:pt>
                <c:pt idx="15">
                  <c:v>5226.46</c:v>
                </c:pt>
                <c:pt idx="16">
                  <c:v>5189.24</c:v>
                </c:pt>
                <c:pt idx="17">
                  <c:v>5157.2</c:v>
                </c:pt>
                <c:pt idx="18">
                  <c:v>5114.66</c:v>
                </c:pt>
                <c:pt idx="19">
                  <c:v>5094.74</c:v>
                </c:pt>
                <c:pt idx="20">
                  <c:v>5127.1400000000003</c:v>
                </c:pt>
                <c:pt idx="21">
                  <c:v>5153.21</c:v>
                </c:pt>
                <c:pt idx="22">
                  <c:v>5160.07</c:v>
                </c:pt>
                <c:pt idx="23">
                  <c:v>5153.74</c:v>
                </c:pt>
                <c:pt idx="24">
                  <c:v>5139.6899999999996</c:v>
                </c:pt>
                <c:pt idx="25">
                  <c:v>5141.53</c:v>
                </c:pt>
                <c:pt idx="26">
                  <c:v>5161.72</c:v>
                </c:pt>
                <c:pt idx="27">
                  <c:v>5160.57</c:v>
                </c:pt>
                <c:pt idx="28">
                  <c:v>5205.76</c:v>
                </c:pt>
                <c:pt idx="29">
                  <c:v>5237.38</c:v>
                </c:pt>
                <c:pt idx="30">
                  <c:v>5207.87</c:v>
                </c:pt>
                <c:pt idx="31">
                  <c:v>5201.51</c:v>
                </c:pt>
                <c:pt idx="32">
                  <c:v>5192.08</c:v>
                </c:pt>
                <c:pt idx="33">
                  <c:v>5124.47</c:v>
                </c:pt>
                <c:pt idx="34">
                  <c:v>5043.92</c:v>
                </c:pt>
                <c:pt idx="35">
                  <c:v>5043.92</c:v>
                </c:pt>
                <c:pt idx="36">
                  <c:v>5043.6499999999996</c:v>
                </c:pt>
                <c:pt idx="37">
                  <c:v>5042.5</c:v>
                </c:pt>
                <c:pt idx="38">
                  <c:v>5042.3100000000004</c:v>
                </c:pt>
                <c:pt idx="39">
                  <c:v>5041.97</c:v>
                </c:pt>
                <c:pt idx="40">
                  <c:v>5038.05</c:v>
                </c:pt>
                <c:pt idx="41">
                  <c:v>5027.3599999999997</c:v>
                </c:pt>
                <c:pt idx="42">
                  <c:v>5020.6899999999996</c:v>
                </c:pt>
                <c:pt idx="43">
                  <c:v>5018.8100000000004</c:v>
                </c:pt>
                <c:pt idx="44">
                  <c:v>4994.47</c:v>
                </c:pt>
                <c:pt idx="45">
                  <c:v>4997.92</c:v>
                </c:pt>
                <c:pt idx="46">
                  <c:v>5011.3599999999997</c:v>
                </c:pt>
                <c:pt idx="47">
                  <c:v>5010.49</c:v>
                </c:pt>
                <c:pt idx="48">
                  <c:v>4994.04</c:v>
                </c:pt>
                <c:pt idx="49">
                  <c:v>4981.7700000000004</c:v>
                </c:pt>
                <c:pt idx="50">
                  <c:v>4982.1400000000003</c:v>
                </c:pt>
                <c:pt idx="51">
                  <c:v>4986.01</c:v>
                </c:pt>
                <c:pt idx="52">
                  <c:v>4985.74</c:v>
                </c:pt>
                <c:pt idx="53">
                  <c:v>4981.2700000000004</c:v>
                </c:pt>
                <c:pt idx="54">
                  <c:v>4970.12</c:v>
                </c:pt>
                <c:pt idx="55">
                  <c:v>4969.7700000000004</c:v>
                </c:pt>
                <c:pt idx="56">
                  <c:v>4977.04</c:v>
                </c:pt>
                <c:pt idx="57">
                  <c:v>4984.13</c:v>
                </c:pt>
                <c:pt idx="58">
                  <c:v>4994.01</c:v>
                </c:pt>
                <c:pt idx="59">
                  <c:v>5014.6499999999996</c:v>
                </c:pt>
                <c:pt idx="60">
                  <c:v>5066.8900000000003</c:v>
                </c:pt>
                <c:pt idx="61">
                  <c:v>5063.17</c:v>
                </c:pt>
                <c:pt idx="62">
                  <c:v>5070.17</c:v>
                </c:pt>
                <c:pt idx="63">
                  <c:v>5083.67</c:v>
                </c:pt>
                <c:pt idx="64">
                  <c:v>5098.7299999999996</c:v>
                </c:pt>
                <c:pt idx="65">
                  <c:v>5082.87</c:v>
                </c:pt>
                <c:pt idx="66">
                  <c:v>5070.47</c:v>
                </c:pt>
                <c:pt idx="67">
                  <c:v>5057.75</c:v>
                </c:pt>
                <c:pt idx="68">
                  <c:v>5050.67</c:v>
                </c:pt>
                <c:pt idx="69">
                  <c:v>5043.8100000000004</c:v>
                </c:pt>
                <c:pt idx="70">
                  <c:v>5036.9799999999996</c:v>
                </c:pt>
                <c:pt idx="71">
                  <c:v>5049.1400000000003</c:v>
                </c:pt>
                <c:pt idx="72">
                  <c:v>5065.1899999999996</c:v>
                </c:pt>
                <c:pt idx="73">
                  <c:v>5069.42</c:v>
                </c:pt>
                <c:pt idx="74">
                  <c:v>5054.91</c:v>
                </c:pt>
                <c:pt idx="75">
                  <c:v>5040.66</c:v>
                </c:pt>
                <c:pt idx="76">
                  <c:v>5033.66</c:v>
                </c:pt>
                <c:pt idx="77">
                  <c:v>5026.6000000000004</c:v>
                </c:pt>
                <c:pt idx="78">
                  <c:v>5010.8100000000004</c:v>
                </c:pt>
                <c:pt idx="79">
                  <c:v>5016.4399999999996</c:v>
                </c:pt>
                <c:pt idx="80">
                  <c:v>5038.66</c:v>
                </c:pt>
                <c:pt idx="81">
                  <c:v>5059.58</c:v>
                </c:pt>
                <c:pt idx="82">
                  <c:v>5038.6000000000004</c:v>
                </c:pt>
                <c:pt idx="83">
                  <c:v>5004.79</c:v>
                </c:pt>
                <c:pt idx="84">
                  <c:v>5000.96</c:v>
                </c:pt>
                <c:pt idx="85">
                  <c:v>4973.93</c:v>
                </c:pt>
                <c:pt idx="86">
                  <c:v>4994.08</c:v>
                </c:pt>
                <c:pt idx="87">
                  <c:v>5013.3500000000004</c:v>
                </c:pt>
                <c:pt idx="88">
                  <c:v>5035.17</c:v>
                </c:pt>
                <c:pt idx="89">
                  <c:v>5051.49</c:v>
                </c:pt>
                <c:pt idx="90">
                  <c:v>5146.8100000000004</c:v>
                </c:pt>
                <c:pt idx="91">
                  <c:v>5153.07</c:v>
                </c:pt>
                <c:pt idx="92">
                  <c:v>5087.1000000000004</c:v>
                </c:pt>
                <c:pt idx="93">
                  <c:v>5261.26</c:v>
                </c:pt>
                <c:pt idx="94">
                  <c:v>5310.62</c:v>
                </c:pt>
                <c:pt idx="95">
                  <c:v>5331.67</c:v>
                </c:pt>
                <c:pt idx="96">
                  <c:v>5400.26</c:v>
                </c:pt>
                <c:pt idx="97">
                  <c:v>5436.14</c:v>
                </c:pt>
                <c:pt idx="98">
                  <c:v>5463.01</c:v>
                </c:pt>
                <c:pt idx="99">
                  <c:v>5575.87</c:v>
                </c:pt>
                <c:pt idx="100">
                  <c:v>5621.82</c:v>
                </c:pt>
                <c:pt idx="101">
                  <c:v>5615.6</c:v>
                </c:pt>
                <c:pt idx="102">
                  <c:v>5692.62</c:v>
                </c:pt>
                <c:pt idx="103">
                  <c:v>5766.41</c:v>
                </c:pt>
                <c:pt idx="104">
                  <c:v>5787.75</c:v>
                </c:pt>
                <c:pt idx="105">
                  <c:v>5814.08</c:v>
                </c:pt>
                <c:pt idx="106">
                  <c:v>5913.91</c:v>
                </c:pt>
                <c:pt idx="107">
                  <c:v>5968.65</c:v>
                </c:pt>
                <c:pt idx="108">
                  <c:v>5994.73</c:v>
                </c:pt>
                <c:pt idx="109">
                  <c:v>5992.93</c:v>
                </c:pt>
                <c:pt idx="110">
                  <c:v>6026.52</c:v>
                </c:pt>
                <c:pt idx="111">
                  <c:v>6021.32</c:v>
                </c:pt>
                <c:pt idx="112">
                  <c:v>6021.24</c:v>
                </c:pt>
                <c:pt idx="113">
                  <c:v>6075.88</c:v>
                </c:pt>
                <c:pt idx="114">
                  <c:v>6119.29</c:v>
                </c:pt>
                <c:pt idx="115">
                  <c:v>6126.1</c:v>
                </c:pt>
                <c:pt idx="116">
                  <c:v>6108.49</c:v>
                </c:pt>
                <c:pt idx="117">
                  <c:v>6021</c:v>
                </c:pt>
                <c:pt idx="118">
                  <c:v>5994.37</c:v>
                </c:pt>
                <c:pt idx="119">
                  <c:v>5967.73</c:v>
                </c:pt>
                <c:pt idx="120">
                  <c:v>5948.59</c:v>
                </c:pt>
                <c:pt idx="121">
                  <c:v>5936.2</c:v>
                </c:pt>
                <c:pt idx="122">
                  <c:v>5932.01</c:v>
                </c:pt>
                <c:pt idx="123">
                  <c:v>5957.1</c:v>
                </c:pt>
                <c:pt idx="124">
                  <c:v>5948.97</c:v>
                </c:pt>
                <c:pt idx="125">
                  <c:v>5911.87</c:v>
                </c:pt>
                <c:pt idx="126">
                  <c:v>5883.53</c:v>
                </c:pt>
                <c:pt idx="127">
                  <c:v>5890.19</c:v>
                </c:pt>
                <c:pt idx="128">
                  <c:v>5857.11</c:v>
                </c:pt>
                <c:pt idx="129">
                  <c:v>5873.59</c:v>
                </c:pt>
                <c:pt idx="130">
                  <c:v>5897.05</c:v>
                </c:pt>
                <c:pt idx="131">
                  <c:v>5873.07</c:v>
                </c:pt>
                <c:pt idx="132">
                  <c:v>5837.07</c:v>
                </c:pt>
                <c:pt idx="133">
                  <c:v>5801.04</c:v>
                </c:pt>
                <c:pt idx="134">
                  <c:v>5813.87</c:v>
                </c:pt>
                <c:pt idx="135">
                  <c:v>5793.62</c:v>
                </c:pt>
                <c:pt idx="136">
                  <c:v>5775.94</c:v>
                </c:pt>
                <c:pt idx="137">
                  <c:v>5727.05</c:v>
                </c:pt>
                <c:pt idx="138">
                  <c:v>5722.52</c:v>
                </c:pt>
                <c:pt idx="139">
                  <c:v>5740.11</c:v>
                </c:pt>
                <c:pt idx="140">
                  <c:v>5733.8</c:v>
                </c:pt>
                <c:pt idx="141">
                  <c:v>5695.41</c:v>
                </c:pt>
                <c:pt idx="142">
                  <c:v>5709.7</c:v>
                </c:pt>
                <c:pt idx="143">
                  <c:v>5731.02</c:v>
                </c:pt>
                <c:pt idx="144">
                  <c:v>5725.91</c:v>
                </c:pt>
                <c:pt idx="145">
                  <c:v>5706.2</c:v>
                </c:pt>
                <c:pt idx="146">
                  <c:v>5677.48</c:v>
                </c:pt>
                <c:pt idx="147">
                  <c:v>5672.15</c:v>
                </c:pt>
                <c:pt idx="148">
                  <c:v>5729.97</c:v>
                </c:pt>
                <c:pt idx="149">
                  <c:v>5763.11</c:v>
                </c:pt>
                <c:pt idx="150">
                  <c:v>5765.63</c:v>
                </c:pt>
                <c:pt idx="151">
                  <c:v>5769.32</c:v>
                </c:pt>
                <c:pt idx="152">
                  <c:v>5790.28</c:v>
                </c:pt>
                <c:pt idx="153">
                  <c:v>5803.56</c:v>
                </c:pt>
                <c:pt idx="154">
                  <c:v>5760.64</c:v>
                </c:pt>
                <c:pt idx="155">
                  <c:v>5746.02</c:v>
                </c:pt>
                <c:pt idx="156">
                  <c:v>5771.83</c:v>
                </c:pt>
                <c:pt idx="157">
                  <c:v>5783.1</c:v>
                </c:pt>
                <c:pt idx="158">
                  <c:v>5767.24</c:v>
                </c:pt>
                <c:pt idx="159">
                  <c:v>5732.55</c:v>
                </c:pt>
                <c:pt idx="160">
                  <c:v>5797.24</c:v>
                </c:pt>
                <c:pt idx="161">
                  <c:v>5898.11</c:v>
                </c:pt>
                <c:pt idx="162">
                  <c:v>5855.22</c:v>
                </c:pt>
                <c:pt idx="163">
                  <c:v>5841.76</c:v>
                </c:pt>
                <c:pt idx="164">
                  <c:v>5851.94</c:v>
                </c:pt>
                <c:pt idx="165">
                  <c:v>5839.29</c:v>
                </c:pt>
                <c:pt idx="166">
                  <c:v>5791.36</c:v>
                </c:pt>
                <c:pt idx="167">
                  <c:v>5760.41</c:v>
                </c:pt>
                <c:pt idx="168">
                  <c:v>5773.09</c:v>
                </c:pt>
                <c:pt idx="169">
                  <c:v>5764.38</c:v>
                </c:pt>
                <c:pt idx="170">
                  <c:v>5785.58</c:v>
                </c:pt>
                <c:pt idx="171">
                  <c:v>5737.57</c:v>
                </c:pt>
                <c:pt idx="172">
                  <c:v>5733.04</c:v>
                </c:pt>
                <c:pt idx="173">
                  <c:v>5708.05</c:v>
                </c:pt>
                <c:pt idx="174">
                  <c:v>5679.29</c:v>
                </c:pt>
                <c:pt idx="175">
                  <c:v>5694.94</c:v>
                </c:pt>
                <c:pt idx="176">
                  <c:v>5562.28</c:v>
                </c:pt>
                <c:pt idx="177">
                  <c:v>5564.97</c:v>
                </c:pt>
                <c:pt idx="178">
                  <c:v>5519.05</c:v>
                </c:pt>
                <c:pt idx="179">
                  <c:v>5466.65</c:v>
                </c:pt>
                <c:pt idx="180">
                  <c:v>5418.58</c:v>
                </c:pt>
                <c:pt idx="181">
                  <c:v>5404.79</c:v>
                </c:pt>
                <c:pt idx="182">
                  <c:v>5420.26</c:v>
                </c:pt>
                <c:pt idx="183">
                  <c:v>5410.86</c:v>
                </c:pt>
                <c:pt idx="184">
                  <c:v>5410.42</c:v>
                </c:pt>
                <c:pt idx="185">
                  <c:v>5404.13</c:v>
                </c:pt>
                <c:pt idx="186">
                  <c:v>5414.33</c:v>
                </c:pt>
                <c:pt idx="187">
                  <c:v>5405.45</c:v>
                </c:pt>
                <c:pt idx="188">
                  <c:v>5401.81</c:v>
                </c:pt>
                <c:pt idx="189">
                  <c:v>5416.69</c:v>
                </c:pt>
                <c:pt idx="190">
                  <c:v>5483.16</c:v>
                </c:pt>
                <c:pt idx="191">
                  <c:v>5547.4</c:v>
                </c:pt>
                <c:pt idx="192">
                  <c:v>5542.36</c:v>
                </c:pt>
                <c:pt idx="193">
                  <c:v>5561.04</c:v>
                </c:pt>
                <c:pt idx="194">
                  <c:v>5597.37</c:v>
                </c:pt>
                <c:pt idx="195">
                  <c:v>5616.48</c:v>
                </c:pt>
                <c:pt idx="196">
                  <c:v>5587.28</c:v>
                </c:pt>
                <c:pt idx="197">
                  <c:v>5563.35</c:v>
                </c:pt>
                <c:pt idx="198">
                  <c:v>5550.4</c:v>
                </c:pt>
                <c:pt idx="199">
                  <c:v>5591.15</c:v>
                </c:pt>
                <c:pt idx="200">
                  <c:v>5641.76</c:v>
                </c:pt>
                <c:pt idx="201">
                  <c:v>5641.03</c:v>
                </c:pt>
                <c:pt idx="202">
                  <c:v>5624.22</c:v>
                </c:pt>
                <c:pt idx="203">
                  <c:v>5637.12</c:v>
                </c:pt>
                <c:pt idx="204">
                  <c:v>5664.76</c:v>
                </c:pt>
                <c:pt idx="205">
                  <c:v>5504.81</c:v>
                </c:pt>
                <c:pt idx="206">
                  <c:v>5412.96</c:v>
                </c:pt>
                <c:pt idx="207">
                  <c:v>5447.45</c:v>
                </c:pt>
                <c:pt idx="208">
                  <c:v>5544.6</c:v>
                </c:pt>
                <c:pt idx="209">
                  <c:v>5571.87</c:v>
                </c:pt>
                <c:pt idx="210">
                  <c:v>5800.36</c:v>
                </c:pt>
                <c:pt idx="211">
                  <c:v>5816.48</c:v>
                </c:pt>
                <c:pt idx="212">
                  <c:v>6038.77</c:v>
                </c:pt>
                <c:pt idx="213">
                  <c:v>6191.18</c:v>
                </c:pt>
                <c:pt idx="214">
                  <c:v>6215.76</c:v>
                </c:pt>
                <c:pt idx="215">
                  <c:v>6415.18</c:v>
                </c:pt>
                <c:pt idx="216">
                  <c:v>6608.75</c:v>
                </c:pt>
                <c:pt idx="217">
                  <c:v>6633.84</c:v>
                </c:pt>
                <c:pt idx="218">
                  <c:v>6577.7</c:v>
                </c:pt>
                <c:pt idx="219">
                  <c:v>6526.89</c:v>
                </c:pt>
                <c:pt idx="220">
                  <c:v>6083.81</c:v>
                </c:pt>
                <c:pt idx="221">
                  <c:v>5940.13</c:v>
                </c:pt>
                <c:pt idx="222">
                  <c:v>5852.75</c:v>
                </c:pt>
                <c:pt idx="223">
                  <c:v>5656.38</c:v>
                </c:pt>
                <c:pt idx="224">
                  <c:v>5650.29</c:v>
                </c:pt>
                <c:pt idx="225">
                  <c:v>5636.04</c:v>
                </c:pt>
                <c:pt idx="226">
                  <c:v>5653.83</c:v>
                </c:pt>
                <c:pt idx="227">
                  <c:v>5645.52</c:v>
                </c:pt>
                <c:pt idx="228">
                  <c:v>5612.86</c:v>
                </c:pt>
                <c:pt idx="229">
                  <c:v>5541.09</c:v>
                </c:pt>
                <c:pt idx="230">
                  <c:v>5526.22</c:v>
                </c:pt>
                <c:pt idx="231">
                  <c:v>5491.71</c:v>
                </c:pt>
                <c:pt idx="232">
                  <c:v>5480.45</c:v>
                </c:pt>
                <c:pt idx="233">
                  <c:v>5489.07</c:v>
                </c:pt>
                <c:pt idx="234">
                  <c:v>5501.58</c:v>
                </c:pt>
                <c:pt idx="235">
                  <c:v>5510.51</c:v>
                </c:pt>
                <c:pt idx="236">
                  <c:v>5511.35</c:v>
                </c:pt>
                <c:pt idx="237">
                  <c:v>5481.93</c:v>
                </c:pt>
                <c:pt idx="238">
                  <c:v>5457.11</c:v>
                </c:pt>
                <c:pt idx="239">
                  <c:v>5519.39</c:v>
                </c:pt>
                <c:pt idx="240">
                  <c:v>5529.84</c:v>
                </c:pt>
                <c:pt idx="241">
                  <c:v>5549.54</c:v>
                </c:pt>
                <c:pt idx="242">
                  <c:v>5529.61</c:v>
                </c:pt>
                <c:pt idx="243">
                  <c:v>5433.28</c:v>
                </c:pt>
                <c:pt idx="244">
                  <c:v>5325.57</c:v>
                </c:pt>
                <c:pt idx="245">
                  <c:v>5296.51</c:v>
                </c:pt>
                <c:pt idx="246">
                  <c:v>5285.98</c:v>
                </c:pt>
                <c:pt idx="247">
                  <c:v>5268.33</c:v>
                </c:pt>
                <c:pt idx="248">
                  <c:v>5161.6400000000003</c:v>
                </c:pt>
                <c:pt idx="249">
                  <c:v>5140.83</c:v>
                </c:pt>
                <c:pt idx="250">
                  <c:v>5117.87</c:v>
                </c:pt>
                <c:pt idx="251">
                  <c:v>5118.32</c:v>
                </c:pt>
                <c:pt idx="252">
                  <c:v>5133.07</c:v>
                </c:pt>
                <c:pt idx="253">
                  <c:v>5056.6400000000003</c:v>
                </c:pt>
                <c:pt idx="254">
                  <c:v>5050.74</c:v>
                </c:pt>
                <c:pt idx="255">
                  <c:v>5044.7</c:v>
                </c:pt>
                <c:pt idx="256">
                  <c:v>5048.25</c:v>
                </c:pt>
                <c:pt idx="257">
                  <c:v>5050.6400000000003</c:v>
                </c:pt>
                <c:pt idx="258">
                  <c:v>5047.91</c:v>
                </c:pt>
                <c:pt idx="259">
                  <c:v>4990.22</c:v>
                </c:pt>
                <c:pt idx="260">
                  <c:v>4998.67</c:v>
                </c:pt>
                <c:pt idx="261">
                  <c:v>5034.41</c:v>
                </c:pt>
                <c:pt idx="262">
                  <c:v>5065.63</c:v>
                </c:pt>
                <c:pt idx="263">
                  <c:v>5003.92</c:v>
                </c:pt>
                <c:pt idx="264">
                  <c:v>5060.01</c:v>
                </c:pt>
                <c:pt idx="265">
                  <c:v>5067.0600000000004</c:v>
                </c:pt>
                <c:pt idx="266">
                  <c:v>4964.07</c:v>
                </c:pt>
                <c:pt idx="267">
                  <c:v>4962.78</c:v>
                </c:pt>
                <c:pt idx="268">
                  <c:v>4971.17</c:v>
                </c:pt>
                <c:pt idx="269">
                  <c:v>4967.12</c:v>
                </c:pt>
                <c:pt idx="270">
                  <c:v>4947.66</c:v>
                </c:pt>
                <c:pt idx="271">
                  <c:v>4954.51</c:v>
                </c:pt>
                <c:pt idx="272">
                  <c:v>4942.17</c:v>
                </c:pt>
                <c:pt idx="273">
                  <c:v>4842.87</c:v>
                </c:pt>
                <c:pt idx="274">
                  <c:v>4820.22</c:v>
                </c:pt>
                <c:pt idx="275">
                  <c:v>4768.12</c:v>
                </c:pt>
                <c:pt idx="276">
                  <c:v>4635.74</c:v>
                </c:pt>
                <c:pt idx="277">
                  <c:v>4635.09</c:v>
                </c:pt>
                <c:pt idx="278">
                  <c:v>4630.08</c:v>
                </c:pt>
                <c:pt idx="279">
                  <c:v>4625.5200000000004</c:v>
                </c:pt>
                <c:pt idx="280">
                  <c:v>4623.0600000000004</c:v>
                </c:pt>
                <c:pt idx="281">
                  <c:v>4616.75</c:v>
                </c:pt>
                <c:pt idx="282">
                  <c:v>4614.72</c:v>
                </c:pt>
                <c:pt idx="283">
                  <c:v>4614.75</c:v>
                </c:pt>
                <c:pt idx="284">
                  <c:v>4619.96</c:v>
                </c:pt>
                <c:pt idx="285">
                  <c:v>4627.1400000000003</c:v>
                </c:pt>
                <c:pt idx="286">
                  <c:v>4633.01</c:v>
                </c:pt>
                <c:pt idx="287">
                  <c:v>4634.2700000000004</c:v>
                </c:pt>
                <c:pt idx="288">
                  <c:v>4618.18</c:v>
                </c:pt>
                <c:pt idx="289">
                  <c:v>4609.72</c:v>
                </c:pt>
                <c:pt idx="290">
                  <c:v>4613.24</c:v>
                </c:pt>
                <c:pt idx="291">
                  <c:v>4610.96</c:v>
                </c:pt>
                <c:pt idx="292">
                  <c:v>4616.03</c:v>
                </c:pt>
                <c:pt idx="293">
                  <c:v>4627.3500000000004</c:v>
                </c:pt>
                <c:pt idx="294">
                  <c:v>4647.01</c:v>
                </c:pt>
                <c:pt idx="295">
                  <c:v>4648.2</c:v>
                </c:pt>
                <c:pt idx="296">
                  <c:v>4642.09</c:v>
                </c:pt>
                <c:pt idx="297">
                  <c:v>4657.72</c:v>
                </c:pt>
                <c:pt idx="298">
                  <c:v>4677.87</c:v>
                </c:pt>
                <c:pt idx="299">
                  <c:v>4712.99</c:v>
                </c:pt>
                <c:pt idx="300">
                  <c:v>4743.8900000000003</c:v>
                </c:pt>
                <c:pt idx="301">
                  <c:v>4728.04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9E-45EB-B377-1F74136F7C72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Myspic普钢绝对价格指数：螺纹钢（日）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44237</c:v>
                </c:pt>
                <c:pt idx="277">
                  <c:v>44236</c:v>
                </c:pt>
                <c:pt idx="278">
                  <c:v>44235</c:v>
                </c:pt>
                <c:pt idx="279">
                  <c:v>44234</c:v>
                </c:pt>
                <c:pt idx="280">
                  <c:v>44232</c:v>
                </c:pt>
                <c:pt idx="281">
                  <c:v>44231</c:v>
                </c:pt>
                <c:pt idx="282">
                  <c:v>44230</c:v>
                </c:pt>
                <c:pt idx="283">
                  <c:v>44229</c:v>
                </c:pt>
                <c:pt idx="284">
                  <c:v>44228</c:v>
                </c:pt>
                <c:pt idx="285">
                  <c:v>44225</c:v>
                </c:pt>
                <c:pt idx="286">
                  <c:v>44224</c:v>
                </c:pt>
                <c:pt idx="287">
                  <c:v>44223</c:v>
                </c:pt>
                <c:pt idx="288">
                  <c:v>44222</c:v>
                </c:pt>
                <c:pt idx="289">
                  <c:v>44221</c:v>
                </c:pt>
                <c:pt idx="290">
                  <c:v>44218</c:v>
                </c:pt>
                <c:pt idx="291">
                  <c:v>44217</c:v>
                </c:pt>
                <c:pt idx="292">
                  <c:v>44216</c:v>
                </c:pt>
                <c:pt idx="293">
                  <c:v>44215</c:v>
                </c:pt>
                <c:pt idx="294">
                  <c:v>44214</c:v>
                </c:pt>
                <c:pt idx="295">
                  <c:v>44211</c:v>
                </c:pt>
                <c:pt idx="296">
                  <c:v>44210</c:v>
                </c:pt>
                <c:pt idx="297">
                  <c:v>44209</c:v>
                </c:pt>
                <c:pt idx="298">
                  <c:v>44208</c:v>
                </c:pt>
                <c:pt idx="299">
                  <c:v>44207</c:v>
                </c:pt>
                <c:pt idx="300">
                  <c:v>44204</c:v>
                </c:pt>
                <c:pt idx="301">
                  <c:v>44203</c:v>
                </c:pt>
              </c:numCache>
            </c:numRef>
          </c:cat>
          <c:val>
            <c:numRef>
              <c:f>导出数据!$C$3:$C$304</c:f>
              <c:numCache>
                <c:formatCode>General</c:formatCode>
                <c:ptCount val="302"/>
                <c:pt idx="0">
                  <c:v>4986.07</c:v>
                </c:pt>
                <c:pt idx="1">
                  <c:v>4970.3900000000003</c:v>
                </c:pt>
                <c:pt idx="2">
                  <c:v>4969.22</c:v>
                </c:pt>
                <c:pt idx="3">
                  <c:v>4973.32</c:v>
                </c:pt>
                <c:pt idx="4">
                  <c:v>4962.57</c:v>
                </c:pt>
                <c:pt idx="5">
                  <c:v>4950.59</c:v>
                </c:pt>
                <c:pt idx="6">
                  <c:v>4917.17</c:v>
                </c:pt>
                <c:pt idx="7">
                  <c:v>4898.26</c:v>
                </c:pt>
                <c:pt idx="8">
                  <c:v>4919.18</c:v>
                </c:pt>
                <c:pt idx="9">
                  <c:v>4963.5</c:v>
                </c:pt>
                <c:pt idx="10">
                  <c:v>4971.8999999999996</c:v>
                </c:pt>
                <c:pt idx="11">
                  <c:v>5005.67</c:v>
                </c:pt>
                <c:pt idx="12">
                  <c:v>5036.67</c:v>
                </c:pt>
                <c:pt idx="13">
                  <c:v>5050.76</c:v>
                </c:pt>
                <c:pt idx="14">
                  <c:v>4954.04</c:v>
                </c:pt>
                <c:pt idx="15">
                  <c:v>4957.3500000000004</c:v>
                </c:pt>
                <c:pt idx="16">
                  <c:v>4933.6499999999996</c:v>
                </c:pt>
                <c:pt idx="17">
                  <c:v>4900.55</c:v>
                </c:pt>
                <c:pt idx="18">
                  <c:v>4873.13</c:v>
                </c:pt>
                <c:pt idx="19">
                  <c:v>4868.99</c:v>
                </c:pt>
                <c:pt idx="20">
                  <c:v>4906.07</c:v>
                </c:pt>
                <c:pt idx="21">
                  <c:v>4933.3</c:v>
                </c:pt>
                <c:pt idx="22">
                  <c:v>4943.6400000000003</c:v>
                </c:pt>
                <c:pt idx="23">
                  <c:v>4933.1400000000003</c:v>
                </c:pt>
                <c:pt idx="24">
                  <c:v>4926.3999999999996</c:v>
                </c:pt>
                <c:pt idx="25">
                  <c:v>4937.6400000000003</c:v>
                </c:pt>
                <c:pt idx="26">
                  <c:v>4959.92</c:v>
                </c:pt>
                <c:pt idx="27">
                  <c:v>4967.7299999999996</c:v>
                </c:pt>
                <c:pt idx="28">
                  <c:v>5009.2299999999996</c:v>
                </c:pt>
                <c:pt idx="29">
                  <c:v>5034.8599999999997</c:v>
                </c:pt>
                <c:pt idx="30">
                  <c:v>5002.97</c:v>
                </c:pt>
                <c:pt idx="31">
                  <c:v>4989.62</c:v>
                </c:pt>
                <c:pt idx="32">
                  <c:v>4965.9799999999996</c:v>
                </c:pt>
                <c:pt idx="33">
                  <c:v>4900.8900000000003</c:v>
                </c:pt>
                <c:pt idx="34">
                  <c:v>4822.6499999999996</c:v>
                </c:pt>
                <c:pt idx="35">
                  <c:v>4822.6499999999996</c:v>
                </c:pt>
                <c:pt idx="36">
                  <c:v>4822.08</c:v>
                </c:pt>
                <c:pt idx="37">
                  <c:v>4822.08</c:v>
                </c:pt>
                <c:pt idx="38">
                  <c:v>4821.3999999999996</c:v>
                </c:pt>
                <c:pt idx="39">
                  <c:v>4820.87</c:v>
                </c:pt>
                <c:pt idx="40">
                  <c:v>4817.88</c:v>
                </c:pt>
                <c:pt idx="41">
                  <c:v>4815.71</c:v>
                </c:pt>
                <c:pt idx="42">
                  <c:v>4808.28</c:v>
                </c:pt>
                <c:pt idx="43">
                  <c:v>4802.0600000000004</c:v>
                </c:pt>
                <c:pt idx="44">
                  <c:v>4790.62</c:v>
                </c:pt>
                <c:pt idx="45">
                  <c:v>4794.38</c:v>
                </c:pt>
                <c:pt idx="46">
                  <c:v>4797.24</c:v>
                </c:pt>
                <c:pt idx="47">
                  <c:v>4794.4799999999996</c:v>
                </c:pt>
                <c:pt idx="48">
                  <c:v>4781.24</c:v>
                </c:pt>
                <c:pt idx="49">
                  <c:v>4769.07</c:v>
                </c:pt>
                <c:pt idx="50">
                  <c:v>4767.58</c:v>
                </c:pt>
                <c:pt idx="51">
                  <c:v>4766.26</c:v>
                </c:pt>
                <c:pt idx="52">
                  <c:v>4765.5200000000004</c:v>
                </c:pt>
                <c:pt idx="53">
                  <c:v>4762.82</c:v>
                </c:pt>
                <c:pt idx="54">
                  <c:v>4752.6099999999997</c:v>
                </c:pt>
                <c:pt idx="55">
                  <c:v>4749.95</c:v>
                </c:pt>
                <c:pt idx="56">
                  <c:v>4757.93</c:v>
                </c:pt>
                <c:pt idx="57">
                  <c:v>4766.7</c:v>
                </c:pt>
                <c:pt idx="58">
                  <c:v>4794.43</c:v>
                </c:pt>
                <c:pt idx="59">
                  <c:v>4827.84</c:v>
                </c:pt>
                <c:pt idx="60">
                  <c:v>4876.96</c:v>
                </c:pt>
                <c:pt idx="61">
                  <c:v>4876.6400000000003</c:v>
                </c:pt>
                <c:pt idx="62">
                  <c:v>4881.25</c:v>
                </c:pt>
                <c:pt idx="63">
                  <c:v>4895.91</c:v>
                </c:pt>
                <c:pt idx="64">
                  <c:v>4913.59</c:v>
                </c:pt>
                <c:pt idx="65">
                  <c:v>4899.92</c:v>
                </c:pt>
                <c:pt idx="66">
                  <c:v>4888.3999999999996</c:v>
                </c:pt>
                <c:pt idx="67">
                  <c:v>4874.63</c:v>
                </c:pt>
                <c:pt idx="68">
                  <c:v>4868.55</c:v>
                </c:pt>
                <c:pt idx="69">
                  <c:v>4863.4799999999996</c:v>
                </c:pt>
                <c:pt idx="70">
                  <c:v>4854.2</c:v>
                </c:pt>
                <c:pt idx="71">
                  <c:v>4868.05</c:v>
                </c:pt>
                <c:pt idx="72">
                  <c:v>4880.6899999999996</c:v>
                </c:pt>
                <c:pt idx="73">
                  <c:v>4879.9799999999996</c:v>
                </c:pt>
                <c:pt idx="74">
                  <c:v>4862.22</c:v>
                </c:pt>
                <c:pt idx="75">
                  <c:v>4840.08</c:v>
                </c:pt>
                <c:pt idx="76">
                  <c:v>4831.32</c:v>
                </c:pt>
                <c:pt idx="77">
                  <c:v>4823.3599999999997</c:v>
                </c:pt>
                <c:pt idx="78">
                  <c:v>4809.96</c:v>
                </c:pt>
                <c:pt idx="79">
                  <c:v>4815.83</c:v>
                </c:pt>
                <c:pt idx="80">
                  <c:v>4838.92</c:v>
                </c:pt>
                <c:pt idx="81">
                  <c:v>4856.38</c:v>
                </c:pt>
                <c:pt idx="82">
                  <c:v>4828.96</c:v>
                </c:pt>
                <c:pt idx="83">
                  <c:v>4794.9399999999996</c:v>
                </c:pt>
                <c:pt idx="84">
                  <c:v>4781.3999999999996</c:v>
                </c:pt>
                <c:pt idx="85">
                  <c:v>4740.88</c:v>
                </c:pt>
                <c:pt idx="86">
                  <c:v>4737.42</c:v>
                </c:pt>
                <c:pt idx="87">
                  <c:v>4742.16</c:v>
                </c:pt>
                <c:pt idx="88">
                  <c:v>4751.5600000000004</c:v>
                </c:pt>
                <c:pt idx="89">
                  <c:v>4772.17</c:v>
                </c:pt>
                <c:pt idx="90">
                  <c:v>4860.95</c:v>
                </c:pt>
                <c:pt idx="91">
                  <c:v>4862.3</c:v>
                </c:pt>
                <c:pt idx="92">
                  <c:v>4792.46</c:v>
                </c:pt>
                <c:pt idx="93">
                  <c:v>4953.67</c:v>
                </c:pt>
                <c:pt idx="94">
                  <c:v>4996.41</c:v>
                </c:pt>
                <c:pt idx="95">
                  <c:v>5009.91</c:v>
                </c:pt>
                <c:pt idx="96">
                  <c:v>5068.17</c:v>
                </c:pt>
                <c:pt idx="97">
                  <c:v>5122.7299999999996</c:v>
                </c:pt>
                <c:pt idx="98">
                  <c:v>5175.12</c:v>
                </c:pt>
                <c:pt idx="99">
                  <c:v>5298.29</c:v>
                </c:pt>
                <c:pt idx="100">
                  <c:v>5358.45</c:v>
                </c:pt>
                <c:pt idx="101">
                  <c:v>5358.58</c:v>
                </c:pt>
                <c:pt idx="102">
                  <c:v>5433.84</c:v>
                </c:pt>
                <c:pt idx="103">
                  <c:v>5515.38</c:v>
                </c:pt>
                <c:pt idx="104">
                  <c:v>5536.04</c:v>
                </c:pt>
                <c:pt idx="105">
                  <c:v>5577.22</c:v>
                </c:pt>
                <c:pt idx="106">
                  <c:v>5735.79</c:v>
                </c:pt>
                <c:pt idx="107">
                  <c:v>5807.47</c:v>
                </c:pt>
                <c:pt idx="108">
                  <c:v>5833.9</c:v>
                </c:pt>
                <c:pt idx="109">
                  <c:v>5838.11</c:v>
                </c:pt>
                <c:pt idx="110">
                  <c:v>5887.03</c:v>
                </c:pt>
                <c:pt idx="111">
                  <c:v>5888.31</c:v>
                </c:pt>
                <c:pt idx="112">
                  <c:v>5893.69</c:v>
                </c:pt>
                <c:pt idx="113">
                  <c:v>5989.07</c:v>
                </c:pt>
                <c:pt idx="114">
                  <c:v>6052.01</c:v>
                </c:pt>
                <c:pt idx="115">
                  <c:v>6055.88</c:v>
                </c:pt>
                <c:pt idx="116">
                  <c:v>6037.98</c:v>
                </c:pt>
                <c:pt idx="117">
                  <c:v>5937.43</c:v>
                </c:pt>
                <c:pt idx="118">
                  <c:v>5878.4</c:v>
                </c:pt>
                <c:pt idx="119">
                  <c:v>5838.63</c:v>
                </c:pt>
                <c:pt idx="120">
                  <c:v>5796.15</c:v>
                </c:pt>
                <c:pt idx="121">
                  <c:v>5772.83</c:v>
                </c:pt>
                <c:pt idx="122">
                  <c:v>5770.94</c:v>
                </c:pt>
                <c:pt idx="123">
                  <c:v>5798.1</c:v>
                </c:pt>
                <c:pt idx="124">
                  <c:v>5771.64</c:v>
                </c:pt>
                <c:pt idx="125">
                  <c:v>5687.92</c:v>
                </c:pt>
                <c:pt idx="126">
                  <c:v>5619.23</c:v>
                </c:pt>
                <c:pt idx="127">
                  <c:v>5613.15</c:v>
                </c:pt>
                <c:pt idx="128">
                  <c:v>5560.44</c:v>
                </c:pt>
                <c:pt idx="129">
                  <c:v>5577.42</c:v>
                </c:pt>
                <c:pt idx="130">
                  <c:v>5593.62</c:v>
                </c:pt>
                <c:pt idx="131">
                  <c:v>5534.18</c:v>
                </c:pt>
                <c:pt idx="132">
                  <c:v>5474.74</c:v>
                </c:pt>
                <c:pt idx="133">
                  <c:v>5415.72</c:v>
                </c:pt>
                <c:pt idx="134">
                  <c:v>5427.33</c:v>
                </c:pt>
                <c:pt idx="135">
                  <c:v>5396.57</c:v>
                </c:pt>
                <c:pt idx="136">
                  <c:v>5362.97</c:v>
                </c:pt>
                <c:pt idx="137">
                  <c:v>5313.38</c:v>
                </c:pt>
                <c:pt idx="138">
                  <c:v>5308</c:v>
                </c:pt>
                <c:pt idx="139">
                  <c:v>5323.16</c:v>
                </c:pt>
                <c:pt idx="140">
                  <c:v>5310.38</c:v>
                </c:pt>
                <c:pt idx="141">
                  <c:v>5267.96</c:v>
                </c:pt>
                <c:pt idx="142">
                  <c:v>5283.07</c:v>
                </c:pt>
                <c:pt idx="143">
                  <c:v>5302.41</c:v>
                </c:pt>
                <c:pt idx="144">
                  <c:v>5293</c:v>
                </c:pt>
                <c:pt idx="145">
                  <c:v>5271.9</c:v>
                </c:pt>
                <c:pt idx="146">
                  <c:v>5240.38</c:v>
                </c:pt>
                <c:pt idx="147">
                  <c:v>5236.7700000000004</c:v>
                </c:pt>
                <c:pt idx="148">
                  <c:v>5309.31</c:v>
                </c:pt>
                <c:pt idx="149">
                  <c:v>5340.39</c:v>
                </c:pt>
                <c:pt idx="150">
                  <c:v>5348.43</c:v>
                </c:pt>
                <c:pt idx="151">
                  <c:v>5358.94</c:v>
                </c:pt>
                <c:pt idx="152">
                  <c:v>5375.3</c:v>
                </c:pt>
                <c:pt idx="153">
                  <c:v>5377.73</c:v>
                </c:pt>
                <c:pt idx="154">
                  <c:v>5328.17</c:v>
                </c:pt>
                <c:pt idx="155">
                  <c:v>5318.35</c:v>
                </c:pt>
                <c:pt idx="156">
                  <c:v>5345.52</c:v>
                </c:pt>
                <c:pt idx="157">
                  <c:v>5358.2</c:v>
                </c:pt>
                <c:pt idx="158">
                  <c:v>5340.35</c:v>
                </c:pt>
                <c:pt idx="159">
                  <c:v>5317.11</c:v>
                </c:pt>
                <c:pt idx="160">
                  <c:v>5383.26</c:v>
                </c:pt>
                <c:pt idx="161">
                  <c:v>5478.44</c:v>
                </c:pt>
                <c:pt idx="162">
                  <c:v>5444.86</c:v>
                </c:pt>
                <c:pt idx="163">
                  <c:v>5445</c:v>
                </c:pt>
                <c:pt idx="164">
                  <c:v>5458.41</c:v>
                </c:pt>
                <c:pt idx="165">
                  <c:v>5448.72</c:v>
                </c:pt>
                <c:pt idx="166">
                  <c:v>5382.56</c:v>
                </c:pt>
                <c:pt idx="167">
                  <c:v>5335.06</c:v>
                </c:pt>
                <c:pt idx="168">
                  <c:v>5338.4</c:v>
                </c:pt>
                <c:pt idx="169">
                  <c:v>5327.82</c:v>
                </c:pt>
                <c:pt idx="170">
                  <c:v>5334.21</c:v>
                </c:pt>
                <c:pt idx="171">
                  <c:v>5262.22</c:v>
                </c:pt>
                <c:pt idx="172">
                  <c:v>5254.4</c:v>
                </c:pt>
                <c:pt idx="173">
                  <c:v>5221.5600000000004</c:v>
                </c:pt>
                <c:pt idx="174">
                  <c:v>5205.6099999999997</c:v>
                </c:pt>
                <c:pt idx="175">
                  <c:v>5230.7</c:v>
                </c:pt>
                <c:pt idx="176">
                  <c:v>5085.83</c:v>
                </c:pt>
                <c:pt idx="177">
                  <c:v>5085.3599999999997</c:v>
                </c:pt>
                <c:pt idx="178">
                  <c:v>5038.5600000000004</c:v>
                </c:pt>
                <c:pt idx="179">
                  <c:v>4991.7299999999996</c:v>
                </c:pt>
                <c:pt idx="180">
                  <c:v>4947.4399999999996</c:v>
                </c:pt>
                <c:pt idx="181">
                  <c:v>4939.09</c:v>
                </c:pt>
                <c:pt idx="182">
                  <c:v>4945.6400000000003</c:v>
                </c:pt>
                <c:pt idx="183">
                  <c:v>4934.22</c:v>
                </c:pt>
                <c:pt idx="184">
                  <c:v>4940.97</c:v>
                </c:pt>
                <c:pt idx="185">
                  <c:v>4939.8500000000004</c:v>
                </c:pt>
                <c:pt idx="186">
                  <c:v>4953.16</c:v>
                </c:pt>
                <c:pt idx="187">
                  <c:v>4950.62</c:v>
                </c:pt>
                <c:pt idx="188">
                  <c:v>4950.34</c:v>
                </c:pt>
                <c:pt idx="189">
                  <c:v>4966.28</c:v>
                </c:pt>
                <c:pt idx="190">
                  <c:v>5038.53</c:v>
                </c:pt>
                <c:pt idx="191">
                  <c:v>5104.4399999999996</c:v>
                </c:pt>
                <c:pt idx="192">
                  <c:v>5111.8599999999997</c:v>
                </c:pt>
                <c:pt idx="193">
                  <c:v>5138.8500000000004</c:v>
                </c:pt>
                <c:pt idx="194">
                  <c:v>5178.1499999999996</c:v>
                </c:pt>
                <c:pt idx="195">
                  <c:v>5187.97</c:v>
                </c:pt>
                <c:pt idx="196">
                  <c:v>5155.8500000000004</c:v>
                </c:pt>
                <c:pt idx="197">
                  <c:v>5129</c:v>
                </c:pt>
                <c:pt idx="198">
                  <c:v>5124.3999999999996</c:v>
                </c:pt>
                <c:pt idx="199">
                  <c:v>5172.34</c:v>
                </c:pt>
                <c:pt idx="200">
                  <c:v>5220.9799999999996</c:v>
                </c:pt>
                <c:pt idx="201">
                  <c:v>5210.99</c:v>
                </c:pt>
                <c:pt idx="202">
                  <c:v>5205.1099999999997</c:v>
                </c:pt>
                <c:pt idx="203">
                  <c:v>5219.68</c:v>
                </c:pt>
                <c:pt idx="204">
                  <c:v>5231.8500000000004</c:v>
                </c:pt>
                <c:pt idx="205">
                  <c:v>5056.5200000000004</c:v>
                </c:pt>
                <c:pt idx="206">
                  <c:v>4985.1499999999996</c:v>
                </c:pt>
                <c:pt idx="207">
                  <c:v>5039.0600000000004</c:v>
                </c:pt>
                <c:pt idx="208">
                  <c:v>5116.75</c:v>
                </c:pt>
                <c:pt idx="209">
                  <c:v>5151.3500000000004</c:v>
                </c:pt>
                <c:pt idx="210">
                  <c:v>5371.6</c:v>
                </c:pt>
                <c:pt idx="211">
                  <c:v>5410.26</c:v>
                </c:pt>
                <c:pt idx="212">
                  <c:v>5595.82</c:v>
                </c:pt>
                <c:pt idx="213">
                  <c:v>5741.86</c:v>
                </c:pt>
                <c:pt idx="214">
                  <c:v>5791.93</c:v>
                </c:pt>
                <c:pt idx="215">
                  <c:v>6045.55</c:v>
                </c:pt>
                <c:pt idx="216">
                  <c:v>6238.16</c:v>
                </c:pt>
                <c:pt idx="217">
                  <c:v>6286.82</c:v>
                </c:pt>
                <c:pt idx="218">
                  <c:v>6290.11</c:v>
                </c:pt>
                <c:pt idx="219">
                  <c:v>6234</c:v>
                </c:pt>
                <c:pt idx="220">
                  <c:v>5740.76</c:v>
                </c:pt>
                <c:pt idx="221">
                  <c:v>5585.55</c:v>
                </c:pt>
                <c:pt idx="222">
                  <c:v>5481.39</c:v>
                </c:pt>
                <c:pt idx="223">
                  <c:v>5254.58</c:v>
                </c:pt>
                <c:pt idx="224">
                  <c:v>5238.2299999999996</c:v>
                </c:pt>
                <c:pt idx="225">
                  <c:v>5232.93</c:v>
                </c:pt>
                <c:pt idx="226">
                  <c:v>5245.15</c:v>
                </c:pt>
                <c:pt idx="227">
                  <c:v>5243.76</c:v>
                </c:pt>
                <c:pt idx="228">
                  <c:v>5210.12</c:v>
                </c:pt>
                <c:pt idx="229">
                  <c:v>5138.0600000000004</c:v>
                </c:pt>
                <c:pt idx="230">
                  <c:v>5116.92</c:v>
                </c:pt>
                <c:pt idx="231">
                  <c:v>5091.7</c:v>
                </c:pt>
                <c:pt idx="232">
                  <c:v>5079.49</c:v>
                </c:pt>
                <c:pt idx="233">
                  <c:v>5086.8900000000003</c:v>
                </c:pt>
                <c:pt idx="234">
                  <c:v>5094.0600000000004</c:v>
                </c:pt>
                <c:pt idx="235">
                  <c:v>5102.99</c:v>
                </c:pt>
                <c:pt idx="236">
                  <c:v>5101.3999999999996</c:v>
                </c:pt>
                <c:pt idx="237">
                  <c:v>5078.5</c:v>
                </c:pt>
                <c:pt idx="238">
                  <c:v>5068.3599999999997</c:v>
                </c:pt>
                <c:pt idx="239">
                  <c:v>5117.49</c:v>
                </c:pt>
                <c:pt idx="240">
                  <c:v>5125.83</c:v>
                </c:pt>
                <c:pt idx="241">
                  <c:v>5132.66</c:v>
                </c:pt>
                <c:pt idx="242">
                  <c:v>5127.6899999999996</c:v>
                </c:pt>
                <c:pt idx="243">
                  <c:v>5026.2700000000004</c:v>
                </c:pt>
                <c:pt idx="244">
                  <c:v>4936.83</c:v>
                </c:pt>
                <c:pt idx="245">
                  <c:v>4916.7700000000004</c:v>
                </c:pt>
                <c:pt idx="246">
                  <c:v>4923.93</c:v>
                </c:pt>
                <c:pt idx="247">
                  <c:v>4920.75</c:v>
                </c:pt>
                <c:pt idx="248">
                  <c:v>4829.13</c:v>
                </c:pt>
                <c:pt idx="249">
                  <c:v>4802.93</c:v>
                </c:pt>
                <c:pt idx="250">
                  <c:v>4779.42</c:v>
                </c:pt>
                <c:pt idx="251">
                  <c:v>4788.51</c:v>
                </c:pt>
                <c:pt idx="252">
                  <c:v>4810.76</c:v>
                </c:pt>
                <c:pt idx="253">
                  <c:v>4745.41</c:v>
                </c:pt>
                <c:pt idx="254">
                  <c:v>4749.63</c:v>
                </c:pt>
                <c:pt idx="255">
                  <c:v>4745.95</c:v>
                </c:pt>
                <c:pt idx="256">
                  <c:v>4755.2299999999996</c:v>
                </c:pt>
                <c:pt idx="257">
                  <c:v>4756.63</c:v>
                </c:pt>
                <c:pt idx="258">
                  <c:v>4763.46</c:v>
                </c:pt>
                <c:pt idx="259">
                  <c:v>4706.28</c:v>
                </c:pt>
                <c:pt idx="260">
                  <c:v>4724.3100000000004</c:v>
                </c:pt>
                <c:pt idx="261">
                  <c:v>4766.6000000000004</c:v>
                </c:pt>
                <c:pt idx="262">
                  <c:v>4795.7700000000004</c:v>
                </c:pt>
                <c:pt idx="263">
                  <c:v>4747.24</c:v>
                </c:pt>
                <c:pt idx="264">
                  <c:v>4797.87</c:v>
                </c:pt>
                <c:pt idx="265">
                  <c:v>4804.45</c:v>
                </c:pt>
                <c:pt idx="266">
                  <c:v>4700.2299999999996</c:v>
                </c:pt>
                <c:pt idx="267">
                  <c:v>4707.41</c:v>
                </c:pt>
                <c:pt idx="268">
                  <c:v>4717.32</c:v>
                </c:pt>
                <c:pt idx="269">
                  <c:v>4711.28</c:v>
                </c:pt>
                <c:pt idx="270">
                  <c:v>4697.1899999999996</c:v>
                </c:pt>
                <c:pt idx="271">
                  <c:v>4705.45</c:v>
                </c:pt>
                <c:pt idx="272">
                  <c:v>4690.5200000000004</c:v>
                </c:pt>
                <c:pt idx="273">
                  <c:v>4611.12</c:v>
                </c:pt>
                <c:pt idx="274">
                  <c:v>4584.12</c:v>
                </c:pt>
                <c:pt idx="275">
                  <c:v>4510.03</c:v>
                </c:pt>
                <c:pt idx="276">
                  <c:v>4388.71</c:v>
                </c:pt>
                <c:pt idx="277">
                  <c:v>4388.71</c:v>
                </c:pt>
                <c:pt idx="278">
                  <c:v>4388.49</c:v>
                </c:pt>
                <c:pt idx="279">
                  <c:v>4388.49</c:v>
                </c:pt>
                <c:pt idx="280">
                  <c:v>4388.49</c:v>
                </c:pt>
                <c:pt idx="281">
                  <c:v>4388.49</c:v>
                </c:pt>
                <c:pt idx="282">
                  <c:v>4388.37</c:v>
                </c:pt>
                <c:pt idx="283">
                  <c:v>4388.13</c:v>
                </c:pt>
                <c:pt idx="284">
                  <c:v>4388.3</c:v>
                </c:pt>
                <c:pt idx="285">
                  <c:v>4387.6499999999996</c:v>
                </c:pt>
                <c:pt idx="286">
                  <c:v>4386.83</c:v>
                </c:pt>
                <c:pt idx="287">
                  <c:v>4384.6400000000003</c:v>
                </c:pt>
                <c:pt idx="288">
                  <c:v>4379.46</c:v>
                </c:pt>
                <c:pt idx="289">
                  <c:v>4377.68</c:v>
                </c:pt>
                <c:pt idx="290">
                  <c:v>4380.93</c:v>
                </c:pt>
                <c:pt idx="291">
                  <c:v>4374.26</c:v>
                </c:pt>
                <c:pt idx="292">
                  <c:v>4374.22</c:v>
                </c:pt>
                <c:pt idx="293">
                  <c:v>4387.5200000000004</c:v>
                </c:pt>
                <c:pt idx="294">
                  <c:v>4397.42</c:v>
                </c:pt>
                <c:pt idx="295">
                  <c:v>4393.29</c:v>
                </c:pt>
                <c:pt idx="296">
                  <c:v>4392.6899999999996</c:v>
                </c:pt>
                <c:pt idx="297">
                  <c:v>4413.17</c:v>
                </c:pt>
                <c:pt idx="298">
                  <c:v>4437.5</c:v>
                </c:pt>
                <c:pt idx="299">
                  <c:v>4472.17</c:v>
                </c:pt>
                <c:pt idx="300">
                  <c:v>4486.5200000000004</c:v>
                </c:pt>
                <c:pt idx="301">
                  <c:v>4478.2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9E-45EB-B377-1F74136F7C72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Mysteel普钢价格指数：绝对价格指数：线材（日）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44237</c:v>
                </c:pt>
                <c:pt idx="277">
                  <c:v>44236</c:v>
                </c:pt>
                <c:pt idx="278">
                  <c:v>44235</c:v>
                </c:pt>
                <c:pt idx="279">
                  <c:v>44234</c:v>
                </c:pt>
                <c:pt idx="280">
                  <c:v>44232</c:v>
                </c:pt>
                <c:pt idx="281">
                  <c:v>44231</c:v>
                </c:pt>
                <c:pt idx="282">
                  <c:v>44230</c:v>
                </c:pt>
                <c:pt idx="283">
                  <c:v>44229</c:v>
                </c:pt>
                <c:pt idx="284">
                  <c:v>44228</c:v>
                </c:pt>
                <c:pt idx="285">
                  <c:v>44225</c:v>
                </c:pt>
                <c:pt idx="286">
                  <c:v>44224</c:v>
                </c:pt>
                <c:pt idx="287">
                  <c:v>44223</c:v>
                </c:pt>
                <c:pt idx="288">
                  <c:v>44222</c:v>
                </c:pt>
                <c:pt idx="289">
                  <c:v>44221</c:v>
                </c:pt>
                <c:pt idx="290">
                  <c:v>44218</c:v>
                </c:pt>
                <c:pt idx="291">
                  <c:v>44217</c:v>
                </c:pt>
                <c:pt idx="292">
                  <c:v>44216</c:v>
                </c:pt>
                <c:pt idx="293">
                  <c:v>44215</c:v>
                </c:pt>
                <c:pt idx="294">
                  <c:v>44214</c:v>
                </c:pt>
                <c:pt idx="295">
                  <c:v>44211</c:v>
                </c:pt>
                <c:pt idx="296">
                  <c:v>44210</c:v>
                </c:pt>
                <c:pt idx="297">
                  <c:v>44209</c:v>
                </c:pt>
                <c:pt idx="298">
                  <c:v>44208</c:v>
                </c:pt>
                <c:pt idx="299">
                  <c:v>44207</c:v>
                </c:pt>
                <c:pt idx="300">
                  <c:v>44204</c:v>
                </c:pt>
                <c:pt idx="301">
                  <c:v>44203</c:v>
                </c:pt>
              </c:numCache>
            </c:numRef>
          </c:cat>
          <c:val>
            <c:numRef>
              <c:f>导出数据!$D$3:$D$304</c:f>
              <c:numCache>
                <c:formatCode>General</c:formatCode>
                <c:ptCount val="302"/>
                <c:pt idx="0">
                  <c:v>5320.91</c:v>
                </c:pt>
                <c:pt idx="1">
                  <c:v>5303.48</c:v>
                </c:pt>
                <c:pt idx="2">
                  <c:v>5301.47</c:v>
                </c:pt>
                <c:pt idx="3">
                  <c:v>5303.81</c:v>
                </c:pt>
                <c:pt idx="4">
                  <c:v>5293.42</c:v>
                </c:pt>
                <c:pt idx="5">
                  <c:v>5281.15</c:v>
                </c:pt>
                <c:pt idx="6">
                  <c:v>5252.19</c:v>
                </c:pt>
                <c:pt idx="7">
                  <c:v>5232.13</c:v>
                </c:pt>
                <c:pt idx="8">
                  <c:v>5253.36</c:v>
                </c:pt>
                <c:pt idx="9">
                  <c:v>5294.24</c:v>
                </c:pt>
                <c:pt idx="10">
                  <c:v>5306.03</c:v>
                </c:pt>
                <c:pt idx="11">
                  <c:v>5342.07</c:v>
                </c:pt>
                <c:pt idx="12">
                  <c:v>5371.79</c:v>
                </c:pt>
                <c:pt idx="13">
                  <c:v>5381.55</c:v>
                </c:pt>
                <c:pt idx="14">
                  <c:v>5293.86</c:v>
                </c:pt>
                <c:pt idx="15">
                  <c:v>5294.7</c:v>
                </c:pt>
                <c:pt idx="16">
                  <c:v>5269.51</c:v>
                </c:pt>
                <c:pt idx="17">
                  <c:v>5239.08</c:v>
                </c:pt>
                <c:pt idx="18">
                  <c:v>5204.8100000000004</c:v>
                </c:pt>
                <c:pt idx="19">
                  <c:v>5198.4799999999996</c:v>
                </c:pt>
                <c:pt idx="20">
                  <c:v>5240.3100000000004</c:v>
                </c:pt>
                <c:pt idx="21">
                  <c:v>5264.06</c:v>
                </c:pt>
                <c:pt idx="22">
                  <c:v>5272.4</c:v>
                </c:pt>
                <c:pt idx="23">
                  <c:v>5259.13</c:v>
                </c:pt>
                <c:pt idx="24">
                  <c:v>5249.37</c:v>
                </c:pt>
                <c:pt idx="25">
                  <c:v>5262.04</c:v>
                </c:pt>
                <c:pt idx="26">
                  <c:v>5283.11</c:v>
                </c:pt>
                <c:pt idx="27">
                  <c:v>5294.66</c:v>
                </c:pt>
                <c:pt idx="28">
                  <c:v>5339.27</c:v>
                </c:pt>
                <c:pt idx="29">
                  <c:v>5360.39</c:v>
                </c:pt>
                <c:pt idx="30">
                  <c:v>5329.25</c:v>
                </c:pt>
                <c:pt idx="31">
                  <c:v>5319.06</c:v>
                </c:pt>
                <c:pt idx="32">
                  <c:v>5295.72</c:v>
                </c:pt>
                <c:pt idx="33">
                  <c:v>5226.74</c:v>
                </c:pt>
                <c:pt idx="34">
                  <c:v>5154.75</c:v>
                </c:pt>
                <c:pt idx="35">
                  <c:v>5154.75</c:v>
                </c:pt>
                <c:pt idx="36">
                  <c:v>5154.47</c:v>
                </c:pt>
                <c:pt idx="37">
                  <c:v>5154.47</c:v>
                </c:pt>
                <c:pt idx="38">
                  <c:v>5153.66</c:v>
                </c:pt>
                <c:pt idx="39">
                  <c:v>5152.2</c:v>
                </c:pt>
                <c:pt idx="40">
                  <c:v>5148.55</c:v>
                </c:pt>
                <c:pt idx="41">
                  <c:v>5144.68</c:v>
                </c:pt>
                <c:pt idx="42">
                  <c:v>5138.08</c:v>
                </c:pt>
                <c:pt idx="43">
                  <c:v>5131.28</c:v>
                </c:pt>
                <c:pt idx="44">
                  <c:v>5121.47</c:v>
                </c:pt>
                <c:pt idx="45">
                  <c:v>5124.2299999999996</c:v>
                </c:pt>
                <c:pt idx="46">
                  <c:v>5125.72</c:v>
                </c:pt>
                <c:pt idx="47">
                  <c:v>5120.8999999999996</c:v>
                </c:pt>
                <c:pt idx="48">
                  <c:v>5106.58</c:v>
                </c:pt>
                <c:pt idx="49">
                  <c:v>5098.5200000000004</c:v>
                </c:pt>
                <c:pt idx="50">
                  <c:v>5100.1000000000004</c:v>
                </c:pt>
                <c:pt idx="51">
                  <c:v>5097.4799999999996</c:v>
                </c:pt>
                <c:pt idx="52">
                  <c:v>5096.25</c:v>
                </c:pt>
                <c:pt idx="53">
                  <c:v>5088.59</c:v>
                </c:pt>
                <c:pt idx="54">
                  <c:v>5086.41</c:v>
                </c:pt>
                <c:pt idx="55">
                  <c:v>5088.9799999999996</c:v>
                </c:pt>
                <c:pt idx="56">
                  <c:v>5093.5200000000004</c:v>
                </c:pt>
                <c:pt idx="57">
                  <c:v>5109.4399999999996</c:v>
                </c:pt>
                <c:pt idx="58">
                  <c:v>5124.1000000000004</c:v>
                </c:pt>
                <c:pt idx="59">
                  <c:v>5161.43</c:v>
                </c:pt>
                <c:pt idx="60">
                  <c:v>5211.09</c:v>
                </c:pt>
                <c:pt idx="61">
                  <c:v>5210.21</c:v>
                </c:pt>
                <c:pt idx="62">
                  <c:v>5216.8999999999996</c:v>
                </c:pt>
                <c:pt idx="63">
                  <c:v>5230.84</c:v>
                </c:pt>
                <c:pt idx="64">
                  <c:v>5240.8100000000004</c:v>
                </c:pt>
                <c:pt idx="65">
                  <c:v>5229.42</c:v>
                </c:pt>
                <c:pt idx="66">
                  <c:v>5219.33</c:v>
                </c:pt>
                <c:pt idx="67">
                  <c:v>5206.72</c:v>
                </c:pt>
                <c:pt idx="68">
                  <c:v>5199.18</c:v>
                </c:pt>
                <c:pt idx="69">
                  <c:v>5194.8500000000004</c:v>
                </c:pt>
                <c:pt idx="70">
                  <c:v>5201.12</c:v>
                </c:pt>
                <c:pt idx="71">
                  <c:v>5213.2700000000004</c:v>
                </c:pt>
                <c:pt idx="72">
                  <c:v>5220.0200000000004</c:v>
                </c:pt>
                <c:pt idx="73">
                  <c:v>5218.82</c:v>
                </c:pt>
                <c:pt idx="74">
                  <c:v>5208.63</c:v>
                </c:pt>
                <c:pt idx="75">
                  <c:v>5188.63</c:v>
                </c:pt>
                <c:pt idx="76">
                  <c:v>5185.91</c:v>
                </c:pt>
                <c:pt idx="77">
                  <c:v>5172.59</c:v>
                </c:pt>
                <c:pt idx="78">
                  <c:v>5164.05</c:v>
                </c:pt>
                <c:pt idx="79">
                  <c:v>5176.8500000000004</c:v>
                </c:pt>
                <c:pt idx="80">
                  <c:v>5194.54</c:v>
                </c:pt>
                <c:pt idx="81">
                  <c:v>5209.1400000000003</c:v>
                </c:pt>
                <c:pt idx="82">
                  <c:v>5189.83</c:v>
                </c:pt>
                <c:pt idx="83">
                  <c:v>5162.47</c:v>
                </c:pt>
                <c:pt idx="84">
                  <c:v>5146.67</c:v>
                </c:pt>
                <c:pt idx="85">
                  <c:v>5113.12</c:v>
                </c:pt>
                <c:pt idx="86">
                  <c:v>5113.05</c:v>
                </c:pt>
                <c:pt idx="87">
                  <c:v>5115.54</c:v>
                </c:pt>
                <c:pt idx="88">
                  <c:v>5127.67</c:v>
                </c:pt>
                <c:pt idx="89">
                  <c:v>5148.97</c:v>
                </c:pt>
                <c:pt idx="90">
                  <c:v>5232.92</c:v>
                </c:pt>
                <c:pt idx="91">
                  <c:v>5231.3599999999997</c:v>
                </c:pt>
                <c:pt idx="92">
                  <c:v>5174.1499999999996</c:v>
                </c:pt>
                <c:pt idx="93">
                  <c:v>5339.74</c:v>
                </c:pt>
                <c:pt idx="94">
                  <c:v>5378.62</c:v>
                </c:pt>
                <c:pt idx="95">
                  <c:v>5383.91</c:v>
                </c:pt>
                <c:pt idx="96">
                  <c:v>5451.18</c:v>
                </c:pt>
                <c:pt idx="97">
                  <c:v>5493.17</c:v>
                </c:pt>
                <c:pt idx="98">
                  <c:v>5547.4</c:v>
                </c:pt>
                <c:pt idx="99">
                  <c:v>5665.86</c:v>
                </c:pt>
                <c:pt idx="100">
                  <c:v>5721.08</c:v>
                </c:pt>
                <c:pt idx="101">
                  <c:v>5718.72</c:v>
                </c:pt>
                <c:pt idx="102">
                  <c:v>5795.06</c:v>
                </c:pt>
                <c:pt idx="103">
                  <c:v>5873.07</c:v>
                </c:pt>
                <c:pt idx="104">
                  <c:v>5899.91</c:v>
                </c:pt>
                <c:pt idx="105">
                  <c:v>5940.31</c:v>
                </c:pt>
                <c:pt idx="106">
                  <c:v>6100.03</c:v>
                </c:pt>
                <c:pt idx="107">
                  <c:v>6161.19</c:v>
                </c:pt>
                <c:pt idx="108">
                  <c:v>6184.9</c:v>
                </c:pt>
                <c:pt idx="109">
                  <c:v>6189</c:v>
                </c:pt>
                <c:pt idx="110">
                  <c:v>6241</c:v>
                </c:pt>
                <c:pt idx="111">
                  <c:v>6243.73</c:v>
                </c:pt>
                <c:pt idx="112">
                  <c:v>6256.36</c:v>
                </c:pt>
                <c:pt idx="113">
                  <c:v>6345.5</c:v>
                </c:pt>
                <c:pt idx="114">
                  <c:v>6400.24</c:v>
                </c:pt>
                <c:pt idx="115">
                  <c:v>6404.09</c:v>
                </c:pt>
                <c:pt idx="116">
                  <c:v>6388.8</c:v>
                </c:pt>
                <c:pt idx="117">
                  <c:v>6301.54</c:v>
                </c:pt>
                <c:pt idx="118">
                  <c:v>6247.17</c:v>
                </c:pt>
                <c:pt idx="119">
                  <c:v>6209.88</c:v>
                </c:pt>
                <c:pt idx="120">
                  <c:v>6177.51</c:v>
                </c:pt>
                <c:pt idx="121">
                  <c:v>6161.01</c:v>
                </c:pt>
                <c:pt idx="122">
                  <c:v>6164.7</c:v>
                </c:pt>
                <c:pt idx="123">
                  <c:v>6192.9</c:v>
                </c:pt>
                <c:pt idx="124">
                  <c:v>6173.47</c:v>
                </c:pt>
                <c:pt idx="125">
                  <c:v>6094.88</c:v>
                </c:pt>
                <c:pt idx="126">
                  <c:v>6032.46</c:v>
                </c:pt>
                <c:pt idx="127">
                  <c:v>6023.37</c:v>
                </c:pt>
                <c:pt idx="128">
                  <c:v>5979.02</c:v>
                </c:pt>
                <c:pt idx="129">
                  <c:v>5997.27</c:v>
                </c:pt>
                <c:pt idx="130">
                  <c:v>6009.49</c:v>
                </c:pt>
                <c:pt idx="131">
                  <c:v>5946.01</c:v>
                </c:pt>
                <c:pt idx="132">
                  <c:v>5887.57</c:v>
                </c:pt>
                <c:pt idx="133">
                  <c:v>5835.68</c:v>
                </c:pt>
                <c:pt idx="134">
                  <c:v>5843.91</c:v>
                </c:pt>
                <c:pt idx="135">
                  <c:v>5815.06</c:v>
                </c:pt>
                <c:pt idx="136">
                  <c:v>5784.36</c:v>
                </c:pt>
                <c:pt idx="137">
                  <c:v>5737.71</c:v>
                </c:pt>
                <c:pt idx="138">
                  <c:v>5733.98</c:v>
                </c:pt>
                <c:pt idx="139">
                  <c:v>5747.2</c:v>
                </c:pt>
                <c:pt idx="140">
                  <c:v>5728.85</c:v>
                </c:pt>
                <c:pt idx="141">
                  <c:v>5694.24</c:v>
                </c:pt>
                <c:pt idx="142">
                  <c:v>5713.05</c:v>
                </c:pt>
                <c:pt idx="143">
                  <c:v>5724.88</c:v>
                </c:pt>
                <c:pt idx="144">
                  <c:v>5713.27</c:v>
                </c:pt>
                <c:pt idx="145">
                  <c:v>5694.26</c:v>
                </c:pt>
                <c:pt idx="146">
                  <c:v>5662.6</c:v>
                </c:pt>
                <c:pt idx="147">
                  <c:v>5659.95</c:v>
                </c:pt>
                <c:pt idx="148">
                  <c:v>5732.39</c:v>
                </c:pt>
                <c:pt idx="149">
                  <c:v>5760.03</c:v>
                </c:pt>
                <c:pt idx="150">
                  <c:v>5769.82</c:v>
                </c:pt>
                <c:pt idx="151">
                  <c:v>5780.54</c:v>
                </c:pt>
                <c:pt idx="152">
                  <c:v>5795.43</c:v>
                </c:pt>
                <c:pt idx="153">
                  <c:v>5796.76</c:v>
                </c:pt>
                <c:pt idx="154">
                  <c:v>5748.67</c:v>
                </c:pt>
                <c:pt idx="155">
                  <c:v>5742.78</c:v>
                </c:pt>
                <c:pt idx="156">
                  <c:v>5770.39</c:v>
                </c:pt>
                <c:pt idx="157">
                  <c:v>5783.41</c:v>
                </c:pt>
                <c:pt idx="158">
                  <c:v>5763.12</c:v>
                </c:pt>
                <c:pt idx="159">
                  <c:v>5743.49</c:v>
                </c:pt>
                <c:pt idx="160">
                  <c:v>5810.15</c:v>
                </c:pt>
                <c:pt idx="161">
                  <c:v>5899.17</c:v>
                </c:pt>
                <c:pt idx="162">
                  <c:v>5874.09</c:v>
                </c:pt>
                <c:pt idx="163">
                  <c:v>5875.73</c:v>
                </c:pt>
                <c:pt idx="164">
                  <c:v>5889.48</c:v>
                </c:pt>
                <c:pt idx="165">
                  <c:v>5873.14</c:v>
                </c:pt>
                <c:pt idx="166">
                  <c:v>5813.69</c:v>
                </c:pt>
                <c:pt idx="167">
                  <c:v>5773</c:v>
                </c:pt>
                <c:pt idx="168">
                  <c:v>5780.75</c:v>
                </c:pt>
                <c:pt idx="169">
                  <c:v>5772.75</c:v>
                </c:pt>
                <c:pt idx="170">
                  <c:v>5782.24</c:v>
                </c:pt>
                <c:pt idx="171">
                  <c:v>5718.62</c:v>
                </c:pt>
                <c:pt idx="172">
                  <c:v>5710.47</c:v>
                </c:pt>
                <c:pt idx="173">
                  <c:v>5679.37</c:v>
                </c:pt>
                <c:pt idx="174">
                  <c:v>5663.02</c:v>
                </c:pt>
                <c:pt idx="175">
                  <c:v>5685.35</c:v>
                </c:pt>
                <c:pt idx="176">
                  <c:v>5548.76</c:v>
                </c:pt>
                <c:pt idx="177">
                  <c:v>5550.15</c:v>
                </c:pt>
                <c:pt idx="178">
                  <c:v>5500.53</c:v>
                </c:pt>
                <c:pt idx="179">
                  <c:v>5455.81</c:v>
                </c:pt>
                <c:pt idx="180">
                  <c:v>5415.9</c:v>
                </c:pt>
                <c:pt idx="181">
                  <c:v>5416.2</c:v>
                </c:pt>
                <c:pt idx="182">
                  <c:v>5434.18</c:v>
                </c:pt>
                <c:pt idx="183">
                  <c:v>5425.42</c:v>
                </c:pt>
                <c:pt idx="184">
                  <c:v>5431.3</c:v>
                </c:pt>
                <c:pt idx="185">
                  <c:v>5430.18</c:v>
                </c:pt>
                <c:pt idx="186">
                  <c:v>5447.42</c:v>
                </c:pt>
                <c:pt idx="187">
                  <c:v>5453.47</c:v>
                </c:pt>
                <c:pt idx="188">
                  <c:v>5453.92</c:v>
                </c:pt>
                <c:pt idx="189">
                  <c:v>5465.5</c:v>
                </c:pt>
                <c:pt idx="190">
                  <c:v>5533.13</c:v>
                </c:pt>
                <c:pt idx="191">
                  <c:v>5595.17</c:v>
                </c:pt>
                <c:pt idx="192">
                  <c:v>5602.34</c:v>
                </c:pt>
                <c:pt idx="193">
                  <c:v>5629.04</c:v>
                </c:pt>
                <c:pt idx="194">
                  <c:v>5663.34</c:v>
                </c:pt>
                <c:pt idx="195">
                  <c:v>5670.67</c:v>
                </c:pt>
                <c:pt idx="196">
                  <c:v>5640.96</c:v>
                </c:pt>
                <c:pt idx="197">
                  <c:v>5618.74</c:v>
                </c:pt>
                <c:pt idx="198">
                  <c:v>5611.39</c:v>
                </c:pt>
                <c:pt idx="199">
                  <c:v>5659.09</c:v>
                </c:pt>
                <c:pt idx="200">
                  <c:v>5695.26</c:v>
                </c:pt>
                <c:pt idx="201">
                  <c:v>5682.11</c:v>
                </c:pt>
                <c:pt idx="202">
                  <c:v>5674.45</c:v>
                </c:pt>
                <c:pt idx="203">
                  <c:v>5681.48</c:v>
                </c:pt>
                <c:pt idx="204">
                  <c:v>5694.2</c:v>
                </c:pt>
                <c:pt idx="205">
                  <c:v>5510.59</c:v>
                </c:pt>
                <c:pt idx="206">
                  <c:v>5438.02</c:v>
                </c:pt>
                <c:pt idx="207">
                  <c:v>5494.53</c:v>
                </c:pt>
                <c:pt idx="208">
                  <c:v>5570.17</c:v>
                </c:pt>
                <c:pt idx="209">
                  <c:v>5602.3</c:v>
                </c:pt>
                <c:pt idx="210">
                  <c:v>5813.64</c:v>
                </c:pt>
                <c:pt idx="211">
                  <c:v>5849.86</c:v>
                </c:pt>
                <c:pt idx="212">
                  <c:v>6047.95</c:v>
                </c:pt>
                <c:pt idx="213">
                  <c:v>6185.54</c:v>
                </c:pt>
                <c:pt idx="214">
                  <c:v>6231.77</c:v>
                </c:pt>
                <c:pt idx="215">
                  <c:v>6474.56</c:v>
                </c:pt>
                <c:pt idx="216">
                  <c:v>6663.97</c:v>
                </c:pt>
                <c:pt idx="217">
                  <c:v>6699.8</c:v>
                </c:pt>
                <c:pt idx="218">
                  <c:v>6696.59</c:v>
                </c:pt>
                <c:pt idx="219">
                  <c:v>6624.27</c:v>
                </c:pt>
                <c:pt idx="220">
                  <c:v>6110.81</c:v>
                </c:pt>
                <c:pt idx="221">
                  <c:v>5947.65</c:v>
                </c:pt>
                <c:pt idx="222">
                  <c:v>5833.05</c:v>
                </c:pt>
                <c:pt idx="223">
                  <c:v>5610.15</c:v>
                </c:pt>
                <c:pt idx="224">
                  <c:v>5591.4</c:v>
                </c:pt>
                <c:pt idx="225">
                  <c:v>5583.75</c:v>
                </c:pt>
                <c:pt idx="226">
                  <c:v>5590.83</c:v>
                </c:pt>
                <c:pt idx="227">
                  <c:v>5585.53</c:v>
                </c:pt>
                <c:pt idx="228">
                  <c:v>5547.81</c:v>
                </c:pt>
                <c:pt idx="229">
                  <c:v>5478.89</c:v>
                </c:pt>
                <c:pt idx="230">
                  <c:v>5457.06</c:v>
                </c:pt>
                <c:pt idx="231">
                  <c:v>5428.44</c:v>
                </c:pt>
                <c:pt idx="232">
                  <c:v>5413.9</c:v>
                </c:pt>
                <c:pt idx="233">
                  <c:v>5415.67</c:v>
                </c:pt>
                <c:pt idx="234">
                  <c:v>5422.42</c:v>
                </c:pt>
                <c:pt idx="235">
                  <c:v>5427.11</c:v>
                </c:pt>
                <c:pt idx="236">
                  <c:v>5422.25</c:v>
                </c:pt>
                <c:pt idx="237">
                  <c:v>5395.21</c:v>
                </c:pt>
                <c:pt idx="238">
                  <c:v>5382.66</c:v>
                </c:pt>
                <c:pt idx="239">
                  <c:v>5418.02</c:v>
                </c:pt>
                <c:pt idx="240">
                  <c:v>5418.82</c:v>
                </c:pt>
                <c:pt idx="241">
                  <c:v>5420.94</c:v>
                </c:pt>
                <c:pt idx="242">
                  <c:v>5410.29</c:v>
                </c:pt>
                <c:pt idx="243">
                  <c:v>5302.61</c:v>
                </c:pt>
                <c:pt idx="244">
                  <c:v>5209</c:v>
                </c:pt>
                <c:pt idx="245">
                  <c:v>5187.62</c:v>
                </c:pt>
                <c:pt idx="246">
                  <c:v>5192.62</c:v>
                </c:pt>
                <c:pt idx="247">
                  <c:v>5189.43</c:v>
                </c:pt>
                <c:pt idx="248">
                  <c:v>5093.97</c:v>
                </c:pt>
                <c:pt idx="249">
                  <c:v>5067.1499999999996</c:v>
                </c:pt>
                <c:pt idx="250">
                  <c:v>5045.9399999999996</c:v>
                </c:pt>
                <c:pt idx="251">
                  <c:v>5052.78</c:v>
                </c:pt>
                <c:pt idx="252">
                  <c:v>5071.37</c:v>
                </c:pt>
                <c:pt idx="253">
                  <c:v>4998.88</c:v>
                </c:pt>
                <c:pt idx="254">
                  <c:v>5001.8100000000004</c:v>
                </c:pt>
                <c:pt idx="255">
                  <c:v>4996.97</c:v>
                </c:pt>
                <c:pt idx="256">
                  <c:v>5003.08</c:v>
                </c:pt>
                <c:pt idx="257">
                  <c:v>4997.05</c:v>
                </c:pt>
                <c:pt idx="258">
                  <c:v>5002.58</c:v>
                </c:pt>
                <c:pt idx="259">
                  <c:v>4946.21</c:v>
                </c:pt>
                <c:pt idx="260">
                  <c:v>4958.32</c:v>
                </c:pt>
                <c:pt idx="261">
                  <c:v>4997.46</c:v>
                </c:pt>
                <c:pt idx="262">
                  <c:v>5023.5</c:v>
                </c:pt>
                <c:pt idx="263">
                  <c:v>4969.1099999999997</c:v>
                </c:pt>
                <c:pt idx="264">
                  <c:v>5014.13</c:v>
                </c:pt>
                <c:pt idx="265">
                  <c:v>5017.51</c:v>
                </c:pt>
                <c:pt idx="266">
                  <c:v>4916.16</c:v>
                </c:pt>
                <c:pt idx="267">
                  <c:v>4921.67</c:v>
                </c:pt>
                <c:pt idx="268">
                  <c:v>4926.42</c:v>
                </c:pt>
                <c:pt idx="269">
                  <c:v>4918.9399999999996</c:v>
                </c:pt>
                <c:pt idx="270">
                  <c:v>4908.8100000000004</c:v>
                </c:pt>
                <c:pt idx="271">
                  <c:v>4913.49</c:v>
                </c:pt>
                <c:pt idx="272">
                  <c:v>4896.58</c:v>
                </c:pt>
                <c:pt idx="273">
                  <c:v>4821.78</c:v>
                </c:pt>
                <c:pt idx="274">
                  <c:v>4794.66</c:v>
                </c:pt>
                <c:pt idx="275">
                  <c:v>4716.58</c:v>
                </c:pt>
                <c:pt idx="276">
                  <c:v>4595.13</c:v>
                </c:pt>
                <c:pt idx="277">
                  <c:v>4595.13</c:v>
                </c:pt>
                <c:pt idx="278">
                  <c:v>4595.13</c:v>
                </c:pt>
                <c:pt idx="279">
                  <c:v>4594.57</c:v>
                </c:pt>
                <c:pt idx="280">
                  <c:v>4594.57</c:v>
                </c:pt>
                <c:pt idx="281">
                  <c:v>4594.01</c:v>
                </c:pt>
                <c:pt idx="282">
                  <c:v>4594.01</c:v>
                </c:pt>
                <c:pt idx="283">
                  <c:v>4594.01</c:v>
                </c:pt>
                <c:pt idx="284">
                  <c:v>4594.01</c:v>
                </c:pt>
                <c:pt idx="285">
                  <c:v>4593.87</c:v>
                </c:pt>
                <c:pt idx="286">
                  <c:v>4592.53</c:v>
                </c:pt>
                <c:pt idx="287">
                  <c:v>4590.5200000000004</c:v>
                </c:pt>
                <c:pt idx="288">
                  <c:v>4587.95</c:v>
                </c:pt>
                <c:pt idx="289">
                  <c:v>4586.76</c:v>
                </c:pt>
                <c:pt idx="290">
                  <c:v>4590.59</c:v>
                </c:pt>
                <c:pt idx="291">
                  <c:v>4583.49</c:v>
                </c:pt>
                <c:pt idx="292">
                  <c:v>4587.4799999999996</c:v>
                </c:pt>
                <c:pt idx="293">
                  <c:v>4598.3599999999997</c:v>
                </c:pt>
                <c:pt idx="294">
                  <c:v>4609.4799999999996</c:v>
                </c:pt>
                <c:pt idx="295">
                  <c:v>4611.5</c:v>
                </c:pt>
                <c:pt idx="296">
                  <c:v>4609.79</c:v>
                </c:pt>
                <c:pt idx="297">
                  <c:v>4632.29</c:v>
                </c:pt>
                <c:pt idx="298">
                  <c:v>4655.6000000000004</c:v>
                </c:pt>
                <c:pt idx="299">
                  <c:v>4691.93</c:v>
                </c:pt>
                <c:pt idx="300">
                  <c:v>4706.95</c:v>
                </c:pt>
                <c:pt idx="301">
                  <c:v>4699.17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9E-45EB-B377-1F74136F7C72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Myspic普钢绝对价格指数：冷板（日）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44237</c:v>
                </c:pt>
                <c:pt idx="277">
                  <c:v>44236</c:v>
                </c:pt>
                <c:pt idx="278">
                  <c:v>44235</c:v>
                </c:pt>
                <c:pt idx="279">
                  <c:v>44234</c:v>
                </c:pt>
                <c:pt idx="280">
                  <c:v>44232</c:v>
                </c:pt>
                <c:pt idx="281">
                  <c:v>44231</c:v>
                </c:pt>
                <c:pt idx="282">
                  <c:v>44230</c:v>
                </c:pt>
                <c:pt idx="283">
                  <c:v>44229</c:v>
                </c:pt>
                <c:pt idx="284">
                  <c:v>44228</c:v>
                </c:pt>
                <c:pt idx="285">
                  <c:v>44225</c:v>
                </c:pt>
                <c:pt idx="286">
                  <c:v>44224</c:v>
                </c:pt>
                <c:pt idx="287">
                  <c:v>44223</c:v>
                </c:pt>
                <c:pt idx="288">
                  <c:v>44222</c:v>
                </c:pt>
                <c:pt idx="289">
                  <c:v>44221</c:v>
                </c:pt>
                <c:pt idx="290">
                  <c:v>44218</c:v>
                </c:pt>
                <c:pt idx="291">
                  <c:v>44217</c:v>
                </c:pt>
                <c:pt idx="292">
                  <c:v>44216</c:v>
                </c:pt>
                <c:pt idx="293">
                  <c:v>44215</c:v>
                </c:pt>
                <c:pt idx="294">
                  <c:v>44214</c:v>
                </c:pt>
                <c:pt idx="295">
                  <c:v>44211</c:v>
                </c:pt>
                <c:pt idx="296">
                  <c:v>44210</c:v>
                </c:pt>
                <c:pt idx="297">
                  <c:v>44209</c:v>
                </c:pt>
                <c:pt idx="298">
                  <c:v>44208</c:v>
                </c:pt>
                <c:pt idx="299">
                  <c:v>44207</c:v>
                </c:pt>
                <c:pt idx="300">
                  <c:v>44204</c:v>
                </c:pt>
                <c:pt idx="301">
                  <c:v>44203</c:v>
                </c:pt>
              </c:numCache>
            </c:numRef>
          </c:cat>
          <c:val>
            <c:numRef>
              <c:f>导出数据!$E$3:$E$304</c:f>
              <c:numCache>
                <c:formatCode>General</c:formatCode>
                <c:ptCount val="302"/>
                <c:pt idx="0">
                  <c:v>5577.53</c:v>
                </c:pt>
                <c:pt idx="1">
                  <c:v>5566.4</c:v>
                </c:pt>
                <c:pt idx="2">
                  <c:v>5569.23</c:v>
                </c:pt>
                <c:pt idx="3">
                  <c:v>5559.38</c:v>
                </c:pt>
                <c:pt idx="4">
                  <c:v>5542.12</c:v>
                </c:pt>
                <c:pt idx="5">
                  <c:v>5533.89</c:v>
                </c:pt>
                <c:pt idx="6">
                  <c:v>5517.19</c:v>
                </c:pt>
                <c:pt idx="7">
                  <c:v>5512.03</c:v>
                </c:pt>
                <c:pt idx="8">
                  <c:v>5545.47</c:v>
                </c:pt>
                <c:pt idx="9">
                  <c:v>5587.08</c:v>
                </c:pt>
                <c:pt idx="10">
                  <c:v>5596.4</c:v>
                </c:pt>
                <c:pt idx="11">
                  <c:v>5638.63</c:v>
                </c:pt>
                <c:pt idx="12">
                  <c:v>5664.11</c:v>
                </c:pt>
                <c:pt idx="13">
                  <c:v>5691.7</c:v>
                </c:pt>
                <c:pt idx="14">
                  <c:v>5589.59</c:v>
                </c:pt>
                <c:pt idx="15">
                  <c:v>5570.47</c:v>
                </c:pt>
                <c:pt idx="16">
                  <c:v>5540.29</c:v>
                </c:pt>
                <c:pt idx="17">
                  <c:v>5511.43</c:v>
                </c:pt>
                <c:pt idx="18">
                  <c:v>5481.55</c:v>
                </c:pt>
                <c:pt idx="19">
                  <c:v>5472.91</c:v>
                </c:pt>
                <c:pt idx="20">
                  <c:v>5504.34</c:v>
                </c:pt>
                <c:pt idx="21">
                  <c:v>5530.05</c:v>
                </c:pt>
                <c:pt idx="22">
                  <c:v>5531.6</c:v>
                </c:pt>
                <c:pt idx="23">
                  <c:v>5529.21</c:v>
                </c:pt>
                <c:pt idx="24">
                  <c:v>5505.09</c:v>
                </c:pt>
                <c:pt idx="25">
                  <c:v>5507.92</c:v>
                </c:pt>
                <c:pt idx="26">
                  <c:v>5511.63</c:v>
                </c:pt>
                <c:pt idx="27">
                  <c:v>5519.44</c:v>
                </c:pt>
                <c:pt idx="28">
                  <c:v>5547.72</c:v>
                </c:pt>
                <c:pt idx="29">
                  <c:v>5560.31</c:v>
                </c:pt>
                <c:pt idx="30">
                  <c:v>5531.29</c:v>
                </c:pt>
                <c:pt idx="31">
                  <c:v>5534.54</c:v>
                </c:pt>
                <c:pt idx="32">
                  <c:v>5518.44</c:v>
                </c:pt>
                <c:pt idx="33">
                  <c:v>5452.5</c:v>
                </c:pt>
                <c:pt idx="34">
                  <c:v>5399.03</c:v>
                </c:pt>
                <c:pt idx="35">
                  <c:v>5399.03</c:v>
                </c:pt>
                <c:pt idx="36">
                  <c:v>5399.03</c:v>
                </c:pt>
                <c:pt idx="37">
                  <c:v>5399.03</c:v>
                </c:pt>
                <c:pt idx="38">
                  <c:v>5401.75</c:v>
                </c:pt>
                <c:pt idx="39">
                  <c:v>5399.91</c:v>
                </c:pt>
                <c:pt idx="40">
                  <c:v>5402.63</c:v>
                </c:pt>
                <c:pt idx="41">
                  <c:v>5398.39</c:v>
                </c:pt>
                <c:pt idx="42">
                  <c:v>5395.81</c:v>
                </c:pt>
                <c:pt idx="43">
                  <c:v>5394.1</c:v>
                </c:pt>
                <c:pt idx="44">
                  <c:v>5383.33</c:v>
                </c:pt>
                <c:pt idx="45">
                  <c:v>5397.16</c:v>
                </c:pt>
                <c:pt idx="46">
                  <c:v>5412.78</c:v>
                </c:pt>
                <c:pt idx="47">
                  <c:v>5412.83</c:v>
                </c:pt>
                <c:pt idx="48">
                  <c:v>5399.12</c:v>
                </c:pt>
                <c:pt idx="49">
                  <c:v>5387.59</c:v>
                </c:pt>
                <c:pt idx="50">
                  <c:v>5390.46</c:v>
                </c:pt>
                <c:pt idx="51">
                  <c:v>5388.03</c:v>
                </c:pt>
                <c:pt idx="52">
                  <c:v>5385.68</c:v>
                </c:pt>
                <c:pt idx="53">
                  <c:v>5381.71</c:v>
                </c:pt>
                <c:pt idx="54">
                  <c:v>5370.12</c:v>
                </c:pt>
                <c:pt idx="55">
                  <c:v>5364.52</c:v>
                </c:pt>
                <c:pt idx="56">
                  <c:v>5367.69</c:v>
                </c:pt>
                <c:pt idx="57">
                  <c:v>5369.62</c:v>
                </c:pt>
                <c:pt idx="58">
                  <c:v>5372.59</c:v>
                </c:pt>
                <c:pt idx="59">
                  <c:v>5391.28</c:v>
                </c:pt>
                <c:pt idx="60">
                  <c:v>5419.76</c:v>
                </c:pt>
                <c:pt idx="61">
                  <c:v>5420.12</c:v>
                </c:pt>
                <c:pt idx="62">
                  <c:v>5429.16</c:v>
                </c:pt>
                <c:pt idx="63">
                  <c:v>5443.59</c:v>
                </c:pt>
                <c:pt idx="64">
                  <c:v>5459.9</c:v>
                </c:pt>
                <c:pt idx="65">
                  <c:v>5444.97</c:v>
                </c:pt>
                <c:pt idx="66">
                  <c:v>5431.93</c:v>
                </c:pt>
                <c:pt idx="67">
                  <c:v>5428.61</c:v>
                </c:pt>
                <c:pt idx="68">
                  <c:v>5421.22</c:v>
                </c:pt>
                <c:pt idx="69">
                  <c:v>5405.94</c:v>
                </c:pt>
                <c:pt idx="70">
                  <c:v>5404.03</c:v>
                </c:pt>
                <c:pt idx="71">
                  <c:v>5411.32</c:v>
                </c:pt>
                <c:pt idx="72">
                  <c:v>5433.81</c:v>
                </c:pt>
                <c:pt idx="73">
                  <c:v>5426.99</c:v>
                </c:pt>
                <c:pt idx="74">
                  <c:v>5437.38</c:v>
                </c:pt>
                <c:pt idx="75">
                  <c:v>5430.28</c:v>
                </c:pt>
                <c:pt idx="76">
                  <c:v>5421.78</c:v>
                </c:pt>
                <c:pt idx="77">
                  <c:v>5416.86</c:v>
                </c:pt>
                <c:pt idx="78">
                  <c:v>5412.17</c:v>
                </c:pt>
                <c:pt idx="79">
                  <c:v>5424.93</c:v>
                </c:pt>
                <c:pt idx="80">
                  <c:v>5448.92</c:v>
                </c:pt>
                <c:pt idx="81">
                  <c:v>5475.94</c:v>
                </c:pt>
                <c:pt idx="82">
                  <c:v>5468.21</c:v>
                </c:pt>
                <c:pt idx="83">
                  <c:v>5422.55</c:v>
                </c:pt>
                <c:pt idx="84">
                  <c:v>5439.26</c:v>
                </c:pt>
                <c:pt idx="85">
                  <c:v>5437.76</c:v>
                </c:pt>
                <c:pt idx="86">
                  <c:v>5504.83</c:v>
                </c:pt>
                <c:pt idx="87">
                  <c:v>5556.53</c:v>
                </c:pt>
                <c:pt idx="88">
                  <c:v>5595.15</c:v>
                </c:pt>
                <c:pt idx="89">
                  <c:v>5624.74</c:v>
                </c:pt>
                <c:pt idx="90">
                  <c:v>5721.62</c:v>
                </c:pt>
                <c:pt idx="91">
                  <c:v>5710.24</c:v>
                </c:pt>
                <c:pt idx="92">
                  <c:v>5685.79</c:v>
                </c:pt>
                <c:pt idx="93">
                  <c:v>5838.22</c:v>
                </c:pt>
                <c:pt idx="94">
                  <c:v>5874.85</c:v>
                </c:pt>
                <c:pt idx="95">
                  <c:v>5903.84</c:v>
                </c:pt>
                <c:pt idx="96">
                  <c:v>5968.07</c:v>
                </c:pt>
                <c:pt idx="97">
                  <c:v>6008.04</c:v>
                </c:pt>
                <c:pt idx="98">
                  <c:v>6053.97</c:v>
                </c:pt>
                <c:pt idx="99">
                  <c:v>6124.92</c:v>
                </c:pt>
                <c:pt idx="100">
                  <c:v>6153.63</c:v>
                </c:pt>
                <c:pt idx="101">
                  <c:v>6136.87</c:v>
                </c:pt>
                <c:pt idx="102">
                  <c:v>6248.51</c:v>
                </c:pt>
                <c:pt idx="103">
                  <c:v>6316.46</c:v>
                </c:pt>
                <c:pt idx="104">
                  <c:v>6341.5</c:v>
                </c:pt>
                <c:pt idx="105">
                  <c:v>6374.04</c:v>
                </c:pt>
                <c:pt idx="106">
                  <c:v>6414.33</c:v>
                </c:pt>
                <c:pt idx="107">
                  <c:v>6436</c:v>
                </c:pt>
                <c:pt idx="108">
                  <c:v>6457.38</c:v>
                </c:pt>
                <c:pt idx="109">
                  <c:v>6458.53</c:v>
                </c:pt>
                <c:pt idx="110">
                  <c:v>6475.36</c:v>
                </c:pt>
                <c:pt idx="111">
                  <c:v>6477.56</c:v>
                </c:pt>
                <c:pt idx="112">
                  <c:v>6481.93</c:v>
                </c:pt>
                <c:pt idx="113">
                  <c:v>6497.36</c:v>
                </c:pt>
                <c:pt idx="114">
                  <c:v>6515.27</c:v>
                </c:pt>
                <c:pt idx="115">
                  <c:v>6517.79</c:v>
                </c:pt>
                <c:pt idx="116">
                  <c:v>6507.79</c:v>
                </c:pt>
                <c:pt idx="117">
                  <c:v>6444.28</c:v>
                </c:pt>
                <c:pt idx="118">
                  <c:v>6442.22</c:v>
                </c:pt>
                <c:pt idx="119">
                  <c:v>6438.13</c:v>
                </c:pt>
                <c:pt idx="120">
                  <c:v>6433.35</c:v>
                </c:pt>
                <c:pt idx="121">
                  <c:v>6430.07</c:v>
                </c:pt>
                <c:pt idx="122">
                  <c:v>6434.46</c:v>
                </c:pt>
                <c:pt idx="123">
                  <c:v>6450.2</c:v>
                </c:pt>
                <c:pt idx="124">
                  <c:v>6449.99</c:v>
                </c:pt>
                <c:pt idx="125">
                  <c:v>6451.3</c:v>
                </c:pt>
                <c:pt idx="126">
                  <c:v>6455.24</c:v>
                </c:pt>
                <c:pt idx="127">
                  <c:v>6465.17</c:v>
                </c:pt>
                <c:pt idx="128">
                  <c:v>6451.91</c:v>
                </c:pt>
                <c:pt idx="129">
                  <c:v>6466.26</c:v>
                </c:pt>
                <c:pt idx="130">
                  <c:v>6487.97</c:v>
                </c:pt>
                <c:pt idx="131">
                  <c:v>6483.58</c:v>
                </c:pt>
                <c:pt idx="132">
                  <c:v>6467.03</c:v>
                </c:pt>
                <c:pt idx="133">
                  <c:v>6466.8</c:v>
                </c:pt>
                <c:pt idx="134">
                  <c:v>6468.52</c:v>
                </c:pt>
                <c:pt idx="135">
                  <c:v>6459.08</c:v>
                </c:pt>
                <c:pt idx="136">
                  <c:v>6462</c:v>
                </c:pt>
                <c:pt idx="137">
                  <c:v>6427.09</c:v>
                </c:pt>
                <c:pt idx="138">
                  <c:v>6430.87</c:v>
                </c:pt>
                <c:pt idx="139">
                  <c:v>6445.28</c:v>
                </c:pt>
                <c:pt idx="140">
                  <c:v>6439.73</c:v>
                </c:pt>
                <c:pt idx="141">
                  <c:v>6419.61</c:v>
                </c:pt>
                <c:pt idx="142">
                  <c:v>6432.76</c:v>
                </c:pt>
                <c:pt idx="143">
                  <c:v>6439.84</c:v>
                </c:pt>
                <c:pt idx="144">
                  <c:v>6438.45</c:v>
                </c:pt>
                <c:pt idx="145">
                  <c:v>6421.1</c:v>
                </c:pt>
                <c:pt idx="146">
                  <c:v>6397.17</c:v>
                </c:pt>
                <c:pt idx="147">
                  <c:v>6402.88</c:v>
                </c:pt>
                <c:pt idx="148">
                  <c:v>6438.1</c:v>
                </c:pt>
                <c:pt idx="149">
                  <c:v>6454.63</c:v>
                </c:pt>
                <c:pt idx="150">
                  <c:v>6456.35</c:v>
                </c:pt>
                <c:pt idx="151">
                  <c:v>6440.12</c:v>
                </c:pt>
                <c:pt idx="152">
                  <c:v>6464.6</c:v>
                </c:pt>
                <c:pt idx="153">
                  <c:v>6474.98</c:v>
                </c:pt>
                <c:pt idx="154">
                  <c:v>6449.8</c:v>
                </c:pt>
                <c:pt idx="155">
                  <c:v>6436.57</c:v>
                </c:pt>
                <c:pt idx="156">
                  <c:v>6455.97</c:v>
                </c:pt>
                <c:pt idx="157">
                  <c:v>6468.16</c:v>
                </c:pt>
                <c:pt idx="158">
                  <c:v>6443.69</c:v>
                </c:pt>
                <c:pt idx="159">
                  <c:v>6434.39</c:v>
                </c:pt>
                <c:pt idx="160">
                  <c:v>6476.8</c:v>
                </c:pt>
                <c:pt idx="161">
                  <c:v>6534.58</c:v>
                </c:pt>
                <c:pt idx="162">
                  <c:v>6478.33</c:v>
                </c:pt>
                <c:pt idx="163">
                  <c:v>6480.4</c:v>
                </c:pt>
                <c:pt idx="164">
                  <c:v>6487.08</c:v>
                </c:pt>
                <c:pt idx="165">
                  <c:v>6462.56</c:v>
                </c:pt>
                <c:pt idx="166">
                  <c:v>6446.74</c:v>
                </c:pt>
                <c:pt idx="167">
                  <c:v>6439.87</c:v>
                </c:pt>
                <c:pt idx="168">
                  <c:v>6452.87</c:v>
                </c:pt>
                <c:pt idx="169">
                  <c:v>6450.16</c:v>
                </c:pt>
                <c:pt idx="170">
                  <c:v>6473.46</c:v>
                </c:pt>
                <c:pt idx="171">
                  <c:v>6435.58</c:v>
                </c:pt>
                <c:pt idx="172">
                  <c:v>6434.14</c:v>
                </c:pt>
                <c:pt idx="173">
                  <c:v>6414.48</c:v>
                </c:pt>
                <c:pt idx="174">
                  <c:v>6362.94</c:v>
                </c:pt>
                <c:pt idx="175">
                  <c:v>6375.72</c:v>
                </c:pt>
                <c:pt idx="176">
                  <c:v>6209.56</c:v>
                </c:pt>
                <c:pt idx="177">
                  <c:v>6202.79</c:v>
                </c:pt>
                <c:pt idx="178">
                  <c:v>6151.83</c:v>
                </c:pt>
                <c:pt idx="179">
                  <c:v>6088.99</c:v>
                </c:pt>
                <c:pt idx="180">
                  <c:v>6049.97</c:v>
                </c:pt>
                <c:pt idx="181">
                  <c:v>6042.65</c:v>
                </c:pt>
                <c:pt idx="182">
                  <c:v>6056.32</c:v>
                </c:pt>
                <c:pt idx="183">
                  <c:v>6055.53</c:v>
                </c:pt>
                <c:pt idx="184">
                  <c:v>6055.42</c:v>
                </c:pt>
                <c:pt idx="185">
                  <c:v>6049.38</c:v>
                </c:pt>
                <c:pt idx="186">
                  <c:v>6062.77</c:v>
                </c:pt>
                <c:pt idx="187">
                  <c:v>6068.36</c:v>
                </c:pt>
                <c:pt idx="188">
                  <c:v>6069.16</c:v>
                </c:pt>
                <c:pt idx="189">
                  <c:v>6076.91</c:v>
                </c:pt>
                <c:pt idx="190">
                  <c:v>6138.57</c:v>
                </c:pt>
                <c:pt idx="191">
                  <c:v>6180.89</c:v>
                </c:pt>
                <c:pt idx="192">
                  <c:v>6168.83</c:v>
                </c:pt>
                <c:pt idx="193">
                  <c:v>6187.26</c:v>
                </c:pt>
                <c:pt idx="194">
                  <c:v>6211.97</c:v>
                </c:pt>
                <c:pt idx="195">
                  <c:v>6225.75</c:v>
                </c:pt>
                <c:pt idx="196">
                  <c:v>6212.74</c:v>
                </c:pt>
                <c:pt idx="197">
                  <c:v>6197.78</c:v>
                </c:pt>
                <c:pt idx="198">
                  <c:v>6197.53</c:v>
                </c:pt>
                <c:pt idx="199">
                  <c:v>6229.67</c:v>
                </c:pt>
                <c:pt idx="200">
                  <c:v>6279.44</c:v>
                </c:pt>
                <c:pt idx="201">
                  <c:v>6281.55</c:v>
                </c:pt>
                <c:pt idx="202">
                  <c:v>6277.35</c:v>
                </c:pt>
                <c:pt idx="203">
                  <c:v>6265.18</c:v>
                </c:pt>
                <c:pt idx="204">
                  <c:v>6279.7</c:v>
                </c:pt>
                <c:pt idx="205">
                  <c:v>6136.35</c:v>
                </c:pt>
                <c:pt idx="206">
                  <c:v>6029.47</c:v>
                </c:pt>
                <c:pt idx="207">
                  <c:v>6091.54</c:v>
                </c:pt>
                <c:pt idx="208">
                  <c:v>6154.66</c:v>
                </c:pt>
                <c:pt idx="209">
                  <c:v>6181.85</c:v>
                </c:pt>
                <c:pt idx="210">
                  <c:v>6381.26</c:v>
                </c:pt>
                <c:pt idx="211">
                  <c:v>6332.57</c:v>
                </c:pt>
                <c:pt idx="212">
                  <c:v>6625.57</c:v>
                </c:pt>
                <c:pt idx="213">
                  <c:v>6801.65</c:v>
                </c:pt>
                <c:pt idx="214">
                  <c:v>6832.05</c:v>
                </c:pt>
                <c:pt idx="215">
                  <c:v>7015.9</c:v>
                </c:pt>
                <c:pt idx="216">
                  <c:v>7246.59</c:v>
                </c:pt>
                <c:pt idx="217">
                  <c:v>7215.49</c:v>
                </c:pt>
                <c:pt idx="218">
                  <c:v>7079.12</c:v>
                </c:pt>
                <c:pt idx="219">
                  <c:v>7048.49</c:v>
                </c:pt>
                <c:pt idx="220">
                  <c:v>6590.92</c:v>
                </c:pt>
                <c:pt idx="221">
                  <c:v>6448.59</c:v>
                </c:pt>
                <c:pt idx="222">
                  <c:v>6361.4</c:v>
                </c:pt>
                <c:pt idx="223">
                  <c:v>6181.88</c:v>
                </c:pt>
                <c:pt idx="224">
                  <c:v>6178.7</c:v>
                </c:pt>
                <c:pt idx="225">
                  <c:v>6162.58</c:v>
                </c:pt>
                <c:pt idx="226">
                  <c:v>6168.9</c:v>
                </c:pt>
                <c:pt idx="227">
                  <c:v>6147.95</c:v>
                </c:pt>
                <c:pt idx="228">
                  <c:v>6093.82</c:v>
                </c:pt>
                <c:pt idx="229">
                  <c:v>6008.93</c:v>
                </c:pt>
                <c:pt idx="230">
                  <c:v>5997.47</c:v>
                </c:pt>
                <c:pt idx="231">
                  <c:v>5955.82</c:v>
                </c:pt>
                <c:pt idx="232">
                  <c:v>5958.52</c:v>
                </c:pt>
                <c:pt idx="233">
                  <c:v>5972.11</c:v>
                </c:pt>
                <c:pt idx="234">
                  <c:v>5987.15</c:v>
                </c:pt>
                <c:pt idx="235">
                  <c:v>6004.14</c:v>
                </c:pt>
                <c:pt idx="236">
                  <c:v>5995.86</c:v>
                </c:pt>
                <c:pt idx="237">
                  <c:v>5962.39</c:v>
                </c:pt>
                <c:pt idx="238">
                  <c:v>5950.71</c:v>
                </c:pt>
                <c:pt idx="239">
                  <c:v>6002.53</c:v>
                </c:pt>
                <c:pt idx="240">
                  <c:v>6023.43</c:v>
                </c:pt>
                <c:pt idx="241">
                  <c:v>6035.25</c:v>
                </c:pt>
                <c:pt idx="242">
                  <c:v>6004.93</c:v>
                </c:pt>
                <c:pt idx="243">
                  <c:v>5899.42</c:v>
                </c:pt>
                <c:pt idx="244">
                  <c:v>5815.49</c:v>
                </c:pt>
                <c:pt idx="245">
                  <c:v>5793.84</c:v>
                </c:pt>
                <c:pt idx="246">
                  <c:v>5784.09</c:v>
                </c:pt>
                <c:pt idx="247">
                  <c:v>5763.45</c:v>
                </c:pt>
                <c:pt idx="248">
                  <c:v>5687.31</c:v>
                </c:pt>
                <c:pt idx="249">
                  <c:v>5691.49</c:v>
                </c:pt>
                <c:pt idx="250">
                  <c:v>5679.75</c:v>
                </c:pt>
                <c:pt idx="251">
                  <c:v>5684.96</c:v>
                </c:pt>
                <c:pt idx="252">
                  <c:v>5692.57</c:v>
                </c:pt>
                <c:pt idx="253">
                  <c:v>5625.8</c:v>
                </c:pt>
                <c:pt idx="254">
                  <c:v>5623.61</c:v>
                </c:pt>
                <c:pt idx="255">
                  <c:v>5621.3</c:v>
                </c:pt>
                <c:pt idx="256">
                  <c:v>5630.78</c:v>
                </c:pt>
                <c:pt idx="257">
                  <c:v>5653.9</c:v>
                </c:pt>
                <c:pt idx="258">
                  <c:v>5656.17</c:v>
                </c:pt>
                <c:pt idx="259">
                  <c:v>5610.25</c:v>
                </c:pt>
                <c:pt idx="260">
                  <c:v>5629.01</c:v>
                </c:pt>
                <c:pt idx="261">
                  <c:v>5671.06</c:v>
                </c:pt>
                <c:pt idx="262">
                  <c:v>5687.8</c:v>
                </c:pt>
                <c:pt idx="263">
                  <c:v>5645.38</c:v>
                </c:pt>
                <c:pt idx="264">
                  <c:v>5702.43</c:v>
                </c:pt>
                <c:pt idx="265">
                  <c:v>5704.32</c:v>
                </c:pt>
                <c:pt idx="266">
                  <c:v>5617.47</c:v>
                </c:pt>
                <c:pt idx="267">
                  <c:v>5623.02</c:v>
                </c:pt>
                <c:pt idx="268">
                  <c:v>5626.32</c:v>
                </c:pt>
                <c:pt idx="269">
                  <c:v>5610.85</c:v>
                </c:pt>
                <c:pt idx="270">
                  <c:v>5592.17</c:v>
                </c:pt>
                <c:pt idx="271">
                  <c:v>5594.29</c:v>
                </c:pt>
                <c:pt idx="272">
                  <c:v>5572.66</c:v>
                </c:pt>
                <c:pt idx="273">
                  <c:v>5442.27</c:v>
                </c:pt>
                <c:pt idx="274">
                  <c:v>5433.89</c:v>
                </c:pt>
                <c:pt idx="275">
                  <c:v>5353.78</c:v>
                </c:pt>
                <c:pt idx="276">
                  <c:v>5303.55</c:v>
                </c:pt>
                <c:pt idx="277">
                  <c:v>5303.55</c:v>
                </c:pt>
                <c:pt idx="278">
                  <c:v>5303.55</c:v>
                </c:pt>
                <c:pt idx="279">
                  <c:v>5303.55</c:v>
                </c:pt>
                <c:pt idx="280">
                  <c:v>5303.55</c:v>
                </c:pt>
                <c:pt idx="281">
                  <c:v>5303.55</c:v>
                </c:pt>
                <c:pt idx="282">
                  <c:v>5309.45</c:v>
                </c:pt>
                <c:pt idx="283">
                  <c:v>5316.24</c:v>
                </c:pt>
                <c:pt idx="284">
                  <c:v>5318.94</c:v>
                </c:pt>
                <c:pt idx="285">
                  <c:v>5319.44</c:v>
                </c:pt>
                <c:pt idx="286">
                  <c:v>5328.01</c:v>
                </c:pt>
                <c:pt idx="287">
                  <c:v>5326.66</c:v>
                </c:pt>
                <c:pt idx="288">
                  <c:v>5302.2</c:v>
                </c:pt>
                <c:pt idx="289">
                  <c:v>5267.64</c:v>
                </c:pt>
                <c:pt idx="290">
                  <c:v>5271.12</c:v>
                </c:pt>
                <c:pt idx="291">
                  <c:v>5272.51</c:v>
                </c:pt>
                <c:pt idx="292">
                  <c:v>5299.43</c:v>
                </c:pt>
                <c:pt idx="293">
                  <c:v>5329.11</c:v>
                </c:pt>
                <c:pt idx="294">
                  <c:v>5357.79</c:v>
                </c:pt>
                <c:pt idx="295">
                  <c:v>5379.25</c:v>
                </c:pt>
                <c:pt idx="296">
                  <c:v>5399.19</c:v>
                </c:pt>
                <c:pt idx="297">
                  <c:v>5440.29</c:v>
                </c:pt>
                <c:pt idx="298">
                  <c:v>5497.8</c:v>
                </c:pt>
                <c:pt idx="299">
                  <c:v>5544.64</c:v>
                </c:pt>
                <c:pt idx="300">
                  <c:v>5600.17</c:v>
                </c:pt>
                <c:pt idx="301">
                  <c:v>5595.62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9E-45EB-B377-1F74136F7C72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Myspic普钢绝对价格指数：热卷（日）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44237</c:v>
                </c:pt>
                <c:pt idx="277">
                  <c:v>44236</c:v>
                </c:pt>
                <c:pt idx="278">
                  <c:v>44235</c:v>
                </c:pt>
                <c:pt idx="279">
                  <c:v>44234</c:v>
                </c:pt>
                <c:pt idx="280">
                  <c:v>44232</c:v>
                </c:pt>
                <c:pt idx="281">
                  <c:v>44231</c:v>
                </c:pt>
                <c:pt idx="282">
                  <c:v>44230</c:v>
                </c:pt>
                <c:pt idx="283">
                  <c:v>44229</c:v>
                </c:pt>
                <c:pt idx="284">
                  <c:v>44228</c:v>
                </c:pt>
                <c:pt idx="285">
                  <c:v>44225</c:v>
                </c:pt>
                <c:pt idx="286">
                  <c:v>44224</c:v>
                </c:pt>
                <c:pt idx="287">
                  <c:v>44223</c:v>
                </c:pt>
                <c:pt idx="288">
                  <c:v>44222</c:v>
                </c:pt>
                <c:pt idx="289">
                  <c:v>44221</c:v>
                </c:pt>
                <c:pt idx="290">
                  <c:v>44218</c:v>
                </c:pt>
                <c:pt idx="291">
                  <c:v>44217</c:v>
                </c:pt>
                <c:pt idx="292">
                  <c:v>44216</c:v>
                </c:pt>
                <c:pt idx="293">
                  <c:v>44215</c:v>
                </c:pt>
                <c:pt idx="294">
                  <c:v>44214</c:v>
                </c:pt>
                <c:pt idx="295">
                  <c:v>44211</c:v>
                </c:pt>
                <c:pt idx="296">
                  <c:v>44210</c:v>
                </c:pt>
                <c:pt idx="297">
                  <c:v>44209</c:v>
                </c:pt>
                <c:pt idx="298">
                  <c:v>44208</c:v>
                </c:pt>
                <c:pt idx="299">
                  <c:v>44207</c:v>
                </c:pt>
                <c:pt idx="300">
                  <c:v>44204</c:v>
                </c:pt>
                <c:pt idx="301">
                  <c:v>44203</c:v>
                </c:pt>
              </c:numCache>
            </c:numRef>
          </c:cat>
          <c:val>
            <c:numRef>
              <c:f>导出数据!$F$3:$F$304</c:f>
              <c:numCache>
                <c:formatCode>General</c:formatCode>
                <c:ptCount val="302"/>
                <c:pt idx="0">
                  <c:v>5182.13</c:v>
                </c:pt>
                <c:pt idx="1">
                  <c:v>5161.1400000000003</c:v>
                </c:pt>
                <c:pt idx="2">
                  <c:v>5169.78</c:v>
                </c:pt>
                <c:pt idx="3">
                  <c:v>5152.84</c:v>
                </c:pt>
                <c:pt idx="4">
                  <c:v>5135.12</c:v>
                </c:pt>
                <c:pt idx="5">
                  <c:v>5102.03</c:v>
                </c:pt>
                <c:pt idx="6">
                  <c:v>5086.05</c:v>
                </c:pt>
                <c:pt idx="7">
                  <c:v>5030</c:v>
                </c:pt>
                <c:pt idx="8">
                  <c:v>5060.97</c:v>
                </c:pt>
                <c:pt idx="9">
                  <c:v>5143.03</c:v>
                </c:pt>
                <c:pt idx="10">
                  <c:v>5126.2299999999996</c:v>
                </c:pt>
                <c:pt idx="11">
                  <c:v>5181.2700000000004</c:v>
                </c:pt>
                <c:pt idx="12">
                  <c:v>5245.35</c:v>
                </c:pt>
                <c:pt idx="13">
                  <c:v>5290.22</c:v>
                </c:pt>
                <c:pt idx="14">
                  <c:v>5160.1400000000003</c:v>
                </c:pt>
                <c:pt idx="15">
                  <c:v>5173.84</c:v>
                </c:pt>
                <c:pt idx="16">
                  <c:v>5102.79</c:v>
                </c:pt>
                <c:pt idx="17">
                  <c:v>5061.4399999999996</c:v>
                </c:pt>
                <c:pt idx="18">
                  <c:v>4981.07</c:v>
                </c:pt>
                <c:pt idx="19">
                  <c:v>4912.8100000000004</c:v>
                </c:pt>
                <c:pt idx="20">
                  <c:v>4945.5600000000004</c:v>
                </c:pt>
                <c:pt idx="21">
                  <c:v>4986.72</c:v>
                </c:pt>
                <c:pt idx="22">
                  <c:v>4983.84</c:v>
                </c:pt>
                <c:pt idx="23">
                  <c:v>5000.41</c:v>
                </c:pt>
                <c:pt idx="24">
                  <c:v>4970.17</c:v>
                </c:pt>
                <c:pt idx="25">
                  <c:v>4958.0200000000004</c:v>
                </c:pt>
                <c:pt idx="26">
                  <c:v>4991.2700000000004</c:v>
                </c:pt>
                <c:pt idx="27">
                  <c:v>4965.96</c:v>
                </c:pt>
                <c:pt idx="28">
                  <c:v>5037.3900000000003</c:v>
                </c:pt>
                <c:pt idx="29">
                  <c:v>5096.66</c:v>
                </c:pt>
                <c:pt idx="30">
                  <c:v>5060.76</c:v>
                </c:pt>
                <c:pt idx="31">
                  <c:v>5049.05</c:v>
                </c:pt>
                <c:pt idx="32">
                  <c:v>5066.7700000000004</c:v>
                </c:pt>
                <c:pt idx="33">
                  <c:v>5002.87</c:v>
                </c:pt>
                <c:pt idx="34">
                  <c:v>4902.32</c:v>
                </c:pt>
                <c:pt idx="35">
                  <c:v>4902.32</c:v>
                </c:pt>
                <c:pt idx="36">
                  <c:v>4902.32</c:v>
                </c:pt>
                <c:pt idx="37">
                  <c:v>4901.13</c:v>
                </c:pt>
                <c:pt idx="38">
                  <c:v>4901.08</c:v>
                </c:pt>
                <c:pt idx="39">
                  <c:v>4899.57</c:v>
                </c:pt>
                <c:pt idx="40">
                  <c:v>4899.6099999999997</c:v>
                </c:pt>
                <c:pt idx="41">
                  <c:v>4890.17</c:v>
                </c:pt>
                <c:pt idx="42">
                  <c:v>4884.42</c:v>
                </c:pt>
                <c:pt idx="43">
                  <c:v>4890.3500000000004</c:v>
                </c:pt>
                <c:pt idx="44">
                  <c:v>4844.3</c:v>
                </c:pt>
                <c:pt idx="45">
                  <c:v>4842.47</c:v>
                </c:pt>
                <c:pt idx="46">
                  <c:v>4870.68</c:v>
                </c:pt>
                <c:pt idx="47">
                  <c:v>4874.63</c:v>
                </c:pt>
                <c:pt idx="48">
                  <c:v>4853.9399999999996</c:v>
                </c:pt>
                <c:pt idx="49">
                  <c:v>4832.68</c:v>
                </c:pt>
                <c:pt idx="50">
                  <c:v>4823.6099999999997</c:v>
                </c:pt>
                <c:pt idx="51">
                  <c:v>4831.66</c:v>
                </c:pt>
                <c:pt idx="52">
                  <c:v>4832.58</c:v>
                </c:pt>
                <c:pt idx="53">
                  <c:v>4824.76</c:v>
                </c:pt>
                <c:pt idx="54">
                  <c:v>4794.4799999999996</c:v>
                </c:pt>
                <c:pt idx="55">
                  <c:v>4776.8900000000003</c:v>
                </c:pt>
                <c:pt idx="56">
                  <c:v>4783.4399999999996</c:v>
                </c:pt>
                <c:pt idx="57">
                  <c:v>4785.2700000000004</c:v>
                </c:pt>
                <c:pt idx="58">
                  <c:v>4781.45</c:v>
                </c:pt>
                <c:pt idx="59">
                  <c:v>4786.43</c:v>
                </c:pt>
                <c:pt idx="60">
                  <c:v>4861.22</c:v>
                </c:pt>
                <c:pt idx="61">
                  <c:v>4844.04</c:v>
                </c:pt>
                <c:pt idx="62">
                  <c:v>4849.8500000000004</c:v>
                </c:pt>
                <c:pt idx="63">
                  <c:v>4861.99</c:v>
                </c:pt>
                <c:pt idx="64">
                  <c:v>4887.97</c:v>
                </c:pt>
                <c:pt idx="65">
                  <c:v>4874.43</c:v>
                </c:pt>
                <c:pt idx="66">
                  <c:v>4859.53</c:v>
                </c:pt>
                <c:pt idx="67">
                  <c:v>4834.2</c:v>
                </c:pt>
                <c:pt idx="68">
                  <c:v>4821.2</c:v>
                </c:pt>
                <c:pt idx="69">
                  <c:v>4810.58</c:v>
                </c:pt>
                <c:pt idx="70">
                  <c:v>4786.37</c:v>
                </c:pt>
                <c:pt idx="71">
                  <c:v>4804.6899999999996</c:v>
                </c:pt>
                <c:pt idx="72">
                  <c:v>4842.34</c:v>
                </c:pt>
                <c:pt idx="73">
                  <c:v>4864.07</c:v>
                </c:pt>
                <c:pt idx="74">
                  <c:v>4837.3100000000004</c:v>
                </c:pt>
                <c:pt idx="75">
                  <c:v>4818.28</c:v>
                </c:pt>
                <c:pt idx="76">
                  <c:v>4800.68</c:v>
                </c:pt>
                <c:pt idx="77">
                  <c:v>4794.2700000000004</c:v>
                </c:pt>
                <c:pt idx="78">
                  <c:v>4757.76</c:v>
                </c:pt>
                <c:pt idx="79">
                  <c:v>4756.58</c:v>
                </c:pt>
                <c:pt idx="80">
                  <c:v>4773.84</c:v>
                </c:pt>
                <c:pt idx="81">
                  <c:v>4810</c:v>
                </c:pt>
                <c:pt idx="82">
                  <c:v>4788.7299999999996</c:v>
                </c:pt>
                <c:pt idx="83">
                  <c:v>4731.1000000000004</c:v>
                </c:pt>
                <c:pt idx="84">
                  <c:v>4723.5600000000004</c:v>
                </c:pt>
                <c:pt idx="85">
                  <c:v>4701.13</c:v>
                </c:pt>
                <c:pt idx="86">
                  <c:v>4716.05</c:v>
                </c:pt>
                <c:pt idx="87">
                  <c:v>4754.92</c:v>
                </c:pt>
                <c:pt idx="88">
                  <c:v>4769.6400000000003</c:v>
                </c:pt>
                <c:pt idx="89">
                  <c:v>4775.4799999999996</c:v>
                </c:pt>
                <c:pt idx="90">
                  <c:v>4886.04</c:v>
                </c:pt>
                <c:pt idx="91">
                  <c:v>4934.46</c:v>
                </c:pt>
                <c:pt idx="92">
                  <c:v>4796.21</c:v>
                </c:pt>
                <c:pt idx="93">
                  <c:v>5008.0600000000004</c:v>
                </c:pt>
                <c:pt idx="94">
                  <c:v>5054.16</c:v>
                </c:pt>
                <c:pt idx="95">
                  <c:v>5060.51</c:v>
                </c:pt>
                <c:pt idx="96">
                  <c:v>5127.7299999999996</c:v>
                </c:pt>
                <c:pt idx="97">
                  <c:v>5177</c:v>
                </c:pt>
                <c:pt idx="98">
                  <c:v>5145.29</c:v>
                </c:pt>
                <c:pt idx="99">
                  <c:v>5326.77</c:v>
                </c:pt>
                <c:pt idx="100">
                  <c:v>5398.95</c:v>
                </c:pt>
                <c:pt idx="101">
                  <c:v>5376.34</c:v>
                </c:pt>
                <c:pt idx="102">
                  <c:v>5470.55</c:v>
                </c:pt>
                <c:pt idx="103">
                  <c:v>5586.01</c:v>
                </c:pt>
                <c:pt idx="104">
                  <c:v>5609.47</c:v>
                </c:pt>
                <c:pt idx="105">
                  <c:v>5621.07</c:v>
                </c:pt>
                <c:pt idx="106">
                  <c:v>5699.01</c:v>
                </c:pt>
                <c:pt idx="107">
                  <c:v>5764.69</c:v>
                </c:pt>
                <c:pt idx="108">
                  <c:v>5814.1</c:v>
                </c:pt>
                <c:pt idx="109">
                  <c:v>5800.69</c:v>
                </c:pt>
                <c:pt idx="110">
                  <c:v>5824.64</c:v>
                </c:pt>
                <c:pt idx="111">
                  <c:v>5802.71</c:v>
                </c:pt>
                <c:pt idx="112">
                  <c:v>5794.2</c:v>
                </c:pt>
                <c:pt idx="113">
                  <c:v>5820.4</c:v>
                </c:pt>
                <c:pt idx="114">
                  <c:v>5888.74</c:v>
                </c:pt>
                <c:pt idx="115">
                  <c:v>5909.09</c:v>
                </c:pt>
                <c:pt idx="116">
                  <c:v>5883</c:v>
                </c:pt>
                <c:pt idx="117">
                  <c:v>5794.9</c:v>
                </c:pt>
                <c:pt idx="118">
                  <c:v>5786.06</c:v>
                </c:pt>
                <c:pt idx="119">
                  <c:v>5765.02</c:v>
                </c:pt>
                <c:pt idx="120">
                  <c:v>5755.94</c:v>
                </c:pt>
                <c:pt idx="121">
                  <c:v>5751.85</c:v>
                </c:pt>
                <c:pt idx="122">
                  <c:v>5730.56</c:v>
                </c:pt>
                <c:pt idx="123">
                  <c:v>5762.55</c:v>
                </c:pt>
                <c:pt idx="124">
                  <c:v>5779.78</c:v>
                </c:pt>
                <c:pt idx="125">
                  <c:v>5770.67</c:v>
                </c:pt>
                <c:pt idx="126">
                  <c:v>5758.02</c:v>
                </c:pt>
                <c:pt idx="127">
                  <c:v>5786.59</c:v>
                </c:pt>
                <c:pt idx="128">
                  <c:v>5751.78</c:v>
                </c:pt>
                <c:pt idx="129">
                  <c:v>5773.2</c:v>
                </c:pt>
                <c:pt idx="130">
                  <c:v>5827.48</c:v>
                </c:pt>
                <c:pt idx="131">
                  <c:v>5836.22</c:v>
                </c:pt>
                <c:pt idx="132">
                  <c:v>5818.35</c:v>
                </c:pt>
                <c:pt idx="133">
                  <c:v>5775.7</c:v>
                </c:pt>
                <c:pt idx="134">
                  <c:v>5799.83</c:v>
                </c:pt>
                <c:pt idx="135">
                  <c:v>5784.67</c:v>
                </c:pt>
                <c:pt idx="136">
                  <c:v>5770.69</c:v>
                </c:pt>
                <c:pt idx="137">
                  <c:v>5686.32</c:v>
                </c:pt>
                <c:pt idx="138">
                  <c:v>5674.91</c:v>
                </c:pt>
                <c:pt idx="139">
                  <c:v>5700.02</c:v>
                </c:pt>
                <c:pt idx="140">
                  <c:v>5715.73</c:v>
                </c:pt>
                <c:pt idx="141">
                  <c:v>5649.21</c:v>
                </c:pt>
                <c:pt idx="142">
                  <c:v>5654.66</c:v>
                </c:pt>
                <c:pt idx="143">
                  <c:v>5701.12</c:v>
                </c:pt>
                <c:pt idx="144">
                  <c:v>5706.6</c:v>
                </c:pt>
                <c:pt idx="145">
                  <c:v>5680.25</c:v>
                </c:pt>
                <c:pt idx="146">
                  <c:v>5642.14</c:v>
                </c:pt>
                <c:pt idx="147">
                  <c:v>5622.67</c:v>
                </c:pt>
                <c:pt idx="148">
                  <c:v>5688.6</c:v>
                </c:pt>
                <c:pt idx="149">
                  <c:v>5747.89</c:v>
                </c:pt>
                <c:pt idx="150">
                  <c:v>5738.56</c:v>
                </c:pt>
                <c:pt idx="151">
                  <c:v>5743.94</c:v>
                </c:pt>
                <c:pt idx="152">
                  <c:v>5773.6</c:v>
                </c:pt>
                <c:pt idx="153">
                  <c:v>5810.35</c:v>
                </c:pt>
                <c:pt idx="154">
                  <c:v>5761.55</c:v>
                </c:pt>
                <c:pt idx="155">
                  <c:v>5728.34</c:v>
                </c:pt>
                <c:pt idx="156">
                  <c:v>5757.69</c:v>
                </c:pt>
                <c:pt idx="157">
                  <c:v>5770.46</c:v>
                </c:pt>
                <c:pt idx="158">
                  <c:v>5776.23</c:v>
                </c:pt>
                <c:pt idx="159">
                  <c:v>5693.11</c:v>
                </c:pt>
                <c:pt idx="160">
                  <c:v>5786.62</c:v>
                </c:pt>
                <c:pt idx="161">
                  <c:v>5943.17</c:v>
                </c:pt>
                <c:pt idx="162">
                  <c:v>5885.92</c:v>
                </c:pt>
                <c:pt idx="163">
                  <c:v>5841.83</c:v>
                </c:pt>
                <c:pt idx="164">
                  <c:v>5859.15</c:v>
                </c:pt>
                <c:pt idx="165">
                  <c:v>5858.87</c:v>
                </c:pt>
                <c:pt idx="166">
                  <c:v>5824.55</c:v>
                </c:pt>
                <c:pt idx="167">
                  <c:v>5797.94</c:v>
                </c:pt>
                <c:pt idx="168">
                  <c:v>5822.05</c:v>
                </c:pt>
                <c:pt idx="169">
                  <c:v>5814.01</c:v>
                </c:pt>
                <c:pt idx="170">
                  <c:v>5851</c:v>
                </c:pt>
                <c:pt idx="171">
                  <c:v>5815.2</c:v>
                </c:pt>
                <c:pt idx="172">
                  <c:v>5814.19</c:v>
                </c:pt>
                <c:pt idx="173">
                  <c:v>5800.12</c:v>
                </c:pt>
                <c:pt idx="174">
                  <c:v>5744.59</c:v>
                </c:pt>
                <c:pt idx="175">
                  <c:v>5759.27</c:v>
                </c:pt>
                <c:pt idx="176">
                  <c:v>5650.22</c:v>
                </c:pt>
                <c:pt idx="177">
                  <c:v>5652.64</c:v>
                </c:pt>
                <c:pt idx="178">
                  <c:v>5594.08</c:v>
                </c:pt>
                <c:pt idx="179">
                  <c:v>5521.2</c:v>
                </c:pt>
                <c:pt idx="180">
                  <c:v>5444.07</c:v>
                </c:pt>
                <c:pt idx="181">
                  <c:v>5401.38</c:v>
                </c:pt>
                <c:pt idx="182">
                  <c:v>5424.57</c:v>
                </c:pt>
                <c:pt idx="183">
                  <c:v>5410.25</c:v>
                </c:pt>
                <c:pt idx="184">
                  <c:v>5387.51</c:v>
                </c:pt>
                <c:pt idx="185">
                  <c:v>5374.09</c:v>
                </c:pt>
                <c:pt idx="186">
                  <c:v>5370.76</c:v>
                </c:pt>
                <c:pt idx="187">
                  <c:v>5324.92</c:v>
                </c:pt>
                <c:pt idx="188">
                  <c:v>5314.87</c:v>
                </c:pt>
                <c:pt idx="189">
                  <c:v>5325.64</c:v>
                </c:pt>
                <c:pt idx="190">
                  <c:v>5405.81</c:v>
                </c:pt>
                <c:pt idx="191">
                  <c:v>5503.62</c:v>
                </c:pt>
                <c:pt idx="192">
                  <c:v>5494.27</c:v>
                </c:pt>
                <c:pt idx="193">
                  <c:v>5491.01</c:v>
                </c:pt>
                <c:pt idx="194">
                  <c:v>5553.6</c:v>
                </c:pt>
                <c:pt idx="195">
                  <c:v>5604.63</c:v>
                </c:pt>
                <c:pt idx="196">
                  <c:v>5549.87</c:v>
                </c:pt>
                <c:pt idx="197">
                  <c:v>5507.86</c:v>
                </c:pt>
                <c:pt idx="198">
                  <c:v>5467.16</c:v>
                </c:pt>
                <c:pt idx="199">
                  <c:v>5495.03</c:v>
                </c:pt>
                <c:pt idx="200">
                  <c:v>5566.79</c:v>
                </c:pt>
                <c:pt idx="201">
                  <c:v>5582.06</c:v>
                </c:pt>
                <c:pt idx="202">
                  <c:v>5533.62</c:v>
                </c:pt>
                <c:pt idx="203">
                  <c:v>5548.53</c:v>
                </c:pt>
                <c:pt idx="204">
                  <c:v>5597.09</c:v>
                </c:pt>
                <c:pt idx="205">
                  <c:v>5443.67</c:v>
                </c:pt>
                <c:pt idx="206">
                  <c:v>5293.76</c:v>
                </c:pt>
                <c:pt idx="207">
                  <c:v>5265.47</c:v>
                </c:pt>
                <c:pt idx="208">
                  <c:v>5422.88</c:v>
                </c:pt>
                <c:pt idx="209">
                  <c:v>5443.46</c:v>
                </c:pt>
                <c:pt idx="210">
                  <c:v>5695.87</c:v>
                </c:pt>
                <c:pt idx="211">
                  <c:v>5695.42</c:v>
                </c:pt>
                <c:pt idx="212">
                  <c:v>5925.71</c:v>
                </c:pt>
                <c:pt idx="213">
                  <c:v>6144.76</c:v>
                </c:pt>
                <c:pt idx="214">
                  <c:v>6150.28</c:v>
                </c:pt>
                <c:pt idx="215">
                  <c:v>6356.86</c:v>
                </c:pt>
                <c:pt idx="216">
                  <c:v>6616.89</c:v>
                </c:pt>
                <c:pt idx="217">
                  <c:v>6713.56</c:v>
                </c:pt>
                <c:pt idx="218">
                  <c:v>6597.91</c:v>
                </c:pt>
                <c:pt idx="219">
                  <c:v>6566.29</c:v>
                </c:pt>
                <c:pt idx="220">
                  <c:v>6179.42</c:v>
                </c:pt>
                <c:pt idx="221">
                  <c:v>6024.99</c:v>
                </c:pt>
                <c:pt idx="222">
                  <c:v>5949.39</c:v>
                </c:pt>
                <c:pt idx="223">
                  <c:v>5745.21</c:v>
                </c:pt>
                <c:pt idx="224">
                  <c:v>5758.49</c:v>
                </c:pt>
                <c:pt idx="225">
                  <c:v>5721.82</c:v>
                </c:pt>
                <c:pt idx="226">
                  <c:v>5759.59</c:v>
                </c:pt>
                <c:pt idx="227">
                  <c:v>5746.52</c:v>
                </c:pt>
                <c:pt idx="228">
                  <c:v>5705.11</c:v>
                </c:pt>
                <c:pt idx="229">
                  <c:v>5618.89</c:v>
                </c:pt>
                <c:pt idx="230">
                  <c:v>5603.48</c:v>
                </c:pt>
                <c:pt idx="231">
                  <c:v>5541.63</c:v>
                </c:pt>
                <c:pt idx="232">
                  <c:v>5522.3</c:v>
                </c:pt>
                <c:pt idx="233">
                  <c:v>5527.07</c:v>
                </c:pt>
                <c:pt idx="234">
                  <c:v>5535.55</c:v>
                </c:pt>
                <c:pt idx="235">
                  <c:v>5539.81</c:v>
                </c:pt>
                <c:pt idx="236">
                  <c:v>5543.75</c:v>
                </c:pt>
                <c:pt idx="237">
                  <c:v>5513.66</c:v>
                </c:pt>
                <c:pt idx="238">
                  <c:v>5458.11</c:v>
                </c:pt>
                <c:pt idx="239">
                  <c:v>5546.6</c:v>
                </c:pt>
                <c:pt idx="240">
                  <c:v>5566.49</c:v>
                </c:pt>
                <c:pt idx="241">
                  <c:v>5613.6</c:v>
                </c:pt>
                <c:pt idx="242">
                  <c:v>5601.56</c:v>
                </c:pt>
                <c:pt idx="243">
                  <c:v>5518.43</c:v>
                </c:pt>
                <c:pt idx="244">
                  <c:v>5390.15</c:v>
                </c:pt>
                <c:pt idx="245">
                  <c:v>5338.89</c:v>
                </c:pt>
                <c:pt idx="246">
                  <c:v>5316.59</c:v>
                </c:pt>
                <c:pt idx="247">
                  <c:v>5283.11</c:v>
                </c:pt>
                <c:pt idx="248">
                  <c:v>5135.1000000000004</c:v>
                </c:pt>
                <c:pt idx="249">
                  <c:v>5115.47</c:v>
                </c:pt>
                <c:pt idx="250">
                  <c:v>5093.75</c:v>
                </c:pt>
                <c:pt idx="251">
                  <c:v>5084.22</c:v>
                </c:pt>
                <c:pt idx="252">
                  <c:v>5099.99</c:v>
                </c:pt>
                <c:pt idx="253">
                  <c:v>5000.8100000000004</c:v>
                </c:pt>
                <c:pt idx="254">
                  <c:v>4980.32</c:v>
                </c:pt>
                <c:pt idx="255">
                  <c:v>4962.93</c:v>
                </c:pt>
                <c:pt idx="256">
                  <c:v>4957.6499999999996</c:v>
                </c:pt>
                <c:pt idx="257">
                  <c:v>4975.03</c:v>
                </c:pt>
                <c:pt idx="258">
                  <c:v>4958.37</c:v>
                </c:pt>
                <c:pt idx="259">
                  <c:v>4896.34</c:v>
                </c:pt>
                <c:pt idx="260">
                  <c:v>4876.18</c:v>
                </c:pt>
                <c:pt idx="261">
                  <c:v>4899.75</c:v>
                </c:pt>
                <c:pt idx="262">
                  <c:v>4972.59</c:v>
                </c:pt>
                <c:pt idx="263">
                  <c:v>4877.5</c:v>
                </c:pt>
                <c:pt idx="264">
                  <c:v>4973.57</c:v>
                </c:pt>
                <c:pt idx="265">
                  <c:v>4988.5</c:v>
                </c:pt>
                <c:pt idx="266">
                  <c:v>4865</c:v>
                </c:pt>
                <c:pt idx="267">
                  <c:v>4853.9799999999996</c:v>
                </c:pt>
                <c:pt idx="268">
                  <c:v>4873.37</c:v>
                </c:pt>
                <c:pt idx="269">
                  <c:v>4886.41</c:v>
                </c:pt>
                <c:pt idx="270">
                  <c:v>4842.82</c:v>
                </c:pt>
                <c:pt idx="271">
                  <c:v>4854.05</c:v>
                </c:pt>
                <c:pt idx="272">
                  <c:v>4861.63</c:v>
                </c:pt>
                <c:pt idx="273">
                  <c:v>4733.04</c:v>
                </c:pt>
                <c:pt idx="274">
                  <c:v>4712.0600000000004</c:v>
                </c:pt>
                <c:pt idx="275">
                  <c:v>4693.16</c:v>
                </c:pt>
                <c:pt idx="276">
                  <c:v>4528.43</c:v>
                </c:pt>
                <c:pt idx="277">
                  <c:v>4528.43</c:v>
                </c:pt>
                <c:pt idx="278">
                  <c:v>4513.63</c:v>
                </c:pt>
                <c:pt idx="279">
                  <c:v>4493.0200000000004</c:v>
                </c:pt>
                <c:pt idx="280">
                  <c:v>4491.3999999999996</c:v>
                </c:pt>
                <c:pt idx="281">
                  <c:v>4471.41</c:v>
                </c:pt>
                <c:pt idx="282">
                  <c:v>4465.4799999999996</c:v>
                </c:pt>
                <c:pt idx="283">
                  <c:v>4470.3900000000003</c:v>
                </c:pt>
                <c:pt idx="284">
                  <c:v>4484.4799999999996</c:v>
                </c:pt>
                <c:pt idx="285">
                  <c:v>4505.58</c:v>
                </c:pt>
                <c:pt idx="286">
                  <c:v>4515.21</c:v>
                </c:pt>
                <c:pt idx="287">
                  <c:v>4527.58</c:v>
                </c:pt>
                <c:pt idx="288">
                  <c:v>4498.59</c:v>
                </c:pt>
                <c:pt idx="289">
                  <c:v>4479.04</c:v>
                </c:pt>
                <c:pt idx="290">
                  <c:v>4487.8999999999996</c:v>
                </c:pt>
                <c:pt idx="291">
                  <c:v>4494.21</c:v>
                </c:pt>
                <c:pt idx="292">
                  <c:v>4493.1400000000003</c:v>
                </c:pt>
                <c:pt idx="293">
                  <c:v>4505.29</c:v>
                </c:pt>
                <c:pt idx="294">
                  <c:v>4544.78</c:v>
                </c:pt>
                <c:pt idx="295">
                  <c:v>4544.5600000000004</c:v>
                </c:pt>
                <c:pt idx="296">
                  <c:v>4520.34</c:v>
                </c:pt>
                <c:pt idx="297">
                  <c:v>4530.9399999999996</c:v>
                </c:pt>
                <c:pt idx="298">
                  <c:v>4541.4799999999996</c:v>
                </c:pt>
                <c:pt idx="299">
                  <c:v>4592.75</c:v>
                </c:pt>
                <c:pt idx="300">
                  <c:v>4666.2299999999996</c:v>
                </c:pt>
                <c:pt idx="301">
                  <c:v>4628.8900000000003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9E-45EB-B377-1F74136F7C72}"/>
            </c:ext>
          </c:extLst>
        </c:ser>
        <c:ser>
          <c:idx val="5"/>
          <c:order val="5"/>
          <c:tx>
            <c:strRef>
              <c:f>导出数据!$G$2</c:f>
              <c:strCache>
                <c:ptCount val="1"/>
                <c:pt idx="0">
                  <c:v>Mysteel普钢价格指数：绝对价格指数：中厚板（日）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导出数据!$A$3:$A$304</c:f>
              <c:numCache>
                <c:formatCode>yyyy\-mm\-dd</c:formatCode>
                <c:ptCount val="302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44237</c:v>
                </c:pt>
                <c:pt idx="277">
                  <c:v>44236</c:v>
                </c:pt>
                <c:pt idx="278">
                  <c:v>44235</c:v>
                </c:pt>
                <c:pt idx="279">
                  <c:v>44234</c:v>
                </c:pt>
                <c:pt idx="280">
                  <c:v>44232</c:v>
                </c:pt>
                <c:pt idx="281">
                  <c:v>44231</c:v>
                </c:pt>
                <c:pt idx="282">
                  <c:v>44230</c:v>
                </c:pt>
                <c:pt idx="283">
                  <c:v>44229</c:v>
                </c:pt>
                <c:pt idx="284">
                  <c:v>44228</c:v>
                </c:pt>
                <c:pt idx="285">
                  <c:v>44225</c:v>
                </c:pt>
                <c:pt idx="286">
                  <c:v>44224</c:v>
                </c:pt>
                <c:pt idx="287">
                  <c:v>44223</c:v>
                </c:pt>
                <c:pt idx="288">
                  <c:v>44222</c:v>
                </c:pt>
                <c:pt idx="289">
                  <c:v>44221</c:v>
                </c:pt>
                <c:pt idx="290">
                  <c:v>44218</c:v>
                </c:pt>
                <c:pt idx="291">
                  <c:v>44217</c:v>
                </c:pt>
                <c:pt idx="292">
                  <c:v>44216</c:v>
                </c:pt>
                <c:pt idx="293">
                  <c:v>44215</c:v>
                </c:pt>
                <c:pt idx="294">
                  <c:v>44214</c:v>
                </c:pt>
                <c:pt idx="295">
                  <c:v>44211</c:v>
                </c:pt>
                <c:pt idx="296">
                  <c:v>44210</c:v>
                </c:pt>
                <c:pt idx="297">
                  <c:v>44209</c:v>
                </c:pt>
                <c:pt idx="298">
                  <c:v>44208</c:v>
                </c:pt>
                <c:pt idx="299">
                  <c:v>44207</c:v>
                </c:pt>
                <c:pt idx="300">
                  <c:v>44204</c:v>
                </c:pt>
                <c:pt idx="301">
                  <c:v>44203</c:v>
                </c:pt>
              </c:numCache>
            </c:numRef>
          </c:cat>
          <c:val>
            <c:numRef>
              <c:f>导出数据!$G$3:$G$304</c:f>
              <c:numCache>
                <c:formatCode>General</c:formatCode>
                <c:ptCount val="302"/>
                <c:pt idx="0">
                  <c:v>5192.8900000000003</c:v>
                </c:pt>
                <c:pt idx="1">
                  <c:v>5178.37</c:v>
                </c:pt>
                <c:pt idx="2">
                  <c:v>5182.95</c:v>
                </c:pt>
                <c:pt idx="3">
                  <c:v>5173.7700000000004</c:v>
                </c:pt>
                <c:pt idx="4">
                  <c:v>5160.9799999999996</c:v>
                </c:pt>
                <c:pt idx="5">
                  <c:v>5151.92</c:v>
                </c:pt>
                <c:pt idx="6">
                  <c:v>5140.45</c:v>
                </c:pt>
                <c:pt idx="7">
                  <c:v>5120.6899999999996</c:v>
                </c:pt>
                <c:pt idx="8">
                  <c:v>5157.5600000000004</c:v>
                </c:pt>
                <c:pt idx="9">
                  <c:v>5201.3999999999996</c:v>
                </c:pt>
                <c:pt idx="10">
                  <c:v>5202.78</c:v>
                </c:pt>
                <c:pt idx="11">
                  <c:v>5242.43</c:v>
                </c:pt>
                <c:pt idx="12">
                  <c:v>5263.85</c:v>
                </c:pt>
                <c:pt idx="13">
                  <c:v>5275.26</c:v>
                </c:pt>
                <c:pt idx="14">
                  <c:v>5199.28</c:v>
                </c:pt>
                <c:pt idx="15">
                  <c:v>5186.84</c:v>
                </c:pt>
                <c:pt idx="16">
                  <c:v>5167.6099999999997</c:v>
                </c:pt>
                <c:pt idx="17">
                  <c:v>5147.09</c:v>
                </c:pt>
                <c:pt idx="18">
                  <c:v>5108.47</c:v>
                </c:pt>
                <c:pt idx="19">
                  <c:v>5108.17</c:v>
                </c:pt>
                <c:pt idx="20">
                  <c:v>5131.9799999999996</c:v>
                </c:pt>
                <c:pt idx="21">
                  <c:v>5143.83</c:v>
                </c:pt>
                <c:pt idx="22">
                  <c:v>5154.37</c:v>
                </c:pt>
                <c:pt idx="23">
                  <c:v>5145.8599999999997</c:v>
                </c:pt>
                <c:pt idx="24">
                  <c:v>5140.66</c:v>
                </c:pt>
                <c:pt idx="25">
                  <c:v>5151.78</c:v>
                </c:pt>
                <c:pt idx="26">
                  <c:v>5162.3100000000004</c:v>
                </c:pt>
                <c:pt idx="27">
                  <c:v>5173.7700000000004</c:v>
                </c:pt>
                <c:pt idx="28">
                  <c:v>5202.17</c:v>
                </c:pt>
                <c:pt idx="29">
                  <c:v>5228.21</c:v>
                </c:pt>
                <c:pt idx="30">
                  <c:v>5209.51</c:v>
                </c:pt>
                <c:pt idx="31">
                  <c:v>5216.9399999999996</c:v>
                </c:pt>
                <c:pt idx="32">
                  <c:v>5215.3500000000004</c:v>
                </c:pt>
                <c:pt idx="33">
                  <c:v>5129.76</c:v>
                </c:pt>
                <c:pt idx="34">
                  <c:v>5042.38</c:v>
                </c:pt>
                <c:pt idx="35">
                  <c:v>5042.38</c:v>
                </c:pt>
                <c:pt idx="36">
                  <c:v>5042.38</c:v>
                </c:pt>
                <c:pt idx="37">
                  <c:v>5042.25</c:v>
                </c:pt>
                <c:pt idx="38">
                  <c:v>5041.6400000000003</c:v>
                </c:pt>
                <c:pt idx="39">
                  <c:v>5040.29</c:v>
                </c:pt>
                <c:pt idx="40">
                  <c:v>5031.29</c:v>
                </c:pt>
                <c:pt idx="41">
                  <c:v>4999.28</c:v>
                </c:pt>
                <c:pt idx="42">
                  <c:v>4986.88</c:v>
                </c:pt>
                <c:pt idx="43">
                  <c:v>4981.1899999999996</c:v>
                </c:pt>
                <c:pt idx="44">
                  <c:v>4959.6000000000004</c:v>
                </c:pt>
                <c:pt idx="45">
                  <c:v>4966.68</c:v>
                </c:pt>
                <c:pt idx="46">
                  <c:v>4973.32</c:v>
                </c:pt>
                <c:pt idx="47">
                  <c:v>4972.78</c:v>
                </c:pt>
                <c:pt idx="48">
                  <c:v>4964.1899999999996</c:v>
                </c:pt>
                <c:pt idx="49">
                  <c:v>4963.3</c:v>
                </c:pt>
                <c:pt idx="50">
                  <c:v>4979.42</c:v>
                </c:pt>
                <c:pt idx="51">
                  <c:v>4999.3500000000004</c:v>
                </c:pt>
                <c:pt idx="52">
                  <c:v>5015.71</c:v>
                </c:pt>
                <c:pt idx="53">
                  <c:v>5020.17</c:v>
                </c:pt>
                <c:pt idx="54">
                  <c:v>5025.49</c:v>
                </c:pt>
                <c:pt idx="55">
                  <c:v>5039.33</c:v>
                </c:pt>
                <c:pt idx="56">
                  <c:v>5044.8599999999997</c:v>
                </c:pt>
                <c:pt idx="57">
                  <c:v>5050.12</c:v>
                </c:pt>
                <c:pt idx="58">
                  <c:v>5059.57</c:v>
                </c:pt>
                <c:pt idx="59">
                  <c:v>5067.26</c:v>
                </c:pt>
                <c:pt idx="60">
                  <c:v>5091.8999999999996</c:v>
                </c:pt>
                <c:pt idx="61">
                  <c:v>5090.18</c:v>
                </c:pt>
                <c:pt idx="62">
                  <c:v>5095.93</c:v>
                </c:pt>
                <c:pt idx="63">
                  <c:v>5099.1400000000003</c:v>
                </c:pt>
                <c:pt idx="64">
                  <c:v>5107.6099999999997</c:v>
                </c:pt>
                <c:pt idx="65">
                  <c:v>5100.38</c:v>
                </c:pt>
                <c:pt idx="66">
                  <c:v>5096.28</c:v>
                </c:pt>
                <c:pt idx="67">
                  <c:v>5093.84</c:v>
                </c:pt>
                <c:pt idx="68">
                  <c:v>5091.8599999999997</c:v>
                </c:pt>
                <c:pt idx="69">
                  <c:v>5089.7700000000004</c:v>
                </c:pt>
                <c:pt idx="70">
                  <c:v>5089.9399999999996</c:v>
                </c:pt>
                <c:pt idx="71">
                  <c:v>5100.17</c:v>
                </c:pt>
                <c:pt idx="72">
                  <c:v>5113.3999999999996</c:v>
                </c:pt>
                <c:pt idx="73">
                  <c:v>5116.0600000000004</c:v>
                </c:pt>
                <c:pt idx="74">
                  <c:v>5107.62</c:v>
                </c:pt>
                <c:pt idx="75">
                  <c:v>5100.26</c:v>
                </c:pt>
                <c:pt idx="76">
                  <c:v>5100.68</c:v>
                </c:pt>
                <c:pt idx="77">
                  <c:v>5094.4799999999996</c:v>
                </c:pt>
                <c:pt idx="78">
                  <c:v>5080.8100000000004</c:v>
                </c:pt>
                <c:pt idx="79">
                  <c:v>5086.79</c:v>
                </c:pt>
                <c:pt idx="80">
                  <c:v>5099.66</c:v>
                </c:pt>
                <c:pt idx="81">
                  <c:v>5115.17</c:v>
                </c:pt>
                <c:pt idx="82">
                  <c:v>5086.93</c:v>
                </c:pt>
                <c:pt idx="83">
                  <c:v>5067.68</c:v>
                </c:pt>
                <c:pt idx="84">
                  <c:v>5076.0200000000004</c:v>
                </c:pt>
                <c:pt idx="85">
                  <c:v>5045.74</c:v>
                </c:pt>
                <c:pt idx="86">
                  <c:v>5082.22</c:v>
                </c:pt>
                <c:pt idx="87">
                  <c:v>5112.68</c:v>
                </c:pt>
                <c:pt idx="88">
                  <c:v>5136.6400000000003</c:v>
                </c:pt>
                <c:pt idx="89">
                  <c:v>5156.9399999999996</c:v>
                </c:pt>
                <c:pt idx="90">
                  <c:v>5234.4399999999996</c:v>
                </c:pt>
                <c:pt idx="91">
                  <c:v>5221.57</c:v>
                </c:pt>
                <c:pt idx="92">
                  <c:v>5190.0200000000004</c:v>
                </c:pt>
                <c:pt idx="93">
                  <c:v>5340.69</c:v>
                </c:pt>
                <c:pt idx="94">
                  <c:v>5381.64</c:v>
                </c:pt>
                <c:pt idx="95">
                  <c:v>5415.15</c:v>
                </c:pt>
                <c:pt idx="96">
                  <c:v>5493.56</c:v>
                </c:pt>
                <c:pt idx="97">
                  <c:v>5520.94</c:v>
                </c:pt>
                <c:pt idx="98">
                  <c:v>5553.07</c:v>
                </c:pt>
                <c:pt idx="99">
                  <c:v>5625.52</c:v>
                </c:pt>
                <c:pt idx="100">
                  <c:v>5656</c:v>
                </c:pt>
                <c:pt idx="101">
                  <c:v>5653.19</c:v>
                </c:pt>
                <c:pt idx="102">
                  <c:v>5709.68</c:v>
                </c:pt>
                <c:pt idx="103">
                  <c:v>5738.16</c:v>
                </c:pt>
                <c:pt idx="104">
                  <c:v>5756.27</c:v>
                </c:pt>
                <c:pt idx="105">
                  <c:v>5772.21</c:v>
                </c:pt>
                <c:pt idx="106">
                  <c:v>5817.24</c:v>
                </c:pt>
                <c:pt idx="107">
                  <c:v>5838.04</c:v>
                </c:pt>
                <c:pt idx="108">
                  <c:v>5844.78</c:v>
                </c:pt>
                <c:pt idx="109">
                  <c:v>5841.07</c:v>
                </c:pt>
                <c:pt idx="110">
                  <c:v>5853.43</c:v>
                </c:pt>
                <c:pt idx="111">
                  <c:v>5846.17</c:v>
                </c:pt>
                <c:pt idx="112">
                  <c:v>5841.79</c:v>
                </c:pt>
                <c:pt idx="113">
                  <c:v>5869.75</c:v>
                </c:pt>
                <c:pt idx="114">
                  <c:v>5886.23</c:v>
                </c:pt>
                <c:pt idx="115">
                  <c:v>5879.54</c:v>
                </c:pt>
                <c:pt idx="116">
                  <c:v>5853.64</c:v>
                </c:pt>
                <c:pt idx="117">
                  <c:v>5751.15</c:v>
                </c:pt>
                <c:pt idx="118">
                  <c:v>5743.44</c:v>
                </c:pt>
                <c:pt idx="119">
                  <c:v>5723.77</c:v>
                </c:pt>
                <c:pt idx="120">
                  <c:v>5712.48</c:v>
                </c:pt>
                <c:pt idx="121">
                  <c:v>5700.21</c:v>
                </c:pt>
                <c:pt idx="122">
                  <c:v>5697.95</c:v>
                </c:pt>
                <c:pt idx="123">
                  <c:v>5712.3</c:v>
                </c:pt>
                <c:pt idx="124">
                  <c:v>5705.62</c:v>
                </c:pt>
                <c:pt idx="125">
                  <c:v>5697.54</c:v>
                </c:pt>
                <c:pt idx="126">
                  <c:v>5697.14</c:v>
                </c:pt>
                <c:pt idx="127">
                  <c:v>5705.85</c:v>
                </c:pt>
                <c:pt idx="128">
                  <c:v>5688.7</c:v>
                </c:pt>
                <c:pt idx="129">
                  <c:v>5706.56</c:v>
                </c:pt>
                <c:pt idx="130">
                  <c:v>5724.96</c:v>
                </c:pt>
                <c:pt idx="131">
                  <c:v>5715.33</c:v>
                </c:pt>
                <c:pt idx="132">
                  <c:v>5686.26</c:v>
                </c:pt>
                <c:pt idx="133">
                  <c:v>5669.5</c:v>
                </c:pt>
                <c:pt idx="134">
                  <c:v>5680.82</c:v>
                </c:pt>
                <c:pt idx="135">
                  <c:v>5667.5</c:v>
                </c:pt>
                <c:pt idx="136">
                  <c:v>5654.21</c:v>
                </c:pt>
                <c:pt idx="137">
                  <c:v>5617.13</c:v>
                </c:pt>
                <c:pt idx="138">
                  <c:v>5615.93</c:v>
                </c:pt>
                <c:pt idx="139">
                  <c:v>5628.17</c:v>
                </c:pt>
                <c:pt idx="140">
                  <c:v>5621.53</c:v>
                </c:pt>
                <c:pt idx="141">
                  <c:v>5600.89</c:v>
                </c:pt>
                <c:pt idx="142">
                  <c:v>5619.16</c:v>
                </c:pt>
                <c:pt idx="143">
                  <c:v>5636.85</c:v>
                </c:pt>
                <c:pt idx="144">
                  <c:v>5629.44</c:v>
                </c:pt>
                <c:pt idx="145">
                  <c:v>5615.23</c:v>
                </c:pt>
                <c:pt idx="146">
                  <c:v>5598.4</c:v>
                </c:pt>
                <c:pt idx="147">
                  <c:v>5595.31</c:v>
                </c:pt>
                <c:pt idx="148">
                  <c:v>5643.66</c:v>
                </c:pt>
                <c:pt idx="149">
                  <c:v>5672.78</c:v>
                </c:pt>
                <c:pt idx="150">
                  <c:v>5675.43</c:v>
                </c:pt>
                <c:pt idx="151">
                  <c:v>5676.49</c:v>
                </c:pt>
                <c:pt idx="152">
                  <c:v>5708.21</c:v>
                </c:pt>
                <c:pt idx="153">
                  <c:v>5725.61</c:v>
                </c:pt>
                <c:pt idx="154">
                  <c:v>5685.03</c:v>
                </c:pt>
                <c:pt idx="155">
                  <c:v>5671.88</c:v>
                </c:pt>
                <c:pt idx="156">
                  <c:v>5693.26</c:v>
                </c:pt>
                <c:pt idx="157">
                  <c:v>5702.59</c:v>
                </c:pt>
                <c:pt idx="158">
                  <c:v>5689.79</c:v>
                </c:pt>
                <c:pt idx="159">
                  <c:v>5652.3</c:v>
                </c:pt>
                <c:pt idx="160">
                  <c:v>5708.6</c:v>
                </c:pt>
                <c:pt idx="161">
                  <c:v>5786.47</c:v>
                </c:pt>
                <c:pt idx="162">
                  <c:v>5722.25</c:v>
                </c:pt>
                <c:pt idx="163">
                  <c:v>5699.89</c:v>
                </c:pt>
                <c:pt idx="164">
                  <c:v>5705.68</c:v>
                </c:pt>
                <c:pt idx="165">
                  <c:v>5681.19</c:v>
                </c:pt>
                <c:pt idx="166">
                  <c:v>5643.83</c:v>
                </c:pt>
                <c:pt idx="167">
                  <c:v>5624.05</c:v>
                </c:pt>
                <c:pt idx="168">
                  <c:v>5641.67</c:v>
                </c:pt>
                <c:pt idx="169">
                  <c:v>5628.22</c:v>
                </c:pt>
                <c:pt idx="170">
                  <c:v>5663.18</c:v>
                </c:pt>
                <c:pt idx="171">
                  <c:v>5617.42</c:v>
                </c:pt>
                <c:pt idx="172">
                  <c:v>5607.95</c:v>
                </c:pt>
                <c:pt idx="173">
                  <c:v>5580.07</c:v>
                </c:pt>
                <c:pt idx="174">
                  <c:v>5557.42</c:v>
                </c:pt>
                <c:pt idx="175">
                  <c:v>5566.42</c:v>
                </c:pt>
                <c:pt idx="176">
                  <c:v>5448.9</c:v>
                </c:pt>
                <c:pt idx="177">
                  <c:v>5458.27</c:v>
                </c:pt>
                <c:pt idx="178">
                  <c:v>5401.46</c:v>
                </c:pt>
                <c:pt idx="179">
                  <c:v>5357.71</c:v>
                </c:pt>
                <c:pt idx="180">
                  <c:v>5310.49</c:v>
                </c:pt>
                <c:pt idx="181">
                  <c:v>5309.45</c:v>
                </c:pt>
                <c:pt idx="182">
                  <c:v>5320.82</c:v>
                </c:pt>
                <c:pt idx="183">
                  <c:v>5310.95</c:v>
                </c:pt>
                <c:pt idx="184">
                  <c:v>5326.82</c:v>
                </c:pt>
                <c:pt idx="185">
                  <c:v>5323.54</c:v>
                </c:pt>
                <c:pt idx="186">
                  <c:v>5334.28</c:v>
                </c:pt>
                <c:pt idx="187">
                  <c:v>5332.62</c:v>
                </c:pt>
                <c:pt idx="188">
                  <c:v>5326.03</c:v>
                </c:pt>
                <c:pt idx="189">
                  <c:v>5349.71</c:v>
                </c:pt>
                <c:pt idx="190">
                  <c:v>5415.77</c:v>
                </c:pt>
                <c:pt idx="191">
                  <c:v>5468.44</c:v>
                </c:pt>
                <c:pt idx="192">
                  <c:v>5461.67</c:v>
                </c:pt>
                <c:pt idx="193">
                  <c:v>5482.16</c:v>
                </c:pt>
                <c:pt idx="194">
                  <c:v>5520.76</c:v>
                </c:pt>
                <c:pt idx="195">
                  <c:v>5530.58</c:v>
                </c:pt>
                <c:pt idx="196">
                  <c:v>5515.9</c:v>
                </c:pt>
                <c:pt idx="197">
                  <c:v>5497.5</c:v>
                </c:pt>
                <c:pt idx="198">
                  <c:v>5481.6</c:v>
                </c:pt>
                <c:pt idx="199">
                  <c:v>5535.26</c:v>
                </c:pt>
                <c:pt idx="200">
                  <c:v>5595.3</c:v>
                </c:pt>
                <c:pt idx="201">
                  <c:v>5596.05</c:v>
                </c:pt>
                <c:pt idx="202">
                  <c:v>5579.33</c:v>
                </c:pt>
                <c:pt idx="203">
                  <c:v>5617.47</c:v>
                </c:pt>
                <c:pt idx="204">
                  <c:v>5675.47</c:v>
                </c:pt>
                <c:pt idx="205">
                  <c:v>5489.57</c:v>
                </c:pt>
                <c:pt idx="206">
                  <c:v>5390.38</c:v>
                </c:pt>
                <c:pt idx="207">
                  <c:v>5444.58</c:v>
                </c:pt>
                <c:pt idx="208">
                  <c:v>5539.82</c:v>
                </c:pt>
                <c:pt idx="209">
                  <c:v>5575.38</c:v>
                </c:pt>
                <c:pt idx="210">
                  <c:v>5828.71</c:v>
                </c:pt>
                <c:pt idx="211">
                  <c:v>5827.16</c:v>
                </c:pt>
                <c:pt idx="212">
                  <c:v>6127.02</c:v>
                </c:pt>
                <c:pt idx="213">
                  <c:v>6273.21</c:v>
                </c:pt>
                <c:pt idx="214">
                  <c:v>6296.83</c:v>
                </c:pt>
                <c:pt idx="215">
                  <c:v>6435.53</c:v>
                </c:pt>
                <c:pt idx="216">
                  <c:v>6586.81</c:v>
                </c:pt>
                <c:pt idx="217">
                  <c:v>6565.11</c:v>
                </c:pt>
                <c:pt idx="218">
                  <c:v>6490.9</c:v>
                </c:pt>
                <c:pt idx="219">
                  <c:v>6444.53</c:v>
                </c:pt>
                <c:pt idx="220">
                  <c:v>6070.92</c:v>
                </c:pt>
                <c:pt idx="221">
                  <c:v>5959.15</c:v>
                </c:pt>
                <c:pt idx="222">
                  <c:v>5891.8</c:v>
                </c:pt>
                <c:pt idx="223">
                  <c:v>5682.86</c:v>
                </c:pt>
                <c:pt idx="224">
                  <c:v>5677.41</c:v>
                </c:pt>
                <c:pt idx="225">
                  <c:v>5666.43</c:v>
                </c:pt>
                <c:pt idx="226">
                  <c:v>5673</c:v>
                </c:pt>
                <c:pt idx="227">
                  <c:v>5653.64</c:v>
                </c:pt>
                <c:pt idx="228">
                  <c:v>5628.96</c:v>
                </c:pt>
                <c:pt idx="229">
                  <c:v>5570.14</c:v>
                </c:pt>
                <c:pt idx="230">
                  <c:v>5567.83</c:v>
                </c:pt>
                <c:pt idx="231">
                  <c:v>5538.74</c:v>
                </c:pt>
                <c:pt idx="232">
                  <c:v>5537.59</c:v>
                </c:pt>
                <c:pt idx="233">
                  <c:v>5548.95</c:v>
                </c:pt>
                <c:pt idx="234">
                  <c:v>5560.53</c:v>
                </c:pt>
                <c:pt idx="235">
                  <c:v>5567.55</c:v>
                </c:pt>
                <c:pt idx="236">
                  <c:v>5570.78</c:v>
                </c:pt>
                <c:pt idx="237">
                  <c:v>5536.39</c:v>
                </c:pt>
                <c:pt idx="238">
                  <c:v>5524.26</c:v>
                </c:pt>
                <c:pt idx="239">
                  <c:v>5582.95</c:v>
                </c:pt>
                <c:pt idx="240">
                  <c:v>5594.48</c:v>
                </c:pt>
                <c:pt idx="241">
                  <c:v>5607.24</c:v>
                </c:pt>
                <c:pt idx="242">
                  <c:v>5575.55</c:v>
                </c:pt>
                <c:pt idx="243">
                  <c:v>5449.19</c:v>
                </c:pt>
                <c:pt idx="244">
                  <c:v>5305.54</c:v>
                </c:pt>
                <c:pt idx="245">
                  <c:v>5307.32</c:v>
                </c:pt>
                <c:pt idx="246">
                  <c:v>5288.01</c:v>
                </c:pt>
                <c:pt idx="247">
                  <c:v>5250.15</c:v>
                </c:pt>
                <c:pt idx="248">
                  <c:v>5120.78</c:v>
                </c:pt>
                <c:pt idx="249">
                  <c:v>5103.82</c:v>
                </c:pt>
                <c:pt idx="250">
                  <c:v>5074.47</c:v>
                </c:pt>
                <c:pt idx="251">
                  <c:v>5077.32</c:v>
                </c:pt>
                <c:pt idx="252">
                  <c:v>5083.6400000000003</c:v>
                </c:pt>
                <c:pt idx="253">
                  <c:v>4998.96</c:v>
                </c:pt>
                <c:pt idx="254">
                  <c:v>4987.84</c:v>
                </c:pt>
                <c:pt idx="255">
                  <c:v>4980</c:v>
                </c:pt>
                <c:pt idx="256">
                  <c:v>4986.38</c:v>
                </c:pt>
                <c:pt idx="257">
                  <c:v>4985.3</c:v>
                </c:pt>
                <c:pt idx="258">
                  <c:v>4983.29</c:v>
                </c:pt>
                <c:pt idx="259">
                  <c:v>4932.46</c:v>
                </c:pt>
                <c:pt idx="260">
                  <c:v>4939.9399999999996</c:v>
                </c:pt>
                <c:pt idx="261">
                  <c:v>4968.91</c:v>
                </c:pt>
                <c:pt idx="262">
                  <c:v>4980.01</c:v>
                </c:pt>
                <c:pt idx="263">
                  <c:v>4926.8100000000004</c:v>
                </c:pt>
                <c:pt idx="264">
                  <c:v>4966.58</c:v>
                </c:pt>
                <c:pt idx="265">
                  <c:v>4968.33</c:v>
                </c:pt>
                <c:pt idx="266">
                  <c:v>4870.78</c:v>
                </c:pt>
                <c:pt idx="267">
                  <c:v>4872.63</c:v>
                </c:pt>
                <c:pt idx="268">
                  <c:v>4867.8900000000003</c:v>
                </c:pt>
                <c:pt idx="269">
                  <c:v>4863.74</c:v>
                </c:pt>
                <c:pt idx="270">
                  <c:v>4847.62</c:v>
                </c:pt>
                <c:pt idx="271">
                  <c:v>4853.05</c:v>
                </c:pt>
                <c:pt idx="272">
                  <c:v>4831.47</c:v>
                </c:pt>
                <c:pt idx="273">
                  <c:v>4712.22</c:v>
                </c:pt>
                <c:pt idx="274">
                  <c:v>4683.8999999999996</c:v>
                </c:pt>
                <c:pt idx="275">
                  <c:v>4638.5600000000004</c:v>
                </c:pt>
                <c:pt idx="276">
                  <c:v>4506.3</c:v>
                </c:pt>
                <c:pt idx="277">
                  <c:v>4506.3</c:v>
                </c:pt>
                <c:pt idx="278">
                  <c:v>4504.0600000000004</c:v>
                </c:pt>
                <c:pt idx="279">
                  <c:v>4503.97</c:v>
                </c:pt>
                <c:pt idx="280">
                  <c:v>4501.5200000000004</c:v>
                </c:pt>
                <c:pt idx="281">
                  <c:v>4498.91</c:v>
                </c:pt>
                <c:pt idx="282">
                  <c:v>4498.0600000000004</c:v>
                </c:pt>
                <c:pt idx="283">
                  <c:v>4498.03</c:v>
                </c:pt>
                <c:pt idx="284">
                  <c:v>4501.84</c:v>
                </c:pt>
                <c:pt idx="285">
                  <c:v>4501.34</c:v>
                </c:pt>
                <c:pt idx="286">
                  <c:v>4506.1899999999996</c:v>
                </c:pt>
                <c:pt idx="287">
                  <c:v>4492.82</c:v>
                </c:pt>
                <c:pt idx="288">
                  <c:v>4476.6499999999996</c:v>
                </c:pt>
                <c:pt idx="289">
                  <c:v>4475.4399999999996</c:v>
                </c:pt>
                <c:pt idx="290">
                  <c:v>4487.58</c:v>
                </c:pt>
                <c:pt idx="291">
                  <c:v>4483.9799999999996</c:v>
                </c:pt>
                <c:pt idx="292">
                  <c:v>4488.6499999999996</c:v>
                </c:pt>
                <c:pt idx="293">
                  <c:v>4494.6499999999996</c:v>
                </c:pt>
                <c:pt idx="294">
                  <c:v>4503.8</c:v>
                </c:pt>
                <c:pt idx="295">
                  <c:v>4502.3100000000004</c:v>
                </c:pt>
                <c:pt idx="296">
                  <c:v>4498.54</c:v>
                </c:pt>
                <c:pt idx="297">
                  <c:v>4510.5600000000004</c:v>
                </c:pt>
                <c:pt idx="298">
                  <c:v>4527.8100000000004</c:v>
                </c:pt>
                <c:pt idx="299">
                  <c:v>4546.12</c:v>
                </c:pt>
                <c:pt idx="300">
                  <c:v>4562.33</c:v>
                </c:pt>
                <c:pt idx="301">
                  <c:v>4554.8500000000004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B9E-45EB-B377-1F74136F7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2830736"/>
        <c:axId val="1572849040"/>
      </c:lineChart>
      <c:dateAx>
        <c:axId val="157283073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2849040"/>
        <c:crosses val="autoZero"/>
        <c:auto val="1"/>
        <c:lblOffset val="100"/>
        <c:baseTimeUnit val="days"/>
      </c:dateAx>
      <c:valAx>
        <c:axId val="15728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7283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MyCpic焦炭绝对价格指数：综合（日）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导出数据!$A$3:$A$308</c:f>
              <c:numCache>
                <c:formatCode>yyyy\-mm\-dd</c:formatCode>
                <c:ptCount val="306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  <c:pt idx="303">
                  <c:v>44202</c:v>
                </c:pt>
                <c:pt idx="304">
                  <c:v>44201</c:v>
                </c:pt>
                <c:pt idx="305">
                  <c:v>44200</c:v>
                </c:pt>
              </c:numCache>
            </c:numRef>
          </c:cat>
          <c:val>
            <c:numRef>
              <c:f>导出数据!$B$3:$B$308</c:f>
            </c:numRef>
          </c:val>
          <c:smooth val="0"/>
          <c:extLst>
            <c:ext xmlns:c16="http://schemas.microsoft.com/office/drawing/2014/chart" uri="{C3380CC4-5D6E-409C-BE32-E72D297353CC}">
              <c16:uniqueId val="{00000000-17D3-482D-A8D4-098BDA219C4B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MyIpic铁矿石绝对价格指数：综合（日）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导出数据!$A$3:$A$308</c:f>
              <c:numCache>
                <c:formatCode>yyyy\-mm\-dd</c:formatCode>
                <c:ptCount val="306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  <c:pt idx="303">
                  <c:v>44202</c:v>
                </c:pt>
                <c:pt idx="304">
                  <c:v>44201</c:v>
                </c:pt>
                <c:pt idx="305">
                  <c:v>44200</c:v>
                </c:pt>
              </c:numCache>
            </c:numRef>
          </c:cat>
          <c:val>
            <c:numRef>
              <c:f>导出数据!$C$3:$C$308</c:f>
            </c:numRef>
          </c:val>
          <c:smooth val="0"/>
          <c:extLst>
            <c:ext xmlns:c16="http://schemas.microsoft.com/office/drawing/2014/chart" uri="{C3380CC4-5D6E-409C-BE32-E72D297353CC}">
              <c16:uniqueId val="{00000001-17D3-482D-A8D4-098BDA219C4B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Mysteel废钢价格指数：综合绝对价格指数（日）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导出数据!$A$3:$A$308</c:f>
              <c:numCache>
                <c:formatCode>yyyy\-mm\-dd</c:formatCode>
                <c:ptCount val="306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  <c:pt idx="303">
                  <c:v>44202</c:v>
                </c:pt>
                <c:pt idx="304">
                  <c:v>44201</c:v>
                </c:pt>
                <c:pt idx="305">
                  <c:v>44200</c:v>
                </c:pt>
              </c:numCache>
            </c:numRef>
          </c:cat>
          <c:val>
            <c:numRef>
              <c:f>导出数据!$D$3:$D$308</c:f>
            </c:numRef>
          </c:val>
          <c:smooth val="0"/>
          <c:extLst>
            <c:ext xmlns:c16="http://schemas.microsoft.com/office/drawing/2014/chart" uri="{C3380CC4-5D6E-409C-BE32-E72D297353CC}">
              <c16:uniqueId val="{00000002-17D3-482D-A8D4-098BDA219C4B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硅锰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导出数据!$A$3:$A$308</c:f>
              <c:numCache>
                <c:formatCode>yyyy\-mm\-dd</c:formatCode>
                <c:ptCount val="306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  <c:pt idx="303">
                  <c:v>44202</c:v>
                </c:pt>
                <c:pt idx="304">
                  <c:v>44201</c:v>
                </c:pt>
                <c:pt idx="305">
                  <c:v>44200</c:v>
                </c:pt>
              </c:numCache>
            </c:numRef>
          </c:cat>
          <c:val>
            <c:numRef>
              <c:f>导出数据!$E$3:$E$308</c:f>
              <c:numCache>
                <c:formatCode>General</c:formatCode>
                <c:ptCount val="306"/>
                <c:pt idx="1">
                  <c:v>8450.24</c:v>
                </c:pt>
                <c:pt idx="2">
                  <c:v>8450.24</c:v>
                </c:pt>
                <c:pt idx="3">
                  <c:v>8476</c:v>
                </c:pt>
                <c:pt idx="4">
                  <c:v>8492.14</c:v>
                </c:pt>
                <c:pt idx="5">
                  <c:v>8492.14</c:v>
                </c:pt>
                <c:pt idx="6">
                  <c:v>8492.14</c:v>
                </c:pt>
                <c:pt idx="7">
                  <c:v>8492.14</c:v>
                </c:pt>
                <c:pt idx="8">
                  <c:v>8508.1</c:v>
                </c:pt>
                <c:pt idx="9">
                  <c:v>8508.1</c:v>
                </c:pt>
                <c:pt idx="10">
                  <c:v>8458.1</c:v>
                </c:pt>
                <c:pt idx="11">
                  <c:v>8400</c:v>
                </c:pt>
                <c:pt idx="12">
                  <c:v>8341.9599999999991</c:v>
                </c:pt>
                <c:pt idx="13">
                  <c:v>8251.52</c:v>
                </c:pt>
                <c:pt idx="14">
                  <c:v>8167.9</c:v>
                </c:pt>
                <c:pt idx="15">
                  <c:v>8135.73</c:v>
                </c:pt>
                <c:pt idx="16">
                  <c:v>8135.73</c:v>
                </c:pt>
                <c:pt idx="17">
                  <c:v>8135.73</c:v>
                </c:pt>
                <c:pt idx="18">
                  <c:v>8109.8</c:v>
                </c:pt>
                <c:pt idx="19">
                  <c:v>8067.9</c:v>
                </c:pt>
                <c:pt idx="20">
                  <c:v>8084.04</c:v>
                </c:pt>
                <c:pt idx="21">
                  <c:v>8067.9</c:v>
                </c:pt>
                <c:pt idx="22">
                  <c:v>8059.8</c:v>
                </c:pt>
                <c:pt idx="23">
                  <c:v>8059.8</c:v>
                </c:pt>
                <c:pt idx="24">
                  <c:v>8019.59</c:v>
                </c:pt>
                <c:pt idx="25">
                  <c:v>8019.59</c:v>
                </c:pt>
                <c:pt idx="26">
                  <c:v>8019.59</c:v>
                </c:pt>
                <c:pt idx="27">
                  <c:v>8003.39</c:v>
                </c:pt>
                <c:pt idx="28">
                  <c:v>8003.39</c:v>
                </c:pt>
                <c:pt idx="29">
                  <c:v>8051.7</c:v>
                </c:pt>
                <c:pt idx="30">
                  <c:v>8067.84</c:v>
                </c:pt>
                <c:pt idx="31">
                  <c:v>8067.84</c:v>
                </c:pt>
                <c:pt idx="32">
                  <c:v>8051.87</c:v>
                </c:pt>
                <c:pt idx="33">
                  <c:v>8051.87</c:v>
                </c:pt>
                <c:pt idx="34">
                  <c:v>8051.87</c:v>
                </c:pt>
                <c:pt idx="35">
                  <c:v>8003.8</c:v>
                </c:pt>
                <c:pt idx="36">
                  <c:v>8003.8</c:v>
                </c:pt>
                <c:pt idx="37">
                  <c:v>8003.8</c:v>
                </c:pt>
                <c:pt idx="38">
                  <c:v>8003.8</c:v>
                </c:pt>
                <c:pt idx="39">
                  <c:v>8003.8</c:v>
                </c:pt>
                <c:pt idx="40">
                  <c:v>8003.8</c:v>
                </c:pt>
                <c:pt idx="41">
                  <c:v>8068.01</c:v>
                </c:pt>
                <c:pt idx="42">
                  <c:v>8083.98</c:v>
                </c:pt>
                <c:pt idx="43">
                  <c:v>8099.94</c:v>
                </c:pt>
                <c:pt idx="44">
                  <c:v>8116.08</c:v>
                </c:pt>
                <c:pt idx="45">
                  <c:v>8132.28</c:v>
                </c:pt>
                <c:pt idx="46">
                  <c:v>8172.66</c:v>
                </c:pt>
                <c:pt idx="47">
                  <c:v>8140.03</c:v>
                </c:pt>
                <c:pt idx="48">
                  <c:v>8064.1</c:v>
                </c:pt>
                <c:pt idx="49">
                  <c:v>8015.97</c:v>
                </c:pt>
                <c:pt idx="50">
                  <c:v>7991.9</c:v>
                </c:pt>
                <c:pt idx="51">
                  <c:v>7991.9</c:v>
                </c:pt>
                <c:pt idx="52">
                  <c:v>7890.21</c:v>
                </c:pt>
                <c:pt idx="53">
                  <c:v>7890.21</c:v>
                </c:pt>
                <c:pt idx="54">
                  <c:v>7890.21</c:v>
                </c:pt>
                <c:pt idx="55">
                  <c:v>7898.31</c:v>
                </c:pt>
                <c:pt idx="56">
                  <c:v>7898.31</c:v>
                </c:pt>
                <c:pt idx="57">
                  <c:v>7888.51</c:v>
                </c:pt>
                <c:pt idx="58">
                  <c:v>7816.2</c:v>
                </c:pt>
                <c:pt idx="59">
                  <c:v>7816.03</c:v>
                </c:pt>
                <c:pt idx="60">
                  <c:v>7790.09</c:v>
                </c:pt>
                <c:pt idx="61">
                  <c:v>7790.09</c:v>
                </c:pt>
                <c:pt idx="62">
                  <c:v>7797.96</c:v>
                </c:pt>
                <c:pt idx="63">
                  <c:v>7846.03</c:v>
                </c:pt>
                <c:pt idx="64">
                  <c:v>7829.89</c:v>
                </c:pt>
                <c:pt idx="65">
                  <c:v>7805.59</c:v>
                </c:pt>
                <c:pt idx="66">
                  <c:v>7700</c:v>
                </c:pt>
                <c:pt idx="67">
                  <c:v>7700</c:v>
                </c:pt>
                <c:pt idx="68">
                  <c:v>7715.97</c:v>
                </c:pt>
                <c:pt idx="69">
                  <c:v>7709.8</c:v>
                </c:pt>
                <c:pt idx="70">
                  <c:v>7717.9</c:v>
                </c:pt>
                <c:pt idx="71">
                  <c:v>7734.04</c:v>
                </c:pt>
                <c:pt idx="72">
                  <c:v>7791.9</c:v>
                </c:pt>
                <c:pt idx="73">
                  <c:v>7916.2</c:v>
                </c:pt>
                <c:pt idx="74">
                  <c:v>7964.45</c:v>
                </c:pt>
                <c:pt idx="75">
                  <c:v>8036.93</c:v>
                </c:pt>
                <c:pt idx="76">
                  <c:v>8064.62</c:v>
                </c:pt>
                <c:pt idx="77">
                  <c:v>8064.62</c:v>
                </c:pt>
                <c:pt idx="78">
                  <c:v>8048.48</c:v>
                </c:pt>
                <c:pt idx="79">
                  <c:v>8056.52</c:v>
                </c:pt>
                <c:pt idx="80">
                  <c:v>8016.14</c:v>
                </c:pt>
                <c:pt idx="81">
                  <c:v>8124.24</c:v>
                </c:pt>
                <c:pt idx="82">
                  <c:v>8200</c:v>
                </c:pt>
                <c:pt idx="83">
                  <c:v>8149.83</c:v>
                </c:pt>
                <c:pt idx="84">
                  <c:v>8050.06</c:v>
                </c:pt>
                <c:pt idx="85">
                  <c:v>8116.29</c:v>
                </c:pt>
                <c:pt idx="86">
                  <c:v>8208.19</c:v>
                </c:pt>
                <c:pt idx="87">
                  <c:v>8383.9500000000007</c:v>
                </c:pt>
                <c:pt idx="88">
                  <c:v>8609.8799999999992</c:v>
                </c:pt>
                <c:pt idx="89">
                  <c:v>8752.02</c:v>
                </c:pt>
                <c:pt idx="90">
                  <c:v>8852.02</c:v>
                </c:pt>
                <c:pt idx="91">
                  <c:v>8852.02</c:v>
                </c:pt>
                <c:pt idx="92">
                  <c:v>8935.8799999999992</c:v>
                </c:pt>
                <c:pt idx="93">
                  <c:v>9234.1200000000008</c:v>
                </c:pt>
                <c:pt idx="94">
                  <c:v>9417.98</c:v>
                </c:pt>
                <c:pt idx="95">
                  <c:v>9679.77</c:v>
                </c:pt>
                <c:pt idx="96">
                  <c:v>9917.6299999999992</c:v>
                </c:pt>
                <c:pt idx="97">
                  <c:v>10158.16</c:v>
                </c:pt>
                <c:pt idx="98">
                  <c:v>10568.25</c:v>
                </c:pt>
                <c:pt idx="99">
                  <c:v>10760.38</c:v>
                </c:pt>
                <c:pt idx="100">
                  <c:v>11010.5</c:v>
                </c:pt>
                <c:pt idx="101">
                  <c:v>11208.63</c:v>
                </c:pt>
                <c:pt idx="102">
                  <c:v>11340.56</c:v>
                </c:pt>
                <c:pt idx="103">
                  <c:v>11484.39</c:v>
                </c:pt>
                <c:pt idx="104">
                  <c:v>11712.11</c:v>
                </c:pt>
                <c:pt idx="105">
                  <c:v>11918.28</c:v>
                </c:pt>
                <c:pt idx="106">
                  <c:v>12076.38</c:v>
                </c:pt>
                <c:pt idx="107">
                  <c:v>12250.21</c:v>
                </c:pt>
                <c:pt idx="108">
                  <c:v>12440.24</c:v>
                </c:pt>
                <c:pt idx="109">
                  <c:v>12656.76</c:v>
                </c:pt>
                <c:pt idx="110">
                  <c:v>12656.76</c:v>
                </c:pt>
                <c:pt idx="111">
                  <c:v>12656.76</c:v>
                </c:pt>
                <c:pt idx="112">
                  <c:v>12656.76</c:v>
                </c:pt>
                <c:pt idx="113">
                  <c:v>12656.76</c:v>
                </c:pt>
                <c:pt idx="114">
                  <c:v>12656.76</c:v>
                </c:pt>
                <c:pt idx="115">
                  <c:v>12560.62</c:v>
                </c:pt>
                <c:pt idx="116">
                  <c:v>12159.97</c:v>
                </c:pt>
                <c:pt idx="117">
                  <c:v>12159.97</c:v>
                </c:pt>
                <c:pt idx="118">
                  <c:v>12159.97</c:v>
                </c:pt>
                <c:pt idx="119">
                  <c:v>12140.38</c:v>
                </c:pt>
                <c:pt idx="120">
                  <c:v>11632.93</c:v>
                </c:pt>
                <c:pt idx="121">
                  <c:v>11225</c:v>
                </c:pt>
                <c:pt idx="122">
                  <c:v>10947.87</c:v>
                </c:pt>
                <c:pt idx="123">
                  <c:v>10947.87</c:v>
                </c:pt>
                <c:pt idx="124">
                  <c:v>10947.87</c:v>
                </c:pt>
                <c:pt idx="125">
                  <c:v>9972.2800000000007</c:v>
                </c:pt>
                <c:pt idx="126">
                  <c:v>9472.2800000000007</c:v>
                </c:pt>
                <c:pt idx="127">
                  <c:v>9472.2800000000007</c:v>
                </c:pt>
                <c:pt idx="128">
                  <c:v>8998.2800000000007</c:v>
                </c:pt>
                <c:pt idx="129">
                  <c:v>8666.0499999999993</c:v>
                </c:pt>
                <c:pt idx="130">
                  <c:v>8502.2099999999991</c:v>
                </c:pt>
                <c:pt idx="131">
                  <c:v>8410.2800000000007</c:v>
                </c:pt>
                <c:pt idx="132">
                  <c:v>8410.2800000000007</c:v>
                </c:pt>
                <c:pt idx="133">
                  <c:v>8366.74</c:v>
                </c:pt>
                <c:pt idx="134">
                  <c:v>8366.74</c:v>
                </c:pt>
                <c:pt idx="135">
                  <c:v>8337.69</c:v>
                </c:pt>
                <c:pt idx="136">
                  <c:v>8269.8799999999992</c:v>
                </c:pt>
                <c:pt idx="137">
                  <c:v>8241.6200000000008</c:v>
                </c:pt>
                <c:pt idx="138">
                  <c:v>8241.6200000000008</c:v>
                </c:pt>
                <c:pt idx="139">
                  <c:v>8241.6200000000008</c:v>
                </c:pt>
                <c:pt idx="140">
                  <c:v>7843.26</c:v>
                </c:pt>
                <c:pt idx="141">
                  <c:v>7710.95</c:v>
                </c:pt>
                <c:pt idx="142">
                  <c:v>7698.83</c:v>
                </c:pt>
                <c:pt idx="143">
                  <c:v>7698.83</c:v>
                </c:pt>
                <c:pt idx="144">
                  <c:v>7698.83</c:v>
                </c:pt>
                <c:pt idx="145">
                  <c:v>7714.8</c:v>
                </c:pt>
                <c:pt idx="146">
                  <c:v>7705.85</c:v>
                </c:pt>
                <c:pt idx="147">
                  <c:v>7582.22</c:v>
                </c:pt>
                <c:pt idx="148">
                  <c:v>7561.36</c:v>
                </c:pt>
                <c:pt idx="149">
                  <c:v>7573.39</c:v>
                </c:pt>
                <c:pt idx="150">
                  <c:v>7573.39</c:v>
                </c:pt>
                <c:pt idx="151">
                  <c:v>7597.43</c:v>
                </c:pt>
                <c:pt idx="152">
                  <c:v>7613.48</c:v>
                </c:pt>
                <c:pt idx="153">
                  <c:v>7669.14</c:v>
                </c:pt>
                <c:pt idx="154">
                  <c:v>7669.14</c:v>
                </c:pt>
                <c:pt idx="155">
                  <c:v>7669.14</c:v>
                </c:pt>
                <c:pt idx="156">
                  <c:v>7669.14</c:v>
                </c:pt>
                <c:pt idx="157">
                  <c:v>7669.14</c:v>
                </c:pt>
                <c:pt idx="158">
                  <c:v>7669.14</c:v>
                </c:pt>
                <c:pt idx="159">
                  <c:v>7669.14</c:v>
                </c:pt>
                <c:pt idx="160">
                  <c:v>7647.22</c:v>
                </c:pt>
                <c:pt idx="161">
                  <c:v>7635.1</c:v>
                </c:pt>
                <c:pt idx="162">
                  <c:v>7635.1</c:v>
                </c:pt>
                <c:pt idx="163">
                  <c:v>7635.1</c:v>
                </c:pt>
                <c:pt idx="164">
                  <c:v>7608.29</c:v>
                </c:pt>
                <c:pt idx="165">
                  <c:v>7608.29</c:v>
                </c:pt>
                <c:pt idx="166">
                  <c:v>7608.29</c:v>
                </c:pt>
                <c:pt idx="167">
                  <c:v>7608.29</c:v>
                </c:pt>
                <c:pt idx="168">
                  <c:v>7594.45</c:v>
                </c:pt>
                <c:pt idx="169">
                  <c:v>7594.45</c:v>
                </c:pt>
                <c:pt idx="170">
                  <c:v>7586.46</c:v>
                </c:pt>
                <c:pt idx="171">
                  <c:v>7546.46</c:v>
                </c:pt>
                <c:pt idx="172">
                  <c:v>7490.29</c:v>
                </c:pt>
                <c:pt idx="173">
                  <c:v>7332.98</c:v>
                </c:pt>
                <c:pt idx="174">
                  <c:v>7249.15</c:v>
                </c:pt>
                <c:pt idx="175">
                  <c:v>7249.15</c:v>
                </c:pt>
                <c:pt idx="176">
                  <c:v>7270.1</c:v>
                </c:pt>
                <c:pt idx="177">
                  <c:v>7279.05</c:v>
                </c:pt>
                <c:pt idx="178">
                  <c:v>7328.09</c:v>
                </c:pt>
                <c:pt idx="179">
                  <c:v>7328.09</c:v>
                </c:pt>
                <c:pt idx="180">
                  <c:v>7353.17</c:v>
                </c:pt>
                <c:pt idx="181">
                  <c:v>7399.15</c:v>
                </c:pt>
                <c:pt idx="182">
                  <c:v>7415.21</c:v>
                </c:pt>
                <c:pt idx="183">
                  <c:v>7431.26</c:v>
                </c:pt>
                <c:pt idx="184">
                  <c:v>7431.26</c:v>
                </c:pt>
                <c:pt idx="185">
                  <c:v>7431.26</c:v>
                </c:pt>
                <c:pt idx="186">
                  <c:v>7415.21</c:v>
                </c:pt>
                <c:pt idx="187">
                  <c:v>7407.22</c:v>
                </c:pt>
                <c:pt idx="188">
                  <c:v>7329.14</c:v>
                </c:pt>
                <c:pt idx="189">
                  <c:v>7329.14</c:v>
                </c:pt>
                <c:pt idx="190">
                  <c:v>7329.14</c:v>
                </c:pt>
                <c:pt idx="191">
                  <c:v>7329.14</c:v>
                </c:pt>
                <c:pt idx="192">
                  <c:v>7349.24</c:v>
                </c:pt>
                <c:pt idx="193">
                  <c:v>7349.24</c:v>
                </c:pt>
                <c:pt idx="194">
                  <c:v>7410.4</c:v>
                </c:pt>
                <c:pt idx="195">
                  <c:v>7451.45</c:v>
                </c:pt>
                <c:pt idx="196">
                  <c:v>7451.45</c:v>
                </c:pt>
                <c:pt idx="197">
                  <c:v>7467.5</c:v>
                </c:pt>
                <c:pt idx="198">
                  <c:v>7467.5</c:v>
                </c:pt>
                <c:pt idx="199">
                  <c:v>7467.5</c:v>
                </c:pt>
                <c:pt idx="200">
                  <c:v>7467.5</c:v>
                </c:pt>
                <c:pt idx="201">
                  <c:v>7435.4</c:v>
                </c:pt>
                <c:pt idx="202">
                  <c:v>7345.1</c:v>
                </c:pt>
                <c:pt idx="203">
                  <c:v>7249.15</c:v>
                </c:pt>
                <c:pt idx="204">
                  <c:v>7181.26</c:v>
                </c:pt>
                <c:pt idx="205">
                  <c:v>7123.28</c:v>
                </c:pt>
                <c:pt idx="206">
                  <c:v>7123.28</c:v>
                </c:pt>
                <c:pt idx="207">
                  <c:v>7115.29</c:v>
                </c:pt>
                <c:pt idx="208">
                  <c:v>7115.29</c:v>
                </c:pt>
                <c:pt idx="209">
                  <c:v>7115.29</c:v>
                </c:pt>
                <c:pt idx="210">
                  <c:v>7103.17</c:v>
                </c:pt>
                <c:pt idx="211">
                  <c:v>7103.17</c:v>
                </c:pt>
                <c:pt idx="212">
                  <c:v>7103.17</c:v>
                </c:pt>
                <c:pt idx="213">
                  <c:v>7103.17</c:v>
                </c:pt>
                <c:pt idx="214">
                  <c:v>7103.17</c:v>
                </c:pt>
                <c:pt idx="215">
                  <c:v>7103.17</c:v>
                </c:pt>
                <c:pt idx="216">
                  <c:v>7103.17</c:v>
                </c:pt>
                <c:pt idx="217">
                  <c:v>7077.21</c:v>
                </c:pt>
                <c:pt idx="218">
                  <c:v>7006.26</c:v>
                </c:pt>
                <c:pt idx="219">
                  <c:v>6990.18</c:v>
                </c:pt>
                <c:pt idx="220">
                  <c:v>6990.18</c:v>
                </c:pt>
                <c:pt idx="221">
                  <c:v>6931.26</c:v>
                </c:pt>
                <c:pt idx="222">
                  <c:v>6881.26</c:v>
                </c:pt>
                <c:pt idx="223">
                  <c:v>6860.4</c:v>
                </c:pt>
                <c:pt idx="224">
                  <c:v>6852.33</c:v>
                </c:pt>
                <c:pt idx="225">
                  <c:v>6805.41</c:v>
                </c:pt>
                <c:pt idx="226">
                  <c:v>6773.28</c:v>
                </c:pt>
                <c:pt idx="227">
                  <c:v>6741.14</c:v>
                </c:pt>
                <c:pt idx="228">
                  <c:v>6741.14</c:v>
                </c:pt>
                <c:pt idx="229">
                  <c:v>6723.36</c:v>
                </c:pt>
                <c:pt idx="230">
                  <c:v>6723.36</c:v>
                </c:pt>
                <c:pt idx="231">
                  <c:v>6719.31</c:v>
                </c:pt>
                <c:pt idx="232">
                  <c:v>6714.42</c:v>
                </c:pt>
                <c:pt idx="233">
                  <c:v>6714.42</c:v>
                </c:pt>
                <c:pt idx="234">
                  <c:v>6628.98</c:v>
                </c:pt>
                <c:pt idx="235">
                  <c:v>6550.09</c:v>
                </c:pt>
                <c:pt idx="236">
                  <c:v>6534.04</c:v>
                </c:pt>
                <c:pt idx="237">
                  <c:v>6534.04</c:v>
                </c:pt>
                <c:pt idx="238">
                  <c:v>6546.16</c:v>
                </c:pt>
                <c:pt idx="239">
                  <c:v>6596.16</c:v>
                </c:pt>
                <c:pt idx="240">
                  <c:v>6596.16</c:v>
                </c:pt>
                <c:pt idx="241">
                  <c:v>6633.36</c:v>
                </c:pt>
                <c:pt idx="242">
                  <c:v>6669.12</c:v>
                </c:pt>
                <c:pt idx="243">
                  <c:v>6669.12</c:v>
                </c:pt>
                <c:pt idx="244">
                  <c:v>6669.12</c:v>
                </c:pt>
                <c:pt idx="245">
                  <c:v>6685.18</c:v>
                </c:pt>
                <c:pt idx="246">
                  <c:v>6764.99</c:v>
                </c:pt>
                <c:pt idx="247">
                  <c:v>6838.93</c:v>
                </c:pt>
                <c:pt idx="248">
                  <c:v>6881.8</c:v>
                </c:pt>
                <c:pt idx="249">
                  <c:v>6889.87</c:v>
                </c:pt>
                <c:pt idx="250">
                  <c:v>6905.92</c:v>
                </c:pt>
                <c:pt idx="251">
                  <c:v>6962.94</c:v>
                </c:pt>
                <c:pt idx="252">
                  <c:v>7011.36</c:v>
                </c:pt>
                <c:pt idx="253">
                  <c:v>7011.36</c:v>
                </c:pt>
                <c:pt idx="254">
                  <c:v>7035.4</c:v>
                </c:pt>
                <c:pt idx="255">
                  <c:v>7072.22</c:v>
                </c:pt>
                <c:pt idx="256">
                  <c:v>7072.22</c:v>
                </c:pt>
                <c:pt idx="257">
                  <c:v>7072.22</c:v>
                </c:pt>
                <c:pt idx="258">
                  <c:v>7072.22</c:v>
                </c:pt>
                <c:pt idx="259">
                  <c:v>7072.22</c:v>
                </c:pt>
                <c:pt idx="260">
                  <c:v>7072.22</c:v>
                </c:pt>
                <c:pt idx="261">
                  <c:v>7072.22</c:v>
                </c:pt>
                <c:pt idx="262">
                  <c:v>7072.22</c:v>
                </c:pt>
                <c:pt idx="263">
                  <c:v>7072.22</c:v>
                </c:pt>
                <c:pt idx="264">
                  <c:v>7072.22</c:v>
                </c:pt>
                <c:pt idx="265">
                  <c:v>7072.22</c:v>
                </c:pt>
                <c:pt idx="266">
                  <c:v>7072.22</c:v>
                </c:pt>
                <c:pt idx="267">
                  <c:v>7072.22</c:v>
                </c:pt>
                <c:pt idx="268">
                  <c:v>6986.36</c:v>
                </c:pt>
                <c:pt idx="269">
                  <c:v>6986.36</c:v>
                </c:pt>
                <c:pt idx="270">
                  <c:v>6986.36</c:v>
                </c:pt>
                <c:pt idx="271">
                  <c:v>6878.26</c:v>
                </c:pt>
                <c:pt idx="272">
                  <c:v>6854.14</c:v>
                </c:pt>
                <c:pt idx="273">
                  <c:v>6776.17</c:v>
                </c:pt>
                <c:pt idx="274">
                  <c:v>6776.17</c:v>
                </c:pt>
                <c:pt idx="275">
                  <c:v>6776.17</c:v>
                </c:pt>
                <c:pt idx="276">
                  <c:v>6776.17</c:v>
                </c:pt>
                <c:pt idx="277">
                  <c:v>6776.17</c:v>
                </c:pt>
                <c:pt idx="278">
                  <c:v>6776.17</c:v>
                </c:pt>
                <c:pt idx="279">
                  <c:v>6776.17</c:v>
                </c:pt>
                <c:pt idx="280">
                  <c:v>6776.17</c:v>
                </c:pt>
                <c:pt idx="281">
                  <c:v>6776.17</c:v>
                </c:pt>
                <c:pt idx="282">
                  <c:v>6776.17</c:v>
                </c:pt>
                <c:pt idx="283">
                  <c:v>6834.27</c:v>
                </c:pt>
                <c:pt idx="284">
                  <c:v>6905.13</c:v>
                </c:pt>
                <c:pt idx="285">
                  <c:v>6933.31</c:v>
                </c:pt>
                <c:pt idx="286">
                  <c:v>6954.26</c:v>
                </c:pt>
                <c:pt idx="287">
                  <c:v>6954.26</c:v>
                </c:pt>
                <c:pt idx="288">
                  <c:v>6954.26</c:v>
                </c:pt>
                <c:pt idx="289">
                  <c:v>7004.23</c:v>
                </c:pt>
                <c:pt idx="290">
                  <c:v>7004.23</c:v>
                </c:pt>
                <c:pt idx="291">
                  <c:v>7004.23</c:v>
                </c:pt>
                <c:pt idx="292">
                  <c:v>7004.23</c:v>
                </c:pt>
                <c:pt idx="293">
                  <c:v>7004.23</c:v>
                </c:pt>
                <c:pt idx="294">
                  <c:v>7000.18</c:v>
                </c:pt>
                <c:pt idx="295">
                  <c:v>6928.26</c:v>
                </c:pt>
                <c:pt idx="296">
                  <c:v>6928.26</c:v>
                </c:pt>
                <c:pt idx="297">
                  <c:v>6869.43</c:v>
                </c:pt>
                <c:pt idx="298">
                  <c:v>6869.43</c:v>
                </c:pt>
                <c:pt idx="299">
                  <c:v>6844.43</c:v>
                </c:pt>
                <c:pt idx="300">
                  <c:v>6844.43</c:v>
                </c:pt>
                <c:pt idx="301">
                  <c:v>6832.31</c:v>
                </c:pt>
                <c:pt idx="302">
                  <c:v>6828.26</c:v>
                </c:pt>
                <c:pt idx="303">
                  <c:v>6828.26</c:v>
                </c:pt>
                <c:pt idx="304">
                  <c:v>6823.36</c:v>
                </c:pt>
                <c:pt idx="305">
                  <c:v>6823.36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3-482D-A8D4-098BDA219C4B}"/>
            </c:ext>
          </c:extLst>
        </c:ser>
        <c:ser>
          <c:idx val="4"/>
          <c:order val="4"/>
          <c:tx>
            <c:strRef>
              <c:f>导出数据!$F$2</c:f>
              <c:strCache>
                <c:ptCount val="1"/>
                <c:pt idx="0">
                  <c:v>硅铁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导出数据!$A$3:$A$308</c:f>
              <c:numCache>
                <c:formatCode>yyyy\-mm\-dd</c:formatCode>
                <c:ptCount val="306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  <c:pt idx="303">
                  <c:v>44202</c:v>
                </c:pt>
                <c:pt idx="304">
                  <c:v>44201</c:v>
                </c:pt>
                <c:pt idx="305">
                  <c:v>44200</c:v>
                </c:pt>
              </c:numCache>
            </c:numRef>
          </c:cat>
          <c:val>
            <c:numRef>
              <c:f>导出数据!$F$3:$F$308</c:f>
              <c:numCache>
                <c:formatCode>General</c:formatCode>
                <c:ptCount val="306"/>
                <c:pt idx="1">
                  <c:v>9124.83</c:v>
                </c:pt>
                <c:pt idx="2">
                  <c:v>9137.73</c:v>
                </c:pt>
                <c:pt idx="3">
                  <c:v>9137.73</c:v>
                </c:pt>
                <c:pt idx="4">
                  <c:v>9137.73</c:v>
                </c:pt>
                <c:pt idx="5">
                  <c:v>9137.73</c:v>
                </c:pt>
                <c:pt idx="6">
                  <c:v>9137.73</c:v>
                </c:pt>
                <c:pt idx="7">
                  <c:v>9137.73</c:v>
                </c:pt>
                <c:pt idx="8">
                  <c:v>9306.84</c:v>
                </c:pt>
                <c:pt idx="9">
                  <c:v>9319.76</c:v>
                </c:pt>
                <c:pt idx="10">
                  <c:v>9319.76</c:v>
                </c:pt>
                <c:pt idx="11">
                  <c:v>9225.94</c:v>
                </c:pt>
                <c:pt idx="12">
                  <c:v>9155.69</c:v>
                </c:pt>
                <c:pt idx="13">
                  <c:v>8973.94</c:v>
                </c:pt>
                <c:pt idx="14">
                  <c:v>8791.92</c:v>
                </c:pt>
                <c:pt idx="15">
                  <c:v>8654.27</c:v>
                </c:pt>
                <c:pt idx="16">
                  <c:v>8654.27</c:v>
                </c:pt>
                <c:pt idx="17">
                  <c:v>8641.3700000000008</c:v>
                </c:pt>
                <c:pt idx="18">
                  <c:v>8641.3700000000008</c:v>
                </c:pt>
                <c:pt idx="19">
                  <c:v>8641.3700000000008</c:v>
                </c:pt>
                <c:pt idx="20">
                  <c:v>8662.41</c:v>
                </c:pt>
                <c:pt idx="21">
                  <c:v>8662.41</c:v>
                </c:pt>
                <c:pt idx="22">
                  <c:v>8662.41</c:v>
                </c:pt>
                <c:pt idx="23">
                  <c:v>8662.41</c:v>
                </c:pt>
                <c:pt idx="24">
                  <c:v>8567.48</c:v>
                </c:pt>
                <c:pt idx="25">
                  <c:v>8505.14</c:v>
                </c:pt>
                <c:pt idx="26">
                  <c:v>8505.14</c:v>
                </c:pt>
                <c:pt idx="27">
                  <c:v>8505.14</c:v>
                </c:pt>
                <c:pt idx="28">
                  <c:v>8524.49</c:v>
                </c:pt>
                <c:pt idx="29">
                  <c:v>8536.15</c:v>
                </c:pt>
                <c:pt idx="30">
                  <c:v>8538.68</c:v>
                </c:pt>
                <c:pt idx="31">
                  <c:v>8502.4699999999993</c:v>
                </c:pt>
                <c:pt idx="32">
                  <c:v>8422.1</c:v>
                </c:pt>
                <c:pt idx="33">
                  <c:v>8413.1</c:v>
                </c:pt>
                <c:pt idx="34">
                  <c:v>8337.5499999999993</c:v>
                </c:pt>
                <c:pt idx="35">
                  <c:v>8382.2199999999993</c:v>
                </c:pt>
                <c:pt idx="36">
                  <c:v>8382.2199999999993</c:v>
                </c:pt>
                <c:pt idx="37">
                  <c:v>8382.2199999999993</c:v>
                </c:pt>
                <c:pt idx="38">
                  <c:v>8382.2199999999993</c:v>
                </c:pt>
                <c:pt idx="39">
                  <c:v>8382.2199999999993</c:v>
                </c:pt>
                <c:pt idx="40">
                  <c:v>8382.2199999999993</c:v>
                </c:pt>
                <c:pt idx="41">
                  <c:v>8382.2199999999993</c:v>
                </c:pt>
                <c:pt idx="42">
                  <c:v>8384.75</c:v>
                </c:pt>
                <c:pt idx="43">
                  <c:v>8387.2800000000007</c:v>
                </c:pt>
                <c:pt idx="44">
                  <c:v>8330.9599999999991</c:v>
                </c:pt>
                <c:pt idx="45">
                  <c:v>8323.36</c:v>
                </c:pt>
                <c:pt idx="46">
                  <c:v>8375.02</c:v>
                </c:pt>
                <c:pt idx="47">
                  <c:v>8377.5499999999993</c:v>
                </c:pt>
                <c:pt idx="48">
                  <c:v>8359.57</c:v>
                </c:pt>
                <c:pt idx="49">
                  <c:v>8277.68</c:v>
                </c:pt>
                <c:pt idx="50">
                  <c:v>8221.9500000000007</c:v>
                </c:pt>
                <c:pt idx="51">
                  <c:v>8190.78</c:v>
                </c:pt>
                <c:pt idx="52">
                  <c:v>8190.78</c:v>
                </c:pt>
                <c:pt idx="53">
                  <c:v>8190.78</c:v>
                </c:pt>
                <c:pt idx="54">
                  <c:v>8190.78</c:v>
                </c:pt>
                <c:pt idx="55">
                  <c:v>8190.78</c:v>
                </c:pt>
                <c:pt idx="56">
                  <c:v>8190.78</c:v>
                </c:pt>
                <c:pt idx="57">
                  <c:v>8184.33</c:v>
                </c:pt>
                <c:pt idx="58">
                  <c:v>8184.33</c:v>
                </c:pt>
                <c:pt idx="59">
                  <c:v>8197.39</c:v>
                </c:pt>
                <c:pt idx="60">
                  <c:v>8213.14</c:v>
                </c:pt>
                <c:pt idx="61">
                  <c:v>8213.14</c:v>
                </c:pt>
                <c:pt idx="62">
                  <c:v>8213.14</c:v>
                </c:pt>
                <c:pt idx="63">
                  <c:v>8213.14</c:v>
                </c:pt>
                <c:pt idx="64">
                  <c:v>8226.0400000000009</c:v>
                </c:pt>
                <c:pt idx="65">
                  <c:v>8226.0400000000009</c:v>
                </c:pt>
                <c:pt idx="66">
                  <c:v>8244.14</c:v>
                </c:pt>
                <c:pt idx="67">
                  <c:v>8244.14</c:v>
                </c:pt>
                <c:pt idx="68">
                  <c:v>8275.31</c:v>
                </c:pt>
                <c:pt idx="69">
                  <c:v>8275.31</c:v>
                </c:pt>
                <c:pt idx="70">
                  <c:v>8275.31</c:v>
                </c:pt>
                <c:pt idx="71">
                  <c:v>8275.31</c:v>
                </c:pt>
                <c:pt idx="72">
                  <c:v>8275.31</c:v>
                </c:pt>
                <c:pt idx="73">
                  <c:v>8375.17</c:v>
                </c:pt>
                <c:pt idx="74">
                  <c:v>8513.2800000000007</c:v>
                </c:pt>
                <c:pt idx="75">
                  <c:v>8513.2800000000007</c:v>
                </c:pt>
                <c:pt idx="76">
                  <c:v>8513.2800000000007</c:v>
                </c:pt>
                <c:pt idx="77">
                  <c:v>8513.2800000000007</c:v>
                </c:pt>
                <c:pt idx="78">
                  <c:v>8513.2800000000007</c:v>
                </c:pt>
                <c:pt idx="79">
                  <c:v>8513.2800000000007</c:v>
                </c:pt>
                <c:pt idx="80">
                  <c:v>8513.2800000000007</c:v>
                </c:pt>
                <c:pt idx="81">
                  <c:v>8563.86</c:v>
                </c:pt>
                <c:pt idx="82">
                  <c:v>8563.86</c:v>
                </c:pt>
                <c:pt idx="83">
                  <c:v>8462.44</c:v>
                </c:pt>
                <c:pt idx="84">
                  <c:v>8371.74</c:v>
                </c:pt>
                <c:pt idx="85">
                  <c:v>8442.69</c:v>
                </c:pt>
                <c:pt idx="86">
                  <c:v>8461.8700000000008</c:v>
                </c:pt>
                <c:pt idx="87">
                  <c:v>8461.8700000000008</c:v>
                </c:pt>
                <c:pt idx="88">
                  <c:v>8707.2800000000007</c:v>
                </c:pt>
                <c:pt idx="89">
                  <c:v>8794.52</c:v>
                </c:pt>
                <c:pt idx="90">
                  <c:v>8913.7900000000009</c:v>
                </c:pt>
                <c:pt idx="91">
                  <c:v>9402.35</c:v>
                </c:pt>
                <c:pt idx="92">
                  <c:v>9402.35</c:v>
                </c:pt>
                <c:pt idx="93">
                  <c:v>9551.42</c:v>
                </c:pt>
                <c:pt idx="94">
                  <c:v>9749.0300000000007</c:v>
                </c:pt>
                <c:pt idx="95">
                  <c:v>10084.370000000001</c:v>
                </c:pt>
                <c:pt idx="96">
                  <c:v>11022.23</c:v>
                </c:pt>
                <c:pt idx="97">
                  <c:v>11313.58</c:v>
                </c:pt>
                <c:pt idx="98">
                  <c:v>12171.48</c:v>
                </c:pt>
                <c:pt idx="99">
                  <c:v>12354.99</c:v>
                </c:pt>
                <c:pt idx="100">
                  <c:v>13156.09</c:v>
                </c:pt>
                <c:pt idx="101">
                  <c:v>13299.99</c:v>
                </c:pt>
                <c:pt idx="102">
                  <c:v>14541.28</c:v>
                </c:pt>
                <c:pt idx="103">
                  <c:v>15046.17</c:v>
                </c:pt>
                <c:pt idx="104">
                  <c:v>15517.15</c:v>
                </c:pt>
                <c:pt idx="105">
                  <c:v>16085.48</c:v>
                </c:pt>
                <c:pt idx="106">
                  <c:v>16397.2</c:v>
                </c:pt>
                <c:pt idx="107">
                  <c:v>16574.939999999999</c:v>
                </c:pt>
                <c:pt idx="108">
                  <c:v>16847.87</c:v>
                </c:pt>
                <c:pt idx="109">
                  <c:v>16847.87</c:v>
                </c:pt>
                <c:pt idx="110">
                  <c:v>16847.87</c:v>
                </c:pt>
                <c:pt idx="111">
                  <c:v>16854.650000000001</c:v>
                </c:pt>
                <c:pt idx="112">
                  <c:v>16847.87</c:v>
                </c:pt>
                <c:pt idx="113">
                  <c:v>16847.87</c:v>
                </c:pt>
                <c:pt idx="114">
                  <c:v>16847.87</c:v>
                </c:pt>
                <c:pt idx="115">
                  <c:v>16854.650000000001</c:v>
                </c:pt>
                <c:pt idx="116">
                  <c:v>16673.04</c:v>
                </c:pt>
                <c:pt idx="117">
                  <c:v>17152.2</c:v>
                </c:pt>
                <c:pt idx="118">
                  <c:v>17544.28</c:v>
                </c:pt>
                <c:pt idx="119">
                  <c:v>17544.28</c:v>
                </c:pt>
                <c:pt idx="120">
                  <c:v>16557.84</c:v>
                </c:pt>
                <c:pt idx="121">
                  <c:v>16927.62</c:v>
                </c:pt>
                <c:pt idx="122">
                  <c:v>17539.21</c:v>
                </c:pt>
                <c:pt idx="123">
                  <c:v>17539.21</c:v>
                </c:pt>
                <c:pt idx="124">
                  <c:v>17701.849999999999</c:v>
                </c:pt>
                <c:pt idx="125">
                  <c:v>17363</c:v>
                </c:pt>
                <c:pt idx="126">
                  <c:v>11850.28</c:v>
                </c:pt>
                <c:pt idx="127">
                  <c:v>11786.72</c:v>
                </c:pt>
                <c:pt idx="128">
                  <c:v>11624.93</c:v>
                </c:pt>
                <c:pt idx="129">
                  <c:v>11118.1</c:v>
                </c:pt>
                <c:pt idx="130">
                  <c:v>10489.7</c:v>
                </c:pt>
                <c:pt idx="131">
                  <c:v>10489.7</c:v>
                </c:pt>
                <c:pt idx="132">
                  <c:v>10424.64</c:v>
                </c:pt>
                <c:pt idx="133">
                  <c:v>10385.66</c:v>
                </c:pt>
                <c:pt idx="134">
                  <c:v>10385.66</c:v>
                </c:pt>
                <c:pt idx="135">
                  <c:v>10385.66</c:v>
                </c:pt>
                <c:pt idx="136">
                  <c:v>10385.66</c:v>
                </c:pt>
                <c:pt idx="137">
                  <c:v>10348</c:v>
                </c:pt>
                <c:pt idx="138">
                  <c:v>10211.64</c:v>
                </c:pt>
                <c:pt idx="139">
                  <c:v>10132.4</c:v>
                </c:pt>
                <c:pt idx="140">
                  <c:v>9840.32</c:v>
                </c:pt>
                <c:pt idx="141">
                  <c:v>9830.1299999999992</c:v>
                </c:pt>
                <c:pt idx="142">
                  <c:v>9677.11</c:v>
                </c:pt>
                <c:pt idx="143">
                  <c:v>9472.5499999999993</c:v>
                </c:pt>
                <c:pt idx="144">
                  <c:v>9163.44</c:v>
                </c:pt>
                <c:pt idx="145">
                  <c:v>9162.08</c:v>
                </c:pt>
                <c:pt idx="146">
                  <c:v>9036.58</c:v>
                </c:pt>
                <c:pt idx="147">
                  <c:v>8835.2099999999991</c:v>
                </c:pt>
                <c:pt idx="148">
                  <c:v>8830.11</c:v>
                </c:pt>
                <c:pt idx="149">
                  <c:v>8792.4599999999991</c:v>
                </c:pt>
                <c:pt idx="150">
                  <c:v>8792.4599999999991</c:v>
                </c:pt>
                <c:pt idx="151">
                  <c:v>8743.01</c:v>
                </c:pt>
                <c:pt idx="152">
                  <c:v>8743.01</c:v>
                </c:pt>
                <c:pt idx="153">
                  <c:v>8743.01</c:v>
                </c:pt>
                <c:pt idx="154">
                  <c:v>8743.01</c:v>
                </c:pt>
                <c:pt idx="155">
                  <c:v>8737.92</c:v>
                </c:pt>
                <c:pt idx="156">
                  <c:v>8701.5</c:v>
                </c:pt>
                <c:pt idx="157">
                  <c:v>8689.73</c:v>
                </c:pt>
                <c:pt idx="158">
                  <c:v>8648.56</c:v>
                </c:pt>
                <c:pt idx="159">
                  <c:v>8534.2999999999993</c:v>
                </c:pt>
                <c:pt idx="160">
                  <c:v>8534.2999999999993</c:v>
                </c:pt>
                <c:pt idx="161">
                  <c:v>8509.58</c:v>
                </c:pt>
                <c:pt idx="162">
                  <c:v>8506.8700000000008</c:v>
                </c:pt>
                <c:pt idx="163">
                  <c:v>8492.68</c:v>
                </c:pt>
                <c:pt idx="164">
                  <c:v>8492.68</c:v>
                </c:pt>
                <c:pt idx="165">
                  <c:v>8406.74</c:v>
                </c:pt>
                <c:pt idx="166">
                  <c:v>8341.64</c:v>
                </c:pt>
                <c:pt idx="167">
                  <c:v>8341.64</c:v>
                </c:pt>
                <c:pt idx="168">
                  <c:v>8341.64</c:v>
                </c:pt>
                <c:pt idx="169">
                  <c:v>8290.7800000000007</c:v>
                </c:pt>
                <c:pt idx="170">
                  <c:v>8290.7800000000007</c:v>
                </c:pt>
                <c:pt idx="171">
                  <c:v>8266.0499999999993</c:v>
                </c:pt>
                <c:pt idx="172">
                  <c:v>8266.0499999999993</c:v>
                </c:pt>
                <c:pt idx="173">
                  <c:v>8278.2800000000007</c:v>
                </c:pt>
                <c:pt idx="174">
                  <c:v>8275.56</c:v>
                </c:pt>
                <c:pt idx="175">
                  <c:v>8275.56</c:v>
                </c:pt>
                <c:pt idx="176">
                  <c:v>8275.56</c:v>
                </c:pt>
                <c:pt idx="177">
                  <c:v>8275.56</c:v>
                </c:pt>
                <c:pt idx="178">
                  <c:v>8275.56</c:v>
                </c:pt>
                <c:pt idx="179">
                  <c:v>8275.56</c:v>
                </c:pt>
                <c:pt idx="180">
                  <c:v>8275.56</c:v>
                </c:pt>
                <c:pt idx="181">
                  <c:v>8275.56</c:v>
                </c:pt>
                <c:pt idx="182">
                  <c:v>8275.56</c:v>
                </c:pt>
                <c:pt idx="183">
                  <c:v>8288.7800000000007</c:v>
                </c:pt>
                <c:pt idx="184">
                  <c:v>8273.5</c:v>
                </c:pt>
                <c:pt idx="185">
                  <c:v>8273.5</c:v>
                </c:pt>
                <c:pt idx="186">
                  <c:v>8273.5</c:v>
                </c:pt>
                <c:pt idx="187">
                  <c:v>8273.5</c:v>
                </c:pt>
                <c:pt idx="188">
                  <c:v>8273.5</c:v>
                </c:pt>
                <c:pt idx="189">
                  <c:v>8273.5</c:v>
                </c:pt>
                <c:pt idx="190">
                  <c:v>8273.5</c:v>
                </c:pt>
                <c:pt idx="191">
                  <c:v>8100.04</c:v>
                </c:pt>
                <c:pt idx="192">
                  <c:v>8098.68</c:v>
                </c:pt>
                <c:pt idx="193">
                  <c:v>8099.49</c:v>
                </c:pt>
                <c:pt idx="194">
                  <c:v>8099.49</c:v>
                </c:pt>
                <c:pt idx="195">
                  <c:v>8100.04</c:v>
                </c:pt>
                <c:pt idx="196">
                  <c:v>8100.04</c:v>
                </c:pt>
                <c:pt idx="197">
                  <c:v>8100.04</c:v>
                </c:pt>
                <c:pt idx="198">
                  <c:v>8100.04</c:v>
                </c:pt>
                <c:pt idx="199">
                  <c:v>8100.04</c:v>
                </c:pt>
                <c:pt idx="200">
                  <c:v>8040.4</c:v>
                </c:pt>
                <c:pt idx="201">
                  <c:v>8014.33</c:v>
                </c:pt>
                <c:pt idx="202">
                  <c:v>7818.52</c:v>
                </c:pt>
                <c:pt idx="203">
                  <c:v>7720.05</c:v>
                </c:pt>
                <c:pt idx="204">
                  <c:v>7695.33</c:v>
                </c:pt>
                <c:pt idx="205">
                  <c:v>7644.52</c:v>
                </c:pt>
                <c:pt idx="206">
                  <c:v>7640.46</c:v>
                </c:pt>
                <c:pt idx="207">
                  <c:v>7639.1</c:v>
                </c:pt>
                <c:pt idx="208">
                  <c:v>7639.1</c:v>
                </c:pt>
                <c:pt idx="209">
                  <c:v>7639.1</c:v>
                </c:pt>
                <c:pt idx="210">
                  <c:v>7623.82</c:v>
                </c:pt>
                <c:pt idx="211">
                  <c:v>7564.22</c:v>
                </c:pt>
                <c:pt idx="212">
                  <c:v>7564.22</c:v>
                </c:pt>
                <c:pt idx="213">
                  <c:v>7564.22</c:v>
                </c:pt>
                <c:pt idx="214">
                  <c:v>7564.22</c:v>
                </c:pt>
                <c:pt idx="215">
                  <c:v>7558.79</c:v>
                </c:pt>
                <c:pt idx="216">
                  <c:v>7558.79</c:v>
                </c:pt>
                <c:pt idx="217">
                  <c:v>7558.79</c:v>
                </c:pt>
                <c:pt idx="218">
                  <c:v>7368.65</c:v>
                </c:pt>
                <c:pt idx="219">
                  <c:v>7099.91</c:v>
                </c:pt>
                <c:pt idx="220">
                  <c:v>7099.91</c:v>
                </c:pt>
                <c:pt idx="221">
                  <c:v>6907.33</c:v>
                </c:pt>
                <c:pt idx="222">
                  <c:v>6907.33</c:v>
                </c:pt>
                <c:pt idx="223">
                  <c:v>6907.33</c:v>
                </c:pt>
                <c:pt idx="224">
                  <c:v>6877.51</c:v>
                </c:pt>
                <c:pt idx="225">
                  <c:v>6865.97</c:v>
                </c:pt>
                <c:pt idx="226">
                  <c:v>6865.97</c:v>
                </c:pt>
                <c:pt idx="227">
                  <c:v>6865.29</c:v>
                </c:pt>
                <c:pt idx="228">
                  <c:v>6805.66</c:v>
                </c:pt>
                <c:pt idx="229">
                  <c:v>6805.66</c:v>
                </c:pt>
                <c:pt idx="230">
                  <c:v>6756.77</c:v>
                </c:pt>
                <c:pt idx="231">
                  <c:v>6594.36</c:v>
                </c:pt>
                <c:pt idx="232">
                  <c:v>6594.36</c:v>
                </c:pt>
                <c:pt idx="233">
                  <c:v>6591.13</c:v>
                </c:pt>
                <c:pt idx="234">
                  <c:v>6514.75</c:v>
                </c:pt>
                <c:pt idx="235">
                  <c:v>6513.39</c:v>
                </c:pt>
                <c:pt idx="236">
                  <c:v>6495.28</c:v>
                </c:pt>
                <c:pt idx="237">
                  <c:v>6495.28</c:v>
                </c:pt>
                <c:pt idx="238">
                  <c:v>6520</c:v>
                </c:pt>
                <c:pt idx="239">
                  <c:v>6544.72</c:v>
                </c:pt>
                <c:pt idx="240">
                  <c:v>6544.72</c:v>
                </c:pt>
                <c:pt idx="241">
                  <c:v>6622.75</c:v>
                </c:pt>
                <c:pt idx="242">
                  <c:v>6652.56</c:v>
                </c:pt>
                <c:pt idx="243">
                  <c:v>6655.27</c:v>
                </c:pt>
                <c:pt idx="244">
                  <c:v>6690.18</c:v>
                </c:pt>
                <c:pt idx="245">
                  <c:v>6834.75</c:v>
                </c:pt>
                <c:pt idx="246">
                  <c:v>6894.38</c:v>
                </c:pt>
                <c:pt idx="247">
                  <c:v>6896.42</c:v>
                </c:pt>
                <c:pt idx="248">
                  <c:v>6916.73</c:v>
                </c:pt>
                <c:pt idx="249">
                  <c:v>6987.97</c:v>
                </c:pt>
                <c:pt idx="250">
                  <c:v>7047.6</c:v>
                </c:pt>
                <c:pt idx="251">
                  <c:v>7104.7</c:v>
                </c:pt>
                <c:pt idx="252">
                  <c:v>7163.5</c:v>
                </c:pt>
                <c:pt idx="253">
                  <c:v>7168.84</c:v>
                </c:pt>
                <c:pt idx="254">
                  <c:v>7188.22</c:v>
                </c:pt>
                <c:pt idx="255">
                  <c:v>7188.22</c:v>
                </c:pt>
                <c:pt idx="256">
                  <c:v>7188.22</c:v>
                </c:pt>
                <c:pt idx="257">
                  <c:v>7219.39</c:v>
                </c:pt>
                <c:pt idx="258">
                  <c:v>7219.39</c:v>
                </c:pt>
                <c:pt idx="259">
                  <c:v>7257.05</c:v>
                </c:pt>
                <c:pt idx="260">
                  <c:v>7257.05</c:v>
                </c:pt>
                <c:pt idx="261">
                  <c:v>7257.05</c:v>
                </c:pt>
                <c:pt idx="262">
                  <c:v>7150.43</c:v>
                </c:pt>
                <c:pt idx="263">
                  <c:v>7101.54</c:v>
                </c:pt>
                <c:pt idx="264">
                  <c:v>6973.22</c:v>
                </c:pt>
                <c:pt idx="265">
                  <c:v>6998.2</c:v>
                </c:pt>
                <c:pt idx="266">
                  <c:v>6998.62</c:v>
                </c:pt>
                <c:pt idx="267">
                  <c:v>6998.62</c:v>
                </c:pt>
                <c:pt idx="268">
                  <c:v>6949.73</c:v>
                </c:pt>
                <c:pt idx="269">
                  <c:v>6834.33</c:v>
                </c:pt>
                <c:pt idx="270">
                  <c:v>6834.33</c:v>
                </c:pt>
                <c:pt idx="271">
                  <c:v>6799.43</c:v>
                </c:pt>
                <c:pt idx="272">
                  <c:v>6799.43</c:v>
                </c:pt>
                <c:pt idx="273">
                  <c:v>6702.83</c:v>
                </c:pt>
                <c:pt idx="274">
                  <c:v>6702.83</c:v>
                </c:pt>
                <c:pt idx="275">
                  <c:v>6755.99</c:v>
                </c:pt>
                <c:pt idx="276">
                  <c:v>6901.55</c:v>
                </c:pt>
                <c:pt idx="277">
                  <c:v>6931.37</c:v>
                </c:pt>
                <c:pt idx="278">
                  <c:v>6930.83</c:v>
                </c:pt>
                <c:pt idx="279">
                  <c:v>6930.83</c:v>
                </c:pt>
                <c:pt idx="280">
                  <c:v>6931.37</c:v>
                </c:pt>
                <c:pt idx="281">
                  <c:v>6931.37</c:v>
                </c:pt>
                <c:pt idx="282">
                  <c:v>6931.37</c:v>
                </c:pt>
                <c:pt idx="283">
                  <c:v>6961.18</c:v>
                </c:pt>
                <c:pt idx="284">
                  <c:v>6961.18</c:v>
                </c:pt>
                <c:pt idx="285">
                  <c:v>6961.18</c:v>
                </c:pt>
                <c:pt idx="286">
                  <c:v>7047.57</c:v>
                </c:pt>
                <c:pt idx="287">
                  <c:v>7047.57</c:v>
                </c:pt>
                <c:pt idx="288">
                  <c:v>7047.57</c:v>
                </c:pt>
                <c:pt idx="289">
                  <c:v>7068.22</c:v>
                </c:pt>
                <c:pt idx="290">
                  <c:v>7132.94</c:v>
                </c:pt>
                <c:pt idx="291">
                  <c:v>7153.2</c:v>
                </c:pt>
                <c:pt idx="292">
                  <c:v>7153.2</c:v>
                </c:pt>
                <c:pt idx="293">
                  <c:v>7153.2</c:v>
                </c:pt>
                <c:pt idx="294">
                  <c:v>7177.92</c:v>
                </c:pt>
                <c:pt idx="295">
                  <c:v>7177.92</c:v>
                </c:pt>
                <c:pt idx="296">
                  <c:v>7157.66</c:v>
                </c:pt>
                <c:pt idx="297">
                  <c:v>7052.66</c:v>
                </c:pt>
                <c:pt idx="298">
                  <c:v>6944.61</c:v>
                </c:pt>
                <c:pt idx="299">
                  <c:v>6676.13</c:v>
                </c:pt>
                <c:pt idx="300">
                  <c:v>6621.02</c:v>
                </c:pt>
                <c:pt idx="301">
                  <c:v>6533.96</c:v>
                </c:pt>
                <c:pt idx="302">
                  <c:v>6474.32</c:v>
                </c:pt>
                <c:pt idx="303">
                  <c:v>6396.3</c:v>
                </c:pt>
                <c:pt idx="304">
                  <c:v>6396.3</c:v>
                </c:pt>
                <c:pt idx="305">
                  <c:v>6396.3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D3-482D-A8D4-098BDA219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00848"/>
        <c:axId val="292800432"/>
      </c:lineChart>
      <c:dateAx>
        <c:axId val="292800848"/>
        <c:scaling>
          <c:orientation val="minMax"/>
        </c:scaling>
        <c:delete val="0"/>
        <c:axPos val="b"/>
        <c:numFmt formatCode="yyyy\-mm\-dd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2800432"/>
        <c:crosses val="autoZero"/>
        <c:auto val="1"/>
        <c:lblOffset val="100"/>
        <c:baseTimeUnit val="days"/>
      </c:dateAx>
      <c:valAx>
        <c:axId val="2928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280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3"/>
          <c:order val="0"/>
          <c:tx>
            <c:strRef>
              <c:f>'Sheet1 (2)'!$B$2</c:f>
              <c:strCache>
                <c:ptCount val="1"/>
                <c:pt idx="0">
                  <c:v>焦炭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'Sheet1 (2)'!$A$3:$A$305</c:f>
              <c:numCache>
                <c:formatCode>yyyy\-mm\-dd</c:formatCode>
                <c:ptCount val="303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</c:numCache>
            </c:numRef>
          </c:cat>
          <c:val>
            <c:numRef>
              <c:f>'Sheet1 (2)'!$B$3:$B$305</c:f>
              <c:numCache>
                <c:formatCode>General</c:formatCode>
                <c:ptCount val="303"/>
                <c:pt idx="1">
                  <c:v>3585.2</c:v>
                </c:pt>
                <c:pt idx="2">
                  <c:v>3580</c:v>
                </c:pt>
                <c:pt idx="3">
                  <c:v>3580</c:v>
                </c:pt>
                <c:pt idx="4">
                  <c:v>3580</c:v>
                </c:pt>
                <c:pt idx="5">
                  <c:v>3580</c:v>
                </c:pt>
                <c:pt idx="6">
                  <c:v>3580</c:v>
                </c:pt>
                <c:pt idx="7">
                  <c:v>3554.5</c:v>
                </c:pt>
                <c:pt idx="8">
                  <c:v>3459.5</c:v>
                </c:pt>
                <c:pt idx="9">
                  <c:v>3380.1</c:v>
                </c:pt>
                <c:pt idx="10">
                  <c:v>3378.9</c:v>
                </c:pt>
                <c:pt idx="11">
                  <c:v>3378.3</c:v>
                </c:pt>
                <c:pt idx="12">
                  <c:v>3373.1</c:v>
                </c:pt>
                <c:pt idx="13">
                  <c:v>3325.9</c:v>
                </c:pt>
                <c:pt idx="14">
                  <c:v>3192.3</c:v>
                </c:pt>
                <c:pt idx="15">
                  <c:v>3192.3</c:v>
                </c:pt>
                <c:pt idx="16">
                  <c:v>3186.6</c:v>
                </c:pt>
                <c:pt idx="17">
                  <c:v>3002.9</c:v>
                </c:pt>
                <c:pt idx="18">
                  <c:v>3001.8</c:v>
                </c:pt>
                <c:pt idx="19">
                  <c:v>2994.3</c:v>
                </c:pt>
                <c:pt idx="20">
                  <c:v>2993.4</c:v>
                </c:pt>
                <c:pt idx="21">
                  <c:v>2706.7</c:v>
                </c:pt>
                <c:pt idx="22">
                  <c:v>2687.5</c:v>
                </c:pt>
                <c:pt idx="23">
                  <c:v>2687.5</c:v>
                </c:pt>
                <c:pt idx="24">
                  <c:v>2687.5</c:v>
                </c:pt>
                <c:pt idx="25">
                  <c:v>2687.5</c:v>
                </c:pt>
                <c:pt idx="26">
                  <c:v>2687.5</c:v>
                </c:pt>
                <c:pt idx="27">
                  <c:v>2687.5</c:v>
                </c:pt>
                <c:pt idx="28">
                  <c:v>2687.5</c:v>
                </c:pt>
                <c:pt idx="29">
                  <c:v>2687.5</c:v>
                </c:pt>
                <c:pt idx="30">
                  <c:v>2687.5</c:v>
                </c:pt>
                <c:pt idx="31">
                  <c:v>2687.5</c:v>
                </c:pt>
                <c:pt idx="32">
                  <c:v>2687.5</c:v>
                </c:pt>
                <c:pt idx="33">
                  <c:v>2858.5</c:v>
                </c:pt>
                <c:pt idx="34">
                  <c:v>2858.5</c:v>
                </c:pt>
                <c:pt idx="35">
                  <c:v>3033.9</c:v>
                </c:pt>
                <c:pt idx="36">
                  <c:v>3033.9</c:v>
                </c:pt>
                <c:pt idx="37">
                  <c:v>3033.9</c:v>
                </c:pt>
                <c:pt idx="38">
                  <c:v>3033.9</c:v>
                </c:pt>
                <c:pt idx="39">
                  <c:v>3033.9</c:v>
                </c:pt>
                <c:pt idx="40">
                  <c:v>3033.9</c:v>
                </c:pt>
                <c:pt idx="41">
                  <c:v>3033.9</c:v>
                </c:pt>
                <c:pt idx="42">
                  <c:v>3033.9</c:v>
                </c:pt>
                <c:pt idx="43">
                  <c:v>3033.9</c:v>
                </c:pt>
                <c:pt idx="44">
                  <c:v>3033.9</c:v>
                </c:pt>
                <c:pt idx="45">
                  <c:v>3033.9</c:v>
                </c:pt>
                <c:pt idx="46">
                  <c:v>3033.9</c:v>
                </c:pt>
                <c:pt idx="47">
                  <c:v>3019.9</c:v>
                </c:pt>
                <c:pt idx="48">
                  <c:v>3019.9</c:v>
                </c:pt>
                <c:pt idx="49">
                  <c:v>3019.9</c:v>
                </c:pt>
                <c:pt idx="50">
                  <c:v>3019.9</c:v>
                </c:pt>
                <c:pt idx="51">
                  <c:v>2999.3</c:v>
                </c:pt>
                <c:pt idx="52">
                  <c:v>2850.2</c:v>
                </c:pt>
                <c:pt idx="53">
                  <c:v>2834.7</c:v>
                </c:pt>
                <c:pt idx="54">
                  <c:v>2691.3</c:v>
                </c:pt>
                <c:pt idx="55">
                  <c:v>2669.3</c:v>
                </c:pt>
                <c:pt idx="56">
                  <c:v>2583.1999999999998</c:v>
                </c:pt>
                <c:pt idx="57">
                  <c:v>2583.1999999999998</c:v>
                </c:pt>
                <c:pt idx="58">
                  <c:v>2583.1999999999998</c:v>
                </c:pt>
                <c:pt idx="59">
                  <c:v>2583.1999999999998</c:v>
                </c:pt>
                <c:pt idx="60">
                  <c:v>2583.1999999999998</c:v>
                </c:pt>
                <c:pt idx="61">
                  <c:v>2583.1999999999998</c:v>
                </c:pt>
                <c:pt idx="62">
                  <c:v>2583.1999999999998</c:v>
                </c:pt>
                <c:pt idx="63">
                  <c:v>2583.1999999999998</c:v>
                </c:pt>
                <c:pt idx="64">
                  <c:v>2583.1999999999998</c:v>
                </c:pt>
                <c:pt idx="65">
                  <c:v>2580</c:v>
                </c:pt>
                <c:pt idx="66">
                  <c:v>2580</c:v>
                </c:pt>
                <c:pt idx="67">
                  <c:v>2580</c:v>
                </c:pt>
                <c:pt idx="68">
                  <c:v>2580</c:v>
                </c:pt>
                <c:pt idx="69">
                  <c:v>2580</c:v>
                </c:pt>
                <c:pt idx="70">
                  <c:v>2580</c:v>
                </c:pt>
                <c:pt idx="71">
                  <c:v>2580</c:v>
                </c:pt>
                <c:pt idx="72">
                  <c:v>2580</c:v>
                </c:pt>
                <c:pt idx="73">
                  <c:v>2580</c:v>
                </c:pt>
                <c:pt idx="74">
                  <c:v>2580</c:v>
                </c:pt>
                <c:pt idx="75">
                  <c:v>2674</c:v>
                </c:pt>
                <c:pt idx="76">
                  <c:v>2674</c:v>
                </c:pt>
                <c:pt idx="77">
                  <c:v>2674</c:v>
                </c:pt>
                <c:pt idx="78">
                  <c:v>2674</c:v>
                </c:pt>
                <c:pt idx="79">
                  <c:v>2775.6</c:v>
                </c:pt>
                <c:pt idx="80">
                  <c:v>2775.6</c:v>
                </c:pt>
                <c:pt idx="81">
                  <c:v>2775.6</c:v>
                </c:pt>
                <c:pt idx="82">
                  <c:v>2944.2</c:v>
                </c:pt>
                <c:pt idx="83">
                  <c:v>2944.2</c:v>
                </c:pt>
                <c:pt idx="84">
                  <c:v>2944.2</c:v>
                </c:pt>
                <c:pt idx="85">
                  <c:v>3106.5</c:v>
                </c:pt>
                <c:pt idx="86">
                  <c:v>3119.3</c:v>
                </c:pt>
                <c:pt idx="87">
                  <c:v>3281.5</c:v>
                </c:pt>
                <c:pt idx="88">
                  <c:v>3365.6</c:v>
                </c:pt>
                <c:pt idx="89">
                  <c:v>3479.6</c:v>
                </c:pt>
                <c:pt idx="90">
                  <c:v>3520.7</c:v>
                </c:pt>
                <c:pt idx="91">
                  <c:v>3672.7</c:v>
                </c:pt>
                <c:pt idx="92">
                  <c:v>3672.7</c:v>
                </c:pt>
                <c:pt idx="93">
                  <c:v>3807</c:v>
                </c:pt>
                <c:pt idx="94">
                  <c:v>3807</c:v>
                </c:pt>
                <c:pt idx="95">
                  <c:v>3859.5</c:v>
                </c:pt>
                <c:pt idx="96">
                  <c:v>3969.2</c:v>
                </c:pt>
                <c:pt idx="97">
                  <c:v>3978.4</c:v>
                </c:pt>
                <c:pt idx="98">
                  <c:v>4071.9</c:v>
                </c:pt>
                <c:pt idx="99">
                  <c:v>4090.5</c:v>
                </c:pt>
                <c:pt idx="100">
                  <c:v>4090.5</c:v>
                </c:pt>
                <c:pt idx="101">
                  <c:v>4073.1</c:v>
                </c:pt>
                <c:pt idx="102">
                  <c:v>4073.1</c:v>
                </c:pt>
                <c:pt idx="103">
                  <c:v>4073.1</c:v>
                </c:pt>
                <c:pt idx="104">
                  <c:v>4073.1</c:v>
                </c:pt>
                <c:pt idx="105">
                  <c:v>4073.1</c:v>
                </c:pt>
                <c:pt idx="106">
                  <c:v>4073.1</c:v>
                </c:pt>
                <c:pt idx="107">
                  <c:v>4073.1</c:v>
                </c:pt>
                <c:pt idx="108">
                  <c:v>4073.1</c:v>
                </c:pt>
                <c:pt idx="109">
                  <c:v>4073.1</c:v>
                </c:pt>
                <c:pt idx="110">
                  <c:v>4073.1</c:v>
                </c:pt>
                <c:pt idx="111">
                  <c:v>4073.1</c:v>
                </c:pt>
                <c:pt idx="112">
                  <c:v>4073.1</c:v>
                </c:pt>
                <c:pt idx="113">
                  <c:v>4073.1</c:v>
                </c:pt>
                <c:pt idx="114">
                  <c:v>4073.1</c:v>
                </c:pt>
                <c:pt idx="115">
                  <c:v>4073.1</c:v>
                </c:pt>
                <c:pt idx="116">
                  <c:v>4073.1</c:v>
                </c:pt>
                <c:pt idx="117">
                  <c:v>4073.1</c:v>
                </c:pt>
                <c:pt idx="118">
                  <c:v>3978.2</c:v>
                </c:pt>
                <c:pt idx="119">
                  <c:v>3978.2</c:v>
                </c:pt>
                <c:pt idx="120">
                  <c:v>3978.2</c:v>
                </c:pt>
                <c:pt idx="121">
                  <c:v>3978.2</c:v>
                </c:pt>
                <c:pt idx="122">
                  <c:v>3978.2</c:v>
                </c:pt>
                <c:pt idx="123">
                  <c:v>3978.2</c:v>
                </c:pt>
                <c:pt idx="124">
                  <c:v>3978.2</c:v>
                </c:pt>
                <c:pt idx="125">
                  <c:v>3978.2</c:v>
                </c:pt>
                <c:pt idx="126">
                  <c:v>3978.2</c:v>
                </c:pt>
                <c:pt idx="127">
                  <c:v>3978.2</c:v>
                </c:pt>
                <c:pt idx="128">
                  <c:v>3978.2</c:v>
                </c:pt>
                <c:pt idx="129">
                  <c:v>3859.9</c:v>
                </c:pt>
                <c:pt idx="130">
                  <c:v>3808.7</c:v>
                </c:pt>
                <c:pt idx="131">
                  <c:v>3808.7</c:v>
                </c:pt>
                <c:pt idx="132">
                  <c:v>3808.7</c:v>
                </c:pt>
                <c:pt idx="133">
                  <c:v>3667.7</c:v>
                </c:pt>
                <c:pt idx="134">
                  <c:v>3644.3</c:v>
                </c:pt>
                <c:pt idx="135">
                  <c:v>3644.3</c:v>
                </c:pt>
                <c:pt idx="136">
                  <c:v>3644.3</c:v>
                </c:pt>
                <c:pt idx="137">
                  <c:v>3547.2</c:v>
                </c:pt>
                <c:pt idx="138">
                  <c:v>3503.8</c:v>
                </c:pt>
                <c:pt idx="139">
                  <c:v>3374.9</c:v>
                </c:pt>
                <c:pt idx="140">
                  <c:v>3354.3</c:v>
                </c:pt>
                <c:pt idx="141">
                  <c:v>3348.2</c:v>
                </c:pt>
                <c:pt idx="142">
                  <c:v>3262.7</c:v>
                </c:pt>
                <c:pt idx="143">
                  <c:v>3228.6</c:v>
                </c:pt>
                <c:pt idx="144">
                  <c:v>3228.6</c:v>
                </c:pt>
                <c:pt idx="145">
                  <c:v>3176.7</c:v>
                </c:pt>
                <c:pt idx="146">
                  <c:v>3128.5</c:v>
                </c:pt>
                <c:pt idx="147">
                  <c:v>3086</c:v>
                </c:pt>
                <c:pt idx="148">
                  <c:v>3029.8</c:v>
                </c:pt>
                <c:pt idx="149">
                  <c:v>3029.8</c:v>
                </c:pt>
                <c:pt idx="150">
                  <c:v>2946</c:v>
                </c:pt>
                <c:pt idx="151">
                  <c:v>2924.6</c:v>
                </c:pt>
                <c:pt idx="152">
                  <c:v>2857.5</c:v>
                </c:pt>
                <c:pt idx="153">
                  <c:v>2836.5</c:v>
                </c:pt>
                <c:pt idx="154">
                  <c:v>2836.5</c:v>
                </c:pt>
                <c:pt idx="155">
                  <c:v>2836.5</c:v>
                </c:pt>
                <c:pt idx="156">
                  <c:v>2836.5</c:v>
                </c:pt>
                <c:pt idx="157">
                  <c:v>2775.6</c:v>
                </c:pt>
                <c:pt idx="158">
                  <c:v>2754.6</c:v>
                </c:pt>
                <c:pt idx="159">
                  <c:v>2754.6</c:v>
                </c:pt>
                <c:pt idx="160">
                  <c:v>2754.6</c:v>
                </c:pt>
                <c:pt idx="161">
                  <c:v>2734.3</c:v>
                </c:pt>
                <c:pt idx="162">
                  <c:v>2664.5</c:v>
                </c:pt>
                <c:pt idx="163">
                  <c:v>2660.5</c:v>
                </c:pt>
                <c:pt idx="164">
                  <c:v>2660.5</c:v>
                </c:pt>
                <c:pt idx="165">
                  <c:v>2660.5</c:v>
                </c:pt>
                <c:pt idx="166">
                  <c:v>2660.5</c:v>
                </c:pt>
                <c:pt idx="167">
                  <c:v>2660.5</c:v>
                </c:pt>
                <c:pt idx="168">
                  <c:v>2660.5</c:v>
                </c:pt>
                <c:pt idx="169">
                  <c:v>2660.5</c:v>
                </c:pt>
                <c:pt idx="170">
                  <c:v>2660.5</c:v>
                </c:pt>
                <c:pt idx="171">
                  <c:v>2660.5</c:v>
                </c:pt>
                <c:pt idx="172">
                  <c:v>2669.7</c:v>
                </c:pt>
                <c:pt idx="173">
                  <c:v>2717.3</c:v>
                </c:pt>
                <c:pt idx="174">
                  <c:v>2745.3</c:v>
                </c:pt>
                <c:pt idx="175">
                  <c:v>2752.6</c:v>
                </c:pt>
                <c:pt idx="176">
                  <c:v>2758.1</c:v>
                </c:pt>
                <c:pt idx="177">
                  <c:v>2768.7</c:v>
                </c:pt>
                <c:pt idx="178">
                  <c:v>2768.7</c:v>
                </c:pt>
                <c:pt idx="179">
                  <c:v>2768.7</c:v>
                </c:pt>
                <c:pt idx="180">
                  <c:v>2768.7</c:v>
                </c:pt>
                <c:pt idx="181">
                  <c:v>2768.7</c:v>
                </c:pt>
                <c:pt idx="182">
                  <c:v>2768.7</c:v>
                </c:pt>
                <c:pt idx="183">
                  <c:v>2768.7</c:v>
                </c:pt>
                <c:pt idx="184">
                  <c:v>2766.8</c:v>
                </c:pt>
                <c:pt idx="185">
                  <c:v>2766.8</c:v>
                </c:pt>
                <c:pt idx="186">
                  <c:v>2766.8</c:v>
                </c:pt>
                <c:pt idx="187">
                  <c:v>2763.2</c:v>
                </c:pt>
                <c:pt idx="188">
                  <c:v>2763.2</c:v>
                </c:pt>
                <c:pt idx="189">
                  <c:v>2738.7</c:v>
                </c:pt>
                <c:pt idx="190">
                  <c:v>2738.7</c:v>
                </c:pt>
                <c:pt idx="191">
                  <c:v>2738.7</c:v>
                </c:pt>
                <c:pt idx="192">
                  <c:v>2744.3</c:v>
                </c:pt>
                <c:pt idx="193">
                  <c:v>2744.3</c:v>
                </c:pt>
                <c:pt idx="194">
                  <c:v>2744.3</c:v>
                </c:pt>
                <c:pt idx="195">
                  <c:v>2744.3</c:v>
                </c:pt>
                <c:pt idx="196">
                  <c:v>2744.3</c:v>
                </c:pt>
                <c:pt idx="197">
                  <c:v>2744.3</c:v>
                </c:pt>
                <c:pt idx="198">
                  <c:v>2744.3</c:v>
                </c:pt>
                <c:pt idx="199">
                  <c:v>2744.3</c:v>
                </c:pt>
                <c:pt idx="200">
                  <c:v>2744.3</c:v>
                </c:pt>
                <c:pt idx="201">
                  <c:v>2744.3</c:v>
                </c:pt>
                <c:pt idx="202">
                  <c:v>2744.3</c:v>
                </c:pt>
                <c:pt idx="203">
                  <c:v>2744.3</c:v>
                </c:pt>
                <c:pt idx="204">
                  <c:v>2750</c:v>
                </c:pt>
                <c:pt idx="205">
                  <c:v>2795.2</c:v>
                </c:pt>
                <c:pt idx="206">
                  <c:v>2795.2</c:v>
                </c:pt>
                <c:pt idx="207">
                  <c:v>2795.2</c:v>
                </c:pt>
                <c:pt idx="208">
                  <c:v>2795.2</c:v>
                </c:pt>
                <c:pt idx="209">
                  <c:v>2795.2</c:v>
                </c:pt>
                <c:pt idx="210">
                  <c:v>2792.6</c:v>
                </c:pt>
                <c:pt idx="211">
                  <c:v>2790.2</c:v>
                </c:pt>
                <c:pt idx="212">
                  <c:v>2790.2</c:v>
                </c:pt>
                <c:pt idx="213">
                  <c:v>2790.2</c:v>
                </c:pt>
                <c:pt idx="214">
                  <c:v>2676.4</c:v>
                </c:pt>
                <c:pt idx="215">
                  <c:v>2676.4</c:v>
                </c:pt>
                <c:pt idx="216">
                  <c:v>2623.9</c:v>
                </c:pt>
                <c:pt idx="217">
                  <c:v>2553.1999999999998</c:v>
                </c:pt>
                <c:pt idx="218">
                  <c:v>2551</c:v>
                </c:pt>
                <c:pt idx="219">
                  <c:v>2514.5</c:v>
                </c:pt>
                <c:pt idx="220">
                  <c:v>2466.5</c:v>
                </c:pt>
                <c:pt idx="221">
                  <c:v>2460.1999999999998</c:v>
                </c:pt>
                <c:pt idx="222">
                  <c:v>2432.4</c:v>
                </c:pt>
                <c:pt idx="223">
                  <c:v>2377.3000000000002</c:v>
                </c:pt>
                <c:pt idx="224">
                  <c:v>2266.5</c:v>
                </c:pt>
                <c:pt idx="225">
                  <c:v>2266.5</c:v>
                </c:pt>
                <c:pt idx="226">
                  <c:v>2250.5</c:v>
                </c:pt>
                <c:pt idx="227">
                  <c:v>2193</c:v>
                </c:pt>
                <c:pt idx="228">
                  <c:v>2193</c:v>
                </c:pt>
                <c:pt idx="229">
                  <c:v>2193</c:v>
                </c:pt>
                <c:pt idx="230">
                  <c:v>2115.9</c:v>
                </c:pt>
                <c:pt idx="231">
                  <c:v>2115.9</c:v>
                </c:pt>
                <c:pt idx="232">
                  <c:v>2115.9</c:v>
                </c:pt>
                <c:pt idx="233">
                  <c:v>2115.9</c:v>
                </c:pt>
                <c:pt idx="234">
                  <c:v>2081.1999999999998</c:v>
                </c:pt>
                <c:pt idx="235">
                  <c:v>2033.9</c:v>
                </c:pt>
                <c:pt idx="236">
                  <c:v>2033.9</c:v>
                </c:pt>
                <c:pt idx="237">
                  <c:v>2033.9</c:v>
                </c:pt>
                <c:pt idx="238">
                  <c:v>2033.9</c:v>
                </c:pt>
                <c:pt idx="239">
                  <c:v>2043.8</c:v>
                </c:pt>
                <c:pt idx="240">
                  <c:v>2047</c:v>
                </c:pt>
                <c:pt idx="241">
                  <c:v>2047</c:v>
                </c:pt>
                <c:pt idx="242">
                  <c:v>2047</c:v>
                </c:pt>
                <c:pt idx="243">
                  <c:v>2047</c:v>
                </c:pt>
                <c:pt idx="244">
                  <c:v>2047</c:v>
                </c:pt>
                <c:pt idx="245">
                  <c:v>2047</c:v>
                </c:pt>
                <c:pt idx="246">
                  <c:v>2068.8000000000002</c:v>
                </c:pt>
                <c:pt idx="247">
                  <c:v>2095.1</c:v>
                </c:pt>
                <c:pt idx="248">
                  <c:v>2154.3000000000002</c:v>
                </c:pt>
                <c:pt idx="249">
                  <c:v>2154.3000000000002</c:v>
                </c:pt>
                <c:pt idx="250">
                  <c:v>2154.3000000000002</c:v>
                </c:pt>
                <c:pt idx="251">
                  <c:v>2176.6</c:v>
                </c:pt>
                <c:pt idx="252">
                  <c:v>2244.1</c:v>
                </c:pt>
                <c:pt idx="253">
                  <c:v>2244.1</c:v>
                </c:pt>
                <c:pt idx="254">
                  <c:v>2275.4</c:v>
                </c:pt>
                <c:pt idx="255">
                  <c:v>2325.8000000000002</c:v>
                </c:pt>
                <c:pt idx="256">
                  <c:v>2325.8000000000002</c:v>
                </c:pt>
                <c:pt idx="257">
                  <c:v>2367.5</c:v>
                </c:pt>
                <c:pt idx="258">
                  <c:v>2422.9</c:v>
                </c:pt>
                <c:pt idx="259">
                  <c:v>2456.1</c:v>
                </c:pt>
                <c:pt idx="260">
                  <c:v>2501.4</c:v>
                </c:pt>
                <c:pt idx="261">
                  <c:v>2501.4</c:v>
                </c:pt>
                <c:pt idx="262">
                  <c:v>2501.4</c:v>
                </c:pt>
                <c:pt idx="263">
                  <c:v>2525.8000000000002</c:v>
                </c:pt>
                <c:pt idx="264">
                  <c:v>2579.3000000000002</c:v>
                </c:pt>
                <c:pt idx="265">
                  <c:v>2579.3000000000002</c:v>
                </c:pt>
                <c:pt idx="266">
                  <c:v>2579.3000000000002</c:v>
                </c:pt>
                <c:pt idx="267">
                  <c:v>2579.3000000000002</c:v>
                </c:pt>
                <c:pt idx="268">
                  <c:v>2644.5</c:v>
                </c:pt>
                <c:pt idx="269">
                  <c:v>2647</c:v>
                </c:pt>
                <c:pt idx="270">
                  <c:v>2649.5</c:v>
                </c:pt>
                <c:pt idx="271">
                  <c:v>2649.5</c:v>
                </c:pt>
                <c:pt idx="272">
                  <c:v>2680.1</c:v>
                </c:pt>
                <c:pt idx="273">
                  <c:v>2712.3</c:v>
                </c:pt>
                <c:pt idx="274">
                  <c:v>2712.3</c:v>
                </c:pt>
                <c:pt idx="275">
                  <c:v>2712.3</c:v>
                </c:pt>
                <c:pt idx="276">
                  <c:v>2712.3</c:v>
                </c:pt>
                <c:pt idx="277">
                  <c:v>2710.9</c:v>
                </c:pt>
                <c:pt idx="278">
                  <c:v>2710.9</c:v>
                </c:pt>
                <c:pt idx="279">
                  <c:v>2710.9</c:v>
                </c:pt>
                <c:pt idx="280">
                  <c:v>2710.9</c:v>
                </c:pt>
                <c:pt idx="281">
                  <c:v>2710.9</c:v>
                </c:pt>
                <c:pt idx="282">
                  <c:v>2710.9</c:v>
                </c:pt>
                <c:pt idx="283">
                  <c:v>2710.9</c:v>
                </c:pt>
                <c:pt idx="284">
                  <c:v>2710.9</c:v>
                </c:pt>
                <c:pt idx="285">
                  <c:v>2685.5</c:v>
                </c:pt>
                <c:pt idx="286">
                  <c:v>2685.5</c:v>
                </c:pt>
                <c:pt idx="287">
                  <c:v>2675.6</c:v>
                </c:pt>
                <c:pt idx="288">
                  <c:v>2606.8000000000002</c:v>
                </c:pt>
                <c:pt idx="289">
                  <c:v>2594.8000000000002</c:v>
                </c:pt>
                <c:pt idx="290">
                  <c:v>2594.8000000000002</c:v>
                </c:pt>
                <c:pt idx="291">
                  <c:v>2587.6999999999998</c:v>
                </c:pt>
                <c:pt idx="292">
                  <c:v>2587.6999999999998</c:v>
                </c:pt>
                <c:pt idx="293">
                  <c:v>2579</c:v>
                </c:pt>
                <c:pt idx="294">
                  <c:v>2506.1999999999998</c:v>
                </c:pt>
                <c:pt idx="295">
                  <c:v>2506.1999999999998</c:v>
                </c:pt>
                <c:pt idx="296">
                  <c:v>2506.1999999999998</c:v>
                </c:pt>
                <c:pt idx="297">
                  <c:v>2497.8000000000002</c:v>
                </c:pt>
                <c:pt idx="298">
                  <c:v>2438.6999999999998</c:v>
                </c:pt>
                <c:pt idx="299">
                  <c:v>2427</c:v>
                </c:pt>
                <c:pt idx="300">
                  <c:v>2424.5</c:v>
                </c:pt>
                <c:pt idx="301">
                  <c:v>2418.4</c:v>
                </c:pt>
                <c:pt idx="302">
                  <c:v>2413.8000000000002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B-4355-9651-6DE383451B94}"/>
            </c:ext>
          </c:extLst>
        </c:ser>
        <c:ser>
          <c:idx val="4"/>
          <c:order val="1"/>
          <c:tx>
            <c:strRef>
              <c:f>'Sheet1 (2)'!$C$2</c:f>
              <c:strCache>
                <c:ptCount val="1"/>
                <c:pt idx="0">
                  <c:v>铁矿石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'Sheet1 (2)'!$A$3:$A$305</c:f>
              <c:numCache>
                <c:formatCode>yyyy\-mm\-dd</c:formatCode>
                <c:ptCount val="303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</c:numCache>
            </c:numRef>
          </c:cat>
          <c:val>
            <c:numRef>
              <c:f>'Sheet1 (2)'!$C$3:$C$305</c:f>
              <c:numCache>
                <c:formatCode>General</c:formatCode>
                <c:ptCount val="303"/>
                <c:pt idx="1">
                  <c:v>1022.99</c:v>
                </c:pt>
                <c:pt idx="2">
                  <c:v>1012.44</c:v>
                </c:pt>
                <c:pt idx="3">
                  <c:v>1028.56</c:v>
                </c:pt>
                <c:pt idx="4">
                  <c:v>1029.4100000000001</c:v>
                </c:pt>
                <c:pt idx="5">
                  <c:v>1017.25</c:v>
                </c:pt>
                <c:pt idx="6">
                  <c:v>1014.89</c:v>
                </c:pt>
                <c:pt idx="7">
                  <c:v>983.99</c:v>
                </c:pt>
                <c:pt idx="8">
                  <c:v>1010.81</c:v>
                </c:pt>
                <c:pt idx="9">
                  <c:v>1042.42</c:v>
                </c:pt>
                <c:pt idx="10">
                  <c:v>1058.78</c:v>
                </c:pt>
                <c:pt idx="11">
                  <c:v>1031.17</c:v>
                </c:pt>
                <c:pt idx="12">
                  <c:v>1056.8699999999999</c:v>
                </c:pt>
                <c:pt idx="13">
                  <c:v>1054.1099999999999</c:v>
                </c:pt>
                <c:pt idx="14">
                  <c:v>1026.8800000000001</c:v>
                </c:pt>
                <c:pt idx="15">
                  <c:v>1023.01</c:v>
                </c:pt>
                <c:pt idx="16">
                  <c:v>981.17</c:v>
                </c:pt>
                <c:pt idx="17">
                  <c:v>972.46</c:v>
                </c:pt>
                <c:pt idx="18">
                  <c:v>968.01</c:v>
                </c:pt>
                <c:pt idx="19">
                  <c:v>936.14</c:v>
                </c:pt>
                <c:pt idx="20">
                  <c:v>936.62</c:v>
                </c:pt>
                <c:pt idx="21">
                  <c:v>943.35</c:v>
                </c:pt>
                <c:pt idx="22">
                  <c:v>934.22</c:v>
                </c:pt>
                <c:pt idx="23">
                  <c:v>945.65</c:v>
                </c:pt>
                <c:pt idx="24">
                  <c:v>925.95</c:v>
                </c:pt>
                <c:pt idx="25">
                  <c:v>914.93</c:v>
                </c:pt>
                <c:pt idx="26">
                  <c:v>940.07</c:v>
                </c:pt>
                <c:pt idx="27">
                  <c:v>934.09</c:v>
                </c:pt>
                <c:pt idx="28">
                  <c:v>972.85</c:v>
                </c:pt>
                <c:pt idx="29">
                  <c:v>990.89</c:v>
                </c:pt>
                <c:pt idx="30">
                  <c:v>1026.24</c:v>
                </c:pt>
                <c:pt idx="31">
                  <c:v>997.58</c:v>
                </c:pt>
                <c:pt idx="32">
                  <c:v>987.28</c:v>
                </c:pt>
                <c:pt idx="33">
                  <c:v>1010.39</c:v>
                </c:pt>
                <c:pt idx="34">
                  <c:v>990.94</c:v>
                </c:pt>
                <c:pt idx="35">
                  <c:v>990.46</c:v>
                </c:pt>
                <c:pt idx="36">
                  <c:v>996.96</c:v>
                </c:pt>
                <c:pt idx="37">
                  <c:v>969.69</c:v>
                </c:pt>
                <c:pt idx="38">
                  <c:v>967.05</c:v>
                </c:pt>
                <c:pt idx="39">
                  <c:v>960.99</c:v>
                </c:pt>
                <c:pt idx="40">
                  <c:v>941.88</c:v>
                </c:pt>
                <c:pt idx="41">
                  <c:v>951.39</c:v>
                </c:pt>
                <c:pt idx="42">
                  <c:v>948.31</c:v>
                </c:pt>
                <c:pt idx="43">
                  <c:v>928.94</c:v>
                </c:pt>
                <c:pt idx="44">
                  <c:v>922.4</c:v>
                </c:pt>
                <c:pt idx="45">
                  <c:v>913.11</c:v>
                </c:pt>
                <c:pt idx="46">
                  <c:v>915.95</c:v>
                </c:pt>
                <c:pt idx="47">
                  <c:v>926.49</c:v>
                </c:pt>
                <c:pt idx="48">
                  <c:v>930.7</c:v>
                </c:pt>
                <c:pt idx="49">
                  <c:v>920.47</c:v>
                </c:pt>
                <c:pt idx="50">
                  <c:v>916.69</c:v>
                </c:pt>
                <c:pt idx="51">
                  <c:v>907.29</c:v>
                </c:pt>
                <c:pt idx="52">
                  <c:v>907.26</c:v>
                </c:pt>
                <c:pt idx="53">
                  <c:v>903.17</c:v>
                </c:pt>
                <c:pt idx="54">
                  <c:v>889.59</c:v>
                </c:pt>
                <c:pt idx="55">
                  <c:v>881.86</c:v>
                </c:pt>
                <c:pt idx="56">
                  <c:v>876.15</c:v>
                </c:pt>
                <c:pt idx="57">
                  <c:v>864.64</c:v>
                </c:pt>
                <c:pt idx="58">
                  <c:v>869.08</c:v>
                </c:pt>
                <c:pt idx="59">
                  <c:v>877.7</c:v>
                </c:pt>
                <c:pt idx="60">
                  <c:v>888.74</c:v>
                </c:pt>
                <c:pt idx="61">
                  <c:v>873.82</c:v>
                </c:pt>
                <c:pt idx="62">
                  <c:v>857.28</c:v>
                </c:pt>
                <c:pt idx="63">
                  <c:v>864.94</c:v>
                </c:pt>
                <c:pt idx="64">
                  <c:v>855.71</c:v>
                </c:pt>
                <c:pt idx="65">
                  <c:v>816.97</c:v>
                </c:pt>
                <c:pt idx="66">
                  <c:v>814.14</c:v>
                </c:pt>
                <c:pt idx="67">
                  <c:v>792.39</c:v>
                </c:pt>
                <c:pt idx="68">
                  <c:v>789.04</c:v>
                </c:pt>
                <c:pt idx="69">
                  <c:v>795.45</c:v>
                </c:pt>
                <c:pt idx="70">
                  <c:v>783.72</c:v>
                </c:pt>
                <c:pt idx="71">
                  <c:v>766.98</c:v>
                </c:pt>
                <c:pt idx="72">
                  <c:v>771.17</c:v>
                </c:pt>
                <c:pt idx="73">
                  <c:v>778.54</c:v>
                </c:pt>
                <c:pt idx="74">
                  <c:v>756</c:v>
                </c:pt>
                <c:pt idx="75">
                  <c:v>737.72</c:v>
                </c:pt>
                <c:pt idx="76">
                  <c:v>738.79</c:v>
                </c:pt>
                <c:pt idx="77">
                  <c:v>745.49</c:v>
                </c:pt>
                <c:pt idx="78">
                  <c:v>739.79</c:v>
                </c:pt>
                <c:pt idx="79">
                  <c:v>738.94</c:v>
                </c:pt>
                <c:pt idx="80">
                  <c:v>715.98</c:v>
                </c:pt>
                <c:pt idx="81">
                  <c:v>721.22</c:v>
                </c:pt>
                <c:pt idx="82">
                  <c:v>748.13</c:v>
                </c:pt>
                <c:pt idx="83">
                  <c:v>726.91</c:v>
                </c:pt>
                <c:pt idx="84">
                  <c:v>722.23</c:v>
                </c:pt>
                <c:pt idx="85">
                  <c:v>680.61</c:v>
                </c:pt>
                <c:pt idx="86">
                  <c:v>682.21</c:v>
                </c:pt>
                <c:pt idx="87">
                  <c:v>700.6</c:v>
                </c:pt>
                <c:pt idx="88">
                  <c:v>715.37</c:v>
                </c:pt>
                <c:pt idx="89">
                  <c:v>717.07</c:v>
                </c:pt>
                <c:pt idx="90">
                  <c:v>738.68</c:v>
                </c:pt>
                <c:pt idx="91">
                  <c:v>752.56</c:v>
                </c:pt>
                <c:pt idx="92">
                  <c:v>745.82</c:v>
                </c:pt>
                <c:pt idx="93">
                  <c:v>760.53</c:v>
                </c:pt>
                <c:pt idx="94">
                  <c:v>789.19</c:v>
                </c:pt>
                <c:pt idx="95">
                  <c:v>794</c:v>
                </c:pt>
                <c:pt idx="96">
                  <c:v>803.3</c:v>
                </c:pt>
                <c:pt idx="97">
                  <c:v>812.5</c:v>
                </c:pt>
                <c:pt idx="98">
                  <c:v>812.6</c:v>
                </c:pt>
                <c:pt idx="99">
                  <c:v>833.7</c:v>
                </c:pt>
                <c:pt idx="100">
                  <c:v>866.4</c:v>
                </c:pt>
                <c:pt idx="101">
                  <c:v>893.8</c:v>
                </c:pt>
                <c:pt idx="102">
                  <c:v>902.4</c:v>
                </c:pt>
                <c:pt idx="103">
                  <c:v>923.7</c:v>
                </c:pt>
                <c:pt idx="104">
                  <c:v>921.6</c:v>
                </c:pt>
                <c:pt idx="105">
                  <c:v>921.6</c:v>
                </c:pt>
                <c:pt idx="106">
                  <c:v>918.4</c:v>
                </c:pt>
                <c:pt idx="107">
                  <c:v>957.1</c:v>
                </c:pt>
                <c:pt idx="108">
                  <c:v>955.1</c:v>
                </c:pt>
                <c:pt idx="109">
                  <c:v>947.7</c:v>
                </c:pt>
                <c:pt idx="110">
                  <c:v>958.1</c:v>
                </c:pt>
                <c:pt idx="111">
                  <c:v>963.4</c:v>
                </c:pt>
                <c:pt idx="112">
                  <c:v>968.8</c:v>
                </c:pt>
                <c:pt idx="113">
                  <c:v>970</c:v>
                </c:pt>
                <c:pt idx="114">
                  <c:v>990.9</c:v>
                </c:pt>
                <c:pt idx="115">
                  <c:v>968.9</c:v>
                </c:pt>
                <c:pt idx="116">
                  <c:v>957.9</c:v>
                </c:pt>
                <c:pt idx="117">
                  <c:v>923.2</c:v>
                </c:pt>
                <c:pt idx="118">
                  <c:v>910.8</c:v>
                </c:pt>
                <c:pt idx="119">
                  <c:v>892.9</c:v>
                </c:pt>
                <c:pt idx="120">
                  <c:v>887.3</c:v>
                </c:pt>
                <c:pt idx="121">
                  <c:v>891.2</c:v>
                </c:pt>
                <c:pt idx="122">
                  <c:v>882.1</c:v>
                </c:pt>
                <c:pt idx="123">
                  <c:v>857.8</c:v>
                </c:pt>
                <c:pt idx="124">
                  <c:v>845</c:v>
                </c:pt>
                <c:pt idx="125">
                  <c:v>863.4</c:v>
                </c:pt>
                <c:pt idx="126">
                  <c:v>921.9</c:v>
                </c:pt>
                <c:pt idx="127">
                  <c:v>975.3</c:v>
                </c:pt>
                <c:pt idx="128">
                  <c:v>1024.0999999999999</c:v>
                </c:pt>
                <c:pt idx="129">
                  <c:v>1047.2</c:v>
                </c:pt>
                <c:pt idx="130">
                  <c:v>1069.7</c:v>
                </c:pt>
                <c:pt idx="131">
                  <c:v>1080.3</c:v>
                </c:pt>
                <c:pt idx="132">
                  <c:v>1102.5999999999999</c:v>
                </c:pt>
                <c:pt idx="133">
                  <c:v>1109.9000000000001</c:v>
                </c:pt>
                <c:pt idx="134">
                  <c:v>1120.8</c:v>
                </c:pt>
                <c:pt idx="135">
                  <c:v>1119.0999999999999</c:v>
                </c:pt>
                <c:pt idx="136">
                  <c:v>1125.5999999999999</c:v>
                </c:pt>
                <c:pt idx="137">
                  <c:v>1137.0999999999999</c:v>
                </c:pt>
                <c:pt idx="138">
                  <c:v>1135.8</c:v>
                </c:pt>
                <c:pt idx="139">
                  <c:v>1152.7</c:v>
                </c:pt>
                <c:pt idx="140">
                  <c:v>1167.5</c:v>
                </c:pt>
                <c:pt idx="141">
                  <c:v>1143.2</c:v>
                </c:pt>
                <c:pt idx="142">
                  <c:v>1122.5999999999999</c:v>
                </c:pt>
                <c:pt idx="143">
                  <c:v>1108.7</c:v>
                </c:pt>
                <c:pt idx="144">
                  <c:v>1099.3</c:v>
                </c:pt>
                <c:pt idx="145">
                  <c:v>1092.0999999999999</c:v>
                </c:pt>
                <c:pt idx="146">
                  <c:v>1106.5</c:v>
                </c:pt>
                <c:pt idx="147">
                  <c:v>1112.0999999999999</c:v>
                </c:pt>
                <c:pt idx="148">
                  <c:v>1147.9000000000001</c:v>
                </c:pt>
                <c:pt idx="149">
                  <c:v>1186.8</c:v>
                </c:pt>
                <c:pt idx="150">
                  <c:v>1196</c:v>
                </c:pt>
                <c:pt idx="151">
                  <c:v>1196</c:v>
                </c:pt>
                <c:pt idx="152">
                  <c:v>1215.4000000000001</c:v>
                </c:pt>
                <c:pt idx="153">
                  <c:v>1237.7</c:v>
                </c:pt>
                <c:pt idx="154">
                  <c:v>1252</c:v>
                </c:pt>
                <c:pt idx="155">
                  <c:v>1261.9000000000001</c:v>
                </c:pt>
                <c:pt idx="156">
                  <c:v>1307.8</c:v>
                </c:pt>
                <c:pt idx="157">
                  <c:v>1325.9</c:v>
                </c:pt>
                <c:pt idx="158">
                  <c:v>1335.1</c:v>
                </c:pt>
                <c:pt idx="159">
                  <c:v>1356.3</c:v>
                </c:pt>
                <c:pt idx="160">
                  <c:v>1362</c:v>
                </c:pt>
                <c:pt idx="161">
                  <c:v>1377.1</c:v>
                </c:pt>
                <c:pt idx="162">
                  <c:v>1418.4</c:v>
                </c:pt>
                <c:pt idx="163">
                  <c:v>1461</c:v>
                </c:pt>
                <c:pt idx="164">
                  <c:v>1459</c:v>
                </c:pt>
                <c:pt idx="165">
                  <c:v>1474.3</c:v>
                </c:pt>
                <c:pt idx="166">
                  <c:v>1481.2</c:v>
                </c:pt>
                <c:pt idx="167">
                  <c:v>1486.6</c:v>
                </c:pt>
                <c:pt idx="168">
                  <c:v>1508.7</c:v>
                </c:pt>
                <c:pt idx="169">
                  <c:v>1523.2</c:v>
                </c:pt>
                <c:pt idx="170">
                  <c:v>1540.9</c:v>
                </c:pt>
                <c:pt idx="171">
                  <c:v>1541.8</c:v>
                </c:pt>
                <c:pt idx="172">
                  <c:v>1541.6</c:v>
                </c:pt>
                <c:pt idx="173">
                  <c:v>1535.3</c:v>
                </c:pt>
                <c:pt idx="174">
                  <c:v>1542.4</c:v>
                </c:pt>
                <c:pt idx="175">
                  <c:v>1545.7</c:v>
                </c:pt>
                <c:pt idx="176">
                  <c:v>1538.8</c:v>
                </c:pt>
                <c:pt idx="177">
                  <c:v>1540.9</c:v>
                </c:pt>
                <c:pt idx="178">
                  <c:v>1552.7</c:v>
                </c:pt>
                <c:pt idx="179">
                  <c:v>1556.7</c:v>
                </c:pt>
                <c:pt idx="180">
                  <c:v>1555.8</c:v>
                </c:pt>
                <c:pt idx="181">
                  <c:v>1539.3</c:v>
                </c:pt>
                <c:pt idx="182">
                  <c:v>1530.2</c:v>
                </c:pt>
                <c:pt idx="183">
                  <c:v>1519.9</c:v>
                </c:pt>
                <c:pt idx="184">
                  <c:v>1511.4</c:v>
                </c:pt>
                <c:pt idx="185">
                  <c:v>1521.6</c:v>
                </c:pt>
                <c:pt idx="186">
                  <c:v>1515</c:v>
                </c:pt>
                <c:pt idx="187">
                  <c:v>1509</c:v>
                </c:pt>
                <c:pt idx="188">
                  <c:v>1513.5</c:v>
                </c:pt>
                <c:pt idx="189">
                  <c:v>1505.5</c:v>
                </c:pt>
                <c:pt idx="190">
                  <c:v>1496.2</c:v>
                </c:pt>
                <c:pt idx="191">
                  <c:v>1521.2</c:v>
                </c:pt>
                <c:pt idx="192">
                  <c:v>1537</c:v>
                </c:pt>
                <c:pt idx="193">
                  <c:v>1522.3</c:v>
                </c:pt>
                <c:pt idx="194">
                  <c:v>1528.4</c:v>
                </c:pt>
                <c:pt idx="195">
                  <c:v>1518.3</c:v>
                </c:pt>
                <c:pt idx="196">
                  <c:v>1497.5</c:v>
                </c:pt>
                <c:pt idx="197">
                  <c:v>1476.3</c:v>
                </c:pt>
                <c:pt idx="198">
                  <c:v>1468.6</c:v>
                </c:pt>
                <c:pt idx="199">
                  <c:v>1446.4</c:v>
                </c:pt>
                <c:pt idx="200">
                  <c:v>1450.9</c:v>
                </c:pt>
                <c:pt idx="201">
                  <c:v>1455.1</c:v>
                </c:pt>
                <c:pt idx="202">
                  <c:v>1445.8</c:v>
                </c:pt>
                <c:pt idx="203">
                  <c:v>1435</c:v>
                </c:pt>
                <c:pt idx="204">
                  <c:v>1414.7</c:v>
                </c:pt>
                <c:pt idx="205">
                  <c:v>1383</c:v>
                </c:pt>
                <c:pt idx="206">
                  <c:v>1362</c:v>
                </c:pt>
                <c:pt idx="207">
                  <c:v>1348.3</c:v>
                </c:pt>
                <c:pt idx="208">
                  <c:v>1395.4</c:v>
                </c:pt>
                <c:pt idx="209">
                  <c:v>1404.9</c:v>
                </c:pt>
                <c:pt idx="210">
                  <c:v>1439.7</c:v>
                </c:pt>
                <c:pt idx="211">
                  <c:v>1492</c:v>
                </c:pt>
                <c:pt idx="212">
                  <c:v>1513.5</c:v>
                </c:pt>
                <c:pt idx="213">
                  <c:v>1573.2</c:v>
                </c:pt>
                <c:pt idx="214">
                  <c:v>1573.4</c:v>
                </c:pt>
                <c:pt idx="215">
                  <c:v>1553.8</c:v>
                </c:pt>
                <c:pt idx="216">
                  <c:v>1601.9</c:v>
                </c:pt>
                <c:pt idx="217">
                  <c:v>1633.2</c:v>
                </c:pt>
                <c:pt idx="218">
                  <c:v>1634.3</c:v>
                </c:pt>
                <c:pt idx="219">
                  <c:v>1616.6</c:v>
                </c:pt>
                <c:pt idx="220">
                  <c:v>1573.1</c:v>
                </c:pt>
                <c:pt idx="221">
                  <c:v>1459.9</c:v>
                </c:pt>
                <c:pt idx="222">
                  <c:v>1417.4</c:v>
                </c:pt>
                <c:pt idx="223">
                  <c:v>1365.7</c:v>
                </c:pt>
                <c:pt idx="224">
                  <c:v>1341.9</c:v>
                </c:pt>
                <c:pt idx="225">
                  <c:v>1339.4</c:v>
                </c:pt>
                <c:pt idx="226">
                  <c:v>1333.7</c:v>
                </c:pt>
                <c:pt idx="227">
                  <c:v>1331.8</c:v>
                </c:pt>
                <c:pt idx="228">
                  <c:v>1319.1</c:v>
                </c:pt>
                <c:pt idx="229">
                  <c:v>1290.9000000000001</c:v>
                </c:pt>
                <c:pt idx="230">
                  <c:v>1284.5</c:v>
                </c:pt>
                <c:pt idx="231">
                  <c:v>1273.2</c:v>
                </c:pt>
                <c:pt idx="232">
                  <c:v>1261.4000000000001</c:v>
                </c:pt>
                <c:pt idx="233">
                  <c:v>1244</c:v>
                </c:pt>
                <c:pt idx="234">
                  <c:v>1225.5</c:v>
                </c:pt>
                <c:pt idx="235">
                  <c:v>1214.8</c:v>
                </c:pt>
                <c:pt idx="236">
                  <c:v>1203.0999999999999</c:v>
                </c:pt>
                <c:pt idx="237">
                  <c:v>1186.3</c:v>
                </c:pt>
                <c:pt idx="238">
                  <c:v>1178.0999999999999</c:v>
                </c:pt>
                <c:pt idx="239">
                  <c:v>1167.2</c:v>
                </c:pt>
                <c:pt idx="240">
                  <c:v>1160.8</c:v>
                </c:pt>
                <c:pt idx="241">
                  <c:v>1160.5999999999999</c:v>
                </c:pt>
                <c:pt idx="242">
                  <c:v>1160.0999999999999</c:v>
                </c:pt>
                <c:pt idx="243">
                  <c:v>1159.8</c:v>
                </c:pt>
                <c:pt idx="244">
                  <c:v>1155.8</c:v>
                </c:pt>
                <c:pt idx="245">
                  <c:v>1148.5999999999999</c:v>
                </c:pt>
                <c:pt idx="246">
                  <c:v>1153.2</c:v>
                </c:pt>
                <c:pt idx="247">
                  <c:v>1157.5</c:v>
                </c:pt>
                <c:pt idx="248">
                  <c:v>1161.0999999999999</c:v>
                </c:pt>
                <c:pt idx="249">
                  <c:v>1154.4000000000001</c:v>
                </c:pt>
                <c:pt idx="250">
                  <c:v>1158.2</c:v>
                </c:pt>
                <c:pt idx="251">
                  <c:v>1156.7</c:v>
                </c:pt>
                <c:pt idx="252">
                  <c:v>1156.8</c:v>
                </c:pt>
                <c:pt idx="253">
                  <c:v>1189.2</c:v>
                </c:pt>
                <c:pt idx="254">
                  <c:v>1215.5999999999999</c:v>
                </c:pt>
                <c:pt idx="255">
                  <c:v>1209.9000000000001</c:v>
                </c:pt>
                <c:pt idx="256">
                  <c:v>1212.5</c:v>
                </c:pt>
                <c:pt idx="257">
                  <c:v>1205.5999999999999</c:v>
                </c:pt>
                <c:pt idx="258">
                  <c:v>1211.5999999999999</c:v>
                </c:pt>
                <c:pt idx="259">
                  <c:v>1224.3</c:v>
                </c:pt>
                <c:pt idx="260">
                  <c:v>1204.9000000000001</c:v>
                </c:pt>
                <c:pt idx="261">
                  <c:v>1205.5999999999999</c:v>
                </c:pt>
                <c:pt idx="262">
                  <c:v>1239.3</c:v>
                </c:pt>
                <c:pt idx="263">
                  <c:v>1245.7</c:v>
                </c:pt>
                <c:pt idx="264">
                  <c:v>1241.3</c:v>
                </c:pt>
                <c:pt idx="265">
                  <c:v>1243</c:v>
                </c:pt>
                <c:pt idx="266">
                  <c:v>1236.9000000000001</c:v>
                </c:pt>
                <c:pt idx="267">
                  <c:v>1225.4000000000001</c:v>
                </c:pt>
                <c:pt idx="268">
                  <c:v>1233</c:v>
                </c:pt>
                <c:pt idx="269">
                  <c:v>1230.9000000000001</c:v>
                </c:pt>
                <c:pt idx="270">
                  <c:v>1218.3</c:v>
                </c:pt>
                <c:pt idx="271">
                  <c:v>1215.7</c:v>
                </c:pt>
                <c:pt idx="272">
                  <c:v>1221.9000000000001</c:v>
                </c:pt>
                <c:pt idx="273">
                  <c:v>1224.5999999999999</c:v>
                </c:pt>
                <c:pt idx="274">
                  <c:v>1206.5</c:v>
                </c:pt>
                <c:pt idx="275">
                  <c:v>1201.5999999999999</c:v>
                </c:pt>
                <c:pt idx="276">
                  <c:v>1193.2</c:v>
                </c:pt>
                <c:pt idx="277">
                  <c:v>1169.5999999999999</c:v>
                </c:pt>
                <c:pt idx="278">
                  <c:v>1157.7</c:v>
                </c:pt>
                <c:pt idx="279">
                  <c:v>1150.3</c:v>
                </c:pt>
                <c:pt idx="280">
                  <c:v>1150.3</c:v>
                </c:pt>
                <c:pt idx="281">
                  <c:v>1142.0999999999999</c:v>
                </c:pt>
                <c:pt idx="282">
                  <c:v>1131.8</c:v>
                </c:pt>
                <c:pt idx="283">
                  <c:v>1130.5</c:v>
                </c:pt>
                <c:pt idx="284">
                  <c:v>1149</c:v>
                </c:pt>
                <c:pt idx="285">
                  <c:v>1156.7</c:v>
                </c:pt>
                <c:pt idx="286">
                  <c:v>1160.4000000000001</c:v>
                </c:pt>
                <c:pt idx="287">
                  <c:v>1178.9000000000001</c:v>
                </c:pt>
                <c:pt idx="288">
                  <c:v>1182.4000000000001</c:v>
                </c:pt>
                <c:pt idx="289">
                  <c:v>1186.0999999999999</c:v>
                </c:pt>
                <c:pt idx="290">
                  <c:v>1176.4000000000001</c:v>
                </c:pt>
                <c:pt idx="291">
                  <c:v>1178</c:v>
                </c:pt>
                <c:pt idx="292">
                  <c:v>1175.0999999999999</c:v>
                </c:pt>
                <c:pt idx="293">
                  <c:v>1172.3</c:v>
                </c:pt>
                <c:pt idx="294">
                  <c:v>1171.4000000000001</c:v>
                </c:pt>
                <c:pt idx="295">
                  <c:v>1174.2</c:v>
                </c:pt>
                <c:pt idx="296">
                  <c:v>1161.3</c:v>
                </c:pt>
                <c:pt idx="297">
                  <c:v>1160.9000000000001</c:v>
                </c:pt>
                <c:pt idx="298">
                  <c:v>1159.8</c:v>
                </c:pt>
                <c:pt idx="299">
                  <c:v>1150.4000000000001</c:v>
                </c:pt>
                <c:pt idx="300">
                  <c:v>1148.3</c:v>
                </c:pt>
                <c:pt idx="301">
                  <c:v>1147.5999999999999</c:v>
                </c:pt>
                <c:pt idx="302">
                  <c:v>1132.5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1B-4355-9651-6DE383451B94}"/>
            </c:ext>
          </c:extLst>
        </c:ser>
        <c:ser>
          <c:idx val="0"/>
          <c:order val="2"/>
          <c:tx>
            <c:strRef>
              <c:f>'Sheet1 (2)'!$D$2</c:f>
              <c:strCache>
                <c:ptCount val="1"/>
                <c:pt idx="0">
                  <c:v>废钢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'Sheet1 (2)'!$A$3:$A$305</c:f>
              <c:numCache>
                <c:formatCode>yyyy\-mm\-dd</c:formatCode>
                <c:ptCount val="303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</c:numCache>
            </c:numRef>
          </c:cat>
          <c:val>
            <c:numRef>
              <c:f>'Sheet1 (2)'!$D$3:$D$305</c:f>
              <c:numCache>
                <c:formatCode>General</c:formatCode>
                <c:ptCount val="303"/>
                <c:pt idx="1">
                  <c:v>3812.2</c:v>
                </c:pt>
                <c:pt idx="2">
                  <c:v>3801.1</c:v>
                </c:pt>
                <c:pt idx="3">
                  <c:v>3740.6</c:v>
                </c:pt>
                <c:pt idx="4">
                  <c:v>3735.2</c:v>
                </c:pt>
                <c:pt idx="5">
                  <c:v>3726.6</c:v>
                </c:pt>
                <c:pt idx="6">
                  <c:v>3719.3</c:v>
                </c:pt>
                <c:pt idx="7">
                  <c:v>3712.5</c:v>
                </c:pt>
                <c:pt idx="8">
                  <c:v>3703.2</c:v>
                </c:pt>
                <c:pt idx="9">
                  <c:v>3703.6</c:v>
                </c:pt>
                <c:pt idx="10">
                  <c:v>3700.2</c:v>
                </c:pt>
                <c:pt idx="11">
                  <c:v>3700.9</c:v>
                </c:pt>
                <c:pt idx="12">
                  <c:v>3704.1</c:v>
                </c:pt>
                <c:pt idx="13">
                  <c:v>3705.3</c:v>
                </c:pt>
                <c:pt idx="14">
                  <c:v>3705.3</c:v>
                </c:pt>
                <c:pt idx="15">
                  <c:v>3646.9</c:v>
                </c:pt>
                <c:pt idx="16">
                  <c:v>3641.2</c:v>
                </c:pt>
                <c:pt idx="17">
                  <c:v>3630.1</c:v>
                </c:pt>
                <c:pt idx="18">
                  <c:v>3626.7</c:v>
                </c:pt>
                <c:pt idx="19">
                  <c:v>3651.3</c:v>
                </c:pt>
                <c:pt idx="20">
                  <c:v>3651.3</c:v>
                </c:pt>
                <c:pt idx="21">
                  <c:v>3652.2</c:v>
                </c:pt>
                <c:pt idx="22">
                  <c:v>3653.6</c:v>
                </c:pt>
                <c:pt idx="23">
                  <c:v>3653.6</c:v>
                </c:pt>
                <c:pt idx="24">
                  <c:v>3654.8</c:v>
                </c:pt>
                <c:pt idx="25">
                  <c:v>3654.8</c:v>
                </c:pt>
                <c:pt idx="26">
                  <c:v>3655.9</c:v>
                </c:pt>
                <c:pt idx="27">
                  <c:v>3655.9</c:v>
                </c:pt>
                <c:pt idx="28">
                  <c:v>3654.8</c:v>
                </c:pt>
                <c:pt idx="29">
                  <c:v>3651.2</c:v>
                </c:pt>
                <c:pt idx="30">
                  <c:v>3648.3</c:v>
                </c:pt>
                <c:pt idx="31">
                  <c:v>3640.3</c:v>
                </c:pt>
                <c:pt idx="32">
                  <c:v>3640.3</c:v>
                </c:pt>
                <c:pt idx="33">
                  <c:v>3639</c:v>
                </c:pt>
                <c:pt idx="34">
                  <c:v>3633</c:v>
                </c:pt>
                <c:pt idx="35">
                  <c:v>3632.2</c:v>
                </c:pt>
                <c:pt idx="36">
                  <c:v>3632.2</c:v>
                </c:pt>
                <c:pt idx="37">
                  <c:v>3632.2</c:v>
                </c:pt>
                <c:pt idx="38">
                  <c:v>3632.2</c:v>
                </c:pt>
                <c:pt idx="39">
                  <c:v>3632.2</c:v>
                </c:pt>
                <c:pt idx="40">
                  <c:v>3632.2</c:v>
                </c:pt>
                <c:pt idx="41">
                  <c:v>3632.2</c:v>
                </c:pt>
                <c:pt idx="42">
                  <c:v>3632.2</c:v>
                </c:pt>
                <c:pt idx="43">
                  <c:v>3632.5</c:v>
                </c:pt>
                <c:pt idx="44">
                  <c:v>3632.5</c:v>
                </c:pt>
                <c:pt idx="45">
                  <c:v>3633.2</c:v>
                </c:pt>
                <c:pt idx="46">
                  <c:v>3633.2</c:v>
                </c:pt>
                <c:pt idx="47">
                  <c:v>3632</c:v>
                </c:pt>
                <c:pt idx="48">
                  <c:v>3633.6</c:v>
                </c:pt>
                <c:pt idx="49">
                  <c:v>3633.6</c:v>
                </c:pt>
                <c:pt idx="50">
                  <c:v>3629.5</c:v>
                </c:pt>
                <c:pt idx="51">
                  <c:v>3625.9</c:v>
                </c:pt>
                <c:pt idx="52">
                  <c:v>3620.2</c:v>
                </c:pt>
                <c:pt idx="53">
                  <c:v>3581.2</c:v>
                </c:pt>
                <c:pt idx="54">
                  <c:v>3567</c:v>
                </c:pt>
                <c:pt idx="55">
                  <c:v>3563.5</c:v>
                </c:pt>
                <c:pt idx="56">
                  <c:v>3562.3</c:v>
                </c:pt>
                <c:pt idx="57">
                  <c:v>3562.3</c:v>
                </c:pt>
                <c:pt idx="58">
                  <c:v>3568.6</c:v>
                </c:pt>
                <c:pt idx="59">
                  <c:v>3576.9</c:v>
                </c:pt>
                <c:pt idx="60">
                  <c:v>3576.9</c:v>
                </c:pt>
                <c:pt idx="61">
                  <c:v>3576.9</c:v>
                </c:pt>
                <c:pt idx="62">
                  <c:v>3576.9</c:v>
                </c:pt>
                <c:pt idx="63">
                  <c:v>3557.2</c:v>
                </c:pt>
                <c:pt idx="64">
                  <c:v>3543.5</c:v>
                </c:pt>
                <c:pt idx="65">
                  <c:v>3465.5</c:v>
                </c:pt>
                <c:pt idx="66">
                  <c:v>3465.5</c:v>
                </c:pt>
                <c:pt idx="67">
                  <c:v>3463.8</c:v>
                </c:pt>
                <c:pt idx="68">
                  <c:v>3423.6</c:v>
                </c:pt>
                <c:pt idx="69">
                  <c:v>3419.2</c:v>
                </c:pt>
                <c:pt idx="70">
                  <c:v>3419.2</c:v>
                </c:pt>
                <c:pt idx="71">
                  <c:v>3370.2</c:v>
                </c:pt>
                <c:pt idx="72">
                  <c:v>3370.2</c:v>
                </c:pt>
                <c:pt idx="73">
                  <c:v>3365.3</c:v>
                </c:pt>
                <c:pt idx="74">
                  <c:v>3342.5</c:v>
                </c:pt>
                <c:pt idx="75">
                  <c:v>3331.6</c:v>
                </c:pt>
                <c:pt idx="76">
                  <c:v>3306.1</c:v>
                </c:pt>
                <c:pt idx="77">
                  <c:v>3289.5</c:v>
                </c:pt>
                <c:pt idx="78">
                  <c:v>3280.8</c:v>
                </c:pt>
                <c:pt idx="79">
                  <c:v>3262.3</c:v>
                </c:pt>
                <c:pt idx="80">
                  <c:v>3254.7</c:v>
                </c:pt>
                <c:pt idx="81">
                  <c:v>3254.7</c:v>
                </c:pt>
                <c:pt idx="82">
                  <c:v>3245.4</c:v>
                </c:pt>
                <c:pt idx="83">
                  <c:v>3238.4</c:v>
                </c:pt>
                <c:pt idx="84">
                  <c:v>3236.1</c:v>
                </c:pt>
                <c:pt idx="85">
                  <c:v>3225.7</c:v>
                </c:pt>
                <c:pt idx="86">
                  <c:v>3213.3</c:v>
                </c:pt>
                <c:pt idx="87">
                  <c:v>3248.8</c:v>
                </c:pt>
                <c:pt idx="88">
                  <c:v>3265</c:v>
                </c:pt>
                <c:pt idx="89">
                  <c:v>3286.2</c:v>
                </c:pt>
                <c:pt idx="90">
                  <c:v>3334.4</c:v>
                </c:pt>
                <c:pt idx="91">
                  <c:v>3418.7</c:v>
                </c:pt>
                <c:pt idx="92">
                  <c:v>3472.7</c:v>
                </c:pt>
                <c:pt idx="93">
                  <c:v>3482.4</c:v>
                </c:pt>
                <c:pt idx="94">
                  <c:v>3514.9</c:v>
                </c:pt>
                <c:pt idx="95">
                  <c:v>3520.6</c:v>
                </c:pt>
                <c:pt idx="96">
                  <c:v>3556.7</c:v>
                </c:pt>
                <c:pt idx="97">
                  <c:v>3596.7</c:v>
                </c:pt>
                <c:pt idx="98">
                  <c:v>3626.6</c:v>
                </c:pt>
                <c:pt idx="99">
                  <c:v>3652</c:v>
                </c:pt>
                <c:pt idx="100">
                  <c:v>3653.1</c:v>
                </c:pt>
                <c:pt idx="101">
                  <c:v>3660.8</c:v>
                </c:pt>
                <c:pt idx="102">
                  <c:v>3667.9</c:v>
                </c:pt>
                <c:pt idx="103">
                  <c:v>3721.6</c:v>
                </c:pt>
                <c:pt idx="104">
                  <c:v>3734.8</c:v>
                </c:pt>
                <c:pt idx="105">
                  <c:v>3736</c:v>
                </c:pt>
                <c:pt idx="106">
                  <c:v>3755.6</c:v>
                </c:pt>
                <c:pt idx="107">
                  <c:v>3795.8</c:v>
                </c:pt>
                <c:pt idx="108">
                  <c:v>3795</c:v>
                </c:pt>
                <c:pt idx="109">
                  <c:v>3791.5</c:v>
                </c:pt>
                <c:pt idx="110">
                  <c:v>3792.1</c:v>
                </c:pt>
                <c:pt idx="111">
                  <c:v>3791.6</c:v>
                </c:pt>
                <c:pt idx="112">
                  <c:v>3792.6</c:v>
                </c:pt>
                <c:pt idx="113">
                  <c:v>3793.1</c:v>
                </c:pt>
                <c:pt idx="114">
                  <c:v>3773.8</c:v>
                </c:pt>
                <c:pt idx="115">
                  <c:v>3726.3</c:v>
                </c:pt>
                <c:pt idx="116">
                  <c:v>3722.4</c:v>
                </c:pt>
                <c:pt idx="117">
                  <c:v>3722.2</c:v>
                </c:pt>
                <c:pt idx="118">
                  <c:v>3715.8</c:v>
                </c:pt>
                <c:pt idx="119">
                  <c:v>3719.2</c:v>
                </c:pt>
                <c:pt idx="120">
                  <c:v>3715.3</c:v>
                </c:pt>
                <c:pt idx="121">
                  <c:v>3715.3</c:v>
                </c:pt>
                <c:pt idx="122">
                  <c:v>3691.3</c:v>
                </c:pt>
                <c:pt idx="123">
                  <c:v>3695.3</c:v>
                </c:pt>
                <c:pt idx="124">
                  <c:v>3695.2</c:v>
                </c:pt>
                <c:pt idx="125">
                  <c:v>3686.1</c:v>
                </c:pt>
                <c:pt idx="126">
                  <c:v>3707.9</c:v>
                </c:pt>
                <c:pt idx="127">
                  <c:v>3713.6</c:v>
                </c:pt>
                <c:pt idx="128">
                  <c:v>3755.3</c:v>
                </c:pt>
                <c:pt idx="129">
                  <c:v>3760.1</c:v>
                </c:pt>
                <c:pt idx="130">
                  <c:v>3760.1</c:v>
                </c:pt>
                <c:pt idx="131">
                  <c:v>3756.3</c:v>
                </c:pt>
                <c:pt idx="132">
                  <c:v>3757.8</c:v>
                </c:pt>
                <c:pt idx="133">
                  <c:v>3758.9</c:v>
                </c:pt>
                <c:pt idx="134">
                  <c:v>3758.9</c:v>
                </c:pt>
                <c:pt idx="135">
                  <c:v>3758.9</c:v>
                </c:pt>
                <c:pt idx="136">
                  <c:v>3750.2</c:v>
                </c:pt>
                <c:pt idx="137">
                  <c:v>3748.5</c:v>
                </c:pt>
                <c:pt idx="138">
                  <c:v>3716.5</c:v>
                </c:pt>
                <c:pt idx="139">
                  <c:v>3712.2</c:v>
                </c:pt>
                <c:pt idx="140">
                  <c:v>3709.8</c:v>
                </c:pt>
                <c:pt idx="141">
                  <c:v>3703</c:v>
                </c:pt>
                <c:pt idx="142">
                  <c:v>3695.2</c:v>
                </c:pt>
                <c:pt idx="143">
                  <c:v>3694.7</c:v>
                </c:pt>
                <c:pt idx="144">
                  <c:v>3692.5</c:v>
                </c:pt>
                <c:pt idx="145">
                  <c:v>3692.5</c:v>
                </c:pt>
                <c:pt idx="146">
                  <c:v>3691.8</c:v>
                </c:pt>
                <c:pt idx="147">
                  <c:v>3691.4</c:v>
                </c:pt>
                <c:pt idx="148">
                  <c:v>3699.8</c:v>
                </c:pt>
                <c:pt idx="149">
                  <c:v>3723.5</c:v>
                </c:pt>
                <c:pt idx="150">
                  <c:v>3720</c:v>
                </c:pt>
                <c:pt idx="151">
                  <c:v>3717.9</c:v>
                </c:pt>
                <c:pt idx="152">
                  <c:v>3728.7</c:v>
                </c:pt>
                <c:pt idx="153">
                  <c:v>3728.6</c:v>
                </c:pt>
                <c:pt idx="154">
                  <c:v>3728</c:v>
                </c:pt>
                <c:pt idx="155">
                  <c:v>3727.8</c:v>
                </c:pt>
                <c:pt idx="156">
                  <c:v>3740.8</c:v>
                </c:pt>
                <c:pt idx="157">
                  <c:v>3739.4</c:v>
                </c:pt>
                <c:pt idx="158">
                  <c:v>3755.6</c:v>
                </c:pt>
                <c:pt idx="159">
                  <c:v>3756.9</c:v>
                </c:pt>
                <c:pt idx="160">
                  <c:v>3752.5</c:v>
                </c:pt>
                <c:pt idx="161">
                  <c:v>3743.3</c:v>
                </c:pt>
                <c:pt idx="162">
                  <c:v>3745</c:v>
                </c:pt>
                <c:pt idx="163">
                  <c:v>3745.9</c:v>
                </c:pt>
                <c:pt idx="164">
                  <c:v>3730.5</c:v>
                </c:pt>
                <c:pt idx="165">
                  <c:v>3732.2</c:v>
                </c:pt>
                <c:pt idx="166">
                  <c:v>3736.8</c:v>
                </c:pt>
                <c:pt idx="167">
                  <c:v>3738.1</c:v>
                </c:pt>
                <c:pt idx="168">
                  <c:v>3738.2</c:v>
                </c:pt>
                <c:pt idx="169">
                  <c:v>3740.3</c:v>
                </c:pt>
                <c:pt idx="170">
                  <c:v>3740.3</c:v>
                </c:pt>
                <c:pt idx="171">
                  <c:v>3739.9</c:v>
                </c:pt>
                <c:pt idx="172">
                  <c:v>3727.5</c:v>
                </c:pt>
                <c:pt idx="173">
                  <c:v>3727.5</c:v>
                </c:pt>
                <c:pt idx="174">
                  <c:v>3725.2</c:v>
                </c:pt>
                <c:pt idx="175">
                  <c:v>3725.3</c:v>
                </c:pt>
                <c:pt idx="176">
                  <c:v>3721.2</c:v>
                </c:pt>
                <c:pt idx="177">
                  <c:v>3712.6</c:v>
                </c:pt>
                <c:pt idx="178">
                  <c:v>3712.6</c:v>
                </c:pt>
                <c:pt idx="179">
                  <c:v>3709.3</c:v>
                </c:pt>
                <c:pt idx="180">
                  <c:v>3706.4</c:v>
                </c:pt>
                <c:pt idx="181">
                  <c:v>3703.8</c:v>
                </c:pt>
                <c:pt idx="182">
                  <c:v>3702.2</c:v>
                </c:pt>
                <c:pt idx="183">
                  <c:v>3702.5</c:v>
                </c:pt>
                <c:pt idx="184">
                  <c:v>3703.5</c:v>
                </c:pt>
                <c:pt idx="185">
                  <c:v>3703.5</c:v>
                </c:pt>
                <c:pt idx="186">
                  <c:v>3700.8</c:v>
                </c:pt>
                <c:pt idx="187">
                  <c:v>3700.8</c:v>
                </c:pt>
                <c:pt idx="188">
                  <c:v>3700.8</c:v>
                </c:pt>
                <c:pt idx="189">
                  <c:v>3706.5</c:v>
                </c:pt>
                <c:pt idx="190">
                  <c:v>3709.8</c:v>
                </c:pt>
                <c:pt idx="191">
                  <c:v>3719.3</c:v>
                </c:pt>
                <c:pt idx="192">
                  <c:v>3715.7</c:v>
                </c:pt>
                <c:pt idx="193">
                  <c:v>3715.2</c:v>
                </c:pt>
                <c:pt idx="194">
                  <c:v>3699.4</c:v>
                </c:pt>
                <c:pt idx="195">
                  <c:v>3667.5</c:v>
                </c:pt>
                <c:pt idx="196">
                  <c:v>3628.6</c:v>
                </c:pt>
                <c:pt idx="197">
                  <c:v>3594.4</c:v>
                </c:pt>
                <c:pt idx="198">
                  <c:v>3594.4</c:v>
                </c:pt>
                <c:pt idx="199">
                  <c:v>3595.8</c:v>
                </c:pt>
                <c:pt idx="200">
                  <c:v>3593.9</c:v>
                </c:pt>
                <c:pt idx="201">
                  <c:v>3574.9</c:v>
                </c:pt>
                <c:pt idx="202">
                  <c:v>3572.6</c:v>
                </c:pt>
                <c:pt idx="203">
                  <c:v>3565.4</c:v>
                </c:pt>
                <c:pt idx="204">
                  <c:v>3541.4</c:v>
                </c:pt>
                <c:pt idx="205">
                  <c:v>3517.1</c:v>
                </c:pt>
                <c:pt idx="206">
                  <c:v>3493.4</c:v>
                </c:pt>
                <c:pt idx="207">
                  <c:v>3495.3</c:v>
                </c:pt>
                <c:pt idx="208">
                  <c:v>3509.7</c:v>
                </c:pt>
                <c:pt idx="209">
                  <c:v>3546.2</c:v>
                </c:pt>
                <c:pt idx="210">
                  <c:v>3587.6</c:v>
                </c:pt>
                <c:pt idx="211">
                  <c:v>3748.8</c:v>
                </c:pt>
                <c:pt idx="212">
                  <c:v>3821.7</c:v>
                </c:pt>
                <c:pt idx="213">
                  <c:v>3897.4</c:v>
                </c:pt>
                <c:pt idx="214">
                  <c:v>3903.1</c:v>
                </c:pt>
                <c:pt idx="215">
                  <c:v>3942.4</c:v>
                </c:pt>
                <c:pt idx="216">
                  <c:v>4043.3</c:v>
                </c:pt>
                <c:pt idx="217">
                  <c:v>4040.4</c:v>
                </c:pt>
                <c:pt idx="218">
                  <c:v>3763.6</c:v>
                </c:pt>
                <c:pt idx="219">
                  <c:v>3645.2</c:v>
                </c:pt>
                <c:pt idx="220">
                  <c:v>3614.8</c:v>
                </c:pt>
                <c:pt idx="221">
                  <c:v>3601.1</c:v>
                </c:pt>
                <c:pt idx="222">
                  <c:v>3582.9</c:v>
                </c:pt>
                <c:pt idx="223">
                  <c:v>3506.8</c:v>
                </c:pt>
                <c:pt idx="224">
                  <c:v>3473.1</c:v>
                </c:pt>
                <c:pt idx="225">
                  <c:v>3473.1</c:v>
                </c:pt>
                <c:pt idx="226">
                  <c:v>3435</c:v>
                </c:pt>
                <c:pt idx="227">
                  <c:v>3428.6</c:v>
                </c:pt>
                <c:pt idx="228">
                  <c:v>3422.5</c:v>
                </c:pt>
                <c:pt idx="229">
                  <c:v>3413.7</c:v>
                </c:pt>
                <c:pt idx="230">
                  <c:v>3413.7</c:v>
                </c:pt>
                <c:pt idx="231">
                  <c:v>3401.9</c:v>
                </c:pt>
                <c:pt idx="232">
                  <c:v>3370</c:v>
                </c:pt>
                <c:pt idx="233">
                  <c:v>3353.9</c:v>
                </c:pt>
                <c:pt idx="234">
                  <c:v>3353.9</c:v>
                </c:pt>
                <c:pt idx="235">
                  <c:v>3351.9</c:v>
                </c:pt>
                <c:pt idx="236">
                  <c:v>3352.9</c:v>
                </c:pt>
                <c:pt idx="237">
                  <c:v>3353.5</c:v>
                </c:pt>
                <c:pt idx="238">
                  <c:v>3353.5</c:v>
                </c:pt>
                <c:pt idx="239">
                  <c:v>3350.9</c:v>
                </c:pt>
                <c:pt idx="240">
                  <c:v>3312.6</c:v>
                </c:pt>
                <c:pt idx="241">
                  <c:v>3307.5</c:v>
                </c:pt>
                <c:pt idx="242">
                  <c:v>3286.6</c:v>
                </c:pt>
                <c:pt idx="243">
                  <c:v>3272</c:v>
                </c:pt>
                <c:pt idx="244">
                  <c:v>3261.9</c:v>
                </c:pt>
                <c:pt idx="245">
                  <c:v>3253.8</c:v>
                </c:pt>
                <c:pt idx="246">
                  <c:v>3249.2</c:v>
                </c:pt>
                <c:pt idx="247">
                  <c:v>3248.2</c:v>
                </c:pt>
                <c:pt idx="248">
                  <c:v>3244.8</c:v>
                </c:pt>
                <c:pt idx="249">
                  <c:v>3244.8</c:v>
                </c:pt>
                <c:pt idx="250">
                  <c:v>3244.8</c:v>
                </c:pt>
                <c:pt idx="251">
                  <c:v>3244.8</c:v>
                </c:pt>
                <c:pt idx="252">
                  <c:v>3247.6</c:v>
                </c:pt>
                <c:pt idx="253">
                  <c:v>3256.8</c:v>
                </c:pt>
                <c:pt idx="254">
                  <c:v>3263.5</c:v>
                </c:pt>
                <c:pt idx="255">
                  <c:v>3267.2</c:v>
                </c:pt>
                <c:pt idx="256">
                  <c:v>3267.2</c:v>
                </c:pt>
                <c:pt idx="257">
                  <c:v>3267.2</c:v>
                </c:pt>
                <c:pt idx="258">
                  <c:v>3268.9</c:v>
                </c:pt>
                <c:pt idx="259">
                  <c:v>3254.4</c:v>
                </c:pt>
                <c:pt idx="260">
                  <c:v>3256.6</c:v>
                </c:pt>
                <c:pt idx="261">
                  <c:v>3258.3</c:v>
                </c:pt>
                <c:pt idx="262">
                  <c:v>3261.8</c:v>
                </c:pt>
                <c:pt idx="263">
                  <c:v>3259.2</c:v>
                </c:pt>
                <c:pt idx="264">
                  <c:v>3262.3</c:v>
                </c:pt>
                <c:pt idx="265">
                  <c:v>3259.7</c:v>
                </c:pt>
                <c:pt idx="266">
                  <c:v>3254.2</c:v>
                </c:pt>
                <c:pt idx="267">
                  <c:v>3169.8</c:v>
                </c:pt>
                <c:pt idx="268">
                  <c:v>3134</c:v>
                </c:pt>
                <c:pt idx="269">
                  <c:v>3136.9</c:v>
                </c:pt>
                <c:pt idx="270">
                  <c:v>3135.4</c:v>
                </c:pt>
                <c:pt idx="271">
                  <c:v>3126.2</c:v>
                </c:pt>
                <c:pt idx="272">
                  <c:v>3105.1</c:v>
                </c:pt>
                <c:pt idx="273">
                  <c:v>3093.3</c:v>
                </c:pt>
                <c:pt idx="274">
                  <c:v>3083.7</c:v>
                </c:pt>
                <c:pt idx="275">
                  <c:v>3073</c:v>
                </c:pt>
                <c:pt idx="276">
                  <c:v>3060.5</c:v>
                </c:pt>
                <c:pt idx="277">
                  <c:v>3060.5</c:v>
                </c:pt>
                <c:pt idx="278">
                  <c:v>3060.5</c:v>
                </c:pt>
                <c:pt idx="279">
                  <c:v>3060.5</c:v>
                </c:pt>
                <c:pt idx="281">
                  <c:v>3060.5</c:v>
                </c:pt>
                <c:pt idx="282">
                  <c:v>3060.5</c:v>
                </c:pt>
                <c:pt idx="283">
                  <c:v>3060.5</c:v>
                </c:pt>
                <c:pt idx="284">
                  <c:v>3061.1</c:v>
                </c:pt>
                <c:pt idx="285">
                  <c:v>3060.6</c:v>
                </c:pt>
                <c:pt idx="286">
                  <c:v>3067.4</c:v>
                </c:pt>
                <c:pt idx="287">
                  <c:v>3072</c:v>
                </c:pt>
                <c:pt idx="288">
                  <c:v>3080.1</c:v>
                </c:pt>
                <c:pt idx="289">
                  <c:v>3079.6</c:v>
                </c:pt>
                <c:pt idx="290">
                  <c:v>3084.5</c:v>
                </c:pt>
                <c:pt idx="291">
                  <c:v>3093.5</c:v>
                </c:pt>
                <c:pt idx="292">
                  <c:v>3093.5</c:v>
                </c:pt>
                <c:pt idx="293">
                  <c:v>3094.1</c:v>
                </c:pt>
                <c:pt idx="294">
                  <c:v>3094.8</c:v>
                </c:pt>
                <c:pt idx="295">
                  <c:v>3097.8</c:v>
                </c:pt>
                <c:pt idx="296">
                  <c:v>3102.8</c:v>
                </c:pt>
                <c:pt idx="297">
                  <c:v>3103.9</c:v>
                </c:pt>
                <c:pt idx="298">
                  <c:v>3103.9</c:v>
                </c:pt>
                <c:pt idx="299">
                  <c:v>3104.2</c:v>
                </c:pt>
                <c:pt idx="300">
                  <c:v>3091.8</c:v>
                </c:pt>
                <c:pt idx="301">
                  <c:v>2973.6</c:v>
                </c:pt>
                <c:pt idx="302">
                  <c:v>2944.2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1B-4355-9651-6DE383451B94}"/>
            </c:ext>
          </c:extLst>
        </c:ser>
        <c:ser>
          <c:idx val="2"/>
          <c:order val="3"/>
          <c:tx>
            <c:strRef>
              <c:f>'Sheet1 (2)'!$F$2</c:f>
              <c:strCache>
                <c:ptCount val="1"/>
                <c:pt idx="0">
                  <c:v>主焦煤：吕梁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'Sheet1 (2)'!$A$3:$A$305</c:f>
              <c:numCache>
                <c:formatCode>yyyy\-mm\-dd</c:formatCode>
                <c:ptCount val="303"/>
                <c:pt idx="0">
                  <c:v>44645</c:v>
                </c:pt>
                <c:pt idx="1">
                  <c:v>44644</c:v>
                </c:pt>
                <c:pt idx="2">
                  <c:v>44643</c:v>
                </c:pt>
                <c:pt idx="3">
                  <c:v>44642</c:v>
                </c:pt>
                <c:pt idx="4">
                  <c:v>44641</c:v>
                </c:pt>
                <c:pt idx="5">
                  <c:v>44638</c:v>
                </c:pt>
                <c:pt idx="6">
                  <c:v>44637</c:v>
                </c:pt>
                <c:pt idx="7">
                  <c:v>44636</c:v>
                </c:pt>
                <c:pt idx="8">
                  <c:v>44635</c:v>
                </c:pt>
                <c:pt idx="9">
                  <c:v>44634</c:v>
                </c:pt>
                <c:pt idx="10">
                  <c:v>44631</c:v>
                </c:pt>
                <c:pt idx="11">
                  <c:v>44630</c:v>
                </c:pt>
                <c:pt idx="12">
                  <c:v>44629</c:v>
                </c:pt>
                <c:pt idx="13">
                  <c:v>44628</c:v>
                </c:pt>
                <c:pt idx="14">
                  <c:v>44627</c:v>
                </c:pt>
                <c:pt idx="15">
                  <c:v>44624</c:v>
                </c:pt>
                <c:pt idx="16">
                  <c:v>44623</c:v>
                </c:pt>
                <c:pt idx="17">
                  <c:v>44622</c:v>
                </c:pt>
                <c:pt idx="18">
                  <c:v>44621</c:v>
                </c:pt>
                <c:pt idx="19">
                  <c:v>44620</c:v>
                </c:pt>
                <c:pt idx="20">
                  <c:v>44617</c:v>
                </c:pt>
                <c:pt idx="21">
                  <c:v>44616</c:v>
                </c:pt>
                <c:pt idx="22">
                  <c:v>44615</c:v>
                </c:pt>
                <c:pt idx="23">
                  <c:v>44614</c:v>
                </c:pt>
                <c:pt idx="24">
                  <c:v>44613</c:v>
                </c:pt>
                <c:pt idx="25">
                  <c:v>44610</c:v>
                </c:pt>
                <c:pt idx="26">
                  <c:v>44609</c:v>
                </c:pt>
                <c:pt idx="27">
                  <c:v>44608</c:v>
                </c:pt>
                <c:pt idx="28">
                  <c:v>44607</c:v>
                </c:pt>
                <c:pt idx="29">
                  <c:v>44606</c:v>
                </c:pt>
                <c:pt idx="30">
                  <c:v>44603</c:v>
                </c:pt>
                <c:pt idx="31">
                  <c:v>44602</c:v>
                </c:pt>
                <c:pt idx="32">
                  <c:v>44601</c:v>
                </c:pt>
                <c:pt idx="33">
                  <c:v>44600</c:v>
                </c:pt>
                <c:pt idx="34">
                  <c:v>44599</c:v>
                </c:pt>
                <c:pt idx="35">
                  <c:v>44591</c:v>
                </c:pt>
                <c:pt idx="36">
                  <c:v>44590</c:v>
                </c:pt>
                <c:pt idx="37">
                  <c:v>44589</c:v>
                </c:pt>
                <c:pt idx="38">
                  <c:v>44588</c:v>
                </c:pt>
                <c:pt idx="39">
                  <c:v>44587</c:v>
                </c:pt>
                <c:pt idx="40">
                  <c:v>44586</c:v>
                </c:pt>
                <c:pt idx="41">
                  <c:v>44585</c:v>
                </c:pt>
                <c:pt idx="42">
                  <c:v>44582</c:v>
                </c:pt>
                <c:pt idx="43">
                  <c:v>44581</c:v>
                </c:pt>
                <c:pt idx="44">
                  <c:v>44580</c:v>
                </c:pt>
                <c:pt idx="45">
                  <c:v>44579</c:v>
                </c:pt>
                <c:pt idx="46">
                  <c:v>44578</c:v>
                </c:pt>
                <c:pt idx="47">
                  <c:v>44575</c:v>
                </c:pt>
                <c:pt idx="48">
                  <c:v>44574</c:v>
                </c:pt>
                <c:pt idx="49">
                  <c:v>44573</c:v>
                </c:pt>
                <c:pt idx="50">
                  <c:v>44572</c:v>
                </c:pt>
                <c:pt idx="51">
                  <c:v>44571</c:v>
                </c:pt>
                <c:pt idx="52">
                  <c:v>44568</c:v>
                </c:pt>
                <c:pt idx="53">
                  <c:v>44567</c:v>
                </c:pt>
                <c:pt idx="54">
                  <c:v>44566</c:v>
                </c:pt>
                <c:pt idx="55">
                  <c:v>44565</c:v>
                </c:pt>
                <c:pt idx="56">
                  <c:v>44561</c:v>
                </c:pt>
                <c:pt idx="57">
                  <c:v>44560</c:v>
                </c:pt>
                <c:pt idx="58">
                  <c:v>44559</c:v>
                </c:pt>
                <c:pt idx="59">
                  <c:v>44558</c:v>
                </c:pt>
                <c:pt idx="60">
                  <c:v>44557</c:v>
                </c:pt>
                <c:pt idx="61">
                  <c:v>44554</c:v>
                </c:pt>
                <c:pt idx="62">
                  <c:v>44553</c:v>
                </c:pt>
                <c:pt idx="63">
                  <c:v>44552</c:v>
                </c:pt>
                <c:pt idx="64">
                  <c:v>44551</c:v>
                </c:pt>
                <c:pt idx="65">
                  <c:v>44550</c:v>
                </c:pt>
                <c:pt idx="66">
                  <c:v>44547</c:v>
                </c:pt>
                <c:pt idx="67">
                  <c:v>44546</c:v>
                </c:pt>
                <c:pt idx="68">
                  <c:v>44545</c:v>
                </c:pt>
                <c:pt idx="69">
                  <c:v>44544</c:v>
                </c:pt>
                <c:pt idx="70">
                  <c:v>44543</c:v>
                </c:pt>
                <c:pt idx="71">
                  <c:v>44540</c:v>
                </c:pt>
                <c:pt idx="72">
                  <c:v>44539</c:v>
                </c:pt>
                <c:pt idx="73">
                  <c:v>44538</c:v>
                </c:pt>
                <c:pt idx="74">
                  <c:v>44537</c:v>
                </c:pt>
                <c:pt idx="75">
                  <c:v>44536</c:v>
                </c:pt>
                <c:pt idx="76">
                  <c:v>44533</c:v>
                </c:pt>
                <c:pt idx="77">
                  <c:v>44532</c:v>
                </c:pt>
                <c:pt idx="78">
                  <c:v>44531</c:v>
                </c:pt>
                <c:pt idx="79">
                  <c:v>44530</c:v>
                </c:pt>
                <c:pt idx="80">
                  <c:v>44529</c:v>
                </c:pt>
                <c:pt idx="81">
                  <c:v>44526</c:v>
                </c:pt>
                <c:pt idx="82">
                  <c:v>44525</c:v>
                </c:pt>
                <c:pt idx="83">
                  <c:v>44524</c:v>
                </c:pt>
                <c:pt idx="84">
                  <c:v>44523</c:v>
                </c:pt>
                <c:pt idx="85">
                  <c:v>44522</c:v>
                </c:pt>
                <c:pt idx="86">
                  <c:v>44519</c:v>
                </c:pt>
                <c:pt idx="87">
                  <c:v>44518</c:v>
                </c:pt>
                <c:pt idx="88">
                  <c:v>44517</c:v>
                </c:pt>
                <c:pt idx="89">
                  <c:v>44516</c:v>
                </c:pt>
                <c:pt idx="90">
                  <c:v>44515</c:v>
                </c:pt>
                <c:pt idx="91">
                  <c:v>44512</c:v>
                </c:pt>
                <c:pt idx="92">
                  <c:v>44511</c:v>
                </c:pt>
                <c:pt idx="93">
                  <c:v>44510</c:v>
                </c:pt>
                <c:pt idx="94">
                  <c:v>44509</c:v>
                </c:pt>
                <c:pt idx="95">
                  <c:v>44508</c:v>
                </c:pt>
                <c:pt idx="96">
                  <c:v>44505</c:v>
                </c:pt>
                <c:pt idx="97">
                  <c:v>44504</c:v>
                </c:pt>
                <c:pt idx="98">
                  <c:v>44503</c:v>
                </c:pt>
                <c:pt idx="99">
                  <c:v>44502</c:v>
                </c:pt>
                <c:pt idx="100">
                  <c:v>44501</c:v>
                </c:pt>
                <c:pt idx="101">
                  <c:v>44498</c:v>
                </c:pt>
                <c:pt idx="102">
                  <c:v>44497</c:v>
                </c:pt>
                <c:pt idx="103">
                  <c:v>44496</c:v>
                </c:pt>
                <c:pt idx="104">
                  <c:v>44495</c:v>
                </c:pt>
                <c:pt idx="105">
                  <c:v>44494</c:v>
                </c:pt>
                <c:pt idx="106">
                  <c:v>44491</c:v>
                </c:pt>
                <c:pt idx="107">
                  <c:v>44490</c:v>
                </c:pt>
                <c:pt idx="108">
                  <c:v>44489</c:v>
                </c:pt>
                <c:pt idx="109">
                  <c:v>44488</c:v>
                </c:pt>
                <c:pt idx="110">
                  <c:v>44487</c:v>
                </c:pt>
                <c:pt idx="111">
                  <c:v>44484</c:v>
                </c:pt>
                <c:pt idx="112">
                  <c:v>44483</c:v>
                </c:pt>
                <c:pt idx="113">
                  <c:v>44482</c:v>
                </c:pt>
                <c:pt idx="114">
                  <c:v>44481</c:v>
                </c:pt>
                <c:pt idx="115">
                  <c:v>44480</c:v>
                </c:pt>
                <c:pt idx="116">
                  <c:v>44478</c:v>
                </c:pt>
                <c:pt idx="117">
                  <c:v>44477</c:v>
                </c:pt>
                <c:pt idx="118">
                  <c:v>44469</c:v>
                </c:pt>
                <c:pt idx="119">
                  <c:v>44468</c:v>
                </c:pt>
                <c:pt idx="120">
                  <c:v>44467</c:v>
                </c:pt>
                <c:pt idx="121">
                  <c:v>44466</c:v>
                </c:pt>
                <c:pt idx="122">
                  <c:v>44465</c:v>
                </c:pt>
                <c:pt idx="123">
                  <c:v>44463</c:v>
                </c:pt>
                <c:pt idx="124">
                  <c:v>44462</c:v>
                </c:pt>
                <c:pt idx="125">
                  <c:v>44461</c:v>
                </c:pt>
                <c:pt idx="126">
                  <c:v>44457</c:v>
                </c:pt>
                <c:pt idx="127">
                  <c:v>44456</c:v>
                </c:pt>
                <c:pt idx="128">
                  <c:v>44455</c:v>
                </c:pt>
                <c:pt idx="129">
                  <c:v>44454</c:v>
                </c:pt>
                <c:pt idx="130">
                  <c:v>44453</c:v>
                </c:pt>
                <c:pt idx="131">
                  <c:v>44452</c:v>
                </c:pt>
                <c:pt idx="132">
                  <c:v>44449</c:v>
                </c:pt>
                <c:pt idx="133">
                  <c:v>44448</c:v>
                </c:pt>
                <c:pt idx="134">
                  <c:v>44447</c:v>
                </c:pt>
                <c:pt idx="135">
                  <c:v>44446</c:v>
                </c:pt>
                <c:pt idx="136">
                  <c:v>44445</c:v>
                </c:pt>
                <c:pt idx="137">
                  <c:v>44442</c:v>
                </c:pt>
                <c:pt idx="138">
                  <c:v>44441</c:v>
                </c:pt>
                <c:pt idx="139">
                  <c:v>44440</c:v>
                </c:pt>
                <c:pt idx="140">
                  <c:v>44439</c:v>
                </c:pt>
                <c:pt idx="141">
                  <c:v>44438</c:v>
                </c:pt>
                <c:pt idx="142">
                  <c:v>44435</c:v>
                </c:pt>
                <c:pt idx="143">
                  <c:v>44434</c:v>
                </c:pt>
                <c:pt idx="144">
                  <c:v>44433</c:v>
                </c:pt>
                <c:pt idx="145">
                  <c:v>44432</c:v>
                </c:pt>
                <c:pt idx="146">
                  <c:v>44431</c:v>
                </c:pt>
                <c:pt idx="147">
                  <c:v>44428</c:v>
                </c:pt>
                <c:pt idx="148">
                  <c:v>44427</c:v>
                </c:pt>
                <c:pt idx="149">
                  <c:v>44426</c:v>
                </c:pt>
                <c:pt idx="150">
                  <c:v>44425</c:v>
                </c:pt>
                <c:pt idx="151">
                  <c:v>44424</c:v>
                </c:pt>
                <c:pt idx="152">
                  <c:v>44421</c:v>
                </c:pt>
                <c:pt idx="153">
                  <c:v>44420</c:v>
                </c:pt>
                <c:pt idx="154">
                  <c:v>44419</c:v>
                </c:pt>
                <c:pt idx="155">
                  <c:v>44418</c:v>
                </c:pt>
                <c:pt idx="156">
                  <c:v>44417</c:v>
                </c:pt>
                <c:pt idx="157">
                  <c:v>44414</c:v>
                </c:pt>
                <c:pt idx="158">
                  <c:v>44413</c:v>
                </c:pt>
                <c:pt idx="159">
                  <c:v>44412</c:v>
                </c:pt>
                <c:pt idx="160">
                  <c:v>44411</c:v>
                </c:pt>
                <c:pt idx="161">
                  <c:v>44410</c:v>
                </c:pt>
                <c:pt idx="162">
                  <c:v>44407</c:v>
                </c:pt>
                <c:pt idx="163">
                  <c:v>44406</c:v>
                </c:pt>
                <c:pt idx="164">
                  <c:v>44405</c:v>
                </c:pt>
                <c:pt idx="165">
                  <c:v>44404</c:v>
                </c:pt>
                <c:pt idx="166">
                  <c:v>44403</c:v>
                </c:pt>
                <c:pt idx="167">
                  <c:v>44400</c:v>
                </c:pt>
                <c:pt idx="168">
                  <c:v>44399</c:v>
                </c:pt>
                <c:pt idx="169">
                  <c:v>44398</c:v>
                </c:pt>
                <c:pt idx="170">
                  <c:v>44397</c:v>
                </c:pt>
                <c:pt idx="171">
                  <c:v>44396</c:v>
                </c:pt>
                <c:pt idx="172">
                  <c:v>44393</c:v>
                </c:pt>
                <c:pt idx="173">
                  <c:v>44392</c:v>
                </c:pt>
                <c:pt idx="174">
                  <c:v>44391</c:v>
                </c:pt>
                <c:pt idx="175">
                  <c:v>44390</c:v>
                </c:pt>
                <c:pt idx="176">
                  <c:v>44389</c:v>
                </c:pt>
                <c:pt idx="177">
                  <c:v>44386</c:v>
                </c:pt>
                <c:pt idx="178">
                  <c:v>44385</c:v>
                </c:pt>
                <c:pt idx="179">
                  <c:v>44384</c:v>
                </c:pt>
                <c:pt idx="180">
                  <c:v>44383</c:v>
                </c:pt>
                <c:pt idx="181">
                  <c:v>44382</c:v>
                </c:pt>
                <c:pt idx="182">
                  <c:v>44379</c:v>
                </c:pt>
                <c:pt idx="183">
                  <c:v>44378</c:v>
                </c:pt>
                <c:pt idx="184">
                  <c:v>44377</c:v>
                </c:pt>
                <c:pt idx="185">
                  <c:v>44376</c:v>
                </c:pt>
                <c:pt idx="186">
                  <c:v>44375</c:v>
                </c:pt>
                <c:pt idx="187">
                  <c:v>44372</c:v>
                </c:pt>
                <c:pt idx="188">
                  <c:v>44371</c:v>
                </c:pt>
                <c:pt idx="189">
                  <c:v>44370</c:v>
                </c:pt>
                <c:pt idx="190">
                  <c:v>44369</c:v>
                </c:pt>
                <c:pt idx="191">
                  <c:v>44368</c:v>
                </c:pt>
                <c:pt idx="192">
                  <c:v>44365</c:v>
                </c:pt>
                <c:pt idx="193">
                  <c:v>44364</c:v>
                </c:pt>
                <c:pt idx="194">
                  <c:v>44363</c:v>
                </c:pt>
                <c:pt idx="195">
                  <c:v>44362</c:v>
                </c:pt>
                <c:pt idx="196">
                  <c:v>44358</c:v>
                </c:pt>
                <c:pt idx="197">
                  <c:v>44357</c:v>
                </c:pt>
                <c:pt idx="198">
                  <c:v>44356</c:v>
                </c:pt>
                <c:pt idx="199">
                  <c:v>44355</c:v>
                </c:pt>
                <c:pt idx="200">
                  <c:v>44354</c:v>
                </c:pt>
                <c:pt idx="201">
                  <c:v>44351</c:v>
                </c:pt>
                <c:pt idx="202">
                  <c:v>44350</c:v>
                </c:pt>
                <c:pt idx="203">
                  <c:v>44349</c:v>
                </c:pt>
                <c:pt idx="204">
                  <c:v>44348</c:v>
                </c:pt>
                <c:pt idx="205">
                  <c:v>44347</c:v>
                </c:pt>
                <c:pt idx="206">
                  <c:v>44344</c:v>
                </c:pt>
                <c:pt idx="207">
                  <c:v>44343</c:v>
                </c:pt>
                <c:pt idx="208">
                  <c:v>44342</c:v>
                </c:pt>
                <c:pt idx="209">
                  <c:v>44341</c:v>
                </c:pt>
                <c:pt idx="210">
                  <c:v>44340</c:v>
                </c:pt>
                <c:pt idx="211">
                  <c:v>44337</c:v>
                </c:pt>
                <c:pt idx="212">
                  <c:v>44336</c:v>
                </c:pt>
                <c:pt idx="213">
                  <c:v>44335</c:v>
                </c:pt>
                <c:pt idx="214">
                  <c:v>44334</c:v>
                </c:pt>
                <c:pt idx="215">
                  <c:v>44333</c:v>
                </c:pt>
                <c:pt idx="216">
                  <c:v>44330</c:v>
                </c:pt>
                <c:pt idx="217">
                  <c:v>44329</c:v>
                </c:pt>
                <c:pt idx="218">
                  <c:v>44328</c:v>
                </c:pt>
                <c:pt idx="219">
                  <c:v>44327</c:v>
                </c:pt>
                <c:pt idx="220">
                  <c:v>44326</c:v>
                </c:pt>
                <c:pt idx="221">
                  <c:v>44324</c:v>
                </c:pt>
                <c:pt idx="222">
                  <c:v>44323</c:v>
                </c:pt>
                <c:pt idx="223">
                  <c:v>44322</c:v>
                </c:pt>
                <c:pt idx="224">
                  <c:v>44316</c:v>
                </c:pt>
                <c:pt idx="225">
                  <c:v>44315</c:v>
                </c:pt>
                <c:pt idx="226">
                  <c:v>44314</c:v>
                </c:pt>
                <c:pt idx="227">
                  <c:v>44313</c:v>
                </c:pt>
                <c:pt idx="228">
                  <c:v>44312</c:v>
                </c:pt>
                <c:pt idx="229">
                  <c:v>44311</c:v>
                </c:pt>
                <c:pt idx="230">
                  <c:v>44309</c:v>
                </c:pt>
                <c:pt idx="231">
                  <c:v>44308</c:v>
                </c:pt>
                <c:pt idx="232">
                  <c:v>44307</c:v>
                </c:pt>
                <c:pt idx="233">
                  <c:v>44306</c:v>
                </c:pt>
                <c:pt idx="234">
                  <c:v>44305</c:v>
                </c:pt>
                <c:pt idx="235">
                  <c:v>44302</c:v>
                </c:pt>
                <c:pt idx="236">
                  <c:v>44301</c:v>
                </c:pt>
                <c:pt idx="237">
                  <c:v>44300</c:v>
                </c:pt>
                <c:pt idx="238">
                  <c:v>44299</c:v>
                </c:pt>
                <c:pt idx="239">
                  <c:v>44298</c:v>
                </c:pt>
                <c:pt idx="240">
                  <c:v>44295</c:v>
                </c:pt>
                <c:pt idx="241">
                  <c:v>44294</c:v>
                </c:pt>
                <c:pt idx="242">
                  <c:v>44293</c:v>
                </c:pt>
                <c:pt idx="243">
                  <c:v>44292</c:v>
                </c:pt>
                <c:pt idx="244">
                  <c:v>44288</c:v>
                </c:pt>
                <c:pt idx="245">
                  <c:v>44287</c:v>
                </c:pt>
                <c:pt idx="246">
                  <c:v>44286</c:v>
                </c:pt>
                <c:pt idx="247">
                  <c:v>44285</c:v>
                </c:pt>
                <c:pt idx="248">
                  <c:v>44284</c:v>
                </c:pt>
                <c:pt idx="249">
                  <c:v>44281</c:v>
                </c:pt>
                <c:pt idx="250">
                  <c:v>44280</c:v>
                </c:pt>
                <c:pt idx="251">
                  <c:v>44279</c:v>
                </c:pt>
                <c:pt idx="252">
                  <c:v>44278</c:v>
                </c:pt>
                <c:pt idx="253">
                  <c:v>44277</c:v>
                </c:pt>
                <c:pt idx="254">
                  <c:v>44274</c:v>
                </c:pt>
                <c:pt idx="255">
                  <c:v>44273</c:v>
                </c:pt>
                <c:pt idx="256">
                  <c:v>44272</c:v>
                </c:pt>
                <c:pt idx="257">
                  <c:v>44271</c:v>
                </c:pt>
                <c:pt idx="258">
                  <c:v>44270</c:v>
                </c:pt>
                <c:pt idx="259">
                  <c:v>44267</c:v>
                </c:pt>
                <c:pt idx="260">
                  <c:v>44266</c:v>
                </c:pt>
                <c:pt idx="261">
                  <c:v>44265</c:v>
                </c:pt>
                <c:pt idx="262">
                  <c:v>44264</c:v>
                </c:pt>
                <c:pt idx="263">
                  <c:v>44263</c:v>
                </c:pt>
                <c:pt idx="264">
                  <c:v>44260</c:v>
                </c:pt>
                <c:pt idx="265">
                  <c:v>44259</c:v>
                </c:pt>
                <c:pt idx="266">
                  <c:v>44258</c:v>
                </c:pt>
                <c:pt idx="267">
                  <c:v>44257</c:v>
                </c:pt>
                <c:pt idx="268">
                  <c:v>44256</c:v>
                </c:pt>
                <c:pt idx="269">
                  <c:v>44253</c:v>
                </c:pt>
                <c:pt idx="270">
                  <c:v>44252</c:v>
                </c:pt>
                <c:pt idx="271">
                  <c:v>44251</c:v>
                </c:pt>
                <c:pt idx="272">
                  <c:v>44250</c:v>
                </c:pt>
                <c:pt idx="273">
                  <c:v>44249</c:v>
                </c:pt>
                <c:pt idx="274">
                  <c:v>44247</c:v>
                </c:pt>
                <c:pt idx="275">
                  <c:v>44246</c:v>
                </c:pt>
                <c:pt idx="276">
                  <c:v>44245</c:v>
                </c:pt>
                <c:pt idx="277">
                  <c:v>44237</c:v>
                </c:pt>
                <c:pt idx="278">
                  <c:v>44236</c:v>
                </c:pt>
                <c:pt idx="279">
                  <c:v>44235</c:v>
                </c:pt>
                <c:pt idx="280">
                  <c:v>44234</c:v>
                </c:pt>
                <c:pt idx="281">
                  <c:v>44232</c:v>
                </c:pt>
                <c:pt idx="282">
                  <c:v>44231</c:v>
                </c:pt>
                <c:pt idx="283">
                  <c:v>44230</c:v>
                </c:pt>
                <c:pt idx="284">
                  <c:v>44229</c:v>
                </c:pt>
                <c:pt idx="285">
                  <c:v>44228</c:v>
                </c:pt>
                <c:pt idx="286">
                  <c:v>44225</c:v>
                </c:pt>
                <c:pt idx="287">
                  <c:v>44224</c:v>
                </c:pt>
                <c:pt idx="288">
                  <c:v>44223</c:v>
                </c:pt>
                <c:pt idx="289">
                  <c:v>44222</c:v>
                </c:pt>
                <c:pt idx="290">
                  <c:v>44221</c:v>
                </c:pt>
                <c:pt idx="291">
                  <c:v>44218</c:v>
                </c:pt>
                <c:pt idx="292">
                  <c:v>44217</c:v>
                </c:pt>
                <c:pt idx="293">
                  <c:v>44216</c:v>
                </c:pt>
                <c:pt idx="294">
                  <c:v>44215</c:v>
                </c:pt>
                <c:pt idx="295">
                  <c:v>44214</c:v>
                </c:pt>
                <c:pt idx="296">
                  <c:v>44211</c:v>
                </c:pt>
                <c:pt idx="297">
                  <c:v>44210</c:v>
                </c:pt>
                <c:pt idx="298">
                  <c:v>44209</c:v>
                </c:pt>
                <c:pt idx="299">
                  <c:v>44208</c:v>
                </c:pt>
                <c:pt idx="300">
                  <c:v>44207</c:v>
                </c:pt>
                <c:pt idx="301">
                  <c:v>44204</c:v>
                </c:pt>
                <c:pt idx="302">
                  <c:v>44203</c:v>
                </c:pt>
              </c:numCache>
            </c:numRef>
          </c:cat>
          <c:val>
            <c:numRef>
              <c:f>'Sheet1 (2)'!$F$3:$F$305</c:f>
              <c:numCache>
                <c:formatCode>General</c:formatCode>
                <c:ptCount val="303"/>
                <c:pt idx="0">
                  <c:v>3200</c:v>
                </c:pt>
                <c:pt idx="1">
                  <c:v>3200</c:v>
                </c:pt>
                <c:pt idx="2">
                  <c:v>3300</c:v>
                </c:pt>
                <c:pt idx="3">
                  <c:v>3300</c:v>
                </c:pt>
                <c:pt idx="4">
                  <c:v>3300</c:v>
                </c:pt>
                <c:pt idx="5">
                  <c:v>3300</c:v>
                </c:pt>
                <c:pt idx="6">
                  <c:v>3300</c:v>
                </c:pt>
                <c:pt idx="7">
                  <c:v>3300</c:v>
                </c:pt>
                <c:pt idx="8">
                  <c:v>3300</c:v>
                </c:pt>
                <c:pt idx="9">
                  <c:v>3200</c:v>
                </c:pt>
                <c:pt idx="10">
                  <c:v>3200</c:v>
                </c:pt>
                <c:pt idx="11">
                  <c:v>3200</c:v>
                </c:pt>
                <c:pt idx="12">
                  <c:v>3200</c:v>
                </c:pt>
                <c:pt idx="13">
                  <c:v>2730</c:v>
                </c:pt>
                <c:pt idx="14">
                  <c:v>2730</c:v>
                </c:pt>
                <c:pt idx="15">
                  <c:v>2730</c:v>
                </c:pt>
                <c:pt idx="16">
                  <c:v>2730</c:v>
                </c:pt>
                <c:pt idx="17">
                  <c:v>2730</c:v>
                </c:pt>
                <c:pt idx="18">
                  <c:v>2650</c:v>
                </c:pt>
                <c:pt idx="19">
                  <c:v>2650</c:v>
                </c:pt>
                <c:pt idx="20">
                  <c:v>2650</c:v>
                </c:pt>
                <c:pt idx="21">
                  <c:v>2650</c:v>
                </c:pt>
                <c:pt idx="22">
                  <c:v>2650</c:v>
                </c:pt>
                <c:pt idx="23">
                  <c:v>2650</c:v>
                </c:pt>
                <c:pt idx="24">
                  <c:v>2350</c:v>
                </c:pt>
                <c:pt idx="25">
                  <c:v>2350</c:v>
                </c:pt>
                <c:pt idx="26">
                  <c:v>2350</c:v>
                </c:pt>
                <c:pt idx="27">
                  <c:v>2350</c:v>
                </c:pt>
                <c:pt idx="28">
                  <c:v>2350</c:v>
                </c:pt>
                <c:pt idx="29">
                  <c:v>2680</c:v>
                </c:pt>
                <c:pt idx="30">
                  <c:v>2680</c:v>
                </c:pt>
                <c:pt idx="31">
                  <c:v>2680</c:v>
                </c:pt>
                <c:pt idx="32">
                  <c:v>2680</c:v>
                </c:pt>
                <c:pt idx="33">
                  <c:v>2680</c:v>
                </c:pt>
                <c:pt idx="34">
                  <c:v>2680</c:v>
                </c:pt>
                <c:pt idx="35">
                  <c:v>2680</c:v>
                </c:pt>
                <c:pt idx="36">
                  <c:v>2680</c:v>
                </c:pt>
                <c:pt idx="37">
                  <c:v>2680</c:v>
                </c:pt>
                <c:pt idx="38">
                  <c:v>2680</c:v>
                </c:pt>
                <c:pt idx="39">
                  <c:v>2680</c:v>
                </c:pt>
                <c:pt idx="40">
                  <c:v>2680</c:v>
                </c:pt>
                <c:pt idx="41">
                  <c:v>2680</c:v>
                </c:pt>
                <c:pt idx="42">
                  <c:v>2680</c:v>
                </c:pt>
                <c:pt idx="43">
                  <c:v>2680</c:v>
                </c:pt>
                <c:pt idx="44">
                  <c:v>2680</c:v>
                </c:pt>
                <c:pt idx="45">
                  <c:v>2680</c:v>
                </c:pt>
                <c:pt idx="46">
                  <c:v>2680</c:v>
                </c:pt>
                <c:pt idx="47">
                  <c:v>2680</c:v>
                </c:pt>
                <c:pt idx="48">
                  <c:v>2680</c:v>
                </c:pt>
                <c:pt idx="49">
                  <c:v>2680</c:v>
                </c:pt>
                <c:pt idx="50">
                  <c:v>2680</c:v>
                </c:pt>
                <c:pt idx="51">
                  <c:v>2450</c:v>
                </c:pt>
                <c:pt idx="52">
                  <c:v>2450</c:v>
                </c:pt>
                <c:pt idx="53">
                  <c:v>2450</c:v>
                </c:pt>
                <c:pt idx="54">
                  <c:v>2450</c:v>
                </c:pt>
                <c:pt idx="55">
                  <c:v>2280</c:v>
                </c:pt>
                <c:pt idx="56">
                  <c:v>2280</c:v>
                </c:pt>
                <c:pt idx="57">
                  <c:v>2280</c:v>
                </c:pt>
                <c:pt idx="58">
                  <c:v>2280</c:v>
                </c:pt>
                <c:pt idx="59">
                  <c:v>2280</c:v>
                </c:pt>
                <c:pt idx="60">
                  <c:v>2280</c:v>
                </c:pt>
                <c:pt idx="61">
                  <c:v>2280</c:v>
                </c:pt>
                <c:pt idx="62">
                  <c:v>2280</c:v>
                </c:pt>
                <c:pt idx="63">
                  <c:v>2280</c:v>
                </c:pt>
                <c:pt idx="64">
                  <c:v>2280</c:v>
                </c:pt>
                <c:pt idx="65">
                  <c:v>2200</c:v>
                </c:pt>
                <c:pt idx="66">
                  <c:v>2200</c:v>
                </c:pt>
                <c:pt idx="67">
                  <c:v>2200</c:v>
                </c:pt>
                <c:pt idx="68">
                  <c:v>2200</c:v>
                </c:pt>
                <c:pt idx="69">
                  <c:v>2200</c:v>
                </c:pt>
                <c:pt idx="70">
                  <c:v>2200</c:v>
                </c:pt>
                <c:pt idx="71">
                  <c:v>2200</c:v>
                </c:pt>
                <c:pt idx="72">
                  <c:v>2200</c:v>
                </c:pt>
                <c:pt idx="73">
                  <c:v>2200</c:v>
                </c:pt>
                <c:pt idx="74">
                  <c:v>2200</c:v>
                </c:pt>
                <c:pt idx="75">
                  <c:v>2200</c:v>
                </c:pt>
                <c:pt idx="76">
                  <c:v>2200</c:v>
                </c:pt>
                <c:pt idx="77">
                  <c:v>2200</c:v>
                </c:pt>
                <c:pt idx="78">
                  <c:v>2200</c:v>
                </c:pt>
                <c:pt idx="79">
                  <c:v>2200</c:v>
                </c:pt>
                <c:pt idx="80">
                  <c:v>2200</c:v>
                </c:pt>
                <c:pt idx="81">
                  <c:v>2200</c:v>
                </c:pt>
                <c:pt idx="82">
                  <c:v>2600</c:v>
                </c:pt>
                <c:pt idx="83">
                  <c:v>2600</c:v>
                </c:pt>
                <c:pt idx="84">
                  <c:v>2600</c:v>
                </c:pt>
                <c:pt idx="85">
                  <c:v>2600</c:v>
                </c:pt>
                <c:pt idx="86">
                  <c:v>2600</c:v>
                </c:pt>
                <c:pt idx="87">
                  <c:v>2600</c:v>
                </c:pt>
                <c:pt idx="88">
                  <c:v>2600</c:v>
                </c:pt>
                <c:pt idx="89">
                  <c:v>3600</c:v>
                </c:pt>
                <c:pt idx="90">
                  <c:v>3600</c:v>
                </c:pt>
                <c:pt idx="91">
                  <c:v>3600</c:v>
                </c:pt>
                <c:pt idx="92">
                  <c:v>3600</c:v>
                </c:pt>
                <c:pt idx="93">
                  <c:v>3600</c:v>
                </c:pt>
                <c:pt idx="94">
                  <c:v>3600</c:v>
                </c:pt>
                <c:pt idx="95">
                  <c:v>4050</c:v>
                </c:pt>
                <c:pt idx="96">
                  <c:v>4050</c:v>
                </c:pt>
                <c:pt idx="97">
                  <c:v>4050</c:v>
                </c:pt>
                <c:pt idx="98">
                  <c:v>4050</c:v>
                </c:pt>
                <c:pt idx="99">
                  <c:v>4050</c:v>
                </c:pt>
                <c:pt idx="100">
                  <c:v>4050</c:v>
                </c:pt>
                <c:pt idx="101">
                  <c:v>4050</c:v>
                </c:pt>
                <c:pt idx="102">
                  <c:v>4050</c:v>
                </c:pt>
                <c:pt idx="103">
                  <c:v>4050</c:v>
                </c:pt>
                <c:pt idx="104">
                  <c:v>4050</c:v>
                </c:pt>
                <c:pt idx="105">
                  <c:v>4050</c:v>
                </c:pt>
                <c:pt idx="106">
                  <c:v>4050</c:v>
                </c:pt>
                <c:pt idx="107">
                  <c:v>4050</c:v>
                </c:pt>
                <c:pt idx="108">
                  <c:v>3950</c:v>
                </c:pt>
                <c:pt idx="109">
                  <c:v>3950</c:v>
                </c:pt>
                <c:pt idx="110">
                  <c:v>3950</c:v>
                </c:pt>
                <c:pt idx="111">
                  <c:v>3950</c:v>
                </c:pt>
                <c:pt idx="112">
                  <c:v>3950</c:v>
                </c:pt>
                <c:pt idx="113">
                  <c:v>4060</c:v>
                </c:pt>
                <c:pt idx="114">
                  <c:v>4060</c:v>
                </c:pt>
                <c:pt idx="115">
                  <c:v>4060</c:v>
                </c:pt>
                <c:pt idx="116">
                  <c:v>4060</c:v>
                </c:pt>
                <c:pt idx="117">
                  <c:v>4060</c:v>
                </c:pt>
                <c:pt idx="118">
                  <c:v>4100</c:v>
                </c:pt>
                <c:pt idx="119">
                  <c:v>4100</c:v>
                </c:pt>
                <c:pt idx="120">
                  <c:v>4100</c:v>
                </c:pt>
                <c:pt idx="121">
                  <c:v>4100</c:v>
                </c:pt>
                <c:pt idx="122">
                  <c:v>4100</c:v>
                </c:pt>
                <c:pt idx="123">
                  <c:v>4100</c:v>
                </c:pt>
                <c:pt idx="124">
                  <c:v>4100</c:v>
                </c:pt>
                <c:pt idx="125">
                  <c:v>4100</c:v>
                </c:pt>
                <c:pt idx="126">
                  <c:v>4100</c:v>
                </c:pt>
                <c:pt idx="127">
                  <c:v>4100</c:v>
                </c:pt>
                <c:pt idx="128">
                  <c:v>4100</c:v>
                </c:pt>
                <c:pt idx="129">
                  <c:v>4100</c:v>
                </c:pt>
                <c:pt idx="130">
                  <c:v>4100</c:v>
                </c:pt>
                <c:pt idx="131">
                  <c:v>4100</c:v>
                </c:pt>
                <c:pt idx="132">
                  <c:v>3900</c:v>
                </c:pt>
                <c:pt idx="133">
                  <c:v>3900</c:v>
                </c:pt>
                <c:pt idx="134">
                  <c:v>3900</c:v>
                </c:pt>
                <c:pt idx="135">
                  <c:v>3900</c:v>
                </c:pt>
                <c:pt idx="136">
                  <c:v>3900</c:v>
                </c:pt>
                <c:pt idx="137">
                  <c:v>3600</c:v>
                </c:pt>
                <c:pt idx="138">
                  <c:v>3700</c:v>
                </c:pt>
                <c:pt idx="139">
                  <c:v>3700</c:v>
                </c:pt>
                <c:pt idx="140">
                  <c:v>3700</c:v>
                </c:pt>
                <c:pt idx="141">
                  <c:v>3700</c:v>
                </c:pt>
                <c:pt idx="142">
                  <c:v>3700</c:v>
                </c:pt>
                <c:pt idx="143">
                  <c:v>3350</c:v>
                </c:pt>
                <c:pt idx="144">
                  <c:v>3350</c:v>
                </c:pt>
                <c:pt idx="145">
                  <c:v>3350</c:v>
                </c:pt>
                <c:pt idx="146">
                  <c:v>2900</c:v>
                </c:pt>
                <c:pt idx="147">
                  <c:v>2900</c:v>
                </c:pt>
                <c:pt idx="148">
                  <c:v>2900</c:v>
                </c:pt>
                <c:pt idx="149">
                  <c:v>2900</c:v>
                </c:pt>
                <c:pt idx="150">
                  <c:v>2900</c:v>
                </c:pt>
                <c:pt idx="151">
                  <c:v>2900</c:v>
                </c:pt>
                <c:pt idx="152">
                  <c:v>2700</c:v>
                </c:pt>
                <c:pt idx="153">
                  <c:v>2700</c:v>
                </c:pt>
                <c:pt idx="154">
                  <c:v>2700</c:v>
                </c:pt>
                <c:pt idx="155">
                  <c:v>2700</c:v>
                </c:pt>
                <c:pt idx="156">
                  <c:v>2700</c:v>
                </c:pt>
                <c:pt idx="157">
                  <c:v>2450</c:v>
                </c:pt>
                <c:pt idx="158">
                  <c:v>2450</c:v>
                </c:pt>
                <c:pt idx="159">
                  <c:v>2450</c:v>
                </c:pt>
                <c:pt idx="160">
                  <c:v>2450</c:v>
                </c:pt>
                <c:pt idx="161">
                  <c:v>2450</c:v>
                </c:pt>
                <c:pt idx="162">
                  <c:v>2450</c:v>
                </c:pt>
                <c:pt idx="163">
                  <c:v>2450</c:v>
                </c:pt>
                <c:pt idx="164">
                  <c:v>2450</c:v>
                </c:pt>
                <c:pt idx="165">
                  <c:v>2450</c:v>
                </c:pt>
                <c:pt idx="166">
                  <c:v>2450</c:v>
                </c:pt>
                <c:pt idx="167">
                  <c:v>2300</c:v>
                </c:pt>
                <c:pt idx="168">
                  <c:v>2300</c:v>
                </c:pt>
                <c:pt idx="169">
                  <c:v>2300</c:v>
                </c:pt>
                <c:pt idx="170">
                  <c:v>2300</c:v>
                </c:pt>
                <c:pt idx="171">
                  <c:v>2300</c:v>
                </c:pt>
                <c:pt idx="172">
                  <c:v>2150</c:v>
                </c:pt>
                <c:pt idx="173">
                  <c:v>2150</c:v>
                </c:pt>
                <c:pt idx="174">
                  <c:v>2150</c:v>
                </c:pt>
                <c:pt idx="175">
                  <c:v>2150</c:v>
                </c:pt>
                <c:pt idx="176">
                  <c:v>2150</c:v>
                </c:pt>
                <c:pt idx="177">
                  <c:v>2150</c:v>
                </c:pt>
                <c:pt idx="178">
                  <c:v>2150</c:v>
                </c:pt>
                <c:pt idx="179">
                  <c:v>2150</c:v>
                </c:pt>
                <c:pt idx="180">
                  <c:v>2150</c:v>
                </c:pt>
                <c:pt idx="181">
                  <c:v>2050</c:v>
                </c:pt>
                <c:pt idx="182">
                  <c:v>2050</c:v>
                </c:pt>
                <c:pt idx="183">
                  <c:v>2050</c:v>
                </c:pt>
                <c:pt idx="184">
                  <c:v>2050</c:v>
                </c:pt>
                <c:pt idx="185">
                  <c:v>2050</c:v>
                </c:pt>
                <c:pt idx="186">
                  <c:v>2050</c:v>
                </c:pt>
                <c:pt idx="187">
                  <c:v>2050</c:v>
                </c:pt>
                <c:pt idx="188">
                  <c:v>2050</c:v>
                </c:pt>
                <c:pt idx="189">
                  <c:v>2050</c:v>
                </c:pt>
                <c:pt idx="190">
                  <c:v>2050</c:v>
                </c:pt>
                <c:pt idx="191">
                  <c:v>2050</c:v>
                </c:pt>
                <c:pt idx="192">
                  <c:v>1950</c:v>
                </c:pt>
                <c:pt idx="193">
                  <c:v>1950</c:v>
                </c:pt>
                <c:pt idx="194">
                  <c:v>1950</c:v>
                </c:pt>
                <c:pt idx="195">
                  <c:v>1950</c:v>
                </c:pt>
                <c:pt idx="196">
                  <c:v>1950</c:v>
                </c:pt>
                <c:pt idx="197">
                  <c:v>1950</c:v>
                </c:pt>
                <c:pt idx="198">
                  <c:v>1950</c:v>
                </c:pt>
                <c:pt idx="199">
                  <c:v>1950</c:v>
                </c:pt>
                <c:pt idx="200">
                  <c:v>1950</c:v>
                </c:pt>
                <c:pt idx="201">
                  <c:v>1950</c:v>
                </c:pt>
                <c:pt idx="202">
                  <c:v>1950</c:v>
                </c:pt>
                <c:pt idx="203">
                  <c:v>1950</c:v>
                </c:pt>
                <c:pt idx="204">
                  <c:v>1950</c:v>
                </c:pt>
                <c:pt idx="205">
                  <c:v>1950</c:v>
                </c:pt>
                <c:pt idx="206">
                  <c:v>1950</c:v>
                </c:pt>
                <c:pt idx="207">
                  <c:v>1950</c:v>
                </c:pt>
                <c:pt idx="208">
                  <c:v>1950</c:v>
                </c:pt>
                <c:pt idx="209">
                  <c:v>1950</c:v>
                </c:pt>
                <c:pt idx="210">
                  <c:v>1950</c:v>
                </c:pt>
                <c:pt idx="211">
                  <c:v>1950</c:v>
                </c:pt>
                <c:pt idx="212">
                  <c:v>1950</c:v>
                </c:pt>
                <c:pt idx="213">
                  <c:v>1950</c:v>
                </c:pt>
                <c:pt idx="214">
                  <c:v>1950</c:v>
                </c:pt>
                <c:pt idx="215">
                  <c:v>1780</c:v>
                </c:pt>
                <c:pt idx="216">
                  <c:v>1780</c:v>
                </c:pt>
                <c:pt idx="217">
                  <c:v>1780</c:v>
                </c:pt>
                <c:pt idx="218">
                  <c:v>1780</c:v>
                </c:pt>
                <c:pt idx="219">
                  <c:v>1780</c:v>
                </c:pt>
                <c:pt idx="220">
                  <c:v>1780</c:v>
                </c:pt>
                <c:pt idx="221">
                  <c:v>1750</c:v>
                </c:pt>
                <c:pt idx="222">
                  <c:v>1750</c:v>
                </c:pt>
                <c:pt idx="223">
                  <c:v>1620</c:v>
                </c:pt>
                <c:pt idx="224">
                  <c:v>1620</c:v>
                </c:pt>
                <c:pt idx="225">
                  <c:v>1620</c:v>
                </c:pt>
                <c:pt idx="226">
                  <c:v>1620</c:v>
                </c:pt>
                <c:pt idx="227">
                  <c:v>1620</c:v>
                </c:pt>
                <c:pt idx="228">
                  <c:v>1550</c:v>
                </c:pt>
                <c:pt idx="229">
                  <c:v>1550</c:v>
                </c:pt>
                <c:pt idx="230">
                  <c:v>1550</c:v>
                </c:pt>
                <c:pt idx="231">
                  <c:v>1550</c:v>
                </c:pt>
                <c:pt idx="232">
                  <c:v>1550</c:v>
                </c:pt>
                <c:pt idx="233">
                  <c:v>1480</c:v>
                </c:pt>
                <c:pt idx="234">
                  <c:v>1480</c:v>
                </c:pt>
                <c:pt idx="235">
                  <c:v>1480</c:v>
                </c:pt>
                <c:pt idx="236">
                  <c:v>1480</c:v>
                </c:pt>
                <c:pt idx="237">
                  <c:v>1480</c:v>
                </c:pt>
                <c:pt idx="238">
                  <c:v>1450</c:v>
                </c:pt>
                <c:pt idx="239">
                  <c:v>1450</c:v>
                </c:pt>
                <c:pt idx="240">
                  <c:v>1450</c:v>
                </c:pt>
                <c:pt idx="241">
                  <c:v>1450</c:v>
                </c:pt>
                <c:pt idx="242">
                  <c:v>1450</c:v>
                </c:pt>
                <c:pt idx="243">
                  <c:v>1450</c:v>
                </c:pt>
                <c:pt idx="244">
                  <c:v>1450</c:v>
                </c:pt>
                <c:pt idx="245">
                  <c:v>1450</c:v>
                </c:pt>
                <c:pt idx="246">
                  <c:v>1450</c:v>
                </c:pt>
                <c:pt idx="247">
                  <c:v>1450</c:v>
                </c:pt>
                <c:pt idx="248">
                  <c:v>1450</c:v>
                </c:pt>
                <c:pt idx="249">
                  <c:v>1450</c:v>
                </c:pt>
                <c:pt idx="250">
                  <c:v>1450</c:v>
                </c:pt>
                <c:pt idx="251">
                  <c:v>1450</c:v>
                </c:pt>
                <c:pt idx="252">
                  <c:v>1450</c:v>
                </c:pt>
                <c:pt idx="253">
                  <c:v>1450</c:v>
                </c:pt>
                <c:pt idx="254">
                  <c:v>1450</c:v>
                </c:pt>
                <c:pt idx="255">
                  <c:v>1450</c:v>
                </c:pt>
                <c:pt idx="256">
                  <c:v>1450</c:v>
                </c:pt>
                <c:pt idx="257">
                  <c:v>1450</c:v>
                </c:pt>
                <c:pt idx="258">
                  <c:v>1480</c:v>
                </c:pt>
                <c:pt idx="259">
                  <c:v>1480</c:v>
                </c:pt>
                <c:pt idx="260">
                  <c:v>1500</c:v>
                </c:pt>
                <c:pt idx="261">
                  <c:v>1500</c:v>
                </c:pt>
                <c:pt idx="262">
                  <c:v>1500</c:v>
                </c:pt>
                <c:pt idx="263">
                  <c:v>1500</c:v>
                </c:pt>
                <c:pt idx="264">
                  <c:v>1500</c:v>
                </c:pt>
                <c:pt idx="265">
                  <c:v>1500</c:v>
                </c:pt>
                <c:pt idx="266">
                  <c:v>1500</c:v>
                </c:pt>
                <c:pt idx="267">
                  <c:v>1500</c:v>
                </c:pt>
                <c:pt idx="268">
                  <c:v>1540</c:v>
                </c:pt>
                <c:pt idx="269">
                  <c:v>1540</c:v>
                </c:pt>
                <c:pt idx="270">
                  <c:v>1540</c:v>
                </c:pt>
                <c:pt idx="271">
                  <c:v>1540</c:v>
                </c:pt>
                <c:pt idx="272">
                  <c:v>1540</c:v>
                </c:pt>
                <c:pt idx="273">
                  <c:v>1540</c:v>
                </c:pt>
                <c:pt idx="274">
                  <c:v>1540</c:v>
                </c:pt>
                <c:pt idx="275">
                  <c:v>1540</c:v>
                </c:pt>
                <c:pt idx="276">
                  <c:v>1540</c:v>
                </c:pt>
                <c:pt idx="277">
                  <c:v>1540</c:v>
                </c:pt>
                <c:pt idx="278">
                  <c:v>1540</c:v>
                </c:pt>
                <c:pt idx="279">
                  <c:v>1540</c:v>
                </c:pt>
                <c:pt idx="280">
                  <c:v>1540</c:v>
                </c:pt>
                <c:pt idx="281">
                  <c:v>1540</c:v>
                </c:pt>
                <c:pt idx="282">
                  <c:v>1540</c:v>
                </c:pt>
                <c:pt idx="283">
                  <c:v>1540</c:v>
                </c:pt>
                <c:pt idx="284">
                  <c:v>1540</c:v>
                </c:pt>
                <c:pt idx="285">
                  <c:v>1540</c:v>
                </c:pt>
                <c:pt idx="286">
                  <c:v>1540</c:v>
                </c:pt>
                <c:pt idx="287">
                  <c:v>1540</c:v>
                </c:pt>
                <c:pt idx="288">
                  <c:v>1540</c:v>
                </c:pt>
                <c:pt idx="289">
                  <c:v>1540</c:v>
                </c:pt>
                <c:pt idx="290">
                  <c:v>1540</c:v>
                </c:pt>
                <c:pt idx="291">
                  <c:v>1540</c:v>
                </c:pt>
                <c:pt idx="292">
                  <c:v>1540</c:v>
                </c:pt>
                <c:pt idx="293">
                  <c:v>1540</c:v>
                </c:pt>
                <c:pt idx="294">
                  <c:v>1520</c:v>
                </c:pt>
                <c:pt idx="295">
                  <c:v>1520</c:v>
                </c:pt>
                <c:pt idx="296">
                  <c:v>1520</c:v>
                </c:pt>
                <c:pt idx="297">
                  <c:v>1520</c:v>
                </c:pt>
                <c:pt idx="298">
                  <c:v>1520</c:v>
                </c:pt>
                <c:pt idx="299">
                  <c:v>1520</c:v>
                </c:pt>
                <c:pt idx="300">
                  <c:v>1520</c:v>
                </c:pt>
                <c:pt idx="301">
                  <c:v>1520</c:v>
                </c:pt>
                <c:pt idx="302">
                  <c:v>1500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1B-4355-9651-6DE383451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9045488"/>
        <c:axId val="1169028432"/>
      </c:lineChart>
      <c:dateAx>
        <c:axId val="116904548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9028432"/>
        <c:crosses val="autoZero"/>
        <c:auto val="1"/>
        <c:lblOffset val="100"/>
        <c:baseTimeUnit val="days"/>
      </c:dateAx>
      <c:valAx>
        <c:axId val="116902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6904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中国冷轧板卷毛利（日）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导出数据!$A$3:$A$305</c:f>
              <c:numCache>
                <c:formatCode>yyyy\-mm\-dd</c:formatCode>
                <c:ptCount val="303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44239</c:v>
                </c:pt>
                <c:pt idx="277">
                  <c:v>44238</c:v>
                </c:pt>
                <c:pt idx="278">
                  <c:v>44237</c:v>
                </c:pt>
                <c:pt idx="279">
                  <c:v>44236</c:v>
                </c:pt>
                <c:pt idx="280">
                  <c:v>44235</c:v>
                </c:pt>
                <c:pt idx="281">
                  <c:v>44234</c:v>
                </c:pt>
                <c:pt idx="282">
                  <c:v>44232</c:v>
                </c:pt>
                <c:pt idx="283">
                  <c:v>44231</c:v>
                </c:pt>
                <c:pt idx="284">
                  <c:v>44230</c:v>
                </c:pt>
                <c:pt idx="285">
                  <c:v>44229</c:v>
                </c:pt>
                <c:pt idx="286">
                  <c:v>44228</c:v>
                </c:pt>
                <c:pt idx="287">
                  <c:v>44225</c:v>
                </c:pt>
                <c:pt idx="288">
                  <c:v>44224</c:v>
                </c:pt>
                <c:pt idx="289">
                  <c:v>44223</c:v>
                </c:pt>
                <c:pt idx="290">
                  <c:v>44222</c:v>
                </c:pt>
                <c:pt idx="291">
                  <c:v>44221</c:v>
                </c:pt>
                <c:pt idx="292">
                  <c:v>44218</c:v>
                </c:pt>
                <c:pt idx="293">
                  <c:v>44217</c:v>
                </c:pt>
                <c:pt idx="294">
                  <c:v>44216</c:v>
                </c:pt>
                <c:pt idx="295">
                  <c:v>44215</c:v>
                </c:pt>
                <c:pt idx="296">
                  <c:v>44214</c:v>
                </c:pt>
                <c:pt idx="297">
                  <c:v>44211</c:v>
                </c:pt>
                <c:pt idx="298">
                  <c:v>44210</c:v>
                </c:pt>
                <c:pt idx="299">
                  <c:v>44209</c:v>
                </c:pt>
                <c:pt idx="300">
                  <c:v>44208</c:v>
                </c:pt>
                <c:pt idx="301">
                  <c:v>44207</c:v>
                </c:pt>
                <c:pt idx="302">
                  <c:v>44204</c:v>
                </c:pt>
              </c:numCache>
            </c:numRef>
          </c:cat>
          <c:val>
            <c:numRef>
              <c:f>导出数据!$B$3:$B$305</c:f>
              <c:numCache>
                <c:formatCode>General</c:formatCode>
                <c:ptCount val="303"/>
                <c:pt idx="0">
                  <c:v>236.66</c:v>
                </c:pt>
                <c:pt idx="1">
                  <c:v>230.92</c:v>
                </c:pt>
                <c:pt idx="2">
                  <c:v>269.62</c:v>
                </c:pt>
                <c:pt idx="3">
                  <c:v>228.23</c:v>
                </c:pt>
                <c:pt idx="4">
                  <c:v>206.42</c:v>
                </c:pt>
                <c:pt idx="5">
                  <c:v>219.45</c:v>
                </c:pt>
                <c:pt idx="6">
                  <c:v>201.69</c:v>
                </c:pt>
                <c:pt idx="7">
                  <c:v>282.17</c:v>
                </c:pt>
                <c:pt idx="8">
                  <c:v>302.44</c:v>
                </c:pt>
                <c:pt idx="9">
                  <c:v>288.14</c:v>
                </c:pt>
                <c:pt idx="10">
                  <c:v>300.02999999999997</c:v>
                </c:pt>
                <c:pt idx="11">
                  <c:v>357.57</c:v>
                </c:pt>
                <c:pt idx="12">
                  <c:v>367.49</c:v>
                </c:pt>
                <c:pt idx="13">
                  <c:v>426.91</c:v>
                </c:pt>
                <c:pt idx="14">
                  <c:v>400.35</c:v>
                </c:pt>
                <c:pt idx="15">
                  <c:v>384.62</c:v>
                </c:pt>
                <c:pt idx="16">
                  <c:v>471.9</c:v>
                </c:pt>
                <c:pt idx="17">
                  <c:v>469.17</c:v>
                </c:pt>
                <c:pt idx="18">
                  <c:v>511.37</c:v>
                </c:pt>
                <c:pt idx="19">
                  <c:v>522.54999999999995</c:v>
                </c:pt>
                <c:pt idx="20">
                  <c:v>592.66</c:v>
                </c:pt>
                <c:pt idx="21">
                  <c:v>629.79999999999995</c:v>
                </c:pt>
                <c:pt idx="22">
                  <c:v>650.87</c:v>
                </c:pt>
                <c:pt idx="23">
                  <c:v>626.26</c:v>
                </c:pt>
                <c:pt idx="24">
                  <c:v>639.76</c:v>
                </c:pt>
                <c:pt idx="25">
                  <c:v>647.89</c:v>
                </c:pt>
                <c:pt idx="26">
                  <c:v>611.24</c:v>
                </c:pt>
                <c:pt idx="27">
                  <c:v>646.95000000000005</c:v>
                </c:pt>
                <c:pt idx="28">
                  <c:v>574.29</c:v>
                </c:pt>
                <c:pt idx="29">
                  <c:v>563.42999999999995</c:v>
                </c:pt>
                <c:pt idx="30">
                  <c:v>476.46</c:v>
                </c:pt>
                <c:pt idx="31">
                  <c:v>525.41</c:v>
                </c:pt>
                <c:pt idx="32">
                  <c:v>433.87</c:v>
                </c:pt>
                <c:pt idx="33">
                  <c:v>379.84</c:v>
                </c:pt>
                <c:pt idx="34">
                  <c:v>310.47000000000003</c:v>
                </c:pt>
                <c:pt idx="35">
                  <c:v>310.47000000000003</c:v>
                </c:pt>
                <c:pt idx="36">
                  <c:v>299.3</c:v>
                </c:pt>
                <c:pt idx="37">
                  <c:v>365.87</c:v>
                </c:pt>
                <c:pt idx="38">
                  <c:v>370.62</c:v>
                </c:pt>
                <c:pt idx="39">
                  <c:v>387.23</c:v>
                </c:pt>
                <c:pt idx="40">
                  <c:v>423.18</c:v>
                </c:pt>
                <c:pt idx="41">
                  <c:v>403.2</c:v>
                </c:pt>
                <c:pt idx="42">
                  <c:v>424.34</c:v>
                </c:pt>
                <c:pt idx="43">
                  <c:v>438.28</c:v>
                </c:pt>
                <c:pt idx="44">
                  <c:v>455.45</c:v>
                </c:pt>
                <c:pt idx="45">
                  <c:v>475.41</c:v>
                </c:pt>
                <c:pt idx="46">
                  <c:v>507.85</c:v>
                </c:pt>
                <c:pt idx="47">
                  <c:v>492.81</c:v>
                </c:pt>
                <c:pt idx="48">
                  <c:v>473.89</c:v>
                </c:pt>
                <c:pt idx="49">
                  <c:v>481.82</c:v>
                </c:pt>
                <c:pt idx="50">
                  <c:v>525.41999999999996</c:v>
                </c:pt>
                <c:pt idx="51">
                  <c:v>559.77</c:v>
                </c:pt>
                <c:pt idx="52">
                  <c:v>576.87</c:v>
                </c:pt>
                <c:pt idx="53">
                  <c:v>650.29999999999995</c:v>
                </c:pt>
                <c:pt idx="54">
                  <c:v>663.08</c:v>
                </c:pt>
                <c:pt idx="55">
                  <c:v>692.06</c:v>
                </c:pt>
                <c:pt idx="56">
                  <c:v>709.24</c:v>
                </c:pt>
                <c:pt idx="57">
                  <c:v>728.79</c:v>
                </c:pt>
                <c:pt idx="58">
                  <c:v>725.2</c:v>
                </c:pt>
                <c:pt idx="59">
                  <c:v>731.17</c:v>
                </c:pt>
                <c:pt idx="60">
                  <c:v>735.29</c:v>
                </c:pt>
                <c:pt idx="61">
                  <c:v>770.15</c:v>
                </c:pt>
                <c:pt idx="62">
                  <c:v>780.17</c:v>
                </c:pt>
                <c:pt idx="63">
                  <c:v>791.76</c:v>
                </c:pt>
                <c:pt idx="64">
                  <c:v>859.03</c:v>
                </c:pt>
                <c:pt idx="65">
                  <c:v>887.71</c:v>
                </c:pt>
                <c:pt idx="66">
                  <c:v>886.67</c:v>
                </c:pt>
                <c:pt idx="67">
                  <c:v>917.39</c:v>
                </c:pt>
                <c:pt idx="68">
                  <c:v>915.73</c:v>
                </c:pt>
                <c:pt idx="69">
                  <c:v>871.66</c:v>
                </c:pt>
                <c:pt idx="70">
                  <c:v>918.72</c:v>
                </c:pt>
                <c:pt idx="71">
                  <c:v>926.48</c:v>
                </c:pt>
                <c:pt idx="72">
                  <c:v>924.77</c:v>
                </c:pt>
                <c:pt idx="73">
                  <c:v>910.81</c:v>
                </c:pt>
                <c:pt idx="74">
                  <c:v>963.18</c:v>
                </c:pt>
                <c:pt idx="75">
                  <c:v>973.22</c:v>
                </c:pt>
                <c:pt idx="76">
                  <c:v>964.56</c:v>
                </c:pt>
                <c:pt idx="77">
                  <c:v>940.69</c:v>
                </c:pt>
                <c:pt idx="78">
                  <c:v>939.34</c:v>
                </c:pt>
                <c:pt idx="79">
                  <c:v>944.24</c:v>
                </c:pt>
                <c:pt idx="80">
                  <c:v>941.81</c:v>
                </c:pt>
                <c:pt idx="81">
                  <c:v>855.32</c:v>
                </c:pt>
                <c:pt idx="82">
                  <c:v>847.39</c:v>
                </c:pt>
                <c:pt idx="83">
                  <c:v>828.62</c:v>
                </c:pt>
                <c:pt idx="84">
                  <c:v>854.77</c:v>
                </c:pt>
                <c:pt idx="85">
                  <c:v>875.42</c:v>
                </c:pt>
                <c:pt idx="86">
                  <c:v>899.66</c:v>
                </c:pt>
                <c:pt idx="87">
                  <c:v>886.53</c:v>
                </c:pt>
                <c:pt idx="88">
                  <c:v>829.71</c:v>
                </c:pt>
                <c:pt idx="89">
                  <c:v>777.85</c:v>
                </c:pt>
                <c:pt idx="90">
                  <c:v>809.3</c:v>
                </c:pt>
                <c:pt idx="91">
                  <c:v>731.87</c:v>
                </c:pt>
                <c:pt idx="92">
                  <c:v>687.38</c:v>
                </c:pt>
                <c:pt idx="93">
                  <c:v>767.84</c:v>
                </c:pt>
                <c:pt idx="94">
                  <c:v>775.56</c:v>
                </c:pt>
                <c:pt idx="95">
                  <c:v>762.35</c:v>
                </c:pt>
                <c:pt idx="96">
                  <c:v>784.48</c:v>
                </c:pt>
                <c:pt idx="97">
                  <c:v>782.44</c:v>
                </c:pt>
                <c:pt idx="98">
                  <c:v>838.18</c:v>
                </c:pt>
                <c:pt idx="99">
                  <c:v>831.62</c:v>
                </c:pt>
                <c:pt idx="100">
                  <c:v>765.05</c:v>
                </c:pt>
                <c:pt idx="101">
                  <c:v>697.39</c:v>
                </c:pt>
                <c:pt idx="102">
                  <c:v>756.16</c:v>
                </c:pt>
                <c:pt idx="103">
                  <c:v>813.36</c:v>
                </c:pt>
                <c:pt idx="104">
                  <c:v>861.17</c:v>
                </c:pt>
                <c:pt idx="105">
                  <c:v>888.78</c:v>
                </c:pt>
                <c:pt idx="106">
                  <c:v>946</c:v>
                </c:pt>
                <c:pt idx="107">
                  <c:v>911.93</c:v>
                </c:pt>
                <c:pt idx="108">
                  <c:v>933.32</c:v>
                </c:pt>
                <c:pt idx="109">
                  <c:v>1006.58</c:v>
                </c:pt>
                <c:pt idx="110">
                  <c:v>1006.96</c:v>
                </c:pt>
                <c:pt idx="111">
                  <c:v>1013.11</c:v>
                </c:pt>
                <c:pt idx="112">
                  <c:v>1011.22</c:v>
                </c:pt>
                <c:pt idx="113">
                  <c:v>1003.93</c:v>
                </c:pt>
                <c:pt idx="114">
                  <c:v>1061.29</c:v>
                </c:pt>
                <c:pt idx="115">
                  <c:v>1111.3599999999999</c:v>
                </c:pt>
                <c:pt idx="116">
                  <c:v>1119.4000000000001</c:v>
                </c:pt>
                <c:pt idx="117">
                  <c:v>1165.47</c:v>
                </c:pt>
                <c:pt idx="118">
                  <c:v>1182.28</c:v>
                </c:pt>
                <c:pt idx="119">
                  <c:v>1193.75</c:v>
                </c:pt>
                <c:pt idx="120">
                  <c:v>1164.79</c:v>
                </c:pt>
                <c:pt idx="121">
                  <c:v>1195.4100000000001</c:v>
                </c:pt>
                <c:pt idx="122">
                  <c:v>1230.17</c:v>
                </c:pt>
                <c:pt idx="123">
                  <c:v>1293.76</c:v>
                </c:pt>
                <c:pt idx="124">
                  <c:v>1290.3900000000001</c:v>
                </c:pt>
                <c:pt idx="125">
                  <c:v>1292.8699999999999</c:v>
                </c:pt>
                <c:pt idx="126">
                  <c:v>1225.24</c:v>
                </c:pt>
                <c:pt idx="127">
                  <c:v>1104.8599999999999</c:v>
                </c:pt>
                <c:pt idx="128">
                  <c:v>1055.01</c:v>
                </c:pt>
                <c:pt idx="129">
                  <c:v>1075.77</c:v>
                </c:pt>
                <c:pt idx="130">
                  <c:v>1075.24</c:v>
                </c:pt>
                <c:pt idx="131">
                  <c:v>1034.47</c:v>
                </c:pt>
                <c:pt idx="132">
                  <c:v>1033.23</c:v>
                </c:pt>
                <c:pt idx="133">
                  <c:v>1065.56</c:v>
                </c:pt>
                <c:pt idx="134">
                  <c:v>1035.6600000000001</c:v>
                </c:pt>
                <c:pt idx="135">
                  <c:v>1033.52</c:v>
                </c:pt>
                <c:pt idx="136">
                  <c:v>1020.22</c:v>
                </c:pt>
                <c:pt idx="137">
                  <c:v>1045.98</c:v>
                </c:pt>
                <c:pt idx="138">
                  <c:v>1109</c:v>
                </c:pt>
                <c:pt idx="139">
                  <c:v>1061.24</c:v>
                </c:pt>
                <c:pt idx="140">
                  <c:v>1040.8399999999999</c:v>
                </c:pt>
                <c:pt idx="141">
                  <c:v>1095.3800000000001</c:v>
                </c:pt>
                <c:pt idx="142">
                  <c:v>1126.98</c:v>
                </c:pt>
                <c:pt idx="143">
                  <c:v>1148.7</c:v>
                </c:pt>
                <c:pt idx="144">
                  <c:v>1156.3900000000001</c:v>
                </c:pt>
                <c:pt idx="145">
                  <c:v>1188.6199999999999</c:v>
                </c:pt>
                <c:pt idx="146">
                  <c:v>1185.46</c:v>
                </c:pt>
                <c:pt idx="147">
                  <c:v>1218.08</c:v>
                </c:pt>
                <c:pt idx="148">
                  <c:v>1136.6199999999999</c:v>
                </c:pt>
                <c:pt idx="149">
                  <c:v>1147.51</c:v>
                </c:pt>
                <c:pt idx="150">
                  <c:v>1140.55</c:v>
                </c:pt>
                <c:pt idx="151">
                  <c:v>1165.27</c:v>
                </c:pt>
                <c:pt idx="152">
                  <c:v>1172.07</c:v>
                </c:pt>
                <c:pt idx="153">
                  <c:v>1145.1500000000001</c:v>
                </c:pt>
                <c:pt idx="154">
                  <c:v>1113.82</c:v>
                </c:pt>
                <c:pt idx="155">
                  <c:v>1081.67</c:v>
                </c:pt>
                <c:pt idx="156">
                  <c:v>1043.01</c:v>
                </c:pt>
                <c:pt idx="157">
                  <c:v>1052.1199999999999</c:v>
                </c:pt>
                <c:pt idx="158">
                  <c:v>957.13</c:v>
                </c:pt>
                <c:pt idx="159">
                  <c:v>937.25</c:v>
                </c:pt>
                <c:pt idx="160">
                  <c:v>1003.8</c:v>
                </c:pt>
                <c:pt idx="161">
                  <c:v>1085.5</c:v>
                </c:pt>
                <c:pt idx="162">
                  <c:v>931.42</c:v>
                </c:pt>
                <c:pt idx="163">
                  <c:v>889.16</c:v>
                </c:pt>
                <c:pt idx="164">
                  <c:v>901.34</c:v>
                </c:pt>
                <c:pt idx="165">
                  <c:v>837.69</c:v>
                </c:pt>
                <c:pt idx="166">
                  <c:v>825.67</c:v>
                </c:pt>
                <c:pt idx="167">
                  <c:v>800.47</c:v>
                </c:pt>
                <c:pt idx="168">
                  <c:v>769.21</c:v>
                </c:pt>
                <c:pt idx="169">
                  <c:v>738.51</c:v>
                </c:pt>
                <c:pt idx="170">
                  <c:v>748.06</c:v>
                </c:pt>
                <c:pt idx="171">
                  <c:v>699.86</c:v>
                </c:pt>
                <c:pt idx="172">
                  <c:v>691.21</c:v>
                </c:pt>
                <c:pt idx="173">
                  <c:v>669.88</c:v>
                </c:pt>
                <c:pt idx="174">
                  <c:v>598.37</c:v>
                </c:pt>
                <c:pt idx="175">
                  <c:v>620.99</c:v>
                </c:pt>
                <c:pt idx="176">
                  <c:v>468.25</c:v>
                </c:pt>
                <c:pt idx="177">
                  <c:v>443.46</c:v>
                </c:pt>
                <c:pt idx="178">
                  <c:v>356.49</c:v>
                </c:pt>
                <c:pt idx="179">
                  <c:v>301.27</c:v>
                </c:pt>
                <c:pt idx="180">
                  <c:v>268.27999999999997</c:v>
                </c:pt>
                <c:pt idx="181">
                  <c:v>301.85000000000002</c:v>
                </c:pt>
                <c:pt idx="182">
                  <c:v>321.69</c:v>
                </c:pt>
                <c:pt idx="183">
                  <c:v>335.18</c:v>
                </c:pt>
                <c:pt idx="184">
                  <c:v>340.06</c:v>
                </c:pt>
                <c:pt idx="185">
                  <c:v>310.75</c:v>
                </c:pt>
                <c:pt idx="186">
                  <c:v>337.15</c:v>
                </c:pt>
                <c:pt idx="187">
                  <c:v>361.92</c:v>
                </c:pt>
                <c:pt idx="188">
                  <c:v>360.95</c:v>
                </c:pt>
                <c:pt idx="189">
                  <c:v>387.32</c:v>
                </c:pt>
                <c:pt idx="190">
                  <c:v>450.78</c:v>
                </c:pt>
                <c:pt idx="191">
                  <c:v>441.81</c:v>
                </c:pt>
                <c:pt idx="192">
                  <c:v>426.26</c:v>
                </c:pt>
                <c:pt idx="193">
                  <c:v>467.99</c:v>
                </c:pt>
                <c:pt idx="194">
                  <c:v>498.62</c:v>
                </c:pt>
                <c:pt idx="195">
                  <c:v>519.4</c:v>
                </c:pt>
                <c:pt idx="196">
                  <c:v>584.55999999999995</c:v>
                </c:pt>
                <c:pt idx="197">
                  <c:v>577.98</c:v>
                </c:pt>
                <c:pt idx="198">
                  <c:v>609.89</c:v>
                </c:pt>
                <c:pt idx="199">
                  <c:v>661.34</c:v>
                </c:pt>
                <c:pt idx="200">
                  <c:v>696.29</c:v>
                </c:pt>
                <c:pt idx="201">
                  <c:v>694.62</c:v>
                </c:pt>
                <c:pt idx="202">
                  <c:v>713.5</c:v>
                </c:pt>
                <c:pt idx="203">
                  <c:v>711.94</c:v>
                </c:pt>
                <c:pt idx="204">
                  <c:v>770.28</c:v>
                </c:pt>
                <c:pt idx="205">
                  <c:v>703.6</c:v>
                </c:pt>
                <c:pt idx="206">
                  <c:v>590.62</c:v>
                </c:pt>
                <c:pt idx="207">
                  <c:v>657.75</c:v>
                </c:pt>
                <c:pt idx="208">
                  <c:v>630.30999999999995</c:v>
                </c:pt>
                <c:pt idx="209">
                  <c:v>625.37</c:v>
                </c:pt>
                <c:pt idx="210">
                  <c:v>698.67</c:v>
                </c:pt>
                <c:pt idx="211">
                  <c:v>596.33000000000004</c:v>
                </c:pt>
                <c:pt idx="212">
                  <c:v>778.06</c:v>
                </c:pt>
                <c:pt idx="213">
                  <c:v>937.66</c:v>
                </c:pt>
                <c:pt idx="214">
                  <c:v>1020.89</c:v>
                </c:pt>
                <c:pt idx="215">
                  <c:v>1242.73</c:v>
                </c:pt>
                <c:pt idx="216">
                  <c:v>1383.93</c:v>
                </c:pt>
                <c:pt idx="217">
                  <c:v>1372.27</c:v>
                </c:pt>
                <c:pt idx="218">
                  <c:v>1301.72</c:v>
                </c:pt>
                <c:pt idx="219">
                  <c:v>1299.51</c:v>
                </c:pt>
                <c:pt idx="220">
                  <c:v>1064.04</c:v>
                </c:pt>
                <c:pt idx="221">
                  <c:v>1010.77</c:v>
                </c:pt>
                <c:pt idx="222">
                  <c:v>1053.22</c:v>
                </c:pt>
                <c:pt idx="223">
                  <c:v>1016.62</c:v>
                </c:pt>
                <c:pt idx="224">
                  <c:v>999.6</c:v>
                </c:pt>
                <c:pt idx="225">
                  <c:v>1002.55</c:v>
                </c:pt>
                <c:pt idx="226">
                  <c:v>1019.83</c:v>
                </c:pt>
                <c:pt idx="227">
                  <c:v>1021.67</c:v>
                </c:pt>
                <c:pt idx="228">
                  <c:v>1016.64</c:v>
                </c:pt>
                <c:pt idx="229">
                  <c:v>985.64</c:v>
                </c:pt>
                <c:pt idx="230">
                  <c:v>984.27</c:v>
                </c:pt>
                <c:pt idx="231">
                  <c:v>961.67</c:v>
                </c:pt>
                <c:pt idx="232">
                  <c:v>979.3</c:v>
                </c:pt>
                <c:pt idx="233">
                  <c:v>1034.97</c:v>
                </c:pt>
                <c:pt idx="234">
                  <c:v>1083.6600000000001</c:v>
                </c:pt>
                <c:pt idx="235">
                  <c:v>1104.56</c:v>
                </c:pt>
                <c:pt idx="236">
                  <c:v>1130.4000000000001</c:v>
                </c:pt>
                <c:pt idx="237">
                  <c:v>1098.3599999999999</c:v>
                </c:pt>
                <c:pt idx="238">
                  <c:v>1094.3399999999999</c:v>
                </c:pt>
                <c:pt idx="239">
                  <c:v>1153.55</c:v>
                </c:pt>
                <c:pt idx="240">
                  <c:v>1181.43</c:v>
                </c:pt>
                <c:pt idx="241">
                  <c:v>1195.8699999999999</c:v>
                </c:pt>
                <c:pt idx="242">
                  <c:v>1160.45</c:v>
                </c:pt>
                <c:pt idx="243">
                  <c:v>1060.45</c:v>
                </c:pt>
                <c:pt idx="244">
                  <c:v>981.56</c:v>
                </c:pt>
                <c:pt idx="245">
                  <c:v>967.12</c:v>
                </c:pt>
                <c:pt idx="246">
                  <c:v>943.43</c:v>
                </c:pt>
                <c:pt idx="247">
                  <c:v>900.87</c:v>
                </c:pt>
                <c:pt idx="248">
                  <c:v>832.1</c:v>
                </c:pt>
                <c:pt idx="249">
                  <c:v>844.49</c:v>
                </c:pt>
                <c:pt idx="250">
                  <c:v>830.26</c:v>
                </c:pt>
                <c:pt idx="251">
                  <c:v>820.29</c:v>
                </c:pt>
                <c:pt idx="252">
                  <c:v>822.66</c:v>
                </c:pt>
                <c:pt idx="253">
                  <c:v>705.62</c:v>
                </c:pt>
                <c:pt idx="254">
                  <c:v>666.14</c:v>
                </c:pt>
                <c:pt idx="255">
                  <c:v>674.48</c:v>
                </c:pt>
                <c:pt idx="256">
                  <c:v>656.63</c:v>
                </c:pt>
                <c:pt idx="257">
                  <c:v>693.06</c:v>
                </c:pt>
                <c:pt idx="258">
                  <c:v>678.83</c:v>
                </c:pt>
                <c:pt idx="259">
                  <c:v>608.26</c:v>
                </c:pt>
                <c:pt idx="260">
                  <c:v>658.46</c:v>
                </c:pt>
                <c:pt idx="261">
                  <c:v>697.04</c:v>
                </c:pt>
                <c:pt idx="262">
                  <c:v>655.99</c:v>
                </c:pt>
                <c:pt idx="263">
                  <c:v>608.88</c:v>
                </c:pt>
                <c:pt idx="264">
                  <c:v>637.91</c:v>
                </c:pt>
                <c:pt idx="265">
                  <c:v>652.54999999999995</c:v>
                </c:pt>
                <c:pt idx="266">
                  <c:v>596.41</c:v>
                </c:pt>
                <c:pt idx="267">
                  <c:v>608.25</c:v>
                </c:pt>
                <c:pt idx="268">
                  <c:v>589.97</c:v>
                </c:pt>
                <c:pt idx="269">
                  <c:v>572.55999999999995</c:v>
                </c:pt>
                <c:pt idx="270">
                  <c:v>568.20000000000005</c:v>
                </c:pt>
                <c:pt idx="271">
                  <c:v>577.61</c:v>
                </c:pt>
                <c:pt idx="272">
                  <c:v>533.27</c:v>
                </c:pt>
                <c:pt idx="273">
                  <c:v>431.05</c:v>
                </c:pt>
                <c:pt idx="274">
                  <c:v>424.19</c:v>
                </c:pt>
                <c:pt idx="275">
                  <c:v>348.4</c:v>
                </c:pt>
                <c:pt idx="278">
                  <c:v>344.98</c:v>
                </c:pt>
                <c:pt idx="279">
                  <c:v>344.98</c:v>
                </c:pt>
                <c:pt idx="280">
                  <c:v>368.7</c:v>
                </c:pt>
                <c:pt idx="282">
                  <c:v>382.52</c:v>
                </c:pt>
                <c:pt idx="283">
                  <c:v>396.68</c:v>
                </c:pt>
                <c:pt idx="284">
                  <c:v>422.31</c:v>
                </c:pt>
                <c:pt idx="285">
                  <c:v>453.85</c:v>
                </c:pt>
                <c:pt idx="286">
                  <c:v>432.6</c:v>
                </c:pt>
                <c:pt idx="287">
                  <c:v>420.91</c:v>
                </c:pt>
                <c:pt idx="288">
                  <c:v>425.92</c:v>
                </c:pt>
                <c:pt idx="289">
                  <c:v>408.49</c:v>
                </c:pt>
                <c:pt idx="290">
                  <c:v>387.82</c:v>
                </c:pt>
                <c:pt idx="291">
                  <c:v>339.33</c:v>
                </c:pt>
                <c:pt idx="292">
                  <c:v>358.53</c:v>
                </c:pt>
                <c:pt idx="293">
                  <c:v>358.1</c:v>
                </c:pt>
                <c:pt idx="294">
                  <c:v>386.61</c:v>
                </c:pt>
                <c:pt idx="295">
                  <c:v>447.49</c:v>
                </c:pt>
                <c:pt idx="296">
                  <c:v>468.39</c:v>
                </c:pt>
                <c:pt idx="297">
                  <c:v>503.78</c:v>
                </c:pt>
                <c:pt idx="298">
                  <c:v>538.36</c:v>
                </c:pt>
                <c:pt idx="299">
                  <c:v>605.36</c:v>
                </c:pt>
                <c:pt idx="300">
                  <c:v>663.55</c:v>
                </c:pt>
                <c:pt idx="301">
                  <c:v>729.39</c:v>
                </c:pt>
                <c:pt idx="302">
                  <c:v>814.13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94-4D3B-8B45-C10C271D5F6A}"/>
            </c:ext>
          </c:extLst>
        </c:ser>
        <c:ser>
          <c:idx val="1"/>
          <c:order val="1"/>
          <c:tx>
            <c:strRef>
              <c:f>导出数据!$C$2</c:f>
              <c:strCache>
                <c:ptCount val="1"/>
                <c:pt idx="0">
                  <c:v>中国热轧板卷毛利（日）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导出数据!$A$3:$A$305</c:f>
              <c:numCache>
                <c:formatCode>yyyy\-mm\-dd</c:formatCode>
                <c:ptCount val="303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44239</c:v>
                </c:pt>
                <c:pt idx="277">
                  <c:v>44238</c:v>
                </c:pt>
                <c:pt idx="278">
                  <c:v>44237</c:v>
                </c:pt>
                <c:pt idx="279">
                  <c:v>44236</c:v>
                </c:pt>
                <c:pt idx="280">
                  <c:v>44235</c:v>
                </c:pt>
                <c:pt idx="281">
                  <c:v>44234</c:v>
                </c:pt>
                <c:pt idx="282">
                  <c:v>44232</c:v>
                </c:pt>
                <c:pt idx="283">
                  <c:v>44231</c:v>
                </c:pt>
                <c:pt idx="284">
                  <c:v>44230</c:v>
                </c:pt>
                <c:pt idx="285">
                  <c:v>44229</c:v>
                </c:pt>
                <c:pt idx="286">
                  <c:v>44228</c:v>
                </c:pt>
                <c:pt idx="287">
                  <c:v>44225</c:v>
                </c:pt>
                <c:pt idx="288">
                  <c:v>44224</c:v>
                </c:pt>
                <c:pt idx="289">
                  <c:v>44223</c:v>
                </c:pt>
                <c:pt idx="290">
                  <c:v>44222</c:v>
                </c:pt>
                <c:pt idx="291">
                  <c:v>44221</c:v>
                </c:pt>
                <c:pt idx="292">
                  <c:v>44218</c:v>
                </c:pt>
                <c:pt idx="293">
                  <c:v>44217</c:v>
                </c:pt>
                <c:pt idx="294">
                  <c:v>44216</c:v>
                </c:pt>
                <c:pt idx="295">
                  <c:v>44215</c:v>
                </c:pt>
                <c:pt idx="296">
                  <c:v>44214</c:v>
                </c:pt>
                <c:pt idx="297">
                  <c:v>44211</c:v>
                </c:pt>
                <c:pt idx="298">
                  <c:v>44210</c:v>
                </c:pt>
                <c:pt idx="299">
                  <c:v>44209</c:v>
                </c:pt>
                <c:pt idx="300">
                  <c:v>44208</c:v>
                </c:pt>
                <c:pt idx="301">
                  <c:v>44207</c:v>
                </c:pt>
                <c:pt idx="302">
                  <c:v>44204</c:v>
                </c:pt>
              </c:numCache>
            </c:numRef>
          </c:cat>
          <c:val>
            <c:numRef>
              <c:f>导出数据!$C$3:$C$305</c:f>
              <c:numCache>
                <c:formatCode>General</c:formatCode>
                <c:ptCount val="303"/>
                <c:pt idx="0">
                  <c:v>427.89</c:v>
                </c:pt>
                <c:pt idx="1">
                  <c:v>412.13</c:v>
                </c:pt>
                <c:pt idx="2">
                  <c:v>455.6</c:v>
                </c:pt>
                <c:pt idx="3">
                  <c:v>408.03</c:v>
                </c:pt>
                <c:pt idx="4">
                  <c:v>385.89</c:v>
                </c:pt>
                <c:pt idx="5">
                  <c:v>373.45</c:v>
                </c:pt>
                <c:pt idx="6">
                  <c:v>356.44</c:v>
                </c:pt>
                <c:pt idx="7">
                  <c:v>383.54</c:v>
                </c:pt>
                <c:pt idx="8">
                  <c:v>401.72</c:v>
                </c:pt>
                <c:pt idx="9">
                  <c:v>429.5</c:v>
                </c:pt>
                <c:pt idx="10">
                  <c:v>415.19</c:v>
                </c:pt>
                <c:pt idx="11">
                  <c:v>485.09</c:v>
                </c:pt>
                <c:pt idx="12">
                  <c:v>534.07000000000005</c:v>
                </c:pt>
                <c:pt idx="13">
                  <c:v>609.84</c:v>
                </c:pt>
                <c:pt idx="14">
                  <c:v>553.11</c:v>
                </c:pt>
                <c:pt idx="15">
                  <c:v>570.1</c:v>
                </c:pt>
                <c:pt idx="16">
                  <c:v>613.1</c:v>
                </c:pt>
                <c:pt idx="17">
                  <c:v>597.11</c:v>
                </c:pt>
                <c:pt idx="18">
                  <c:v>586.72</c:v>
                </c:pt>
                <c:pt idx="19">
                  <c:v>537.70000000000005</c:v>
                </c:pt>
                <c:pt idx="20">
                  <c:v>608.01</c:v>
                </c:pt>
                <c:pt idx="21">
                  <c:v>660.26</c:v>
                </c:pt>
                <c:pt idx="22">
                  <c:v>676.34</c:v>
                </c:pt>
                <c:pt idx="23">
                  <c:v>671.33</c:v>
                </c:pt>
                <c:pt idx="24">
                  <c:v>677.61</c:v>
                </c:pt>
                <c:pt idx="25">
                  <c:v>670.62</c:v>
                </c:pt>
                <c:pt idx="26">
                  <c:v>664.68</c:v>
                </c:pt>
                <c:pt idx="27">
                  <c:v>666.46</c:v>
                </c:pt>
                <c:pt idx="28">
                  <c:v>639.89</c:v>
                </c:pt>
                <c:pt idx="29">
                  <c:v>676.39</c:v>
                </c:pt>
                <c:pt idx="30">
                  <c:v>584.22</c:v>
                </c:pt>
                <c:pt idx="31">
                  <c:v>616.88</c:v>
                </c:pt>
                <c:pt idx="32">
                  <c:v>561.36</c:v>
                </c:pt>
                <c:pt idx="33">
                  <c:v>509.02</c:v>
                </c:pt>
                <c:pt idx="34">
                  <c:v>393.03</c:v>
                </c:pt>
                <c:pt idx="35">
                  <c:v>393.03</c:v>
                </c:pt>
                <c:pt idx="36">
                  <c:v>382.19</c:v>
                </c:pt>
                <c:pt idx="37">
                  <c:v>445.63</c:v>
                </c:pt>
                <c:pt idx="38">
                  <c:v>447.55</c:v>
                </c:pt>
                <c:pt idx="39">
                  <c:v>463.96</c:v>
                </c:pt>
                <c:pt idx="40">
                  <c:v>496.26</c:v>
                </c:pt>
                <c:pt idx="41">
                  <c:v>471.54</c:v>
                </c:pt>
                <c:pt idx="42">
                  <c:v>488.82</c:v>
                </c:pt>
                <c:pt idx="43">
                  <c:v>509.95</c:v>
                </c:pt>
                <c:pt idx="44">
                  <c:v>491.02</c:v>
                </c:pt>
                <c:pt idx="45">
                  <c:v>495.14</c:v>
                </c:pt>
                <c:pt idx="46">
                  <c:v>539.67999999999995</c:v>
                </c:pt>
                <c:pt idx="47">
                  <c:v>528.98</c:v>
                </c:pt>
                <c:pt idx="48">
                  <c:v>503.23</c:v>
                </c:pt>
                <c:pt idx="49">
                  <c:v>500.87</c:v>
                </c:pt>
                <c:pt idx="50">
                  <c:v>531.33000000000004</c:v>
                </c:pt>
                <c:pt idx="51">
                  <c:v>575.09</c:v>
                </c:pt>
                <c:pt idx="52">
                  <c:v>594.9</c:v>
                </c:pt>
                <c:pt idx="53">
                  <c:v>662.22</c:v>
                </c:pt>
                <c:pt idx="54">
                  <c:v>655.61</c:v>
                </c:pt>
                <c:pt idx="55">
                  <c:v>671.59</c:v>
                </c:pt>
                <c:pt idx="56">
                  <c:v>691.74</c:v>
                </c:pt>
                <c:pt idx="57">
                  <c:v>710.68</c:v>
                </c:pt>
                <c:pt idx="58">
                  <c:v>700.48</c:v>
                </c:pt>
                <c:pt idx="59">
                  <c:v>693.12</c:v>
                </c:pt>
                <c:pt idx="60">
                  <c:v>744.26</c:v>
                </c:pt>
                <c:pt idx="61">
                  <c:v>760.57</c:v>
                </c:pt>
                <c:pt idx="62">
                  <c:v>767.33</c:v>
                </c:pt>
                <c:pt idx="63">
                  <c:v>776.72</c:v>
                </c:pt>
                <c:pt idx="64">
                  <c:v>852.18</c:v>
                </c:pt>
                <c:pt idx="65">
                  <c:v>880.98</c:v>
                </c:pt>
                <c:pt idx="66">
                  <c:v>877.73</c:v>
                </c:pt>
                <c:pt idx="67">
                  <c:v>885.44</c:v>
                </c:pt>
                <c:pt idx="68">
                  <c:v>878.01</c:v>
                </c:pt>
                <c:pt idx="69">
                  <c:v>839.43</c:v>
                </c:pt>
                <c:pt idx="70">
                  <c:v>862.77</c:v>
                </c:pt>
                <c:pt idx="71">
                  <c:v>881.54</c:v>
                </c:pt>
                <c:pt idx="72">
                  <c:v>895.7</c:v>
                </c:pt>
                <c:pt idx="73">
                  <c:v>910.5</c:v>
                </c:pt>
                <c:pt idx="74">
                  <c:v>924.49</c:v>
                </c:pt>
                <c:pt idx="75">
                  <c:v>922.1</c:v>
                </c:pt>
                <c:pt idx="76">
                  <c:v>904.35</c:v>
                </c:pt>
                <c:pt idx="77">
                  <c:v>879.54</c:v>
                </c:pt>
                <c:pt idx="78">
                  <c:v>846.27</c:v>
                </c:pt>
                <c:pt idx="79">
                  <c:v>837.47</c:v>
                </c:pt>
                <c:pt idx="80">
                  <c:v>829.07</c:v>
                </c:pt>
                <c:pt idx="81">
                  <c:v>755.03</c:v>
                </c:pt>
                <c:pt idx="82">
                  <c:v>733.56</c:v>
                </c:pt>
                <c:pt idx="83">
                  <c:v>702.04</c:v>
                </c:pt>
                <c:pt idx="84">
                  <c:v>703.67</c:v>
                </c:pt>
                <c:pt idx="85">
                  <c:v>702.74</c:v>
                </c:pt>
                <c:pt idx="86">
                  <c:v>676.08</c:v>
                </c:pt>
                <c:pt idx="87">
                  <c:v>652.01</c:v>
                </c:pt>
                <c:pt idx="88">
                  <c:v>574.07000000000005</c:v>
                </c:pt>
                <c:pt idx="89">
                  <c:v>500.83</c:v>
                </c:pt>
                <c:pt idx="90">
                  <c:v>547.86</c:v>
                </c:pt>
                <c:pt idx="91">
                  <c:v>532.16</c:v>
                </c:pt>
                <c:pt idx="92">
                  <c:v>374.46</c:v>
                </c:pt>
                <c:pt idx="93">
                  <c:v>516.42999999999995</c:v>
                </c:pt>
                <c:pt idx="94">
                  <c:v>534.46</c:v>
                </c:pt>
                <c:pt idx="95">
                  <c:v>499.84</c:v>
                </c:pt>
                <c:pt idx="96">
                  <c:v>526.19000000000005</c:v>
                </c:pt>
                <c:pt idx="97">
                  <c:v>534.66999999999996</c:v>
                </c:pt>
                <c:pt idx="98">
                  <c:v>512.49</c:v>
                </c:pt>
                <c:pt idx="99">
                  <c:v>618.71</c:v>
                </c:pt>
                <c:pt idx="100">
                  <c:v>598.39</c:v>
                </c:pt>
                <c:pt idx="101">
                  <c:v>526.36</c:v>
                </c:pt>
                <c:pt idx="102">
                  <c:v>569.24</c:v>
                </c:pt>
                <c:pt idx="103">
                  <c:v>674.27</c:v>
                </c:pt>
                <c:pt idx="104">
                  <c:v>719.83</c:v>
                </c:pt>
                <c:pt idx="105">
                  <c:v>726.64</c:v>
                </c:pt>
                <c:pt idx="106">
                  <c:v>821.02</c:v>
                </c:pt>
                <c:pt idx="107">
                  <c:v>832.58</c:v>
                </c:pt>
                <c:pt idx="108">
                  <c:v>882</c:v>
                </c:pt>
                <c:pt idx="109">
                  <c:v>938.6</c:v>
                </c:pt>
                <c:pt idx="110">
                  <c:v>946.58</c:v>
                </c:pt>
                <c:pt idx="111">
                  <c:v>928.48</c:v>
                </c:pt>
                <c:pt idx="112">
                  <c:v>913.9</c:v>
                </c:pt>
                <c:pt idx="113">
                  <c:v>918.04</c:v>
                </c:pt>
                <c:pt idx="114">
                  <c:v>1024.69</c:v>
                </c:pt>
                <c:pt idx="115">
                  <c:v>1091.2</c:v>
                </c:pt>
                <c:pt idx="116">
                  <c:v>1082.6199999999999</c:v>
                </c:pt>
                <c:pt idx="117">
                  <c:v>1100.9100000000001</c:v>
                </c:pt>
                <c:pt idx="118">
                  <c:v>1110.3900000000001</c:v>
                </c:pt>
                <c:pt idx="119">
                  <c:v>1104.46</c:v>
                </c:pt>
                <c:pt idx="120">
                  <c:v>1071.9000000000001</c:v>
                </c:pt>
                <c:pt idx="121">
                  <c:v>1100.72</c:v>
                </c:pt>
                <c:pt idx="122">
                  <c:v>1108.92</c:v>
                </c:pt>
                <c:pt idx="123">
                  <c:v>1187.3699999999999</c:v>
                </c:pt>
                <c:pt idx="124">
                  <c:v>1201.52</c:v>
                </c:pt>
                <c:pt idx="125">
                  <c:v>1193.56</c:v>
                </c:pt>
                <c:pt idx="126">
                  <c:v>1111.4100000000001</c:v>
                </c:pt>
                <c:pt idx="127">
                  <c:v>1013.47</c:v>
                </c:pt>
                <c:pt idx="128">
                  <c:v>943.14</c:v>
                </c:pt>
                <c:pt idx="129">
                  <c:v>970.79</c:v>
                </c:pt>
                <c:pt idx="130">
                  <c:v>1003.47</c:v>
                </c:pt>
                <c:pt idx="131">
                  <c:v>976.89</c:v>
                </c:pt>
                <c:pt idx="132">
                  <c:v>973.89</c:v>
                </c:pt>
                <c:pt idx="133">
                  <c:v>962.84</c:v>
                </c:pt>
                <c:pt idx="134">
                  <c:v>956.28</c:v>
                </c:pt>
                <c:pt idx="135">
                  <c:v>948.2</c:v>
                </c:pt>
                <c:pt idx="136">
                  <c:v>918.47</c:v>
                </c:pt>
                <c:pt idx="137">
                  <c:v>893.01</c:v>
                </c:pt>
                <c:pt idx="138">
                  <c:v>939.11</c:v>
                </c:pt>
                <c:pt idx="139">
                  <c:v>903.86</c:v>
                </c:pt>
                <c:pt idx="140">
                  <c:v>905.16</c:v>
                </c:pt>
                <c:pt idx="141">
                  <c:v>911.12</c:v>
                </c:pt>
                <c:pt idx="142">
                  <c:v>934.48</c:v>
                </c:pt>
                <c:pt idx="143">
                  <c:v>995.16</c:v>
                </c:pt>
                <c:pt idx="144">
                  <c:v>1009.45</c:v>
                </c:pt>
                <c:pt idx="145">
                  <c:v>1031.24</c:v>
                </c:pt>
                <c:pt idx="146">
                  <c:v>1013.29</c:v>
                </c:pt>
                <c:pt idx="147">
                  <c:v>1019.95</c:v>
                </c:pt>
                <c:pt idx="148">
                  <c:v>972.6</c:v>
                </c:pt>
                <c:pt idx="149">
                  <c:v>1026.42</c:v>
                </c:pt>
                <c:pt idx="150">
                  <c:v>1008.66</c:v>
                </c:pt>
                <c:pt idx="151">
                  <c:v>1053.79</c:v>
                </c:pt>
                <c:pt idx="152">
                  <c:v>1066.29</c:v>
                </c:pt>
                <c:pt idx="153">
                  <c:v>1066.83</c:v>
                </c:pt>
                <c:pt idx="154">
                  <c:v>1012.06</c:v>
                </c:pt>
                <c:pt idx="155">
                  <c:v>960.48</c:v>
                </c:pt>
                <c:pt idx="156">
                  <c:v>933.46</c:v>
                </c:pt>
                <c:pt idx="157">
                  <c:v>943.24</c:v>
                </c:pt>
                <c:pt idx="158">
                  <c:v>880.54</c:v>
                </c:pt>
                <c:pt idx="159">
                  <c:v>787.15</c:v>
                </c:pt>
                <c:pt idx="160">
                  <c:v>904.1</c:v>
                </c:pt>
                <c:pt idx="161">
                  <c:v>1083.8699999999999</c:v>
                </c:pt>
                <c:pt idx="162">
                  <c:v>931.64</c:v>
                </c:pt>
                <c:pt idx="163">
                  <c:v>844.51</c:v>
                </c:pt>
                <c:pt idx="164">
                  <c:v>867.17</c:v>
                </c:pt>
                <c:pt idx="165">
                  <c:v>828.9</c:v>
                </c:pt>
                <c:pt idx="166">
                  <c:v>798.27</c:v>
                </c:pt>
                <c:pt idx="167">
                  <c:v>753.86</c:v>
                </c:pt>
                <c:pt idx="168">
                  <c:v>735.01</c:v>
                </c:pt>
                <c:pt idx="169">
                  <c:v>699.78</c:v>
                </c:pt>
                <c:pt idx="170">
                  <c:v>723.42</c:v>
                </c:pt>
                <c:pt idx="171">
                  <c:v>677.61</c:v>
                </c:pt>
                <c:pt idx="172">
                  <c:v>669.6</c:v>
                </c:pt>
                <c:pt idx="173">
                  <c:v>653.91</c:v>
                </c:pt>
                <c:pt idx="174">
                  <c:v>578.99</c:v>
                </c:pt>
                <c:pt idx="175">
                  <c:v>603.23</c:v>
                </c:pt>
                <c:pt idx="176">
                  <c:v>507.2</c:v>
                </c:pt>
                <c:pt idx="177">
                  <c:v>492.13</c:v>
                </c:pt>
                <c:pt idx="178">
                  <c:v>398.6</c:v>
                </c:pt>
                <c:pt idx="179">
                  <c:v>333.13</c:v>
                </c:pt>
                <c:pt idx="180">
                  <c:v>261.85000000000002</c:v>
                </c:pt>
                <c:pt idx="181">
                  <c:v>258.85000000000002</c:v>
                </c:pt>
                <c:pt idx="182">
                  <c:v>288.04000000000002</c:v>
                </c:pt>
                <c:pt idx="183">
                  <c:v>287.58</c:v>
                </c:pt>
                <c:pt idx="184">
                  <c:v>269.69</c:v>
                </c:pt>
                <c:pt idx="185">
                  <c:v>233.68</c:v>
                </c:pt>
                <c:pt idx="186">
                  <c:v>242.97</c:v>
                </c:pt>
                <c:pt idx="187">
                  <c:v>215.76</c:v>
                </c:pt>
                <c:pt idx="188">
                  <c:v>203.98</c:v>
                </c:pt>
                <c:pt idx="189">
                  <c:v>232.83</c:v>
                </c:pt>
                <c:pt idx="190">
                  <c:v>314.76</c:v>
                </c:pt>
                <c:pt idx="191">
                  <c:v>362.77</c:v>
                </c:pt>
                <c:pt idx="192">
                  <c:v>350.03</c:v>
                </c:pt>
                <c:pt idx="193">
                  <c:v>369.39</c:v>
                </c:pt>
                <c:pt idx="194">
                  <c:v>437.73</c:v>
                </c:pt>
                <c:pt idx="195">
                  <c:v>495.55</c:v>
                </c:pt>
                <c:pt idx="196">
                  <c:v>516.67999999999995</c:v>
                </c:pt>
                <c:pt idx="197">
                  <c:v>482.81</c:v>
                </c:pt>
                <c:pt idx="198">
                  <c:v>473.34</c:v>
                </c:pt>
                <c:pt idx="199">
                  <c:v>519.95000000000005</c:v>
                </c:pt>
                <c:pt idx="200">
                  <c:v>577.32000000000005</c:v>
                </c:pt>
                <c:pt idx="201">
                  <c:v>588.92999999999995</c:v>
                </c:pt>
                <c:pt idx="202">
                  <c:v>562.9</c:v>
                </c:pt>
                <c:pt idx="203">
                  <c:v>588.11</c:v>
                </c:pt>
                <c:pt idx="204">
                  <c:v>679.2</c:v>
                </c:pt>
                <c:pt idx="205">
                  <c:v>600.22</c:v>
                </c:pt>
                <c:pt idx="206">
                  <c:v>444.39</c:v>
                </c:pt>
                <c:pt idx="207">
                  <c:v>421.01</c:v>
                </c:pt>
                <c:pt idx="208">
                  <c:v>490.5</c:v>
                </c:pt>
                <c:pt idx="209">
                  <c:v>479.88</c:v>
                </c:pt>
                <c:pt idx="210">
                  <c:v>609.86</c:v>
                </c:pt>
                <c:pt idx="211">
                  <c:v>557.32000000000005</c:v>
                </c:pt>
                <c:pt idx="212">
                  <c:v>679.59</c:v>
                </c:pt>
                <c:pt idx="213">
                  <c:v>882.63</c:v>
                </c:pt>
                <c:pt idx="214">
                  <c:v>939.44</c:v>
                </c:pt>
                <c:pt idx="215">
                  <c:v>1182.9100000000001</c:v>
                </c:pt>
                <c:pt idx="216">
                  <c:v>1356.06</c:v>
                </c:pt>
                <c:pt idx="217">
                  <c:v>1471.6</c:v>
                </c:pt>
                <c:pt idx="218">
                  <c:v>1419.85</c:v>
                </c:pt>
                <c:pt idx="219">
                  <c:v>1415.82</c:v>
                </c:pt>
                <c:pt idx="220">
                  <c:v>1244.58</c:v>
                </c:pt>
                <c:pt idx="221">
                  <c:v>1176.6199999999999</c:v>
                </c:pt>
                <c:pt idx="222">
                  <c:v>1226.8900000000001</c:v>
                </c:pt>
                <c:pt idx="223">
                  <c:v>1161.46</c:v>
                </c:pt>
                <c:pt idx="224">
                  <c:v>1161.3</c:v>
                </c:pt>
                <c:pt idx="225">
                  <c:v>1143.1500000000001</c:v>
                </c:pt>
                <c:pt idx="226">
                  <c:v>1191.56</c:v>
                </c:pt>
                <c:pt idx="227">
                  <c:v>1200.6199999999999</c:v>
                </c:pt>
                <c:pt idx="228">
                  <c:v>1206.8800000000001</c:v>
                </c:pt>
                <c:pt idx="229">
                  <c:v>1172.98</c:v>
                </c:pt>
                <c:pt idx="230">
                  <c:v>1167.3699999999999</c:v>
                </c:pt>
                <c:pt idx="231">
                  <c:v>1124.01</c:v>
                </c:pt>
                <c:pt idx="232">
                  <c:v>1119.18</c:v>
                </c:pt>
                <c:pt idx="233">
                  <c:v>1164.8</c:v>
                </c:pt>
                <c:pt idx="234">
                  <c:v>1205.95</c:v>
                </c:pt>
                <c:pt idx="235">
                  <c:v>1214.01</c:v>
                </c:pt>
                <c:pt idx="236">
                  <c:v>1251.07</c:v>
                </c:pt>
                <c:pt idx="237">
                  <c:v>1222.3699999999999</c:v>
                </c:pt>
                <c:pt idx="238">
                  <c:v>1174.26</c:v>
                </c:pt>
                <c:pt idx="239">
                  <c:v>1269.92</c:v>
                </c:pt>
                <c:pt idx="240">
                  <c:v>1296.5899999999999</c:v>
                </c:pt>
                <c:pt idx="241">
                  <c:v>1346.24</c:v>
                </c:pt>
                <c:pt idx="242">
                  <c:v>1329.25</c:v>
                </c:pt>
                <c:pt idx="243">
                  <c:v>1251.46</c:v>
                </c:pt>
                <c:pt idx="244">
                  <c:v>1128.0899999999999</c:v>
                </c:pt>
                <c:pt idx="245">
                  <c:v>1083.82</c:v>
                </c:pt>
                <c:pt idx="246">
                  <c:v>1047.98</c:v>
                </c:pt>
                <c:pt idx="247">
                  <c:v>993.22</c:v>
                </c:pt>
                <c:pt idx="248">
                  <c:v>852.37</c:v>
                </c:pt>
                <c:pt idx="249">
                  <c:v>840.71</c:v>
                </c:pt>
                <c:pt idx="250">
                  <c:v>816.58</c:v>
                </c:pt>
                <c:pt idx="251">
                  <c:v>792.3</c:v>
                </c:pt>
                <c:pt idx="252">
                  <c:v>802.99</c:v>
                </c:pt>
                <c:pt idx="253">
                  <c:v>655</c:v>
                </c:pt>
                <c:pt idx="254">
                  <c:v>598.30999999999995</c:v>
                </c:pt>
                <c:pt idx="255">
                  <c:v>591.26</c:v>
                </c:pt>
                <c:pt idx="256">
                  <c:v>559.45000000000005</c:v>
                </c:pt>
                <c:pt idx="257">
                  <c:v>589.75</c:v>
                </c:pt>
                <c:pt idx="258">
                  <c:v>557.05999999999995</c:v>
                </c:pt>
                <c:pt idx="259">
                  <c:v>471.11</c:v>
                </c:pt>
                <c:pt idx="260">
                  <c:v>481.47</c:v>
                </c:pt>
                <c:pt idx="261">
                  <c:v>501.67</c:v>
                </c:pt>
                <c:pt idx="262">
                  <c:v>518.41</c:v>
                </c:pt>
                <c:pt idx="263">
                  <c:v>418.76</c:v>
                </c:pt>
                <c:pt idx="264">
                  <c:v>487.63</c:v>
                </c:pt>
                <c:pt idx="265">
                  <c:v>514.94000000000005</c:v>
                </c:pt>
                <c:pt idx="266">
                  <c:v>421.25</c:v>
                </c:pt>
                <c:pt idx="267">
                  <c:v>416.33</c:v>
                </c:pt>
                <c:pt idx="268">
                  <c:v>414.77</c:v>
                </c:pt>
                <c:pt idx="269">
                  <c:v>425.93</c:v>
                </c:pt>
                <c:pt idx="270">
                  <c:v>396.25</c:v>
                </c:pt>
                <c:pt idx="271">
                  <c:v>414.56</c:v>
                </c:pt>
                <c:pt idx="272">
                  <c:v>400.08</c:v>
                </c:pt>
                <c:pt idx="273">
                  <c:v>298.83999999999997</c:v>
                </c:pt>
                <c:pt idx="274">
                  <c:v>279.33999999999997</c:v>
                </c:pt>
                <c:pt idx="275">
                  <c:v>264.64</c:v>
                </c:pt>
                <c:pt idx="278">
                  <c:v>145.36000000000001</c:v>
                </c:pt>
                <c:pt idx="279">
                  <c:v>145.36000000000001</c:v>
                </c:pt>
                <c:pt idx="280">
                  <c:v>153.58000000000001</c:v>
                </c:pt>
                <c:pt idx="282">
                  <c:v>144.77000000000001</c:v>
                </c:pt>
                <c:pt idx="283">
                  <c:v>138.52000000000001</c:v>
                </c:pt>
                <c:pt idx="284">
                  <c:v>151.75</c:v>
                </c:pt>
                <c:pt idx="285">
                  <c:v>180.69</c:v>
                </c:pt>
                <c:pt idx="286">
                  <c:v>171.53</c:v>
                </c:pt>
                <c:pt idx="287">
                  <c:v>180.79</c:v>
                </c:pt>
                <c:pt idx="288">
                  <c:v>186.97</c:v>
                </c:pt>
                <c:pt idx="289">
                  <c:v>183.72</c:v>
                </c:pt>
                <c:pt idx="290">
                  <c:v>158.41</c:v>
                </c:pt>
                <c:pt idx="291">
                  <c:v>125.34</c:v>
                </c:pt>
                <c:pt idx="292">
                  <c:v>149.47</c:v>
                </c:pt>
                <c:pt idx="293">
                  <c:v>154.01</c:v>
                </c:pt>
                <c:pt idx="294">
                  <c:v>154.47999999999999</c:v>
                </c:pt>
                <c:pt idx="295">
                  <c:v>196.92</c:v>
                </c:pt>
                <c:pt idx="296">
                  <c:v>228.85</c:v>
                </c:pt>
                <c:pt idx="297">
                  <c:v>242.17</c:v>
                </c:pt>
                <c:pt idx="298">
                  <c:v>232.16</c:v>
                </c:pt>
                <c:pt idx="299">
                  <c:v>267.89999999999998</c:v>
                </c:pt>
                <c:pt idx="300">
                  <c:v>279.10000000000002</c:v>
                </c:pt>
                <c:pt idx="301">
                  <c:v>348.82</c:v>
                </c:pt>
                <c:pt idx="302">
                  <c:v>450.65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94-4D3B-8B45-C10C271D5F6A}"/>
            </c:ext>
          </c:extLst>
        </c:ser>
        <c:ser>
          <c:idx val="2"/>
          <c:order val="2"/>
          <c:tx>
            <c:strRef>
              <c:f>导出数据!$D$2</c:f>
              <c:strCache>
                <c:ptCount val="1"/>
                <c:pt idx="0">
                  <c:v>螺纹钢：电炉：利润（日）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导出数据!$A$3:$A$305</c:f>
              <c:numCache>
                <c:formatCode>yyyy\-mm\-dd</c:formatCode>
                <c:ptCount val="303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44239</c:v>
                </c:pt>
                <c:pt idx="277">
                  <c:v>44238</c:v>
                </c:pt>
                <c:pt idx="278">
                  <c:v>44237</c:v>
                </c:pt>
                <c:pt idx="279">
                  <c:v>44236</c:v>
                </c:pt>
                <c:pt idx="280">
                  <c:v>44235</c:v>
                </c:pt>
                <c:pt idx="281">
                  <c:v>44234</c:v>
                </c:pt>
                <c:pt idx="282">
                  <c:v>44232</c:v>
                </c:pt>
                <c:pt idx="283">
                  <c:v>44231</c:v>
                </c:pt>
                <c:pt idx="284">
                  <c:v>44230</c:v>
                </c:pt>
                <c:pt idx="285">
                  <c:v>44229</c:v>
                </c:pt>
                <c:pt idx="286">
                  <c:v>44228</c:v>
                </c:pt>
                <c:pt idx="287">
                  <c:v>44225</c:v>
                </c:pt>
                <c:pt idx="288">
                  <c:v>44224</c:v>
                </c:pt>
                <c:pt idx="289">
                  <c:v>44223</c:v>
                </c:pt>
                <c:pt idx="290">
                  <c:v>44222</c:v>
                </c:pt>
                <c:pt idx="291">
                  <c:v>44221</c:v>
                </c:pt>
                <c:pt idx="292">
                  <c:v>44218</c:v>
                </c:pt>
                <c:pt idx="293">
                  <c:v>44217</c:v>
                </c:pt>
                <c:pt idx="294">
                  <c:v>44216</c:v>
                </c:pt>
                <c:pt idx="295">
                  <c:v>44215</c:v>
                </c:pt>
                <c:pt idx="296">
                  <c:v>44214</c:v>
                </c:pt>
                <c:pt idx="297">
                  <c:v>44211</c:v>
                </c:pt>
                <c:pt idx="298">
                  <c:v>44210</c:v>
                </c:pt>
                <c:pt idx="299">
                  <c:v>44209</c:v>
                </c:pt>
                <c:pt idx="300">
                  <c:v>44208</c:v>
                </c:pt>
                <c:pt idx="301">
                  <c:v>44207</c:v>
                </c:pt>
                <c:pt idx="302">
                  <c:v>44204</c:v>
                </c:pt>
              </c:numCache>
            </c:numRef>
          </c:cat>
          <c:val>
            <c:numRef>
              <c:f>导出数据!$D$3:$D$305</c:f>
              <c:numCache>
                <c:formatCode>General</c:formatCode>
                <c:ptCount val="303"/>
                <c:pt idx="0">
                  <c:v>-349.14</c:v>
                </c:pt>
                <c:pt idx="1">
                  <c:v>-369.14</c:v>
                </c:pt>
                <c:pt idx="2">
                  <c:v>-260.49</c:v>
                </c:pt>
                <c:pt idx="3">
                  <c:v>-260.49</c:v>
                </c:pt>
                <c:pt idx="4">
                  <c:v>-257.10000000000002</c:v>
                </c:pt>
                <c:pt idx="5">
                  <c:v>-277.10000000000002</c:v>
                </c:pt>
                <c:pt idx="6">
                  <c:v>-307.10000000000002</c:v>
                </c:pt>
                <c:pt idx="7">
                  <c:v>-347.1</c:v>
                </c:pt>
                <c:pt idx="8">
                  <c:v>-327.10000000000002</c:v>
                </c:pt>
                <c:pt idx="9">
                  <c:v>-247.1</c:v>
                </c:pt>
                <c:pt idx="10">
                  <c:v>-247.1</c:v>
                </c:pt>
                <c:pt idx="11">
                  <c:v>-227.1</c:v>
                </c:pt>
                <c:pt idx="12">
                  <c:v>-198.23</c:v>
                </c:pt>
                <c:pt idx="13">
                  <c:v>-178.23</c:v>
                </c:pt>
                <c:pt idx="14">
                  <c:v>-193.31</c:v>
                </c:pt>
                <c:pt idx="15">
                  <c:v>-183.31</c:v>
                </c:pt>
                <c:pt idx="16">
                  <c:v>-223.31</c:v>
                </c:pt>
                <c:pt idx="17">
                  <c:v>-233.31</c:v>
                </c:pt>
                <c:pt idx="18">
                  <c:v>-333.31</c:v>
                </c:pt>
                <c:pt idx="19">
                  <c:v>-363.31</c:v>
                </c:pt>
                <c:pt idx="20">
                  <c:v>-291.05</c:v>
                </c:pt>
                <c:pt idx="21">
                  <c:v>-251.05</c:v>
                </c:pt>
                <c:pt idx="22">
                  <c:v>-231.05</c:v>
                </c:pt>
                <c:pt idx="23">
                  <c:v>-249.92</c:v>
                </c:pt>
                <c:pt idx="24">
                  <c:v>-259.92</c:v>
                </c:pt>
                <c:pt idx="25">
                  <c:v>-259.92</c:v>
                </c:pt>
                <c:pt idx="26">
                  <c:v>-229.92</c:v>
                </c:pt>
                <c:pt idx="27">
                  <c:v>-228.79</c:v>
                </c:pt>
                <c:pt idx="28">
                  <c:v>-188.79</c:v>
                </c:pt>
                <c:pt idx="29">
                  <c:v>-168.79</c:v>
                </c:pt>
                <c:pt idx="30">
                  <c:v>-218.79</c:v>
                </c:pt>
                <c:pt idx="31">
                  <c:v>-278.79000000000002</c:v>
                </c:pt>
                <c:pt idx="32">
                  <c:v>-278.79000000000002</c:v>
                </c:pt>
                <c:pt idx="33">
                  <c:v>-318.79000000000002</c:v>
                </c:pt>
                <c:pt idx="34">
                  <c:v>-378.79</c:v>
                </c:pt>
                <c:pt idx="35">
                  <c:v>-378.79</c:v>
                </c:pt>
                <c:pt idx="36">
                  <c:v>-378.79</c:v>
                </c:pt>
                <c:pt idx="37">
                  <c:v>-378.79</c:v>
                </c:pt>
                <c:pt idx="38">
                  <c:v>-378.79</c:v>
                </c:pt>
                <c:pt idx="39">
                  <c:v>-378.79</c:v>
                </c:pt>
                <c:pt idx="40">
                  <c:v>-237.79</c:v>
                </c:pt>
                <c:pt idx="41">
                  <c:v>-378.79</c:v>
                </c:pt>
                <c:pt idx="42">
                  <c:v>-378.79</c:v>
                </c:pt>
                <c:pt idx="43">
                  <c:v>-378.79</c:v>
                </c:pt>
                <c:pt idx="44">
                  <c:v>-386.53</c:v>
                </c:pt>
                <c:pt idx="45">
                  <c:v>-386.53</c:v>
                </c:pt>
                <c:pt idx="46">
                  <c:v>-356.53</c:v>
                </c:pt>
                <c:pt idx="47">
                  <c:v>-356.53</c:v>
                </c:pt>
                <c:pt idx="48">
                  <c:v>-356.53</c:v>
                </c:pt>
                <c:pt idx="49">
                  <c:v>-356.53</c:v>
                </c:pt>
                <c:pt idx="50">
                  <c:v>-346.53</c:v>
                </c:pt>
                <c:pt idx="51">
                  <c:v>-336.53</c:v>
                </c:pt>
                <c:pt idx="52">
                  <c:v>-217.88</c:v>
                </c:pt>
                <c:pt idx="53">
                  <c:v>-217.88</c:v>
                </c:pt>
                <c:pt idx="54">
                  <c:v>-227.88</c:v>
                </c:pt>
                <c:pt idx="55">
                  <c:v>-227.88</c:v>
                </c:pt>
                <c:pt idx="56">
                  <c:v>-227.88</c:v>
                </c:pt>
                <c:pt idx="57">
                  <c:v>-237.88</c:v>
                </c:pt>
                <c:pt idx="58">
                  <c:v>-217.88</c:v>
                </c:pt>
                <c:pt idx="59">
                  <c:v>-197.88</c:v>
                </c:pt>
                <c:pt idx="60">
                  <c:v>-117.88</c:v>
                </c:pt>
                <c:pt idx="61">
                  <c:v>-127.88</c:v>
                </c:pt>
                <c:pt idx="62">
                  <c:v>-127.88</c:v>
                </c:pt>
                <c:pt idx="63">
                  <c:v>47.93</c:v>
                </c:pt>
                <c:pt idx="64">
                  <c:v>256.8</c:v>
                </c:pt>
                <c:pt idx="65">
                  <c:v>236.2</c:v>
                </c:pt>
                <c:pt idx="66">
                  <c:v>214.02</c:v>
                </c:pt>
                <c:pt idx="67">
                  <c:v>312.07</c:v>
                </c:pt>
                <c:pt idx="68">
                  <c:v>301.77</c:v>
                </c:pt>
                <c:pt idx="69">
                  <c:v>281.17</c:v>
                </c:pt>
                <c:pt idx="70">
                  <c:v>368.92</c:v>
                </c:pt>
                <c:pt idx="71">
                  <c:v>399.82</c:v>
                </c:pt>
                <c:pt idx="72">
                  <c:v>441.02</c:v>
                </c:pt>
                <c:pt idx="73">
                  <c:v>430.72</c:v>
                </c:pt>
                <c:pt idx="74">
                  <c:v>399.82</c:v>
                </c:pt>
                <c:pt idx="75">
                  <c:v>378.09</c:v>
                </c:pt>
                <c:pt idx="76">
                  <c:v>357.49</c:v>
                </c:pt>
                <c:pt idx="77">
                  <c:v>357.49</c:v>
                </c:pt>
                <c:pt idx="78">
                  <c:v>347.19</c:v>
                </c:pt>
                <c:pt idx="79">
                  <c:v>346.06</c:v>
                </c:pt>
                <c:pt idx="80">
                  <c:v>356.36</c:v>
                </c:pt>
                <c:pt idx="81">
                  <c:v>397.56</c:v>
                </c:pt>
                <c:pt idx="82">
                  <c:v>387.26</c:v>
                </c:pt>
                <c:pt idx="83">
                  <c:v>356.36</c:v>
                </c:pt>
                <c:pt idx="84">
                  <c:v>356.36</c:v>
                </c:pt>
                <c:pt idx="85">
                  <c:v>304.86</c:v>
                </c:pt>
                <c:pt idx="86">
                  <c:v>209.94</c:v>
                </c:pt>
                <c:pt idx="87">
                  <c:v>230.54</c:v>
                </c:pt>
                <c:pt idx="88">
                  <c:v>171.21</c:v>
                </c:pt>
                <c:pt idx="89">
                  <c:v>150.61000000000001</c:v>
                </c:pt>
                <c:pt idx="90">
                  <c:v>225.19</c:v>
                </c:pt>
                <c:pt idx="91">
                  <c:v>217.6</c:v>
                </c:pt>
                <c:pt idx="92">
                  <c:v>32.200000000000003</c:v>
                </c:pt>
                <c:pt idx="93">
                  <c:v>261.27999999999997</c:v>
                </c:pt>
                <c:pt idx="94">
                  <c:v>292.18</c:v>
                </c:pt>
                <c:pt idx="95">
                  <c:v>171.05</c:v>
                </c:pt>
                <c:pt idx="96">
                  <c:v>132.33000000000001</c:v>
                </c:pt>
                <c:pt idx="97">
                  <c:v>184.96</c:v>
                </c:pt>
                <c:pt idx="98">
                  <c:v>110.64</c:v>
                </c:pt>
                <c:pt idx="99">
                  <c:v>347.54</c:v>
                </c:pt>
                <c:pt idx="100">
                  <c:v>337.24</c:v>
                </c:pt>
                <c:pt idx="101">
                  <c:v>265.14</c:v>
                </c:pt>
                <c:pt idx="102">
                  <c:v>324.72000000000003</c:v>
                </c:pt>
                <c:pt idx="103">
                  <c:v>427.72</c:v>
                </c:pt>
                <c:pt idx="104">
                  <c:v>368.39</c:v>
                </c:pt>
                <c:pt idx="105">
                  <c:v>327.19</c:v>
                </c:pt>
                <c:pt idx="106">
                  <c:v>449.7</c:v>
                </c:pt>
                <c:pt idx="107">
                  <c:v>635.1</c:v>
                </c:pt>
                <c:pt idx="108">
                  <c:v>696.9</c:v>
                </c:pt>
                <c:pt idx="109">
                  <c:v>666</c:v>
                </c:pt>
                <c:pt idx="110">
                  <c:v>707.2</c:v>
                </c:pt>
                <c:pt idx="111">
                  <c:v>707.2</c:v>
                </c:pt>
                <c:pt idx="112">
                  <c:v>657.96</c:v>
                </c:pt>
                <c:pt idx="113">
                  <c:v>822.76</c:v>
                </c:pt>
                <c:pt idx="114">
                  <c:v>1065.01</c:v>
                </c:pt>
                <c:pt idx="115">
                  <c:v>1034.1099999999999</c:v>
                </c:pt>
                <c:pt idx="116">
                  <c:v>972.31</c:v>
                </c:pt>
                <c:pt idx="117">
                  <c:v>891.04</c:v>
                </c:pt>
                <c:pt idx="118">
                  <c:v>891.04</c:v>
                </c:pt>
                <c:pt idx="119">
                  <c:v>870.44</c:v>
                </c:pt>
                <c:pt idx="120">
                  <c:v>860.14</c:v>
                </c:pt>
                <c:pt idx="121">
                  <c:v>898.87</c:v>
                </c:pt>
                <c:pt idx="122">
                  <c:v>898.87</c:v>
                </c:pt>
                <c:pt idx="123">
                  <c:v>950.37</c:v>
                </c:pt>
                <c:pt idx="124">
                  <c:v>929.77</c:v>
                </c:pt>
                <c:pt idx="125">
                  <c:v>869.1</c:v>
                </c:pt>
                <c:pt idx="126">
                  <c:v>715.73</c:v>
                </c:pt>
                <c:pt idx="127">
                  <c:v>632.66999999999996</c:v>
                </c:pt>
                <c:pt idx="128">
                  <c:v>509.07</c:v>
                </c:pt>
                <c:pt idx="129">
                  <c:v>539.97</c:v>
                </c:pt>
                <c:pt idx="130">
                  <c:v>539.97</c:v>
                </c:pt>
                <c:pt idx="131">
                  <c:v>488.47</c:v>
                </c:pt>
                <c:pt idx="132">
                  <c:v>447.27</c:v>
                </c:pt>
                <c:pt idx="133">
                  <c:v>332.84</c:v>
                </c:pt>
                <c:pt idx="134">
                  <c:v>353.44</c:v>
                </c:pt>
                <c:pt idx="135">
                  <c:v>312.24</c:v>
                </c:pt>
                <c:pt idx="136">
                  <c:v>291.64</c:v>
                </c:pt>
                <c:pt idx="137">
                  <c:v>333.93</c:v>
                </c:pt>
                <c:pt idx="138">
                  <c:v>313.33</c:v>
                </c:pt>
                <c:pt idx="139">
                  <c:v>354.53</c:v>
                </c:pt>
                <c:pt idx="140">
                  <c:v>344.23</c:v>
                </c:pt>
                <c:pt idx="141">
                  <c:v>241.23</c:v>
                </c:pt>
                <c:pt idx="142">
                  <c:v>259.57</c:v>
                </c:pt>
                <c:pt idx="143">
                  <c:v>300.77</c:v>
                </c:pt>
                <c:pt idx="144">
                  <c:v>290.47000000000003</c:v>
                </c:pt>
                <c:pt idx="145">
                  <c:v>238.97</c:v>
                </c:pt>
                <c:pt idx="146">
                  <c:v>177.17</c:v>
                </c:pt>
                <c:pt idx="147">
                  <c:v>125.67</c:v>
                </c:pt>
                <c:pt idx="148">
                  <c:v>189.95</c:v>
                </c:pt>
                <c:pt idx="149">
                  <c:v>262.05</c:v>
                </c:pt>
                <c:pt idx="150">
                  <c:v>282.64999999999998</c:v>
                </c:pt>
                <c:pt idx="151">
                  <c:v>282.64999999999998</c:v>
                </c:pt>
                <c:pt idx="152">
                  <c:v>303.25</c:v>
                </c:pt>
                <c:pt idx="153">
                  <c:v>303.25</c:v>
                </c:pt>
                <c:pt idx="154">
                  <c:v>272.35000000000002</c:v>
                </c:pt>
                <c:pt idx="155">
                  <c:v>192.42</c:v>
                </c:pt>
                <c:pt idx="156">
                  <c:v>192.42</c:v>
                </c:pt>
                <c:pt idx="157">
                  <c:v>153.69999999999999</c:v>
                </c:pt>
                <c:pt idx="158">
                  <c:v>133.1</c:v>
                </c:pt>
                <c:pt idx="159">
                  <c:v>71.3</c:v>
                </c:pt>
                <c:pt idx="160">
                  <c:v>153.69999999999999</c:v>
                </c:pt>
                <c:pt idx="161">
                  <c:v>287.60000000000002</c:v>
                </c:pt>
                <c:pt idx="162">
                  <c:v>267</c:v>
                </c:pt>
                <c:pt idx="163">
                  <c:v>246.4</c:v>
                </c:pt>
                <c:pt idx="164">
                  <c:v>267</c:v>
                </c:pt>
                <c:pt idx="165">
                  <c:v>267</c:v>
                </c:pt>
                <c:pt idx="166">
                  <c:v>205.2</c:v>
                </c:pt>
                <c:pt idx="167">
                  <c:v>143.4</c:v>
                </c:pt>
                <c:pt idx="168">
                  <c:v>184.6</c:v>
                </c:pt>
                <c:pt idx="169">
                  <c:v>174.3</c:v>
                </c:pt>
                <c:pt idx="170">
                  <c:v>215.5</c:v>
                </c:pt>
                <c:pt idx="171">
                  <c:v>228.02</c:v>
                </c:pt>
                <c:pt idx="172">
                  <c:v>228.02</c:v>
                </c:pt>
                <c:pt idx="173">
                  <c:v>204.03</c:v>
                </c:pt>
                <c:pt idx="174">
                  <c:v>121.63</c:v>
                </c:pt>
                <c:pt idx="175">
                  <c:v>173.13</c:v>
                </c:pt>
                <c:pt idx="176">
                  <c:v>28.93</c:v>
                </c:pt>
                <c:pt idx="177">
                  <c:v>39.229999999999997</c:v>
                </c:pt>
                <c:pt idx="178">
                  <c:v>18.63</c:v>
                </c:pt>
                <c:pt idx="179">
                  <c:v>-43.18</c:v>
                </c:pt>
                <c:pt idx="180">
                  <c:v>-115.28</c:v>
                </c:pt>
                <c:pt idx="181">
                  <c:v>-156.47999999999999</c:v>
                </c:pt>
                <c:pt idx="182">
                  <c:v>-137.01</c:v>
                </c:pt>
                <c:pt idx="183">
                  <c:v>-157.61000000000001</c:v>
                </c:pt>
                <c:pt idx="184">
                  <c:v>-147.31</c:v>
                </c:pt>
                <c:pt idx="185">
                  <c:v>-157.61000000000001</c:v>
                </c:pt>
                <c:pt idx="186">
                  <c:v>-157.61000000000001</c:v>
                </c:pt>
                <c:pt idx="187">
                  <c:v>-178.21</c:v>
                </c:pt>
                <c:pt idx="188">
                  <c:v>-167.91</c:v>
                </c:pt>
                <c:pt idx="189">
                  <c:v>-188.51</c:v>
                </c:pt>
                <c:pt idx="190">
                  <c:v>-106.11</c:v>
                </c:pt>
                <c:pt idx="191">
                  <c:v>-13.41</c:v>
                </c:pt>
                <c:pt idx="192">
                  <c:v>-13.41</c:v>
                </c:pt>
                <c:pt idx="193">
                  <c:v>-13.41</c:v>
                </c:pt>
                <c:pt idx="194">
                  <c:v>163.92</c:v>
                </c:pt>
                <c:pt idx="195">
                  <c:v>174.22</c:v>
                </c:pt>
                <c:pt idx="196">
                  <c:v>251.67</c:v>
                </c:pt>
                <c:pt idx="197">
                  <c:v>189.87</c:v>
                </c:pt>
                <c:pt idx="198">
                  <c:v>158.97</c:v>
                </c:pt>
                <c:pt idx="199">
                  <c:v>210.47</c:v>
                </c:pt>
                <c:pt idx="200">
                  <c:v>272.27</c:v>
                </c:pt>
                <c:pt idx="201">
                  <c:v>251.67</c:v>
                </c:pt>
                <c:pt idx="202">
                  <c:v>200.17</c:v>
                </c:pt>
                <c:pt idx="203">
                  <c:v>231.07</c:v>
                </c:pt>
                <c:pt idx="204">
                  <c:v>231.07</c:v>
                </c:pt>
                <c:pt idx="205">
                  <c:v>25.07</c:v>
                </c:pt>
                <c:pt idx="206">
                  <c:v>-77.94</c:v>
                </c:pt>
                <c:pt idx="207">
                  <c:v>-56.21</c:v>
                </c:pt>
                <c:pt idx="208">
                  <c:v>59.57</c:v>
                </c:pt>
                <c:pt idx="209">
                  <c:v>0.25</c:v>
                </c:pt>
                <c:pt idx="210">
                  <c:v>4.54</c:v>
                </c:pt>
                <c:pt idx="211">
                  <c:v>-114.11</c:v>
                </c:pt>
                <c:pt idx="212">
                  <c:v>-16.46</c:v>
                </c:pt>
                <c:pt idx="213">
                  <c:v>199.84</c:v>
                </c:pt>
                <c:pt idx="214">
                  <c:v>125.52</c:v>
                </c:pt>
                <c:pt idx="215">
                  <c:v>200.1</c:v>
                </c:pt>
                <c:pt idx="216">
                  <c:v>478.2</c:v>
                </c:pt>
                <c:pt idx="217">
                  <c:v>891.25</c:v>
                </c:pt>
                <c:pt idx="218">
                  <c:v>880.95</c:v>
                </c:pt>
                <c:pt idx="219">
                  <c:v>1159.45</c:v>
                </c:pt>
                <c:pt idx="220">
                  <c:v>706.25</c:v>
                </c:pt>
                <c:pt idx="221">
                  <c:v>531.15</c:v>
                </c:pt>
                <c:pt idx="222">
                  <c:v>629.20000000000005</c:v>
                </c:pt>
                <c:pt idx="223">
                  <c:v>497.52</c:v>
                </c:pt>
                <c:pt idx="224">
                  <c:v>487.22</c:v>
                </c:pt>
                <c:pt idx="225">
                  <c:v>456.32</c:v>
                </c:pt>
                <c:pt idx="226">
                  <c:v>497.52</c:v>
                </c:pt>
                <c:pt idx="227">
                  <c:v>497.52</c:v>
                </c:pt>
                <c:pt idx="228">
                  <c:v>487.22</c:v>
                </c:pt>
                <c:pt idx="229">
                  <c:v>443.55</c:v>
                </c:pt>
                <c:pt idx="230">
                  <c:v>433.25</c:v>
                </c:pt>
                <c:pt idx="231">
                  <c:v>394.31</c:v>
                </c:pt>
                <c:pt idx="232">
                  <c:v>384.01</c:v>
                </c:pt>
                <c:pt idx="233">
                  <c:v>384.01</c:v>
                </c:pt>
                <c:pt idx="234">
                  <c:v>384.01</c:v>
                </c:pt>
                <c:pt idx="235">
                  <c:v>384.01</c:v>
                </c:pt>
                <c:pt idx="236">
                  <c:v>384.01</c:v>
                </c:pt>
                <c:pt idx="237">
                  <c:v>363.41</c:v>
                </c:pt>
                <c:pt idx="238">
                  <c:v>301.61</c:v>
                </c:pt>
                <c:pt idx="239">
                  <c:v>492.36</c:v>
                </c:pt>
                <c:pt idx="240">
                  <c:v>472.89</c:v>
                </c:pt>
                <c:pt idx="241">
                  <c:v>493.49</c:v>
                </c:pt>
                <c:pt idx="242">
                  <c:v>493.49</c:v>
                </c:pt>
                <c:pt idx="243">
                  <c:v>411.09</c:v>
                </c:pt>
                <c:pt idx="244">
                  <c:v>308.08999999999997</c:v>
                </c:pt>
                <c:pt idx="245">
                  <c:v>287.49</c:v>
                </c:pt>
                <c:pt idx="246">
                  <c:v>287.49</c:v>
                </c:pt>
                <c:pt idx="247">
                  <c:v>287.49</c:v>
                </c:pt>
                <c:pt idx="248">
                  <c:v>227.95</c:v>
                </c:pt>
                <c:pt idx="249">
                  <c:v>186.75</c:v>
                </c:pt>
                <c:pt idx="250">
                  <c:v>166.15</c:v>
                </c:pt>
                <c:pt idx="251">
                  <c:v>145.55000000000001</c:v>
                </c:pt>
                <c:pt idx="252">
                  <c:v>207.35</c:v>
                </c:pt>
                <c:pt idx="253">
                  <c:v>137.51</c:v>
                </c:pt>
                <c:pt idx="254">
                  <c:v>147.81</c:v>
                </c:pt>
                <c:pt idx="255">
                  <c:v>127.21</c:v>
                </c:pt>
                <c:pt idx="256">
                  <c:v>147.81</c:v>
                </c:pt>
                <c:pt idx="257">
                  <c:v>127.21</c:v>
                </c:pt>
                <c:pt idx="258">
                  <c:v>127.21</c:v>
                </c:pt>
                <c:pt idx="259">
                  <c:v>55.11</c:v>
                </c:pt>
                <c:pt idx="260">
                  <c:v>67.67</c:v>
                </c:pt>
                <c:pt idx="261">
                  <c:v>129.47</c:v>
                </c:pt>
                <c:pt idx="262">
                  <c:v>170.67</c:v>
                </c:pt>
                <c:pt idx="263">
                  <c:v>88.27</c:v>
                </c:pt>
                <c:pt idx="264">
                  <c:v>180.97</c:v>
                </c:pt>
                <c:pt idx="265">
                  <c:v>202.7</c:v>
                </c:pt>
                <c:pt idx="266">
                  <c:v>37.9</c:v>
                </c:pt>
                <c:pt idx="267">
                  <c:v>166.85</c:v>
                </c:pt>
                <c:pt idx="268">
                  <c:v>177.15</c:v>
                </c:pt>
                <c:pt idx="269">
                  <c:v>296.93</c:v>
                </c:pt>
                <c:pt idx="270">
                  <c:v>276.33</c:v>
                </c:pt>
                <c:pt idx="271">
                  <c:v>307.23</c:v>
                </c:pt>
                <c:pt idx="272">
                  <c:v>307.23</c:v>
                </c:pt>
                <c:pt idx="273">
                  <c:v>142.43</c:v>
                </c:pt>
                <c:pt idx="274">
                  <c:v>142.43</c:v>
                </c:pt>
                <c:pt idx="275">
                  <c:v>121.83</c:v>
                </c:pt>
                <c:pt idx="278">
                  <c:v>-42.98</c:v>
                </c:pt>
                <c:pt idx="279">
                  <c:v>-42.98</c:v>
                </c:pt>
                <c:pt idx="280">
                  <c:v>-42.98</c:v>
                </c:pt>
                <c:pt idx="281">
                  <c:v>-42.98</c:v>
                </c:pt>
                <c:pt idx="282">
                  <c:v>-42.98</c:v>
                </c:pt>
                <c:pt idx="283">
                  <c:v>-41.85</c:v>
                </c:pt>
                <c:pt idx="284">
                  <c:v>-41.85</c:v>
                </c:pt>
                <c:pt idx="285">
                  <c:v>-41.85</c:v>
                </c:pt>
                <c:pt idx="286">
                  <c:v>-41.85</c:v>
                </c:pt>
                <c:pt idx="287">
                  <c:v>-41.85</c:v>
                </c:pt>
                <c:pt idx="288">
                  <c:v>-77.44</c:v>
                </c:pt>
                <c:pt idx="289">
                  <c:v>-87.74</c:v>
                </c:pt>
                <c:pt idx="290">
                  <c:v>-87.74</c:v>
                </c:pt>
                <c:pt idx="291">
                  <c:v>-87.74</c:v>
                </c:pt>
                <c:pt idx="292">
                  <c:v>-123.34</c:v>
                </c:pt>
                <c:pt idx="293">
                  <c:v>-123.34</c:v>
                </c:pt>
                <c:pt idx="294">
                  <c:v>-143.94</c:v>
                </c:pt>
                <c:pt idx="295">
                  <c:v>-102.74</c:v>
                </c:pt>
                <c:pt idx="296">
                  <c:v>-82.14</c:v>
                </c:pt>
                <c:pt idx="297">
                  <c:v>-82.14</c:v>
                </c:pt>
                <c:pt idx="298">
                  <c:v>-102.74</c:v>
                </c:pt>
                <c:pt idx="299">
                  <c:v>-71.84</c:v>
                </c:pt>
                <c:pt idx="300">
                  <c:v>-20.34</c:v>
                </c:pt>
                <c:pt idx="301">
                  <c:v>72.37</c:v>
                </c:pt>
                <c:pt idx="302">
                  <c:v>260.64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94-4D3B-8B45-C10C271D5F6A}"/>
            </c:ext>
          </c:extLst>
        </c:ser>
        <c:ser>
          <c:idx val="3"/>
          <c:order val="3"/>
          <c:tx>
            <c:strRef>
              <c:f>导出数据!$E$2</c:f>
              <c:strCache>
                <c:ptCount val="1"/>
                <c:pt idx="0">
                  <c:v>螺纹钢：高炉：利润（日）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导出数据!$A$3:$A$305</c:f>
              <c:numCache>
                <c:formatCode>yyyy\-mm\-dd</c:formatCode>
                <c:ptCount val="303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44603</c:v>
                </c:pt>
                <c:pt idx="30">
                  <c:v>44602</c:v>
                </c:pt>
                <c:pt idx="31">
                  <c:v>44601</c:v>
                </c:pt>
                <c:pt idx="32">
                  <c:v>44600</c:v>
                </c:pt>
                <c:pt idx="33">
                  <c:v>44599</c:v>
                </c:pt>
                <c:pt idx="34">
                  <c:v>44591</c:v>
                </c:pt>
                <c:pt idx="35">
                  <c:v>44590</c:v>
                </c:pt>
                <c:pt idx="36">
                  <c:v>44589</c:v>
                </c:pt>
                <c:pt idx="37">
                  <c:v>44588</c:v>
                </c:pt>
                <c:pt idx="38">
                  <c:v>44587</c:v>
                </c:pt>
                <c:pt idx="39">
                  <c:v>44586</c:v>
                </c:pt>
                <c:pt idx="40">
                  <c:v>44585</c:v>
                </c:pt>
                <c:pt idx="41">
                  <c:v>44582</c:v>
                </c:pt>
                <c:pt idx="42">
                  <c:v>44581</c:v>
                </c:pt>
                <c:pt idx="43">
                  <c:v>44580</c:v>
                </c:pt>
                <c:pt idx="44">
                  <c:v>44579</c:v>
                </c:pt>
                <c:pt idx="45">
                  <c:v>44578</c:v>
                </c:pt>
                <c:pt idx="46">
                  <c:v>44575</c:v>
                </c:pt>
                <c:pt idx="47">
                  <c:v>44574</c:v>
                </c:pt>
                <c:pt idx="48">
                  <c:v>44573</c:v>
                </c:pt>
                <c:pt idx="49">
                  <c:v>44572</c:v>
                </c:pt>
                <c:pt idx="50">
                  <c:v>44571</c:v>
                </c:pt>
                <c:pt idx="51">
                  <c:v>44568</c:v>
                </c:pt>
                <c:pt idx="52">
                  <c:v>44567</c:v>
                </c:pt>
                <c:pt idx="53">
                  <c:v>44566</c:v>
                </c:pt>
                <c:pt idx="54">
                  <c:v>44565</c:v>
                </c:pt>
                <c:pt idx="55">
                  <c:v>44561</c:v>
                </c:pt>
                <c:pt idx="56">
                  <c:v>44560</c:v>
                </c:pt>
                <c:pt idx="57">
                  <c:v>44559</c:v>
                </c:pt>
                <c:pt idx="58">
                  <c:v>44558</c:v>
                </c:pt>
                <c:pt idx="59">
                  <c:v>44557</c:v>
                </c:pt>
                <c:pt idx="60">
                  <c:v>44554</c:v>
                </c:pt>
                <c:pt idx="61">
                  <c:v>44553</c:v>
                </c:pt>
                <c:pt idx="62">
                  <c:v>44552</c:v>
                </c:pt>
                <c:pt idx="63">
                  <c:v>44551</c:v>
                </c:pt>
                <c:pt idx="64">
                  <c:v>44550</c:v>
                </c:pt>
                <c:pt idx="65">
                  <c:v>44547</c:v>
                </c:pt>
                <c:pt idx="66">
                  <c:v>44546</c:v>
                </c:pt>
                <c:pt idx="67">
                  <c:v>44545</c:v>
                </c:pt>
                <c:pt idx="68">
                  <c:v>44544</c:v>
                </c:pt>
                <c:pt idx="69">
                  <c:v>44543</c:v>
                </c:pt>
                <c:pt idx="70">
                  <c:v>44540</c:v>
                </c:pt>
                <c:pt idx="71">
                  <c:v>44539</c:v>
                </c:pt>
                <c:pt idx="72">
                  <c:v>44538</c:v>
                </c:pt>
                <c:pt idx="73">
                  <c:v>44537</c:v>
                </c:pt>
                <c:pt idx="74">
                  <c:v>44536</c:v>
                </c:pt>
                <c:pt idx="75">
                  <c:v>44533</c:v>
                </c:pt>
                <c:pt idx="76">
                  <c:v>44532</c:v>
                </c:pt>
                <c:pt idx="77">
                  <c:v>44531</c:v>
                </c:pt>
                <c:pt idx="78">
                  <c:v>44530</c:v>
                </c:pt>
                <c:pt idx="79">
                  <c:v>44529</c:v>
                </c:pt>
                <c:pt idx="80">
                  <c:v>44526</c:v>
                </c:pt>
                <c:pt idx="81">
                  <c:v>44525</c:v>
                </c:pt>
                <c:pt idx="82">
                  <c:v>44524</c:v>
                </c:pt>
                <c:pt idx="83">
                  <c:v>44523</c:v>
                </c:pt>
                <c:pt idx="84">
                  <c:v>44522</c:v>
                </c:pt>
                <c:pt idx="85">
                  <c:v>44519</c:v>
                </c:pt>
                <c:pt idx="86">
                  <c:v>44518</c:v>
                </c:pt>
                <c:pt idx="87">
                  <c:v>44517</c:v>
                </c:pt>
                <c:pt idx="88">
                  <c:v>44516</c:v>
                </c:pt>
                <c:pt idx="89">
                  <c:v>44515</c:v>
                </c:pt>
                <c:pt idx="90">
                  <c:v>44512</c:v>
                </c:pt>
                <c:pt idx="91">
                  <c:v>44511</c:v>
                </c:pt>
                <c:pt idx="92">
                  <c:v>44510</c:v>
                </c:pt>
                <c:pt idx="93">
                  <c:v>44509</c:v>
                </c:pt>
                <c:pt idx="94">
                  <c:v>44508</c:v>
                </c:pt>
                <c:pt idx="95">
                  <c:v>44505</c:v>
                </c:pt>
                <c:pt idx="96">
                  <c:v>44504</c:v>
                </c:pt>
                <c:pt idx="97">
                  <c:v>44503</c:v>
                </c:pt>
                <c:pt idx="98">
                  <c:v>44502</c:v>
                </c:pt>
                <c:pt idx="99">
                  <c:v>44501</c:v>
                </c:pt>
                <c:pt idx="100">
                  <c:v>44498</c:v>
                </c:pt>
                <c:pt idx="101">
                  <c:v>44497</c:v>
                </c:pt>
                <c:pt idx="102">
                  <c:v>44496</c:v>
                </c:pt>
                <c:pt idx="103">
                  <c:v>44495</c:v>
                </c:pt>
                <c:pt idx="104">
                  <c:v>44494</c:v>
                </c:pt>
                <c:pt idx="105">
                  <c:v>44491</c:v>
                </c:pt>
                <c:pt idx="106">
                  <c:v>44490</c:v>
                </c:pt>
                <c:pt idx="107">
                  <c:v>44489</c:v>
                </c:pt>
                <c:pt idx="108">
                  <c:v>44488</c:v>
                </c:pt>
                <c:pt idx="109">
                  <c:v>44487</c:v>
                </c:pt>
                <c:pt idx="110">
                  <c:v>44484</c:v>
                </c:pt>
                <c:pt idx="111">
                  <c:v>44483</c:v>
                </c:pt>
                <c:pt idx="112">
                  <c:v>44482</c:v>
                </c:pt>
                <c:pt idx="113">
                  <c:v>44481</c:v>
                </c:pt>
                <c:pt idx="114">
                  <c:v>44480</c:v>
                </c:pt>
                <c:pt idx="115">
                  <c:v>44478</c:v>
                </c:pt>
                <c:pt idx="116">
                  <c:v>44477</c:v>
                </c:pt>
                <c:pt idx="117">
                  <c:v>44469</c:v>
                </c:pt>
                <c:pt idx="118">
                  <c:v>44468</c:v>
                </c:pt>
                <c:pt idx="119">
                  <c:v>44467</c:v>
                </c:pt>
                <c:pt idx="120">
                  <c:v>44466</c:v>
                </c:pt>
                <c:pt idx="121">
                  <c:v>44465</c:v>
                </c:pt>
                <c:pt idx="122">
                  <c:v>44463</c:v>
                </c:pt>
                <c:pt idx="123">
                  <c:v>44462</c:v>
                </c:pt>
                <c:pt idx="124">
                  <c:v>44461</c:v>
                </c:pt>
                <c:pt idx="125">
                  <c:v>44457</c:v>
                </c:pt>
                <c:pt idx="126">
                  <c:v>44456</c:v>
                </c:pt>
                <c:pt idx="127">
                  <c:v>44455</c:v>
                </c:pt>
                <c:pt idx="128">
                  <c:v>44454</c:v>
                </c:pt>
                <c:pt idx="129">
                  <c:v>44453</c:v>
                </c:pt>
                <c:pt idx="130">
                  <c:v>44452</c:v>
                </c:pt>
                <c:pt idx="131">
                  <c:v>44449</c:v>
                </c:pt>
                <c:pt idx="132">
                  <c:v>44448</c:v>
                </c:pt>
                <c:pt idx="133">
                  <c:v>44447</c:v>
                </c:pt>
                <c:pt idx="134">
                  <c:v>44446</c:v>
                </c:pt>
                <c:pt idx="135">
                  <c:v>44445</c:v>
                </c:pt>
                <c:pt idx="136">
                  <c:v>44442</c:v>
                </c:pt>
                <c:pt idx="137">
                  <c:v>44441</c:v>
                </c:pt>
                <c:pt idx="138">
                  <c:v>44440</c:v>
                </c:pt>
                <c:pt idx="139">
                  <c:v>44439</c:v>
                </c:pt>
                <c:pt idx="140">
                  <c:v>44438</c:v>
                </c:pt>
                <c:pt idx="141">
                  <c:v>44435</c:v>
                </c:pt>
                <c:pt idx="142">
                  <c:v>44434</c:v>
                </c:pt>
                <c:pt idx="143">
                  <c:v>44433</c:v>
                </c:pt>
                <c:pt idx="144">
                  <c:v>44432</c:v>
                </c:pt>
                <c:pt idx="145">
                  <c:v>44431</c:v>
                </c:pt>
                <c:pt idx="146">
                  <c:v>44428</c:v>
                </c:pt>
                <c:pt idx="147">
                  <c:v>44427</c:v>
                </c:pt>
                <c:pt idx="148">
                  <c:v>44426</c:v>
                </c:pt>
                <c:pt idx="149">
                  <c:v>44425</c:v>
                </c:pt>
                <c:pt idx="150">
                  <c:v>44424</c:v>
                </c:pt>
                <c:pt idx="151">
                  <c:v>44421</c:v>
                </c:pt>
                <c:pt idx="152">
                  <c:v>44420</c:v>
                </c:pt>
                <c:pt idx="153">
                  <c:v>44419</c:v>
                </c:pt>
                <c:pt idx="154">
                  <c:v>44418</c:v>
                </c:pt>
                <c:pt idx="155">
                  <c:v>44417</c:v>
                </c:pt>
                <c:pt idx="156">
                  <c:v>44414</c:v>
                </c:pt>
                <c:pt idx="157">
                  <c:v>44413</c:v>
                </c:pt>
                <c:pt idx="158">
                  <c:v>44412</c:v>
                </c:pt>
                <c:pt idx="159">
                  <c:v>44411</c:v>
                </c:pt>
                <c:pt idx="160">
                  <c:v>44410</c:v>
                </c:pt>
                <c:pt idx="161">
                  <c:v>44407</c:v>
                </c:pt>
                <c:pt idx="162">
                  <c:v>44406</c:v>
                </c:pt>
                <c:pt idx="163">
                  <c:v>44405</c:v>
                </c:pt>
                <c:pt idx="164">
                  <c:v>44404</c:v>
                </c:pt>
                <c:pt idx="165">
                  <c:v>44403</c:v>
                </c:pt>
                <c:pt idx="166">
                  <c:v>44400</c:v>
                </c:pt>
                <c:pt idx="167">
                  <c:v>44399</c:v>
                </c:pt>
                <c:pt idx="168">
                  <c:v>44398</c:v>
                </c:pt>
                <c:pt idx="169">
                  <c:v>44397</c:v>
                </c:pt>
                <c:pt idx="170">
                  <c:v>44396</c:v>
                </c:pt>
                <c:pt idx="171">
                  <c:v>44393</c:v>
                </c:pt>
                <c:pt idx="172">
                  <c:v>44392</c:v>
                </c:pt>
                <c:pt idx="173">
                  <c:v>44391</c:v>
                </c:pt>
                <c:pt idx="174">
                  <c:v>44390</c:v>
                </c:pt>
                <c:pt idx="175">
                  <c:v>44389</c:v>
                </c:pt>
                <c:pt idx="176">
                  <c:v>44386</c:v>
                </c:pt>
                <c:pt idx="177">
                  <c:v>44385</c:v>
                </c:pt>
                <c:pt idx="178">
                  <c:v>44384</c:v>
                </c:pt>
                <c:pt idx="179">
                  <c:v>44383</c:v>
                </c:pt>
                <c:pt idx="180">
                  <c:v>44382</c:v>
                </c:pt>
                <c:pt idx="181">
                  <c:v>44379</c:v>
                </c:pt>
                <c:pt idx="182">
                  <c:v>44378</c:v>
                </c:pt>
                <c:pt idx="183">
                  <c:v>44377</c:v>
                </c:pt>
                <c:pt idx="184">
                  <c:v>44376</c:v>
                </c:pt>
                <c:pt idx="185">
                  <c:v>44375</c:v>
                </c:pt>
                <c:pt idx="186">
                  <c:v>44372</c:v>
                </c:pt>
                <c:pt idx="187">
                  <c:v>44371</c:v>
                </c:pt>
                <c:pt idx="188">
                  <c:v>44370</c:v>
                </c:pt>
                <c:pt idx="189">
                  <c:v>44369</c:v>
                </c:pt>
                <c:pt idx="190">
                  <c:v>44368</c:v>
                </c:pt>
                <c:pt idx="191">
                  <c:v>44365</c:v>
                </c:pt>
                <c:pt idx="192">
                  <c:v>44364</c:v>
                </c:pt>
                <c:pt idx="193">
                  <c:v>44363</c:v>
                </c:pt>
                <c:pt idx="194">
                  <c:v>44362</c:v>
                </c:pt>
                <c:pt idx="195">
                  <c:v>44358</c:v>
                </c:pt>
                <c:pt idx="196">
                  <c:v>44357</c:v>
                </c:pt>
                <c:pt idx="197">
                  <c:v>44356</c:v>
                </c:pt>
                <c:pt idx="198">
                  <c:v>44355</c:v>
                </c:pt>
                <c:pt idx="199">
                  <c:v>44354</c:v>
                </c:pt>
                <c:pt idx="200">
                  <c:v>44351</c:v>
                </c:pt>
                <c:pt idx="201">
                  <c:v>44350</c:v>
                </c:pt>
                <c:pt idx="202">
                  <c:v>44349</c:v>
                </c:pt>
                <c:pt idx="203">
                  <c:v>44348</c:v>
                </c:pt>
                <c:pt idx="204">
                  <c:v>44347</c:v>
                </c:pt>
                <c:pt idx="205">
                  <c:v>44344</c:v>
                </c:pt>
                <c:pt idx="206">
                  <c:v>44343</c:v>
                </c:pt>
                <c:pt idx="207">
                  <c:v>44342</c:v>
                </c:pt>
                <c:pt idx="208">
                  <c:v>44341</c:v>
                </c:pt>
                <c:pt idx="209">
                  <c:v>44340</c:v>
                </c:pt>
                <c:pt idx="210">
                  <c:v>44337</c:v>
                </c:pt>
                <c:pt idx="211">
                  <c:v>44336</c:v>
                </c:pt>
                <c:pt idx="212">
                  <c:v>44335</c:v>
                </c:pt>
                <c:pt idx="213">
                  <c:v>44334</c:v>
                </c:pt>
                <c:pt idx="214">
                  <c:v>44333</c:v>
                </c:pt>
                <c:pt idx="215">
                  <c:v>44330</c:v>
                </c:pt>
                <c:pt idx="216">
                  <c:v>44329</c:v>
                </c:pt>
                <c:pt idx="217">
                  <c:v>44328</c:v>
                </c:pt>
                <c:pt idx="218">
                  <c:v>44327</c:v>
                </c:pt>
                <c:pt idx="219">
                  <c:v>44326</c:v>
                </c:pt>
                <c:pt idx="220">
                  <c:v>44324</c:v>
                </c:pt>
                <c:pt idx="221">
                  <c:v>44323</c:v>
                </c:pt>
                <c:pt idx="222">
                  <c:v>44322</c:v>
                </c:pt>
                <c:pt idx="223">
                  <c:v>44316</c:v>
                </c:pt>
                <c:pt idx="224">
                  <c:v>44315</c:v>
                </c:pt>
                <c:pt idx="225">
                  <c:v>44314</c:v>
                </c:pt>
                <c:pt idx="226">
                  <c:v>44313</c:v>
                </c:pt>
                <c:pt idx="227">
                  <c:v>44312</c:v>
                </c:pt>
                <c:pt idx="228">
                  <c:v>44311</c:v>
                </c:pt>
                <c:pt idx="229">
                  <c:v>44309</c:v>
                </c:pt>
                <c:pt idx="230">
                  <c:v>44308</c:v>
                </c:pt>
                <c:pt idx="231">
                  <c:v>44307</c:v>
                </c:pt>
                <c:pt idx="232">
                  <c:v>44306</c:v>
                </c:pt>
                <c:pt idx="233">
                  <c:v>44305</c:v>
                </c:pt>
                <c:pt idx="234">
                  <c:v>44302</c:v>
                </c:pt>
                <c:pt idx="235">
                  <c:v>44301</c:v>
                </c:pt>
                <c:pt idx="236">
                  <c:v>44300</c:v>
                </c:pt>
                <c:pt idx="237">
                  <c:v>44299</c:v>
                </c:pt>
                <c:pt idx="238">
                  <c:v>44298</c:v>
                </c:pt>
                <c:pt idx="239">
                  <c:v>44295</c:v>
                </c:pt>
                <c:pt idx="240">
                  <c:v>44294</c:v>
                </c:pt>
                <c:pt idx="241">
                  <c:v>44293</c:v>
                </c:pt>
                <c:pt idx="242">
                  <c:v>44292</c:v>
                </c:pt>
                <c:pt idx="243">
                  <c:v>44288</c:v>
                </c:pt>
                <c:pt idx="244">
                  <c:v>44287</c:v>
                </c:pt>
                <c:pt idx="245">
                  <c:v>44286</c:v>
                </c:pt>
                <c:pt idx="246">
                  <c:v>44285</c:v>
                </c:pt>
                <c:pt idx="247">
                  <c:v>44284</c:v>
                </c:pt>
                <c:pt idx="248">
                  <c:v>44281</c:v>
                </c:pt>
                <c:pt idx="249">
                  <c:v>44280</c:v>
                </c:pt>
                <c:pt idx="250">
                  <c:v>44279</c:v>
                </c:pt>
                <c:pt idx="251">
                  <c:v>44278</c:v>
                </c:pt>
                <c:pt idx="252">
                  <c:v>44277</c:v>
                </c:pt>
                <c:pt idx="253">
                  <c:v>44274</c:v>
                </c:pt>
                <c:pt idx="254">
                  <c:v>44273</c:v>
                </c:pt>
                <c:pt idx="255">
                  <c:v>44272</c:v>
                </c:pt>
                <c:pt idx="256">
                  <c:v>44271</c:v>
                </c:pt>
                <c:pt idx="257">
                  <c:v>44270</c:v>
                </c:pt>
                <c:pt idx="258">
                  <c:v>44267</c:v>
                </c:pt>
                <c:pt idx="259">
                  <c:v>44266</c:v>
                </c:pt>
                <c:pt idx="260">
                  <c:v>44265</c:v>
                </c:pt>
                <c:pt idx="261">
                  <c:v>44264</c:v>
                </c:pt>
                <c:pt idx="262">
                  <c:v>44263</c:v>
                </c:pt>
                <c:pt idx="263">
                  <c:v>44260</c:v>
                </c:pt>
                <c:pt idx="264">
                  <c:v>44259</c:v>
                </c:pt>
                <c:pt idx="265">
                  <c:v>44258</c:v>
                </c:pt>
                <c:pt idx="266">
                  <c:v>44257</c:v>
                </c:pt>
                <c:pt idx="267">
                  <c:v>44256</c:v>
                </c:pt>
                <c:pt idx="268">
                  <c:v>44253</c:v>
                </c:pt>
                <c:pt idx="269">
                  <c:v>44252</c:v>
                </c:pt>
                <c:pt idx="270">
                  <c:v>44251</c:v>
                </c:pt>
                <c:pt idx="271">
                  <c:v>44250</c:v>
                </c:pt>
                <c:pt idx="272">
                  <c:v>44249</c:v>
                </c:pt>
                <c:pt idx="273">
                  <c:v>44247</c:v>
                </c:pt>
                <c:pt idx="274">
                  <c:v>44246</c:v>
                </c:pt>
                <c:pt idx="275">
                  <c:v>44245</c:v>
                </c:pt>
                <c:pt idx="276">
                  <c:v>44239</c:v>
                </c:pt>
                <c:pt idx="277">
                  <c:v>44238</c:v>
                </c:pt>
                <c:pt idx="278">
                  <c:v>44237</c:v>
                </c:pt>
                <c:pt idx="279">
                  <c:v>44236</c:v>
                </c:pt>
                <c:pt idx="280">
                  <c:v>44235</c:v>
                </c:pt>
                <c:pt idx="281">
                  <c:v>44234</c:v>
                </c:pt>
                <c:pt idx="282">
                  <c:v>44232</c:v>
                </c:pt>
                <c:pt idx="283">
                  <c:v>44231</c:v>
                </c:pt>
                <c:pt idx="284">
                  <c:v>44230</c:v>
                </c:pt>
                <c:pt idx="285">
                  <c:v>44229</c:v>
                </c:pt>
                <c:pt idx="286">
                  <c:v>44228</c:v>
                </c:pt>
                <c:pt idx="287">
                  <c:v>44225</c:v>
                </c:pt>
                <c:pt idx="288">
                  <c:v>44224</c:v>
                </c:pt>
                <c:pt idx="289">
                  <c:v>44223</c:v>
                </c:pt>
                <c:pt idx="290">
                  <c:v>44222</c:v>
                </c:pt>
                <c:pt idx="291">
                  <c:v>44221</c:v>
                </c:pt>
                <c:pt idx="292">
                  <c:v>44218</c:v>
                </c:pt>
                <c:pt idx="293">
                  <c:v>44217</c:v>
                </c:pt>
                <c:pt idx="294">
                  <c:v>44216</c:v>
                </c:pt>
                <c:pt idx="295">
                  <c:v>44215</c:v>
                </c:pt>
                <c:pt idx="296">
                  <c:v>44214</c:v>
                </c:pt>
                <c:pt idx="297">
                  <c:v>44211</c:v>
                </c:pt>
                <c:pt idx="298">
                  <c:v>44210</c:v>
                </c:pt>
                <c:pt idx="299">
                  <c:v>44209</c:v>
                </c:pt>
                <c:pt idx="300">
                  <c:v>44208</c:v>
                </c:pt>
                <c:pt idx="301">
                  <c:v>44207</c:v>
                </c:pt>
                <c:pt idx="302">
                  <c:v>44204</c:v>
                </c:pt>
              </c:numCache>
            </c:numRef>
          </c:cat>
          <c:val>
            <c:numRef>
              <c:f>导出数据!$E$3:$E$305</c:f>
              <c:numCache>
                <c:formatCode>General</c:formatCode>
                <c:ptCount val="303"/>
                <c:pt idx="0">
                  <c:v>325.93</c:v>
                </c:pt>
                <c:pt idx="1">
                  <c:v>313.52999999999997</c:v>
                </c:pt>
                <c:pt idx="2">
                  <c:v>346.14</c:v>
                </c:pt>
                <c:pt idx="3">
                  <c:v>319.20999999999998</c:v>
                </c:pt>
                <c:pt idx="4">
                  <c:v>301.64</c:v>
                </c:pt>
                <c:pt idx="5">
                  <c:v>307.88</c:v>
                </c:pt>
                <c:pt idx="6">
                  <c:v>272.99</c:v>
                </c:pt>
                <c:pt idx="7">
                  <c:v>334.7</c:v>
                </c:pt>
                <c:pt idx="8">
                  <c:v>344.83</c:v>
                </c:pt>
                <c:pt idx="9">
                  <c:v>333.25</c:v>
                </c:pt>
                <c:pt idx="10">
                  <c:v>343.75</c:v>
                </c:pt>
                <c:pt idx="11">
                  <c:v>393.35</c:v>
                </c:pt>
                <c:pt idx="12">
                  <c:v>411.95</c:v>
                </c:pt>
                <c:pt idx="13">
                  <c:v>453.78</c:v>
                </c:pt>
                <c:pt idx="14">
                  <c:v>433.6</c:v>
                </c:pt>
                <c:pt idx="15">
                  <c:v>438.33</c:v>
                </c:pt>
                <c:pt idx="16">
                  <c:v>523.89</c:v>
                </c:pt>
                <c:pt idx="17">
                  <c:v>514.16</c:v>
                </c:pt>
                <c:pt idx="18">
                  <c:v>555.75</c:v>
                </c:pt>
                <c:pt idx="19">
                  <c:v>570.17999999999995</c:v>
                </c:pt>
                <c:pt idx="20">
                  <c:v>648.77</c:v>
                </c:pt>
                <c:pt idx="21">
                  <c:v>683.95</c:v>
                </c:pt>
                <c:pt idx="22">
                  <c:v>711.17</c:v>
                </c:pt>
                <c:pt idx="23">
                  <c:v>676.39</c:v>
                </c:pt>
                <c:pt idx="24">
                  <c:v>702.45</c:v>
                </c:pt>
                <c:pt idx="25">
                  <c:v>718.97</c:v>
                </c:pt>
                <c:pt idx="26">
                  <c:v>699.92</c:v>
                </c:pt>
                <c:pt idx="27">
                  <c:v>736.83</c:v>
                </c:pt>
                <c:pt idx="28">
                  <c:v>685.46</c:v>
                </c:pt>
                <c:pt idx="29">
                  <c:v>687.74</c:v>
                </c:pt>
                <c:pt idx="30">
                  <c:v>602.57000000000005</c:v>
                </c:pt>
                <c:pt idx="31">
                  <c:v>637.22</c:v>
                </c:pt>
                <c:pt idx="32">
                  <c:v>543.38</c:v>
                </c:pt>
                <c:pt idx="33">
                  <c:v>488.51</c:v>
                </c:pt>
                <c:pt idx="34">
                  <c:v>397.57</c:v>
                </c:pt>
                <c:pt idx="35">
                  <c:v>397.57</c:v>
                </c:pt>
                <c:pt idx="36">
                  <c:v>386.56</c:v>
                </c:pt>
                <c:pt idx="37">
                  <c:v>450.54</c:v>
                </c:pt>
                <c:pt idx="38">
                  <c:v>451.09</c:v>
                </c:pt>
                <c:pt idx="39">
                  <c:v>467.62</c:v>
                </c:pt>
                <c:pt idx="40">
                  <c:v>496.28</c:v>
                </c:pt>
                <c:pt idx="41">
                  <c:v>477.82</c:v>
                </c:pt>
                <c:pt idx="42">
                  <c:v>493.74</c:v>
                </c:pt>
                <c:pt idx="43">
                  <c:v>500.29</c:v>
                </c:pt>
                <c:pt idx="44">
                  <c:v>516.92999999999995</c:v>
                </c:pt>
                <c:pt idx="45">
                  <c:v>523.86</c:v>
                </c:pt>
                <c:pt idx="46">
                  <c:v>540.5</c:v>
                </c:pt>
                <c:pt idx="47">
                  <c:v>520.22</c:v>
                </c:pt>
                <c:pt idx="48">
                  <c:v>500.28</c:v>
                </c:pt>
                <c:pt idx="49">
                  <c:v>507.33</c:v>
                </c:pt>
                <c:pt idx="50">
                  <c:v>547.76</c:v>
                </c:pt>
                <c:pt idx="51">
                  <c:v>577.08000000000004</c:v>
                </c:pt>
                <c:pt idx="52">
                  <c:v>591.29999999999995</c:v>
                </c:pt>
                <c:pt idx="53">
                  <c:v>663.22</c:v>
                </c:pt>
                <c:pt idx="54">
                  <c:v>677.46</c:v>
                </c:pt>
                <c:pt idx="55">
                  <c:v>707.68</c:v>
                </c:pt>
                <c:pt idx="56">
                  <c:v>724.93</c:v>
                </c:pt>
                <c:pt idx="57">
                  <c:v>753.61</c:v>
                </c:pt>
                <c:pt idx="58">
                  <c:v>771.82</c:v>
                </c:pt>
                <c:pt idx="59">
                  <c:v>792.67</c:v>
                </c:pt>
                <c:pt idx="60">
                  <c:v>822.49</c:v>
                </c:pt>
                <c:pt idx="61">
                  <c:v>855.45</c:v>
                </c:pt>
                <c:pt idx="62">
                  <c:v>863.59</c:v>
                </c:pt>
                <c:pt idx="63">
                  <c:v>876.42</c:v>
                </c:pt>
                <c:pt idx="64">
                  <c:v>939.32</c:v>
                </c:pt>
                <c:pt idx="65">
                  <c:v>966.81</c:v>
                </c:pt>
                <c:pt idx="66">
                  <c:v>967.28</c:v>
                </c:pt>
                <c:pt idx="67">
                  <c:v>986.46</c:v>
                </c:pt>
                <c:pt idx="68">
                  <c:v>988.34</c:v>
                </c:pt>
                <c:pt idx="69">
                  <c:v>954.9</c:v>
                </c:pt>
                <c:pt idx="70">
                  <c:v>1000.58</c:v>
                </c:pt>
                <c:pt idx="71">
                  <c:v>1013.17</c:v>
                </c:pt>
                <c:pt idx="72">
                  <c:v>998.57</c:v>
                </c:pt>
                <c:pt idx="73">
                  <c:v>988.26</c:v>
                </c:pt>
                <c:pt idx="74">
                  <c:v>1011.82</c:v>
                </c:pt>
                <c:pt idx="75">
                  <c:v>1004.46</c:v>
                </c:pt>
                <c:pt idx="76">
                  <c:v>999.06</c:v>
                </c:pt>
                <c:pt idx="77">
                  <c:v>971.81</c:v>
                </c:pt>
                <c:pt idx="78">
                  <c:v>964.37</c:v>
                </c:pt>
                <c:pt idx="79">
                  <c:v>963.79</c:v>
                </c:pt>
                <c:pt idx="80">
                  <c:v>961.01</c:v>
                </c:pt>
                <c:pt idx="81">
                  <c:v>864.73</c:v>
                </c:pt>
                <c:pt idx="82">
                  <c:v>836.44</c:v>
                </c:pt>
                <c:pt idx="83">
                  <c:v>830.41</c:v>
                </c:pt>
                <c:pt idx="84">
                  <c:v>824.67</c:v>
                </c:pt>
                <c:pt idx="85">
                  <c:v>806.73</c:v>
                </c:pt>
                <c:pt idx="86">
                  <c:v>762.23</c:v>
                </c:pt>
                <c:pt idx="87">
                  <c:v>704.02</c:v>
                </c:pt>
                <c:pt idx="88">
                  <c:v>622.71</c:v>
                </c:pt>
                <c:pt idx="89">
                  <c:v>568.34</c:v>
                </c:pt>
                <c:pt idx="90">
                  <c:v>589.14</c:v>
                </c:pt>
                <c:pt idx="91">
                  <c:v>525.14</c:v>
                </c:pt>
                <c:pt idx="92">
                  <c:v>450.47</c:v>
                </c:pt>
                <c:pt idx="93">
                  <c:v>550.26</c:v>
                </c:pt>
                <c:pt idx="94">
                  <c:v>563.58000000000004</c:v>
                </c:pt>
                <c:pt idx="95">
                  <c:v>534.62</c:v>
                </c:pt>
                <c:pt idx="96">
                  <c:v>563.58000000000004</c:v>
                </c:pt>
                <c:pt idx="97">
                  <c:v>567.76</c:v>
                </c:pt>
                <c:pt idx="98">
                  <c:v>631.87</c:v>
                </c:pt>
                <c:pt idx="99">
                  <c:v>677.83</c:v>
                </c:pt>
                <c:pt idx="100">
                  <c:v>637.12</c:v>
                </c:pt>
                <c:pt idx="101">
                  <c:v>584.16999999999996</c:v>
                </c:pt>
                <c:pt idx="102">
                  <c:v>611.51</c:v>
                </c:pt>
                <c:pt idx="103">
                  <c:v>678.07</c:v>
                </c:pt>
                <c:pt idx="104">
                  <c:v>720.44</c:v>
                </c:pt>
                <c:pt idx="105">
                  <c:v>756.79</c:v>
                </c:pt>
                <c:pt idx="106">
                  <c:v>935.22</c:v>
                </c:pt>
                <c:pt idx="107">
                  <c:v>943.61</c:v>
                </c:pt>
                <c:pt idx="108">
                  <c:v>966.21</c:v>
                </c:pt>
                <c:pt idx="109">
                  <c:v>1039.05</c:v>
                </c:pt>
                <c:pt idx="110">
                  <c:v>1073.58</c:v>
                </c:pt>
                <c:pt idx="111">
                  <c:v>1077.05</c:v>
                </c:pt>
                <c:pt idx="112">
                  <c:v>1083.51</c:v>
                </c:pt>
                <c:pt idx="113">
                  <c:v>1145.54</c:v>
                </c:pt>
                <c:pt idx="114">
                  <c:v>1243.3</c:v>
                </c:pt>
                <c:pt idx="115">
                  <c:v>1291.93</c:v>
                </c:pt>
                <c:pt idx="116">
                  <c:v>1294.43</c:v>
                </c:pt>
                <c:pt idx="117">
                  <c:v>1308.44</c:v>
                </c:pt>
                <c:pt idx="118">
                  <c:v>1263.93</c:v>
                </c:pt>
                <c:pt idx="119">
                  <c:v>1233.8599999999999</c:v>
                </c:pt>
                <c:pt idx="120">
                  <c:v>1173.71</c:v>
                </c:pt>
                <c:pt idx="121">
                  <c:v>1185.93</c:v>
                </c:pt>
                <c:pt idx="122">
                  <c:v>1216.78</c:v>
                </c:pt>
                <c:pt idx="123">
                  <c:v>1289.76</c:v>
                </c:pt>
                <c:pt idx="124">
                  <c:v>1264.8</c:v>
                </c:pt>
                <c:pt idx="125">
                  <c:v>1177.8699999999999</c:v>
                </c:pt>
                <c:pt idx="126">
                  <c:v>1044.94</c:v>
                </c:pt>
                <c:pt idx="127">
                  <c:v>912.05</c:v>
                </c:pt>
                <c:pt idx="128">
                  <c:v>826.86</c:v>
                </c:pt>
                <c:pt idx="129">
                  <c:v>849.63</c:v>
                </c:pt>
                <c:pt idx="130">
                  <c:v>841.58</c:v>
                </c:pt>
                <c:pt idx="131">
                  <c:v>742.62</c:v>
                </c:pt>
                <c:pt idx="132">
                  <c:v>698.71</c:v>
                </c:pt>
                <c:pt idx="133">
                  <c:v>676.03</c:v>
                </c:pt>
                <c:pt idx="134">
                  <c:v>655.13</c:v>
                </c:pt>
                <c:pt idx="135">
                  <c:v>634.35</c:v>
                </c:pt>
                <c:pt idx="136">
                  <c:v>587.66999999999996</c:v>
                </c:pt>
                <c:pt idx="137">
                  <c:v>598</c:v>
                </c:pt>
                <c:pt idx="138">
                  <c:v>649.83000000000004</c:v>
                </c:pt>
                <c:pt idx="139">
                  <c:v>602.46</c:v>
                </c:pt>
                <c:pt idx="140">
                  <c:v>574.76</c:v>
                </c:pt>
                <c:pt idx="141">
                  <c:v>610.29999999999995</c:v>
                </c:pt>
                <c:pt idx="142">
                  <c:v>643.55999999999995</c:v>
                </c:pt>
                <c:pt idx="143">
                  <c:v>671.09</c:v>
                </c:pt>
                <c:pt idx="144">
                  <c:v>668.94</c:v>
                </c:pt>
                <c:pt idx="145">
                  <c:v>698.85</c:v>
                </c:pt>
                <c:pt idx="146">
                  <c:v>694.07</c:v>
                </c:pt>
                <c:pt idx="147">
                  <c:v>717.93</c:v>
                </c:pt>
                <c:pt idx="148">
                  <c:v>677.97</c:v>
                </c:pt>
                <c:pt idx="149">
                  <c:v>701.6</c:v>
                </c:pt>
                <c:pt idx="150">
                  <c:v>703.93</c:v>
                </c:pt>
                <c:pt idx="151">
                  <c:v>752.02</c:v>
                </c:pt>
                <c:pt idx="152">
                  <c:v>751.15</c:v>
                </c:pt>
                <c:pt idx="153">
                  <c:v>716.76</c:v>
                </c:pt>
                <c:pt idx="154">
                  <c:v>663.98</c:v>
                </c:pt>
                <c:pt idx="155">
                  <c:v>639.17999999999995</c:v>
                </c:pt>
                <c:pt idx="156">
                  <c:v>611.04999999999995</c:v>
                </c:pt>
                <c:pt idx="157">
                  <c:v>619.78</c:v>
                </c:pt>
                <c:pt idx="158">
                  <c:v>531.22</c:v>
                </c:pt>
                <c:pt idx="159">
                  <c:v>500.72</c:v>
                </c:pt>
                <c:pt idx="160">
                  <c:v>592.41999999999996</c:v>
                </c:pt>
                <c:pt idx="161">
                  <c:v>707.24</c:v>
                </c:pt>
                <c:pt idx="162">
                  <c:v>585.99</c:v>
                </c:pt>
                <c:pt idx="163">
                  <c:v>545.33000000000004</c:v>
                </c:pt>
                <c:pt idx="164">
                  <c:v>564.83000000000004</c:v>
                </c:pt>
                <c:pt idx="165">
                  <c:v>510.97</c:v>
                </c:pt>
                <c:pt idx="166">
                  <c:v>454.86</c:v>
                </c:pt>
                <c:pt idx="167">
                  <c:v>392.51</c:v>
                </c:pt>
                <c:pt idx="168">
                  <c:v>356.56</c:v>
                </c:pt>
                <c:pt idx="169">
                  <c:v>322.89999999999998</c:v>
                </c:pt>
                <c:pt idx="170">
                  <c:v>318.42</c:v>
                </c:pt>
                <c:pt idx="171">
                  <c:v>235.86</c:v>
                </c:pt>
                <c:pt idx="172">
                  <c:v>220.16</c:v>
                </c:pt>
                <c:pt idx="173">
                  <c:v>183.18</c:v>
                </c:pt>
                <c:pt idx="174">
                  <c:v>147.51</c:v>
                </c:pt>
                <c:pt idx="175">
                  <c:v>183.3</c:v>
                </c:pt>
                <c:pt idx="176">
                  <c:v>47.83</c:v>
                </c:pt>
                <c:pt idx="177">
                  <c:v>28.9</c:v>
                </c:pt>
                <c:pt idx="178">
                  <c:v>-55.13</c:v>
                </c:pt>
                <c:pt idx="179">
                  <c:v>-97.24</c:v>
                </c:pt>
                <c:pt idx="180">
                  <c:v>-135.93</c:v>
                </c:pt>
                <c:pt idx="181">
                  <c:v>-106.5</c:v>
                </c:pt>
                <c:pt idx="182">
                  <c:v>-94.64</c:v>
                </c:pt>
                <c:pt idx="183">
                  <c:v>-92.37</c:v>
                </c:pt>
                <c:pt idx="184">
                  <c:v>-81.81</c:v>
                </c:pt>
                <c:pt idx="185">
                  <c:v>-108.64</c:v>
                </c:pt>
                <c:pt idx="186">
                  <c:v>-81.99</c:v>
                </c:pt>
                <c:pt idx="187">
                  <c:v>-64.28</c:v>
                </c:pt>
                <c:pt idx="188">
                  <c:v>-65.38</c:v>
                </c:pt>
                <c:pt idx="189">
                  <c:v>-34.049999999999997</c:v>
                </c:pt>
                <c:pt idx="190">
                  <c:v>49.35</c:v>
                </c:pt>
                <c:pt idx="191">
                  <c:v>65.989999999999995</c:v>
                </c:pt>
                <c:pt idx="192">
                  <c:v>72.11</c:v>
                </c:pt>
                <c:pt idx="193">
                  <c:v>123.52</c:v>
                </c:pt>
                <c:pt idx="194">
                  <c:v>167.17</c:v>
                </c:pt>
                <c:pt idx="195">
                  <c:v>181.47</c:v>
                </c:pt>
                <c:pt idx="196">
                  <c:v>224.44</c:v>
                </c:pt>
                <c:pt idx="197">
                  <c:v>209.62</c:v>
                </c:pt>
                <c:pt idx="198">
                  <c:v>234.35</c:v>
                </c:pt>
                <c:pt idx="199">
                  <c:v>301.20999999999998</c:v>
                </c:pt>
                <c:pt idx="200">
                  <c:v>330.89</c:v>
                </c:pt>
                <c:pt idx="201">
                  <c:v>312.60000000000002</c:v>
                </c:pt>
                <c:pt idx="202">
                  <c:v>327.13</c:v>
                </c:pt>
                <c:pt idx="203">
                  <c:v>350.96</c:v>
                </c:pt>
                <c:pt idx="204">
                  <c:v>410.29</c:v>
                </c:pt>
                <c:pt idx="205">
                  <c:v>308.77</c:v>
                </c:pt>
                <c:pt idx="206">
                  <c:v>231.3</c:v>
                </c:pt>
                <c:pt idx="207">
                  <c:v>294.19</c:v>
                </c:pt>
                <c:pt idx="208">
                  <c:v>287.5</c:v>
                </c:pt>
                <c:pt idx="209">
                  <c:v>290.41000000000003</c:v>
                </c:pt>
                <c:pt idx="210">
                  <c:v>392.85</c:v>
                </c:pt>
                <c:pt idx="211">
                  <c:v>374.13</c:v>
                </c:pt>
                <c:pt idx="212">
                  <c:v>474.19</c:v>
                </c:pt>
                <c:pt idx="213">
                  <c:v>607.46</c:v>
                </c:pt>
                <c:pt idx="214">
                  <c:v>702.45</c:v>
                </c:pt>
                <c:pt idx="215">
                  <c:v>997.92</c:v>
                </c:pt>
                <c:pt idx="216">
                  <c:v>1108.3599999999999</c:v>
                </c:pt>
                <c:pt idx="217">
                  <c:v>1165.6099999999999</c:v>
                </c:pt>
                <c:pt idx="218">
                  <c:v>1231.42</c:v>
                </c:pt>
                <c:pt idx="219">
                  <c:v>1192.2</c:v>
                </c:pt>
                <c:pt idx="220">
                  <c:v>910.65</c:v>
                </c:pt>
                <c:pt idx="221">
                  <c:v>842.97</c:v>
                </c:pt>
                <c:pt idx="222">
                  <c:v>860.13</c:v>
                </c:pt>
                <c:pt idx="223">
                  <c:v>776</c:v>
                </c:pt>
                <c:pt idx="224">
                  <c:v>746.13</c:v>
                </c:pt>
                <c:pt idx="225">
                  <c:v>757.16</c:v>
                </c:pt>
                <c:pt idx="226">
                  <c:v>780.87</c:v>
                </c:pt>
                <c:pt idx="227">
                  <c:v>798.87</c:v>
                </c:pt>
                <c:pt idx="228">
                  <c:v>815.41</c:v>
                </c:pt>
                <c:pt idx="229">
                  <c:v>802.19</c:v>
                </c:pt>
                <c:pt idx="230">
                  <c:v>789.95</c:v>
                </c:pt>
                <c:pt idx="231">
                  <c:v>784.92</c:v>
                </c:pt>
                <c:pt idx="232">
                  <c:v>788.05</c:v>
                </c:pt>
                <c:pt idx="233">
                  <c:v>835.99</c:v>
                </c:pt>
                <c:pt idx="234">
                  <c:v>876.97</c:v>
                </c:pt>
                <c:pt idx="235">
                  <c:v>884.91</c:v>
                </c:pt>
                <c:pt idx="236">
                  <c:v>915.87</c:v>
                </c:pt>
                <c:pt idx="237">
                  <c:v>894.14</c:v>
                </c:pt>
                <c:pt idx="238">
                  <c:v>890.01</c:v>
                </c:pt>
                <c:pt idx="239">
                  <c:v>941.13</c:v>
                </c:pt>
                <c:pt idx="240">
                  <c:v>956.39</c:v>
                </c:pt>
                <c:pt idx="241">
                  <c:v>963.2</c:v>
                </c:pt>
                <c:pt idx="242">
                  <c:v>951.94</c:v>
                </c:pt>
                <c:pt idx="243">
                  <c:v>858.2</c:v>
                </c:pt>
                <c:pt idx="244">
                  <c:v>764.88</c:v>
                </c:pt>
                <c:pt idx="245">
                  <c:v>751.73</c:v>
                </c:pt>
                <c:pt idx="246">
                  <c:v>743.83</c:v>
                </c:pt>
                <c:pt idx="247">
                  <c:v>720.25</c:v>
                </c:pt>
                <c:pt idx="248">
                  <c:v>631.22</c:v>
                </c:pt>
                <c:pt idx="249">
                  <c:v>614.09</c:v>
                </c:pt>
                <c:pt idx="250">
                  <c:v>589.65</c:v>
                </c:pt>
                <c:pt idx="251">
                  <c:v>584.73</c:v>
                </c:pt>
                <c:pt idx="252">
                  <c:v>603.01</c:v>
                </c:pt>
                <c:pt idx="253">
                  <c:v>483.61</c:v>
                </c:pt>
                <c:pt idx="254">
                  <c:v>452.63</c:v>
                </c:pt>
                <c:pt idx="255">
                  <c:v>458.09</c:v>
                </c:pt>
                <c:pt idx="256">
                  <c:v>440.22</c:v>
                </c:pt>
                <c:pt idx="257">
                  <c:v>448.21</c:v>
                </c:pt>
                <c:pt idx="258">
                  <c:v>439.12</c:v>
                </c:pt>
                <c:pt idx="259">
                  <c:v>359.88</c:v>
                </c:pt>
                <c:pt idx="260">
                  <c:v>404.22</c:v>
                </c:pt>
                <c:pt idx="261">
                  <c:v>443.28</c:v>
                </c:pt>
                <c:pt idx="262">
                  <c:v>413.91</c:v>
                </c:pt>
                <c:pt idx="263">
                  <c:v>360.95</c:v>
                </c:pt>
                <c:pt idx="264">
                  <c:v>383.54</c:v>
                </c:pt>
                <c:pt idx="265">
                  <c:v>398.85</c:v>
                </c:pt>
                <c:pt idx="266">
                  <c:v>325.74</c:v>
                </c:pt>
                <c:pt idx="267">
                  <c:v>338.47</c:v>
                </c:pt>
                <c:pt idx="268">
                  <c:v>325.45</c:v>
                </c:pt>
                <c:pt idx="269">
                  <c:v>315.38</c:v>
                </c:pt>
                <c:pt idx="270">
                  <c:v>316.51</c:v>
                </c:pt>
                <c:pt idx="271">
                  <c:v>331.69</c:v>
                </c:pt>
                <c:pt idx="272">
                  <c:v>290.33999999999997</c:v>
                </c:pt>
                <c:pt idx="273">
                  <c:v>242.46</c:v>
                </c:pt>
                <c:pt idx="274">
                  <c:v>215.45</c:v>
                </c:pt>
                <c:pt idx="275">
                  <c:v>142.15</c:v>
                </c:pt>
                <c:pt idx="276">
                  <c:v>64.33</c:v>
                </c:pt>
                <c:pt idx="277">
                  <c:v>64.33</c:v>
                </c:pt>
                <c:pt idx="278">
                  <c:v>64.33</c:v>
                </c:pt>
                <c:pt idx="279">
                  <c:v>64.33</c:v>
                </c:pt>
                <c:pt idx="280">
                  <c:v>87.11</c:v>
                </c:pt>
                <c:pt idx="281">
                  <c:v>99.86</c:v>
                </c:pt>
                <c:pt idx="282">
                  <c:v>99.86</c:v>
                </c:pt>
                <c:pt idx="283">
                  <c:v>112.91</c:v>
                </c:pt>
                <c:pt idx="284">
                  <c:v>131.87</c:v>
                </c:pt>
                <c:pt idx="285">
                  <c:v>156.27000000000001</c:v>
                </c:pt>
                <c:pt idx="286">
                  <c:v>133.61000000000001</c:v>
                </c:pt>
                <c:pt idx="287">
                  <c:v>121.29</c:v>
                </c:pt>
                <c:pt idx="288">
                  <c:v>117.16</c:v>
                </c:pt>
                <c:pt idx="289">
                  <c:v>99.86</c:v>
                </c:pt>
                <c:pt idx="290">
                  <c:v>97.89</c:v>
                </c:pt>
                <c:pt idx="291">
                  <c:v>83.39</c:v>
                </c:pt>
                <c:pt idx="292">
                  <c:v>101.2</c:v>
                </c:pt>
                <c:pt idx="293">
                  <c:v>90.73</c:v>
                </c:pt>
                <c:pt idx="294">
                  <c:v>92.26</c:v>
                </c:pt>
                <c:pt idx="295">
                  <c:v>131.68</c:v>
                </c:pt>
                <c:pt idx="296">
                  <c:v>132.41999999999999</c:v>
                </c:pt>
                <c:pt idx="297">
                  <c:v>139.91</c:v>
                </c:pt>
                <c:pt idx="298">
                  <c:v>149.22</c:v>
                </c:pt>
                <c:pt idx="299">
                  <c:v>189.24</c:v>
                </c:pt>
                <c:pt idx="300">
                  <c:v>210.08</c:v>
                </c:pt>
                <c:pt idx="301">
                  <c:v>259.97000000000003</c:v>
                </c:pt>
                <c:pt idx="302">
                  <c:v>299.2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94-4D3B-8B45-C10C271D5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527728"/>
        <c:axId val="1"/>
      </c:lineChart>
      <c:dateAx>
        <c:axId val="584527728"/>
        <c:scaling>
          <c:orientation val="minMax"/>
        </c:scaling>
        <c:delete val="0"/>
        <c:axPos val="b"/>
        <c:numFmt formatCode="yy\-mm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58452772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spPr>
        <a:noFill/>
        <a:ln w="25400">
          <a:noFill/>
        </a:ln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微软雅黑" panose="020B0503020204020204" pitchFamily="34" charset="-122"/>
          <a:ea typeface="微软雅黑" panose="020B0503020204020204" pitchFamily="34" charset="-122"/>
          <a:cs typeface="Arial"/>
        </a:defRPr>
      </a:pPr>
      <a:endParaRPr lang="zh-CN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中钢协会员企业粗钢产量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导出数据!$B$2</c:f>
              <c:strCache>
                <c:ptCount val="1"/>
                <c:pt idx="0">
                  <c:v>CISA：粗钢：中钢协会员企业：产量：中国（旬）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212"/>
              <c:layout>
                <c:manualLayout>
                  <c:x val="-4.1884813118747005E-2"/>
                  <c:y val="-0.144421412995839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362-4024-877B-AB74F40EE63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导出数据!$A$3:$A$215</c:f>
              <c:numCache>
                <c:formatCode>yyyy\-mm\-dd</c:formatCode>
                <c:ptCount val="213"/>
                <c:pt idx="0">
                  <c:v>44630</c:v>
                </c:pt>
                <c:pt idx="1">
                  <c:v>44620</c:v>
                </c:pt>
                <c:pt idx="2">
                  <c:v>44612</c:v>
                </c:pt>
                <c:pt idx="3">
                  <c:v>44602</c:v>
                </c:pt>
                <c:pt idx="4">
                  <c:v>44592</c:v>
                </c:pt>
                <c:pt idx="5">
                  <c:v>44581</c:v>
                </c:pt>
                <c:pt idx="6">
                  <c:v>44571</c:v>
                </c:pt>
                <c:pt idx="7">
                  <c:v>44561</c:v>
                </c:pt>
                <c:pt idx="8">
                  <c:v>44550</c:v>
                </c:pt>
                <c:pt idx="9">
                  <c:v>44540</c:v>
                </c:pt>
                <c:pt idx="10">
                  <c:v>44530</c:v>
                </c:pt>
                <c:pt idx="11">
                  <c:v>44520</c:v>
                </c:pt>
                <c:pt idx="12">
                  <c:v>44510</c:v>
                </c:pt>
                <c:pt idx="13">
                  <c:v>44500</c:v>
                </c:pt>
                <c:pt idx="14">
                  <c:v>44489</c:v>
                </c:pt>
                <c:pt idx="15">
                  <c:v>44479</c:v>
                </c:pt>
                <c:pt idx="16">
                  <c:v>44469</c:v>
                </c:pt>
                <c:pt idx="17">
                  <c:v>44459</c:v>
                </c:pt>
                <c:pt idx="18">
                  <c:v>44449</c:v>
                </c:pt>
                <c:pt idx="19">
                  <c:v>44439</c:v>
                </c:pt>
                <c:pt idx="20">
                  <c:v>44428</c:v>
                </c:pt>
                <c:pt idx="21">
                  <c:v>44418</c:v>
                </c:pt>
                <c:pt idx="22">
                  <c:v>44408</c:v>
                </c:pt>
                <c:pt idx="23">
                  <c:v>44397</c:v>
                </c:pt>
                <c:pt idx="24">
                  <c:v>44387</c:v>
                </c:pt>
                <c:pt idx="25">
                  <c:v>44377</c:v>
                </c:pt>
                <c:pt idx="26">
                  <c:v>44367</c:v>
                </c:pt>
                <c:pt idx="27">
                  <c:v>44357</c:v>
                </c:pt>
                <c:pt idx="28">
                  <c:v>44347</c:v>
                </c:pt>
                <c:pt idx="29">
                  <c:v>44336</c:v>
                </c:pt>
                <c:pt idx="30">
                  <c:v>44326</c:v>
                </c:pt>
                <c:pt idx="31">
                  <c:v>44316</c:v>
                </c:pt>
                <c:pt idx="32">
                  <c:v>44306</c:v>
                </c:pt>
                <c:pt idx="33">
                  <c:v>44296</c:v>
                </c:pt>
                <c:pt idx="34">
                  <c:v>44286</c:v>
                </c:pt>
                <c:pt idx="35">
                  <c:v>44275</c:v>
                </c:pt>
                <c:pt idx="36">
                  <c:v>44265</c:v>
                </c:pt>
                <c:pt idx="37">
                  <c:v>44255</c:v>
                </c:pt>
                <c:pt idx="38">
                  <c:v>44247</c:v>
                </c:pt>
                <c:pt idx="39">
                  <c:v>44237</c:v>
                </c:pt>
                <c:pt idx="40">
                  <c:v>44227</c:v>
                </c:pt>
                <c:pt idx="41">
                  <c:v>44216</c:v>
                </c:pt>
                <c:pt idx="42">
                  <c:v>44206</c:v>
                </c:pt>
                <c:pt idx="43">
                  <c:v>44196</c:v>
                </c:pt>
                <c:pt idx="44">
                  <c:v>44185</c:v>
                </c:pt>
                <c:pt idx="45">
                  <c:v>44175</c:v>
                </c:pt>
                <c:pt idx="46">
                  <c:v>44165</c:v>
                </c:pt>
                <c:pt idx="47">
                  <c:v>44155</c:v>
                </c:pt>
                <c:pt idx="48">
                  <c:v>44145</c:v>
                </c:pt>
                <c:pt idx="49">
                  <c:v>44135</c:v>
                </c:pt>
                <c:pt idx="50">
                  <c:v>44124</c:v>
                </c:pt>
                <c:pt idx="51">
                  <c:v>44114</c:v>
                </c:pt>
                <c:pt idx="52">
                  <c:v>44104</c:v>
                </c:pt>
                <c:pt idx="53">
                  <c:v>44094</c:v>
                </c:pt>
                <c:pt idx="54">
                  <c:v>44084</c:v>
                </c:pt>
                <c:pt idx="55">
                  <c:v>44074</c:v>
                </c:pt>
                <c:pt idx="56">
                  <c:v>44063</c:v>
                </c:pt>
                <c:pt idx="57">
                  <c:v>44053</c:v>
                </c:pt>
                <c:pt idx="58">
                  <c:v>44043</c:v>
                </c:pt>
                <c:pt idx="59">
                  <c:v>44032</c:v>
                </c:pt>
                <c:pt idx="60">
                  <c:v>44022</c:v>
                </c:pt>
                <c:pt idx="61">
                  <c:v>44012</c:v>
                </c:pt>
                <c:pt idx="62">
                  <c:v>44002</c:v>
                </c:pt>
                <c:pt idx="63">
                  <c:v>43992</c:v>
                </c:pt>
                <c:pt idx="64">
                  <c:v>43982</c:v>
                </c:pt>
                <c:pt idx="65">
                  <c:v>43971</c:v>
                </c:pt>
                <c:pt idx="66">
                  <c:v>43961</c:v>
                </c:pt>
                <c:pt idx="67">
                  <c:v>43951</c:v>
                </c:pt>
                <c:pt idx="68">
                  <c:v>43941</c:v>
                </c:pt>
                <c:pt idx="69">
                  <c:v>43931</c:v>
                </c:pt>
                <c:pt idx="70">
                  <c:v>43921</c:v>
                </c:pt>
                <c:pt idx="71">
                  <c:v>43910</c:v>
                </c:pt>
                <c:pt idx="72">
                  <c:v>43900</c:v>
                </c:pt>
                <c:pt idx="73">
                  <c:v>43890</c:v>
                </c:pt>
                <c:pt idx="74">
                  <c:v>43881</c:v>
                </c:pt>
                <c:pt idx="75">
                  <c:v>43871</c:v>
                </c:pt>
                <c:pt idx="76">
                  <c:v>43861</c:v>
                </c:pt>
                <c:pt idx="77">
                  <c:v>43850</c:v>
                </c:pt>
                <c:pt idx="78">
                  <c:v>43840</c:v>
                </c:pt>
                <c:pt idx="79">
                  <c:v>43830</c:v>
                </c:pt>
                <c:pt idx="80">
                  <c:v>43819</c:v>
                </c:pt>
                <c:pt idx="81">
                  <c:v>43809</c:v>
                </c:pt>
                <c:pt idx="82">
                  <c:v>43799</c:v>
                </c:pt>
                <c:pt idx="83">
                  <c:v>43789</c:v>
                </c:pt>
                <c:pt idx="84">
                  <c:v>43779</c:v>
                </c:pt>
                <c:pt idx="85">
                  <c:v>43769</c:v>
                </c:pt>
                <c:pt idx="86">
                  <c:v>43758</c:v>
                </c:pt>
                <c:pt idx="87">
                  <c:v>43748</c:v>
                </c:pt>
                <c:pt idx="88">
                  <c:v>43738</c:v>
                </c:pt>
                <c:pt idx="89">
                  <c:v>43728</c:v>
                </c:pt>
                <c:pt idx="90">
                  <c:v>43718</c:v>
                </c:pt>
                <c:pt idx="91">
                  <c:v>43708</c:v>
                </c:pt>
                <c:pt idx="92">
                  <c:v>43697</c:v>
                </c:pt>
                <c:pt idx="93">
                  <c:v>43687</c:v>
                </c:pt>
                <c:pt idx="94">
                  <c:v>43677</c:v>
                </c:pt>
                <c:pt idx="95">
                  <c:v>43666</c:v>
                </c:pt>
                <c:pt idx="96">
                  <c:v>43656</c:v>
                </c:pt>
                <c:pt idx="97">
                  <c:v>43646</c:v>
                </c:pt>
                <c:pt idx="98">
                  <c:v>43636</c:v>
                </c:pt>
                <c:pt idx="99">
                  <c:v>43626</c:v>
                </c:pt>
                <c:pt idx="100">
                  <c:v>43616</c:v>
                </c:pt>
                <c:pt idx="101">
                  <c:v>43605</c:v>
                </c:pt>
                <c:pt idx="102">
                  <c:v>43595</c:v>
                </c:pt>
                <c:pt idx="103">
                  <c:v>43585</c:v>
                </c:pt>
                <c:pt idx="104">
                  <c:v>43575</c:v>
                </c:pt>
                <c:pt idx="105">
                  <c:v>43565</c:v>
                </c:pt>
                <c:pt idx="106">
                  <c:v>43555</c:v>
                </c:pt>
                <c:pt idx="107">
                  <c:v>43544</c:v>
                </c:pt>
                <c:pt idx="108">
                  <c:v>43534</c:v>
                </c:pt>
                <c:pt idx="109">
                  <c:v>43524</c:v>
                </c:pt>
                <c:pt idx="110">
                  <c:v>43516</c:v>
                </c:pt>
                <c:pt idx="111">
                  <c:v>43506</c:v>
                </c:pt>
                <c:pt idx="112">
                  <c:v>43496</c:v>
                </c:pt>
                <c:pt idx="113">
                  <c:v>43485</c:v>
                </c:pt>
                <c:pt idx="114">
                  <c:v>43475</c:v>
                </c:pt>
                <c:pt idx="115">
                  <c:v>43465</c:v>
                </c:pt>
                <c:pt idx="116">
                  <c:v>43454</c:v>
                </c:pt>
                <c:pt idx="117">
                  <c:v>43444</c:v>
                </c:pt>
                <c:pt idx="118">
                  <c:v>43434</c:v>
                </c:pt>
                <c:pt idx="119">
                  <c:v>43424</c:v>
                </c:pt>
                <c:pt idx="120">
                  <c:v>43414</c:v>
                </c:pt>
                <c:pt idx="121">
                  <c:v>43404</c:v>
                </c:pt>
                <c:pt idx="122">
                  <c:v>43393</c:v>
                </c:pt>
                <c:pt idx="123">
                  <c:v>43383</c:v>
                </c:pt>
                <c:pt idx="124">
                  <c:v>43373</c:v>
                </c:pt>
                <c:pt idx="125">
                  <c:v>43363</c:v>
                </c:pt>
                <c:pt idx="126">
                  <c:v>43353</c:v>
                </c:pt>
                <c:pt idx="127">
                  <c:v>43343</c:v>
                </c:pt>
                <c:pt idx="128">
                  <c:v>43332</c:v>
                </c:pt>
                <c:pt idx="129">
                  <c:v>43322</c:v>
                </c:pt>
                <c:pt idx="130">
                  <c:v>43312</c:v>
                </c:pt>
                <c:pt idx="131">
                  <c:v>43301</c:v>
                </c:pt>
                <c:pt idx="132">
                  <c:v>43291</c:v>
                </c:pt>
                <c:pt idx="133">
                  <c:v>43281</c:v>
                </c:pt>
                <c:pt idx="134">
                  <c:v>43271</c:v>
                </c:pt>
                <c:pt idx="135">
                  <c:v>43261</c:v>
                </c:pt>
                <c:pt idx="136">
                  <c:v>43251</c:v>
                </c:pt>
                <c:pt idx="137">
                  <c:v>43240</c:v>
                </c:pt>
                <c:pt idx="138">
                  <c:v>43230</c:v>
                </c:pt>
                <c:pt idx="139">
                  <c:v>43220</c:v>
                </c:pt>
                <c:pt idx="140">
                  <c:v>43210</c:v>
                </c:pt>
                <c:pt idx="141">
                  <c:v>43200</c:v>
                </c:pt>
                <c:pt idx="142">
                  <c:v>43190</c:v>
                </c:pt>
                <c:pt idx="143">
                  <c:v>43179</c:v>
                </c:pt>
                <c:pt idx="144">
                  <c:v>43169</c:v>
                </c:pt>
                <c:pt idx="145">
                  <c:v>43159</c:v>
                </c:pt>
                <c:pt idx="146">
                  <c:v>43151</c:v>
                </c:pt>
                <c:pt idx="147">
                  <c:v>43141</c:v>
                </c:pt>
                <c:pt idx="148">
                  <c:v>43131</c:v>
                </c:pt>
                <c:pt idx="149">
                  <c:v>43120</c:v>
                </c:pt>
                <c:pt idx="150">
                  <c:v>43110</c:v>
                </c:pt>
                <c:pt idx="151">
                  <c:v>43100</c:v>
                </c:pt>
                <c:pt idx="152">
                  <c:v>43089</c:v>
                </c:pt>
                <c:pt idx="153">
                  <c:v>43079</c:v>
                </c:pt>
                <c:pt idx="154">
                  <c:v>43069</c:v>
                </c:pt>
                <c:pt idx="155">
                  <c:v>43059</c:v>
                </c:pt>
                <c:pt idx="156">
                  <c:v>43049</c:v>
                </c:pt>
                <c:pt idx="157">
                  <c:v>43039</c:v>
                </c:pt>
                <c:pt idx="158">
                  <c:v>43028</c:v>
                </c:pt>
                <c:pt idx="159">
                  <c:v>43018</c:v>
                </c:pt>
                <c:pt idx="160">
                  <c:v>43008</c:v>
                </c:pt>
                <c:pt idx="161">
                  <c:v>42998</c:v>
                </c:pt>
                <c:pt idx="162">
                  <c:v>42988</c:v>
                </c:pt>
                <c:pt idx="163">
                  <c:v>42978</c:v>
                </c:pt>
                <c:pt idx="164">
                  <c:v>42967</c:v>
                </c:pt>
                <c:pt idx="165">
                  <c:v>42957</c:v>
                </c:pt>
                <c:pt idx="166">
                  <c:v>42947</c:v>
                </c:pt>
                <c:pt idx="167">
                  <c:v>42936</c:v>
                </c:pt>
                <c:pt idx="168">
                  <c:v>42926</c:v>
                </c:pt>
                <c:pt idx="169">
                  <c:v>42916</c:v>
                </c:pt>
                <c:pt idx="170">
                  <c:v>42906</c:v>
                </c:pt>
                <c:pt idx="171">
                  <c:v>42896</c:v>
                </c:pt>
                <c:pt idx="172">
                  <c:v>42886</c:v>
                </c:pt>
                <c:pt idx="173">
                  <c:v>42875</c:v>
                </c:pt>
                <c:pt idx="174">
                  <c:v>42865</c:v>
                </c:pt>
                <c:pt idx="175">
                  <c:v>42855</c:v>
                </c:pt>
                <c:pt idx="176">
                  <c:v>42845</c:v>
                </c:pt>
                <c:pt idx="177">
                  <c:v>42835</c:v>
                </c:pt>
                <c:pt idx="178">
                  <c:v>42825</c:v>
                </c:pt>
                <c:pt idx="179">
                  <c:v>42814</c:v>
                </c:pt>
                <c:pt idx="180">
                  <c:v>42804</c:v>
                </c:pt>
                <c:pt idx="181">
                  <c:v>42794</c:v>
                </c:pt>
                <c:pt idx="182">
                  <c:v>42786</c:v>
                </c:pt>
                <c:pt idx="183">
                  <c:v>42776</c:v>
                </c:pt>
                <c:pt idx="184">
                  <c:v>42766</c:v>
                </c:pt>
                <c:pt idx="185">
                  <c:v>42755</c:v>
                </c:pt>
                <c:pt idx="186">
                  <c:v>42745</c:v>
                </c:pt>
                <c:pt idx="187">
                  <c:v>42735</c:v>
                </c:pt>
                <c:pt idx="188">
                  <c:v>42724</c:v>
                </c:pt>
                <c:pt idx="189">
                  <c:v>42714</c:v>
                </c:pt>
                <c:pt idx="190">
                  <c:v>42704</c:v>
                </c:pt>
                <c:pt idx="191">
                  <c:v>42694</c:v>
                </c:pt>
                <c:pt idx="192">
                  <c:v>42684</c:v>
                </c:pt>
                <c:pt idx="193">
                  <c:v>42674</c:v>
                </c:pt>
                <c:pt idx="194">
                  <c:v>42663</c:v>
                </c:pt>
                <c:pt idx="195">
                  <c:v>42653</c:v>
                </c:pt>
                <c:pt idx="196">
                  <c:v>42643</c:v>
                </c:pt>
                <c:pt idx="197">
                  <c:v>42633</c:v>
                </c:pt>
                <c:pt idx="198">
                  <c:v>42623</c:v>
                </c:pt>
                <c:pt idx="199">
                  <c:v>42613</c:v>
                </c:pt>
                <c:pt idx="200">
                  <c:v>42602</c:v>
                </c:pt>
                <c:pt idx="201">
                  <c:v>42592</c:v>
                </c:pt>
                <c:pt idx="202">
                  <c:v>42582</c:v>
                </c:pt>
                <c:pt idx="203">
                  <c:v>42571</c:v>
                </c:pt>
                <c:pt idx="204">
                  <c:v>42561</c:v>
                </c:pt>
                <c:pt idx="205">
                  <c:v>42551</c:v>
                </c:pt>
                <c:pt idx="206">
                  <c:v>42541</c:v>
                </c:pt>
                <c:pt idx="207">
                  <c:v>42531</c:v>
                </c:pt>
                <c:pt idx="208">
                  <c:v>42521</c:v>
                </c:pt>
                <c:pt idx="209">
                  <c:v>42510</c:v>
                </c:pt>
                <c:pt idx="210">
                  <c:v>42500</c:v>
                </c:pt>
                <c:pt idx="211">
                  <c:v>42490</c:v>
                </c:pt>
                <c:pt idx="212">
                  <c:v>42480</c:v>
                </c:pt>
              </c:numCache>
            </c:numRef>
          </c:cat>
          <c:val>
            <c:numRef>
              <c:f>导出数据!$B$3:$B$215</c:f>
              <c:numCache>
                <c:formatCode>General</c:formatCode>
                <c:ptCount val="213"/>
                <c:pt idx="0">
                  <c:v>1959.01</c:v>
                </c:pt>
                <c:pt idx="1">
                  <c:v>1662.25</c:v>
                </c:pt>
                <c:pt idx="2">
                  <c:v>1898.9</c:v>
                </c:pt>
                <c:pt idx="3">
                  <c:v>1923.49</c:v>
                </c:pt>
                <c:pt idx="4">
                  <c:v>2214.96</c:v>
                </c:pt>
                <c:pt idx="5">
                  <c:v>1987.31</c:v>
                </c:pt>
                <c:pt idx="6">
                  <c:v>1966.62</c:v>
                </c:pt>
                <c:pt idx="7">
                  <c:v>2301.4499999999998</c:v>
                </c:pt>
                <c:pt idx="8">
                  <c:v>1890.46</c:v>
                </c:pt>
                <c:pt idx="9">
                  <c:v>1934.26</c:v>
                </c:pt>
                <c:pt idx="10">
                  <c:v>1716.9</c:v>
                </c:pt>
                <c:pt idx="11">
                  <c:v>1762.84</c:v>
                </c:pt>
                <c:pt idx="12">
                  <c:v>1799.54</c:v>
                </c:pt>
                <c:pt idx="13">
                  <c:v>1908.87</c:v>
                </c:pt>
                <c:pt idx="14">
                  <c:v>1874.72</c:v>
                </c:pt>
                <c:pt idx="15">
                  <c:v>1873.16</c:v>
                </c:pt>
                <c:pt idx="16">
                  <c:v>1768.82</c:v>
                </c:pt>
                <c:pt idx="17">
                  <c:v>1991.35</c:v>
                </c:pt>
                <c:pt idx="18">
                  <c:v>2044.88</c:v>
                </c:pt>
                <c:pt idx="19">
                  <c:v>2257.92</c:v>
                </c:pt>
                <c:pt idx="20">
                  <c:v>2137.87</c:v>
                </c:pt>
                <c:pt idx="21">
                  <c:v>2043.94</c:v>
                </c:pt>
                <c:pt idx="22">
                  <c:v>2317.15</c:v>
                </c:pt>
                <c:pt idx="23">
                  <c:v>2193.69</c:v>
                </c:pt>
                <c:pt idx="24">
                  <c:v>2137.6</c:v>
                </c:pt>
                <c:pt idx="25">
                  <c:v>2263.4499999999998</c:v>
                </c:pt>
                <c:pt idx="26">
                  <c:v>2395.38</c:v>
                </c:pt>
                <c:pt idx="27">
                  <c:v>2335.29</c:v>
                </c:pt>
                <c:pt idx="28">
                  <c:v>2514.73</c:v>
                </c:pt>
                <c:pt idx="29">
                  <c:v>2379.39</c:v>
                </c:pt>
                <c:pt idx="30">
                  <c:v>2417.79</c:v>
                </c:pt>
                <c:pt idx="31">
                  <c:v>2399.77</c:v>
                </c:pt>
                <c:pt idx="32">
                  <c:v>2324.2399999999998</c:v>
                </c:pt>
                <c:pt idx="33">
                  <c:v>2273.9299999999998</c:v>
                </c:pt>
                <c:pt idx="34">
                  <c:v>2431.19</c:v>
                </c:pt>
                <c:pt idx="35">
                  <c:v>2213.63</c:v>
                </c:pt>
                <c:pt idx="36">
                  <c:v>2271.29</c:v>
                </c:pt>
                <c:pt idx="37">
                  <c:v>1855.62</c:v>
                </c:pt>
                <c:pt idx="38">
                  <c:v>2282.36</c:v>
                </c:pt>
                <c:pt idx="39">
                  <c:v>2154.4299999999998</c:v>
                </c:pt>
                <c:pt idx="40">
                  <c:v>2394.2600000000002</c:v>
                </c:pt>
                <c:pt idx="41">
                  <c:v>2218.1</c:v>
                </c:pt>
                <c:pt idx="42">
                  <c:v>2195.61</c:v>
                </c:pt>
                <c:pt idx="43">
                  <c:v>2379.16</c:v>
                </c:pt>
                <c:pt idx="44">
                  <c:v>2201.62</c:v>
                </c:pt>
                <c:pt idx="45">
                  <c:v>2202.5100000000002</c:v>
                </c:pt>
                <c:pt idx="46">
                  <c:v>2105.73</c:v>
                </c:pt>
                <c:pt idx="47">
                  <c:v>2113.4</c:v>
                </c:pt>
                <c:pt idx="48">
                  <c:v>2146.14</c:v>
                </c:pt>
                <c:pt idx="49">
                  <c:v>2372.21</c:v>
                </c:pt>
                <c:pt idx="50">
                  <c:v>2173.2800000000002</c:v>
                </c:pt>
                <c:pt idx="51">
                  <c:v>2170.3200000000002</c:v>
                </c:pt>
                <c:pt idx="52">
                  <c:v>2188.6999999999998</c:v>
                </c:pt>
                <c:pt idx="53">
                  <c:v>2145.59</c:v>
                </c:pt>
                <c:pt idx="54">
                  <c:v>2136.56</c:v>
                </c:pt>
                <c:pt idx="55">
                  <c:v>2376.2199999999998</c:v>
                </c:pt>
                <c:pt idx="56">
                  <c:v>2161.02</c:v>
                </c:pt>
                <c:pt idx="57">
                  <c:v>2153.4499999999998</c:v>
                </c:pt>
                <c:pt idx="58">
                  <c:v>2389.6</c:v>
                </c:pt>
                <c:pt idx="59">
                  <c:v>2138.4</c:v>
                </c:pt>
                <c:pt idx="60">
                  <c:v>2130.71</c:v>
                </c:pt>
                <c:pt idx="61">
                  <c:v>2142.15</c:v>
                </c:pt>
                <c:pt idx="62">
                  <c:v>2142.3000000000002</c:v>
                </c:pt>
                <c:pt idx="63">
                  <c:v>2109.16</c:v>
                </c:pt>
                <c:pt idx="64">
                  <c:v>2301.7600000000002</c:v>
                </c:pt>
                <c:pt idx="65">
                  <c:v>2080.39</c:v>
                </c:pt>
                <c:pt idx="66">
                  <c:v>2051.69</c:v>
                </c:pt>
                <c:pt idx="67">
                  <c:v>2012.04</c:v>
                </c:pt>
                <c:pt idx="68">
                  <c:v>1951.51</c:v>
                </c:pt>
                <c:pt idx="69">
                  <c:v>1945.83</c:v>
                </c:pt>
                <c:pt idx="70">
                  <c:v>2009.55</c:v>
                </c:pt>
                <c:pt idx="71">
                  <c:v>1836.61</c:v>
                </c:pt>
                <c:pt idx="72">
                  <c:v>1808.6</c:v>
                </c:pt>
                <c:pt idx="73">
                  <c:v>1626.69</c:v>
                </c:pt>
                <c:pt idx="74">
                  <c:v>1834.93</c:v>
                </c:pt>
                <c:pt idx="75">
                  <c:v>1939.43</c:v>
                </c:pt>
                <c:pt idx="76">
                  <c:v>2192.1999999999998</c:v>
                </c:pt>
                <c:pt idx="77">
                  <c:v>1974.67</c:v>
                </c:pt>
                <c:pt idx="78">
                  <c:v>1967.83</c:v>
                </c:pt>
                <c:pt idx="79">
                  <c:v>2071.09</c:v>
                </c:pt>
                <c:pt idx="80">
                  <c:v>1939.88</c:v>
                </c:pt>
                <c:pt idx="81">
                  <c:v>1967.19</c:v>
                </c:pt>
                <c:pt idx="82">
                  <c:v>1964.73</c:v>
                </c:pt>
                <c:pt idx="83">
                  <c:v>1996.18</c:v>
                </c:pt>
                <c:pt idx="84">
                  <c:v>1987.4</c:v>
                </c:pt>
                <c:pt idx="85">
                  <c:v>2164.83</c:v>
                </c:pt>
                <c:pt idx="86">
                  <c:v>1953.71</c:v>
                </c:pt>
                <c:pt idx="87">
                  <c:v>1888.9</c:v>
                </c:pt>
                <c:pt idx="88">
                  <c:v>1798.8</c:v>
                </c:pt>
                <c:pt idx="89">
                  <c:v>2104.86</c:v>
                </c:pt>
                <c:pt idx="90">
                  <c:v>2001.79</c:v>
                </c:pt>
                <c:pt idx="91">
                  <c:v>2217.38</c:v>
                </c:pt>
                <c:pt idx="92">
                  <c:v>2054.25</c:v>
                </c:pt>
                <c:pt idx="93">
                  <c:v>2048.09</c:v>
                </c:pt>
                <c:pt idx="94">
                  <c:v>2140.2199999999998</c:v>
                </c:pt>
                <c:pt idx="95">
                  <c:v>2017.63</c:v>
                </c:pt>
                <c:pt idx="96">
                  <c:v>2013.65</c:v>
                </c:pt>
                <c:pt idx="97">
                  <c:v>2026.67</c:v>
                </c:pt>
                <c:pt idx="98">
                  <c:v>2065.1</c:v>
                </c:pt>
                <c:pt idx="99">
                  <c:v>2060.54</c:v>
                </c:pt>
                <c:pt idx="100">
                  <c:v>2204.9499999999998</c:v>
                </c:pt>
                <c:pt idx="101">
                  <c:v>2038.13</c:v>
                </c:pt>
                <c:pt idx="102">
                  <c:v>2045.93</c:v>
                </c:pt>
                <c:pt idx="103">
                  <c:v>2003.05</c:v>
                </c:pt>
                <c:pt idx="104">
                  <c:v>2005.7</c:v>
                </c:pt>
                <c:pt idx="105">
                  <c:v>1955</c:v>
                </c:pt>
                <c:pt idx="106">
                  <c:v>2018.1</c:v>
                </c:pt>
                <c:pt idx="107">
                  <c:v>1902.3</c:v>
                </c:pt>
                <c:pt idx="108">
                  <c:v>1884.32</c:v>
                </c:pt>
                <c:pt idx="109">
                  <c:v>1568.83</c:v>
                </c:pt>
                <c:pt idx="110">
                  <c:v>1947.37</c:v>
                </c:pt>
                <c:pt idx="111">
                  <c:v>1921.85</c:v>
                </c:pt>
                <c:pt idx="112">
                  <c:v>1998.91</c:v>
                </c:pt>
                <c:pt idx="113">
                  <c:v>1807.23</c:v>
                </c:pt>
                <c:pt idx="114">
                  <c:v>1844.39</c:v>
                </c:pt>
                <c:pt idx="115">
                  <c:v>1959.6</c:v>
                </c:pt>
                <c:pt idx="116">
                  <c:v>1836.84</c:v>
                </c:pt>
                <c:pt idx="117">
                  <c:v>1858.24</c:v>
                </c:pt>
                <c:pt idx="118">
                  <c:v>1854.6</c:v>
                </c:pt>
                <c:pt idx="119">
                  <c:v>1951.53</c:v>
                </c:pt>
                <c:pt idx="120">
                  <c:v>1916.44</c:v>
                </c:pt>
                <c:pt idx="121">
                  <c:v>2096.2199999999998</c:v>
                </c:pt>
                <c:pt idx="122">
                  <c:v>1951.11</c:v>
                </c:pt>
                <c:pt idx="123">
                  <c:v>1987.39</c:v>
                </c:pt>
                <c:pt idx="124">
                  <c:v>1984.82</c:v>
                </c:pt>
                <c:pt idx="125">
                  <c:v>1983.42</c:v>
                </c:pt>
                <c:pt idx="126">
                  <c:v>1972.02</c:v>
                </c:pt>
                <c:pt idx="127">
                  <c:v>2092.1</c:v>
                </c:pt>
                <c:pt idx="128">
                  <c:v>1895.2</c:v>
                </c:pt>
                <c:pt idx="129">
                  <c:v>1937.04</c:v>
                </c:pt>
                <c:pt idx="130">
                  <c:v>2098.09</c:v>
                </c:pt>
                <c:pt idx="131">
                  <c:v>1956.32</c:v>
                </c:pt>
                <c:pt idx="132">
                  <c:v>1974.41</c:v>
                </c:pt>
                <c:pt idx="133">
                  <c:v>1954.99</c:v>
                </c:pt>
                <c:pt idx="134">
                  <c:v>1990.63</c:v>
                </c:pt>
                <c:pt idx="135">
                  <c:v>1980.15</c:v>
                </c:pt>
                <c:pt idx="136">
                  <c:v>2150.16</c:v>
                </c:pt>
                <c:pt idx="137">
                  <c:v>2002.58</c:v>
                </c:pt>
                <c:pt idx="138">
                  <c:v>1943.33</c:v>
                </c:pt>
                <c:pt idx="139">
                  <c:v>1910.15</c:v>
                </c:pt>
                <c:pt idx="140">
                  <c:v>1911.17</c:v>
                </c:pt>
                <c:pt idx="141">
                  <c:v>1876</c:v>
                </c:pt>
                <c:pt idx="142">
                  <c:v>1964.54</c:v>
                </c:pt>
                <c:pt idx="143">
                  <c:v>1787.22</c:v>
                </c:pt>
                <c:pt idx="144">
                  <c:v>1731.99</c:v>
                </c:pt>
                <c:pt idx="145">
                  <c:v>1502.95</c:v>
                </c:pt>
                <c:pt idx="146">
                  <c:v>1799.63</c:v>
                </c:pt>
                <c:pt idx="147">
                  <c:v>1784.72</c:v>
                </c:pt>
                <c:pt idx="148">
                  <c:v>1932.46</c:v>
                </c:pt>
                <c:pt idx="149">
                  <c:v>1779.27</c:v>
                </c:pt>
                <c:pt idx="150">
                  <c:v>1789.58</c:v>
                </c:pt>
                <c:pt idx="151">
                  <c:v>1959.82</c:v>
                </c:pt>
                <c:pt idx="152">
                  <c:v>1720.62</c:v>
                </c:pt>
                <c:pt idx="153">
                  <c:v>1728.91</c:v>
                </c:pt>
                <c:pt idx="154">
                  <c:v>1744.61</c:v>
                </c:pt>
                <c:pt idx="155">
                  <c:v>1771.82</c:v>
                </c:pt>
                <c:pt idx="156">
                  <c:v>1801.69</c:v>
                </c:pt>
                <c:pt idx="157">
                  <c:v>1968.41</c:v>
                </c:pt>
                <c:pt idx="158">
                  <c:v>1818.34</c:v>
                </c:pt>
                <c:pt idx="159">
                  <c:v>1835.87</c:v>
                </c:pt>
                <c:pt idx="160">
                  <c:v>1871.43</c:v>
                </c:pt>
                <c:pt idx="161">
                  <c:v>1850.44</c:v>
                </c:pt>
                <c:pt idx="162">
                  <c:v>1867.54</c:v>
                </c:pt>
                <c:pt idx="163">
                  <c:v>2031.87</c:v>
                </c:pt>
                <c:pt idx="164">
                  <c:v>1917.05</c:v>
                </c:pt>
                <c:pt idx="165">
                  <c:v>1867.96</c:v>
                </c:pt>
                <c:pt idx="166">
                  <c:v>2037.12</c:v>
                </c:pt>
                <c:pt idx="167">
                  <c:v>1857.75</c:v>
                </c:pt>
                <c:pt idx="168">
                  <c:v>1849.68</c:v>
                </c:pt>
                <c:pt idx="169">
                  <c:v>1866.64</c:v>
                </c:pt>
                <c:pt idx="170">
                  <c:v>1861.01</c:v>
                </c:pt>
                <c:pt idx="171">
                  <c:v>1859.28</c:v>
                </c:pt>
                <c:pt idx="172">
                  <c:v>1940.34</c:v>
                </c:pt>
                <c:pt idx="173">
                  <c:v>1818.37</c:v>
                </c:pt>
                <c:pt idx="174">
                  <c:v>1798.4</c:v>
                </c:pt>
                <c:pt idx="175">
                  <c:v>1865.05</c:v>
                </c:pt>
                <c:pt idx="176">
                  <c:v>1849.69</c:v>
                </c:pt>
                <c:pt idx="177">
                  <c:v>1798.21</c:v>
                </c:pt>
                <c:pt idx="178">
                  <c:v>1954.66</c:v>
                </c:pt>
                <c:pt idx="179">
                  <c:v>1761.73</c:v>
                </c:pt>
                <c:pt idx="180">
                  <c:v>1694.93</c:v>
                </c:pt>
                <c:pt idx="181">
                  <c:v>1390.33</c:v>
                </c:pt>
                <c:pt idx="182">
                  <c:v>1669.34</c:v>
                </c:pt>
                <c:pt idx="183">
                  <c:v>1717.81</c:v>
                </c:pt>
                <c:pt idx="184">
                  <c:v>1782.79</c:v>
                </c:pt>
                <c:pt idx="185">
                  <c:v>1623.66</c:v>
                </c:pt>
                <c:pt idx="186">
                  <c:v>1665.38</c:v>
                </c:pt>
                <c:pt idx="187">
                  <c:v>1830.13</c:v>
                </c:pt>
                <c:pt idx="188">
                  <c:v>1655.58</c:v>
                </c:pt>
                <c:pt idx="189">
                  <c:v>1712.38</c:v>
                </c:pt>
                <c:pt idx="190">
                  <c:v>1719.6</c:v>
                </c:pt>
                <c:pt idx="191">
                  <c:v>1723.81</c:v>
                </c:pt>
                <c:pt idx="192">
                  <c:v>1722.22</c:v>
                </c:pt>
                <c:pt idx="193">
                  <c:v>1871.67</c:v>
                </c:pt>
                <c:pt idx="194">
                  <c:v>1720.16</c:v>
                </c:pt>
                <c:pt idx="195">
                  <c:v>1742.93</c:v>
                </c:pt>
                <c:pt idx="196">
                  <c:v>1720.93</c:v>
                </c:pt>
                <c:pt idx="197">
                  <c:v>1774.21</c:v>
                </c:pt>
                <c:pt idx="198">
                  <c:v>1758.91</c:v>
                </c:pt>
                <c:pt idx="199">
                  <c:v>1848.83</c:v>
                </c:pt>
                <c:pt idx="200">
                  <c:v>1749.04</c:v>
                </c:pt>
                <c:pt idx="201">
                  <c:v>1698.57</c:v>
                </c:pt>
                <c:pt idx="202">
                  <c:v>1782.82</c:v>
                </c:pt>
                <c:pt idx="203">
                  <c:v>1689.75</c:v>
                </c:pt>
                <c:pt idx="204">
                  <c:v>1704.18</c:v>
                </c:pt>
                <c:pt idx="205">
                  <c:v>1739.33</c:v>
                </c:pt>
                <c:pt idx="206">
                  <c:v>1680.06</c:v>
                </c:pt>
                <c:pt idx="207">
                  <c:v>1741.65</c:v>
                </c:pt>
                <c:pt idx="208">
                  <c:v>1955.52</c:v>
                </c:pt>
                <c:pt idx="209">
                  <c:v>1745.81</c:v>
                </c:pt>
                <c:pt idx="210">
                  <c:v>1709.62</c:v>
                </c:pt>
                <c:pt idx="211">
                  <c:v>1719.29</c:v>
                </c:pt>
                <c:pt idx="212">
                  <c:v>1687.87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62-4024-877B-AB74F40EE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309391"/>
        <c:axId val="1"/>
      </c:barChart>
      <c:dateAx>
        <c:axId val="82309391"/>
        <c:scaling>
          <c:orientation val="minMax"/>
        </c:scaling>
        <c:delete val="0"/>
        <c:axPos val="b"/>
        <c:numFmt formatCode="yyyy\-mm\-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309391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600"/>
              <a:t>247</a:t>
            </a:r>
            <a:r>
              <a:rPr lang="zh-CN" sz="1600"/>
              <a:t>家钢铁企业：高炉产能利用率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247家钢铁企业：高炉产能利用率：中国（周）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60"/>
              <c:layout>
                <c:manualLayout>
                  <c:x val="-5.8807519336251939E-2"/>
                  <c:y val="-6.15566678342921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277251471345608E-2"/>
                      <c:h val="5.31281394692890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1A0-43D3-90BF-D9898E0A5A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Sheet1!$A$3:$A$163</c:f>
              <c:numCache>
                <c:formatCode>yyyy\-mm\-dd</c:formatCode>
                <c:ptCount val="161"/>
                <c:pt idx="0">
                  <c:v>44645</c:v>
                </c:pt>
                <c:pt idx="1">
                  <c:v>44638</c:v>
                </c:pt>
                <c:pt idx="2">
                  <c:v>44631</c:v>
                </c:pt>
                <c:pt idx="3">
                  <c:v>44624</c:v>
                </c:pt>
                <c:pt idx="4">
                  <c:v>44617</c:v>
                </c:pt>
                <c:pt idx="5">
                  <c:v>44610</c:v>
                </c:pt>
                <c:pt idx="6">
                  <c:v>44603</c:v>
                </c:pt>
                <c:pt idx="7">
                  <c:v>44589</c:v>
                </c:pt>
                <c:pt idx="8">
                  <c:v>44582</c:v>
                </c:pt>
                <c:pt idx="9">
                  <c:v>44575</c:v>
                </c:pt>
                <c:pt idx="10">
                  <c:v>44568</c:v>
                </c:pt>
                <c:pt idx="11">
                  <c:v>44561</c:v>
                </c:pt>
                <c:pt idx="12">
                  <c:v>44554</c:v>
                </c:pt>
                <c:pt idx="13">
                  <c:v>44547</c:v>
                </c:pt>
                <c:pt idx="14">
                  <c:v>44540</c:v>
                </c:pt>
                <c:pt idx="15">
                  <c:v>44533</c:v>
                </c:pt>
                <c:pt idx="16">
                  <c:v>44526</c:v>
                </c:pt>
                <c:pt idx="17">
                  <c:v>44519</c:v>
                </c:pt>
                <c:pt idx="18">
                  <c:v>44512</c:v>
                </c:pt>
                <c:pt idx="19">
                  <c:v>44505</c:v>
                </c:pt>
                <c:pt idx="20">
                  <c:v>44498</c:v>
                </c:pt>
                <c:pt idx="21">
                  <c:v>44491</c:v>
                </c:pt>
                <c:pt idx="22">
                  <c:v>44484</c:v>
                </c:pt>
                <c:pt idx="23">
                  <c:v>44477</c:v>
                </c:pt>
                <c:pt idx="24">
                  <c:v>44470</c:v>
                </c:pt>
                <c:pt idx="25">
                  <c:v>44463</c:v>
                </c:pt>
                <c:pt idx="26">
                  <c:v>44456</c:v>
                </c:pt>
                <c:pt idx="27">
                  <c:v>44449</c:v>
                </c:pt>
                <c:pt idx="28">
                  <c:v>44442</c:v>
                </c:pt>
                <c:pt idx="29">
                  <c:v>44435</c:v>
                </c:pt>
                <c:pt idx="30">
                  <c:v>44428</c:v>
                </c:pt>
                <c:pt idx="31">
                  <c:v>44421</c:v>
                </c:pt>
                <c:pt idx="32">
                  <c:v>44414</c:v>
                </c:pt>
                <c:pt idx="33">
                  <c:v>44407</c:v>
                </c:pt>
                <c:pt idx="34">
                  <c:v>44400</c:v>
                </c:pt>
                <c:pt idx="35">
                  <c:v>44393</c:v>
                </c:pt>
                <c:pt idx="36">
                  <c:v>44386</c:v>
                </c:pt>
                <c:pt idx="37">
                  <c:v>44379</c:v>
                </c:pt>
                <c:pt idx="38">
                  <c:v>44372</c:v>
                </c:pt>
                <c:pt idx="39">
                  <c:v>44365</c:v>
                </c:pt>
                <c:pt idx="40">
                  <c:v>44358</c:v>
                </c:pt>
                <c:pt idx="41">
                  <c:v>44351</c:v>
                </c:pt>
                <c:pt idx="42">
                  <c:v>44344</c:v>
                </c:pt>
                <c:pt idx="43">
                  <c:v>44337</c:v>
                </c:pt>
                <c:pt idx="44">
                  <c:v>44330</c:v>
                </c:pt>
                <c:pt idx="45">
                  <c:v>44323</c:v>
                </c:pt>
                <c:pt idx="46">
                  <c:v>44316</c:v>
                </c:pt>
                <c:pt idx="47">
                  <c:v>44309</c:v>
                </c:pt>
                <c:pt idx="48">
                  <c:v>44302</c:v>
                </c:pt>
                <c:pt idx="49">
                  <c:v>44295</c:v>
                </c:pt>
                <c:pt idx="50">
                  <c:v>44288</c:v>
                </c:pt>
                <c:pt idx="51">
                  <c:v>44281</c:v>
                </c:pt>
                <c:pt idx="52">
                  <c:v>44274</c:v>
                </c:pt>
                <c:pt idx="53">
                  <c:v>44267</c:v>
                </c:pt>
                <c:pt idx="54">
                  <c:v>44260</c:v>
                </c:pt>
                <c:pt idx="55">
                  <c:v>44253</c:v>
                </c:pt>
                <c:pt idx="56">
                  <c:v>44246</c:v>
                </c:pt>
                <c:pt idx="57">
                  <c:v>44232</c:v>
                </c:pt>
                <c:pt idx="58">
                  <c:v>44225</c:v>
                </c:pt>
                <c:pt idx="59">
                  <c:v>44218</c:v>
                </c:pt>
                <c:pt idx="60">
                  <c:v>44211</c:v>
                </c:pt>
                <c:pt idx="61">
                  <c:v>44204</c:v>
                </c:pt>
                <c:pt idx="62">
                  <c:v>44197</c:v>
                </c:pt>
                <c:pt idx="63">
                  <c:v>44190</c:v>
                </c:pt>
                <c:pt idx="64">
                  <c:v>44183</c:v>
                </c:pt>
                <c:pt idx="65">
                  <c:v>44176</c:v>
                </c:pt>
                <c:pt idx="66">
                  <c:v>44169</c:v>
                </c:pt>
                <c:pt idx="67">
                  <c:v>44162</c:v>
                </c:pt>
                <c:pt idx="68">
                  <c:v>44155</c:v>
                </c:pt>
                <c:pt idx="69">
                  <c:v>44148</c:v>
                </c:pt>
                <c:pt idx="70">
                  <c:v>44141</c:v>
                </c:pt>
                <c:pt idx="71">
                  <c:v>44134</c:v>
                </c:pt>
                <c:pt idx="72">
                  <c:v>44127</c:v>
                </c:pt>
                <c:pt idx="73">
                  <c:v>44120</c:v>
                </c:pt>
                <c:pt idx="74">
                  <c:v>44113</c:v>
                </c:pt>
                <c:pt idx="75">
                  <c:v>44106</c:v>
                </c:pt>
                <c:pt idx="76">
                  <c:v>44099</c:v>
                </c:pt>
                <c:pt idx="77">
                  <c:v>44092</c:v>
                </c:pt>
                <c:pt idx="78">
                  <c:v>44085</c:v>
                </c:pt>
                <c:pt idx="79">
                  <c:v>44078</c:v>
                </c:pt>
                <c:pt idx="80">
                  <c:v>44071</c:v>
                </c:pt>
                <c:pt idx="81">
                  <c:v>44064</c:v>
                </c:pt>
                <c:pt idx="82">
                  <c:v>44057</c:v>
                </c:pt>
                <c:pt idx="83">
                  <c:v>44050</c:v>
                </c:pt>
                <c:pt idx="84">
                  <c:v>44043</c:v>
                </c:pt>
                <c:pt idx="85">
                  <c:v>44036</c:v>
                </c:pt>
                <c:pt idx="86">
                  <c:v>44029</c:v>
                </c:pt>
                <c:pt idx="87">
                  <c:v>44022</c:v>
                </c:pt>
                <c:pt idx="88">
                  <c:v>44015</c:v>
                </c:pt>
                <c:pt idx="89">
                  <c:v>44008</c:v>
                </c:pt>
                <c:pt idx="90">
                  <c:v>44001</c:v>
                </c:pt>
                <c:pt idx="91">
                  <c:v>43994</c:v>
                </c:pt>
                <c:pt idx="92">
                  <c:v>43987</c:v>
                </c:pt>
                <c:pt idx="93">
                  <c:v>43980</c:v>
                </c:pt>
                <c:pt idx="94">
                  <c:v>43973</c:v>
                </c:pt>
                <c:pt idx="95">
                  <c:v>43966</c:v>
                </c:pt>
                <c:pt idx="96">
                  <c:v>43959</c:v>
                </c:pt>
                <c:pt idx="97">
                  <c:v>43952</c:v>
                </c:pt>
                <c:pt idx="98">
                  <c:v>43945</c:v>
                </c:pt>
                <c:pt idx="99">
                  <c:v>43938</c:v>
                </c:pt>
                <c:pt idx="100">
                  <c:v>43931</c:v>
                </c:pt>
                <c:pt idx="101">
                  <c:v>43924</c:v>
                </c:pt>
                <c:pt idx="102">
                  <c:v>43917</c:v>
                </c:pt>
                <c:pt idx="103">
                  <c:v>43910</c:v>
                </c:pt>
                <c:pt idx="104">
                  <c:v>43903</c:v>
                </c:pt>
                <c:pt idx="105">
                  <c:v>43896</c:v>
                </c:pt>
                <c:pt idx="106">
                  <c:v>43889</c:v>
                </c:pt>
                <c:pt idx="107">
                  <c:v>43882</c:v>
                </c:pt>
                <c:pt idx="108">
                  <c:v>43875</c:v>
                </c:pt>
                <c:pt idx="109">
                  <c:v>43868</c:v>
                </c:pt>
                <c:pt idx="110">
                  <c:v>43854</c:v>
                </c:pt>
                <c:pt idx="111">
                  <c:v>43847</c:v>
                </c:pt>
                <c:pt idx="112">
                  <c:v>43840</c:v>
                </c:pt>
                <c:pt idx="113">
                  <c:v>43833</c:v>
                </c:pt>
                <c:pt idx="114">
                  <c:v>43826</c:v>
                </c:pt>
                <c:pt idx="115">
                  <c:v>43819</c:v>
                </c:pt>
                <c:pt idx="116">
                  <c:v>43812</c:v>
                </c:pt>
                <c:pt idx="117">
                  <c:v>43805</c:v>
                </c:pt>
                <c:pt idx="118">
                  <c:v>43798</c:v>
                </c:pt>
                <c:pt idx="119">
                  <c:v>43791</c:v>
                </c:pt>
                <c:pt idx="120">
                  <c:v>43784</c:v>
                </c:pt>
                <c:pt idx="121">
                  <c:v>43777</c:v>
                </c:pt>
                <c:pt idx="122">
                  <c:v>43770</c:v>
                </c:pt>
                <c:pt idx="123">
                  <c:v>43763</c:v>
                </c:pt>
                <c:pt idx="124">
                  <c:v>43756</c:v>
                </c:pt>
                <c:pt idx="125">
                  <c:v>43749</c:v>
                </c:pt>
                <c:pt idx="126">
                  <c:v>43742</c:v>
                </c:pt>
                <c:pt idx="127">
                  <c:v>43735</c:v>
                </c:pt>
                <c:pt idx="128">
                  <c:v>43728</c:v>
                </c:pt>
                <c:pt idx="129">
                  <c:v>43721</c:v>
                </c:pt>
                <c:pt idx="130">
                  <c:v>43714</c:v>
                </c:pt>
                <c:pt idx="131">
                  <c:v>43707</c:v>
                </c:pt>
                <c:pt idx="132">
                  <c:v>43700</c:v>
                </c:pt>
                <c:pt idx="133">
                  <c:v>43693</c:v>
                </c:pt>
                <c:pt idx="134">
                  <c:v>43686</c:v>
                </c:pt>
                <c:pt idx="135">
                  <c:v>43679</c:v>
                </c:pt>
                <c:pt idx="136">
                  <c:v>43672</c:v>
                </c:pt>
                <c:pt idx="137">
                  <c:v>43665</c:v>
                </c:pt>
                <c:pt idx="138">
                  <c:v>43658</c:v>
                </c:pt>
                <c:pt idx="139">
                  <c:v>43651</c:v>
                </c:pt>
                <c:pt idx="140">
                  <c:v>43644</c:v>
                </c:pt>
                <c:pt idx="141">
                  <c:v>43637</c:v>
                </c:pt>
                <c:pt idx="142">
                  <c:v>43630</c:v>
                </c:pt>
                <c:pt idx="143">
                  <c:v>43623</c:v>
                </c:pt>
                <c:pt idx="144">
                  <c:v>43616</c:v>
                </c:pt>
                <c:pt idx="145">
                  <c:v>43609</c:v>
                </c:pt>
                <c:pt idx="146">
                  <c:v>43602</c:v>
                </c:pt>
                <c:pt idx="147">
                  <c:v>43595</c:v>
                </c:pt>
                <c:pt idx="148">
                  <c:v>43588</c:v>
                </c:pt>
                <c:pt idx="149">
                  <c:v>43581</c:v>
                </c:pt>
                <c:pt idx="150">
                  <c:v>43574</c:v>
                </c:pt>
                <c:pt idx="151">
                  <c:v>43567</c:v>
                </c:pt>
                <c:pt idx="152">
                  <c:v>43560</c:v>
                </c:pt>
                <c:pt idx="153">
                  <c:v>43553</c:v>
                </c:pt>
                <c:pt idx="154">
                  <c:v>43546</c:v>
                </c:pt>
                <c:pt idx="155">
                  <c:v>43539</c:v>
                </c:pt>
                <c:pt idx="156">
                  <c:v>43532</c:v>
                </c:pt>
                <c:pt idx="157">
                  <c:v>43525</c:v>
                </c:pt>
                <c:pt idx="158">
                  <c:v>43518</c:v>
                </c:pt>
                <c:pt idx="159">
                  <c:v>43511</c:v>
                </c:pt>
                <c:pt idx="160">
                  <c:v>43504</c:v>
                </c:pt>
              </c:numCache>
            </c:numRef>
          </c:cat>
          <c:val>
            <c:numRef>
              <c:f>Sheet1!$B$3:$B$163</c:f>
              <c:numCache>
                <c:formatCode>General</c:formatCode>
                <c:ptCount val="161"/>
                <c:pt idx="0">
                  <c:v>85.43</c:v>
                </c:pt>
                <c:pt idx="1">
                  <c:v>81.88</c:v>
                </c:pt>
                <c:pt idx="2">
                  <c:v>79.78</c:v>
                </c:pt>
                <c:pt idx="3">
                  <c:v>81.489999999999995</c:v>
                </c:pt>
                <c:pt idx="4">
                  <c:v>77.61</c:v>
                </c:pt>
                <c:pt idx="5">
                  <c:v>75.44</c:v>
                </c:pt>
                <c:pt idx="6">
                  <c:v>76.569999999999993</c:v>
                </c:pt>
                <c:pt idx="7">
                  <c:v>81.510000000000005</c:v>
                </c:pt>
                <c:pt idx="8">
                  <c:v>81.08</c:v>
                </c:pt>
                <c:pt idx="9">
                  <c:v>79.89</c:v>
                </c:pt>
                <c:pt idx="10">
                  <c:v>77.89</c:v>
                </c:pt>
                <c:pt idx="11">
                  <c:v>75.790000000000006</c:v>
                </c:pt>
                <c:pt idx="12">
                  <c:v>74.33</c:v>
                </c:pt>
                <c:pt idx="13">
                  <c:v>74.28</c:v>
                </c:pt>
                <c:pt idx="14">
                  <c:v>74.12</c:v>
                </c:pt>
                <c:pt idx="15">
                  <c:v>74.8</c:v>
                </c:pt>
                <c:pt idx="16">
                  <c:v>75.23</c:v>
                </c:pt>
                <c:pt idx="17">
                  <c:v>75.349999999999994</c:v>
                </c:pt>
                <c:pt idx="18">
                  <c:v>75.72</c:v>
                </c:pt>
                <c:pt idx="19">
                  <c:v>76.430000000000007</c:v>
                </c:pt>
                <c:pt idx="20">
                  <c:v>78.83</c:v>
                </c:pt>
                <c:pt idx="21">
                  <c:v>80.05</c:v>
                </c:pt>
                <c:pt idx="22">
                  <c:v>80.66</c:v>
                </c:pt>
                <c:pt idx="23">
                  <c:v>79.94</c:v>
                </c:pt>
                <c:pt idx="24">
                  <c:v>78.69</c:v>
                </c:pt>
                <c:pt idx="25">
                  <c:v>82.1</c:v>
                </c:pt>
                <c:pt idx="26">
                  <c:v>83.59</c:v>
                </c:pt>
                <c:pt idx="27">
                  <c:v>84.6</c:v>
                </c:pt>
                <c:pt idx="28">
                  <c:v>85.28</c:v>
                </c:pt>
                <c:pt idx="29">
                  <c:v>85.13</c:v>
                </c:pt>
                <c:pt idx="30">
                  <c:v>85.3</c:v>
                </c:pt>
                <c:pt idx="31">
                  <c:v>85.72</c:v>
                </c:pt>
                <c:pt idx="32">
                  <c:v>85.33</c:v>
                </c:pt>
                <c:pt idx="33">
                  <c:v>86.37</c:v>
                </c:pt>
                <c:pt idx="34">
                  <c:v>87.5</c:v>
                </c:pt>
                <c:pt idx="35">
                  <c:v>88</c:v>
                </c:pt>
                <c:pt idx="36">
                  <c:v>85.48</c:v>
                </c:pt>
                <c:pt idx="37">
                  <c:v>80.64</c:v>
                </c:pt>
                <c:pt idx="38">
                  <c:v>90.85</c:v>
                </c:pt>
                <c:pt idx="39">
                  <c:v>91.62</c:v>
                </c:pt>
                <c:pt idx="40">
                  <c:v>91.64</c:v>
                </c:pt>
                <c:pt idx="41">
                  <c:v>91.84</c:v>
                </c:pt>
                <c:pt idx="42">
                  <c:v>91.45</c:v>
                </c:pt>
                <c:pt idx="43">
                  <c:v>91.34</c:v>
                </c:pt>
                <c:pt idx="44">
                  <c:v>91.03</c:v>
                </c:pt>
                <c:pt idx="45">
                  <c:v>90.79</c:v>
                </c:pt>
                <c:pt idx="46">
                  <c:v>89.99</c:v>
                </c:pt>
                <c:pt idx="47">
                  <c:v>88.81</c:v>
                </c:pt>
                <c:pt idx="48">
                  <c:v>87.92</c:v>
                </c:pt>
                <c:pt idx="49">
                  <c:v>87.19</c:v>
                </c:pt>
                <c:pt idx="50">
                  <c:v>87.17</c:v>
                </c:pt>
                <c:pt idx="51">
                  <c:v>88.77</c:v>
                </c:pt>
                <c:pt idx="52">
                  <c:v>87.73</c:v>
                </c:pt>
                <c:pt idx="53">
                  <c:v>90.91</c:v>
                </c:pt>
                <c:pt idx="54">
                  <c:v>92.58</c:v>
                </c:pt>
                <c:pt idx="55">
                  <c:v>92.72</c:v>
                </c:pt>
                <c:pt idx="56">
                  <c:v>92.45</c:v>
                </c:pt>
                <c:pt idx="57">
                  <c:v>91.2</c:v>
                </c:pt>
                <c:pt idx="58">
                  <c:v>90.79</c:v>
                </c:pt>
                <c:pt idx="59">
                  <c:v>91.23</c:v>
                </c:pt>
                <c:pt idx="60">
                  <c:v>91.63</c:v>
                </c:pt>
                <c:pt idx="61">
                  <c:v>92.15</c:v>
                </c:pt>
                <c:pt idx="62">
                  <c:v>92.08</c:v>
                </c:pt>
                <c:pt idx="63">
                  <c:v>91.87</c:v>
                </c:pt>
                <c:pt idx="64">
                  <c:v>91.68</c:v>
                </c:pt>
                <c:pt idx="65">
                  <c:v>91.47</c:v>
                </c:pt>
                <c:pt idx="66">
                  <c:v>92.4</c:v>
                </c:pt>
                <c:pt idx="67">
                  <c:v>92.47</c:v>
                </c:pt>
                <c:pt idx="68">
                  <c:v>91.64</c:v>
                </c:pt>
                <c:pt idx="69">
                  <c:v>92.11</c:v>
                </c:pt>
                <c:pt idx="70">
                  <c:v>92.27</c:v>
                </c:pt>
                <c:pt idx="71">
                  <c:v>92.47</c:v>
                </c:pt>
                <c:pt idx="72">
                  <c:v>92.34</c:v>
                </c:pt>
                <c:pt idx="73">
                  <c:v>92.91</c:v>
                </c:pt>
                <c:pt idx="74">
                  <c:v>93.2</c:v>
                </c:pt>
                <c:pt idx="75">
                  <c:v>93.04</c:v>
                </c:pt>
                <c:pt idx="76">
                  <c:v>93.69</c:v>
                </c:pt>
                <c:pt idx="77">
                  <c:v>94.25</c:v>
                </c:pt>
                <c:pt idx="78">
                  <c:v>94.31</c:v>
                </c:pt>
                <c:pt idx="79">
                  <c:v>94.52</c:v>
                </c:pt>
                <c:pt idx="80">
                  <c:v>94.64</c:v>
                </c:pt>
                <c:pt idx="81">
                  <c:v>94.8</c:v>
                </c:pt>
                <c:pt idx="82">
                  <c:v>95.16</c:v>
                </c:pt>
                <c:pt idx="83">
                  <c:v>94.75</c:v>
                </c:pt>
                <c:pt idx="84">
                  <c:v>94.5</c:v>
                </c:pt>
                <c:pt idx="85">
                  <c:v>93.08</c:v>
                </c:pt>
                <c:pt idx="86">
                  <c:v>92.96</c:v>
                </c:pt>
                <c:pt idx="87">
                  <c:v>93.08</c:v>
                </c:pt>
                <c:pt idx="88">
                  <c:v>93.35</c:v>
                </c:pt>
                <c:pt idx="89">
                  <c:v>93.42</c:v>
                </c:pt>
                <c:pt idx="90">
                  <c:v>92.66</c:v>
                </c:pt>
                <c:pt idx="91">
                  <c:v>92.35</c:v>
                </c:pt>
                <c:pt idx="92">
                  <c:v>91.9</c:v>
                </c:pt>
                <c:pt idx="93">
                  <c:v>91.38</c:v>
                </c:pt>
                <c:pt idx="94">
                  <c:v>90.95</c:v>
                </c:pt>
                <c:pt idx="95">
                  <c:v>89.94</c:v>
                </c:pt>
                <c:pt idx="96">
                  <c:v>89.13</c:v>
                </c:pt>
                <c:pt idx="97">
                  <c:v>88.57</c:v>
                </c:pt>
                <c:pt idx="98">
                  <c:v>87.25</c:v>
                </c:pt>
                <c:pt idx="99">
                  <c:v>86.7</c:v>
                </c:pt>
                <c:pt idx="100">
                  <c:v>85.52</c:v>
                </c:pt>
                <c:pt idx="101">
                  <c:v>84.47</c:v>
                </c:pt>
                <c:pt idx="102">
                  <c:v>82.78</c:v>
                </c:pt>
                <c:pt idx="103">
                  <c:v>81.8</c:v>
                </c:pt>
                <c:pt idx="104">
                  <c:v>80.260000000000005</c:v>
                </c:pt>
                <c:pt idx="105">
                  <c:v>80.260000000000005</c:v>
                </c:pt>
                <c:pt idx="106">
                  <c:v>80.06</c:v>
                </c:pt>
                <c:pt idx="107">
                  <c:v>80.09</c:v>
                </c:pt>
                <c:pt idx="108">
                  <c:v>80.98</c:v>
                </c:pt>
                <c:pt idx="109">
                  <c:v>84.26</c:v>
                </c:pt>
                <c:pt idx="110">
                  <c:v>86.65</c:v>
                </c:pt>
                <c:pt idx="111">
                  <c:v>85.55</c:v>
                </c:pt>
                <c:pt idx="112">
                  <c:v>86</c:v>
                </c:pt>
                <c:pt idx="113">
                  <c:v>86.33</c:v>
                </c:pt>
                <c:pt idx="114">
                  <c:v>85.52</c:v>
                </c:pt>
                <c:pt idx="115">
                  <c:v>85.43</c:v>
                </c:pt>
                <c:pt idx="116">
                  <c:v>86.45</c:v>
                </c:pt>
                <c:pt idx="117">
                  <c:v>87.19</c:v>
                </c:pt>
                <c:pt idx="118">
                  <c:v>86.08</c:v>
                </c:pt>
                <c:pt idx="119">
                  <c:v>84.56</c:v>
                </c:pt>
                <c:pt idx="120">
                  <c:v>84.7</c:v>
                </c:pt>
                <c:pt idx="121">
                  <c:v>83.25</c:v>
                </c:pt>
                <c:pt idx="122">
                  <c:v>84</c:v>
                </c:pt>
                <c:pt idx="123">
                  <c:v>82.77</c:v>
                </c:pt>
                <c:pt idx="124">
                  <c:v>83.59</c:v>
                </c:pt>
                <c:pt idx="125">
                  <c:v>82.47</c:v>
                </c:pt>
                <c:pt idx="126">
                  <c:v>75.510000000000005</c:v>
                </c:pt>
                <c:pt idx="127">
                  <c:v>84.63</c:v>
                </c:pt>
                <c:pt idx="128">
                  <c:v>88.97</c:v>
                </c:pt>
                <c:pt idx="129">
                  <c:v>89.07</c:v>
                </c:pt>
                <c:pt idx="130">
                  <c:v>88.85</c:v>
                </c:pt>
                <c:pt idx="131">
                  <c:v>87.48</c:v>
                </c:pt>
                <c:pt idx="132">
                  <c:v>87.95</c:v>
                </c:pt>
                <c:pt idx="133">
                  <c:v>88.13</c:v>
                </c:pt>
                <c:pt idx="134">
                  <c:v>87.93</c:v>
                </c:pt>
                <c:pt idx="135">
                  <c:v>84.06</c:v>
                </c:pt>
                <c:pt idx="136">
                  <c:v>86.36</c:v>
                </c:pt>
                <c:pt idx="137">
                  <c:v>86.05</c:v>
                </c:pt>
                <c:pt idx="138">
                  <c:v>86.44</c:v>
                </c:pt>
                <c:pt idx="139">
                  <c:v>86.81</c:v>
                </c:pt>
                <c:pt idx="140">
                  <c:v>89.5</c:v>
                </c:pt>
                <c:pt idx="141">
                  <c:v>90.11</c:v>
                </c:pt>
                <c:pt idx="142">
                  <c:v>90.58</c:v>
                </c:pt>
                <c:pt idx="143">
                  <c:v>90.51</c:v>
                </c:pt>
                <c:pt idx="144">
                  <c:v>89.78</c:v>
                </c:pt>
                <c:pt idx="145">
                  <c:v>89.55</c:v>
                </c:pt>
                <c:pt idx="146">
                  <c:v>89.16</c:v>
                </c:pt>
                <c:pt idx="147">
                  <c:v>88.89</c:v>
                </c:pt>
                <c:pt idx="148">
                  <c:v>89.37</c:v>
                </c:pt>
                <c:pt idx="149">
                  <c:v>88.93</c:v>
                </c:pt>
                <c:pt idx="150">
                  <c:v>88.4</c:v>
                </c:pt>
                <c:pt idx="151">
                  <c:v>86.89</c:v>
                </c:pt>
                <c:pt idx="152">
                  <c:v>84.6</c:v>
                </c:pt>
                <c:pt idx="153">
                  <c:v>82.53</c:v>
                </c:pt>
                <c:pt idx="154">
                  <c:v>81.86</c:v>
                </c:pt>
                <c:pt idx="155">
                  <c:v>80.87</c:v>
                </c:pt>
                <c:pt idx="156">
                  <c:v>81.260000000000005</c:v>
                </c:pt>
                <c:pt idx="157">
                  <c:v>83.28</c:v>
                </c:pt>
                <c:pt idx="158">
                  <c:v>83.56</c:v>
                </c:pt>
                <c:pt idx="159">
                  <c:v>83.09</c:v>
                </c:pt>
                <c:pt idx="160">
                  <c:v>82.46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0-43D3-90BF-D9898E0A5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5173439"/>
        <c:axId val="1085188415"/>
      </c:lineChart>
      <c:dateAx>
        <c:axId val="1085173439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88415"/>
        <c:crosses val="autoZero"/>
        <c:auto val="1"/>
        <c:lblOffset val="100"/>
        <c:baseTimeUnit val="days"/>
      </c:dateAx>
      <c:valAx>
        <c:axId val="1085188415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5173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600"/>
              <a:t>全国建筑钢材成交量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'[Microsoft PowerPoint 中的图表]导出数据'!$B$2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中的图表]导出数据'!$A$3:$A$527</c:f>
              <c:numCache>
                <c:formatCode>yyyy\-mm\-dd</c:formatCode>
                <c:ptCount val="525"/>
                <c:pt idx="0">
                  <c:v>44644</c:v>
                </c:pt>
                <c:pt idx="1">
                  <c:v>44643</c:v>
                </c:pt>
                <c:pt idx="2">
                  <c:v>44642</c:v>
                </c:pt>
                <c:pt idx="3">
                  <c:v>44641</c:v>
                </c:pt>
                <c:pt idx="4">
                  <c:v>44638</c:v>
                </c:pt>
                <c:pt idx="5">
                  <c:v>44637</c:v>
                </c:pt>
                <c:pt idx="6">
                  <c:v>44636</c:v>
                </c:pt>
                <c:pt idx="7">
                  <c:v>44635</c:v>
                </c:pt>
                <c:pt idx="8">
                  <c:v>44634</c:v>
                </c:pt>
                <c:pt idx="9">
                  <c:v>44631</c:v>
                </c:pt>
                <c:pt idx="10">
                  <c:v>44630</c:v>
                </c:pt>
                <c:pt idx="11">
                  <c:v>44629</c:v>
                </c:pt>
                <c:pt idx="12">
                  <c:v>44628</c:v>
                </c:pt>
                <c:pt idx="13">
                  <c:v>44627</c:v>
                </c:pt>
                <c:pt idx="14">
                  <c:v>44624</c:v>
                </c:pt>
                <c:pt idx="15">
                  <c:v>44623</c:v>
                </c:pt>
                <c:pt idx="16">
                  <c:v>44622</c:v>
                </c:pt>
                <c:pt idx="17">
                  <c:v>44621</c:v>
                </c:pt>
                <c:pt idx="18">
                  <c:v>44620</c:v>
                </c:pt>
                <c:pt idx="19">
                  <c:v>44617</c:v>
                </c:pt>
                <c:pt idx="20">
                  <c:v>44616</c:v>
                </c:pt>
                <c:pt idx="21">
                  <c:v>44615</c:v>
                </c:pt>
                <c:pt idx="22">
                  <c:v>44614</c:v>
                </c:pt>
                <c:pt idx="23">
                  <c:v>44613</c:v>
                </c:pt>
                <c:pt idx="24">
                  <c:v>44610</c:v>
                </c:pt>
                <c:pt idx="25">
                  <c:v>44609</c:v>
                </c:pt>
                <c:pt idx="26">
                  <c:v>44608</c:v>
                </c:pt>
                <c:pt idx="27">
                  <c:v>44607</c:v>
                </c:pt>
                <c:pt idx="28">
                  <c:v>44606</c:v>
                </c:pt>
                <c:pt idx="29">
                  <c:v>44582</c:v>
                </c:pt>
                <c:pt idx="30">
                  <c:v>44581</c:v>
                </c:pt>
                <c:pt idx="31">
                  <c:v>44580</c:v>
                </c:pt>
                <c:pt idx="32">
                  <c:v>44579</c:v>
                </c:pt>
                <c:pt idx="33">
                  <c:v>44578</c:v>
                </c:pt>
                <c:pt idx="34">
                  <c:v>44575</c:v>
                </c:pt>
                <c:pt idx="35">
                  <c:v>44574</c:v>
                </c:pt>
                <c:pt idx="36">
                  <c:v>44573</c:v>
                </c:pt>
                <c:pt idx="37">
                  <c:v>44572</c:v>
                </c:pt>
                <c:pt idx="38">
                  <c:v>44571</c:v>
                </c:pt>
                <c:pt idx="39">
                  <c:v>44568</c:v>
                </c:pt>
                <c:pt idx="40">
                  <c:v>44567</c:v>
                </c:pt>
                <c:pt idx="41">
                  <c:v>44566</c:v>
                </c:pt>
                <c:pt idx="42">
                  <c:v>44565</c:v>
                </c:pt>
                <c:pt idx="43">
                  <c:v>44561</c:v>
                </c:pt>
                <c:pt idx="44">
                  <c:v>44560</c:v>
                </c:pt>
                <c:pt idx="45">
                  <c:v>44559</c:v>
                </c:pt>
                <c:pt idx="46">
                  <c:v>44558</c:v>
                </c:pt>
                <c:pt idx="47">
                  <c:v>44557</c:v>
                </c:pt>
                <c:pt idx="48">
                  <c:v>44554</c:v>
                </c:pt>
                <c:pt idx="49">
                  <c:v>44553</c:v>
                </c:pt>
                <c:pt idx="50">
                  <c:v>44552</c:v>
                </c:pt>
                <c:pt idx="51">
                  <c:v>44551</c:v>
                </c:pt>
                <c:pt idx="52">
                  <c:v>44550</c:v>
                </c:pt>
                <c:pt idx="53">
                  <c:v>44547</c:v>
                </c:pt>
                <c:pt idx="54">
                  <c:v>44546</c:v>
                </c:pt>
                <c:pt idx="55">
                  <c:v>44545</c:v>
                </c:pt>
                <c:pt idx="56">
                  <c:v>44544</c:v>
                </c:pt>
                <c:pt idx="57">
                  <c:v>44543</c:v>
                </c:pt>
                <c:pt idx="58">
                  <c:v>44540</c:v>
                </c:pt>
                <c:pt idx="59">
                  <c:v>44539</c:v>
                </c:pt>
                <c:pt idx="60">
                  <c:v>44538</c:v>
                </c:pt>
                <c:pt idx="61">
                  <c:v>44537</c:v>
                </c:pt>
                <c:pt idx="62">
                  <c:v>44536</c:v>
                </c:pt>
                <c:pt idx="63">
                  <c:v>44533</c:v>
                </c:pt>
                <c:pt idx="64">
                  <c:v>44532</c:v>
                </c:pt>
                <c:pt idx="65">
                  <c:v>44531</c:v>
                </c:pt>
                <c:pt idx="66">
                  <c:v>44530</c:v>
                </c:pt>
                <c:pt idx="67">
                  <c:v>44529</c:v>
                </c:pt>
                <c:pt idx="68">
                  <c:v>44526</c:v>
                </c:pt>
                <c:pt idx="69">
                  <c:v>44525</c:v>
                </c:pt>
                <c:pt idx="70">
                  <c:v>44524</c:v>
                </c:pt>
                <c:pt idx="71">
                  <c:v>44523</c:v>
                </c:pt>
                <c:pt idx="72">
                  <c:v>44522</c:v>
                </c:pt>
                <c:pt idx="73">
                  <c:v>44519</c:v>
                </c:pt>
                <c:pt idx="74">
                  <c:v>44518</c:v>
                </c:pt>
                <c:pt idx="75">
                  <c:v>44517</c:v>
                </c:pt>
                <c:pt idx="76">
                  <c:v>44516</c:v>
                </c:pt>
                <c:pt idx="77">
                  <c:v>44515</c:v>
                </c:pt>
                <c:pt idx="78">
                  <c:v>44512</c:v>
                </c:pt>
                <c:pt idx="79">
                  <c:v>44511</c:v>
                </c:pt>
                <c:pt idx="80">
                  <c:v>44510</c:v>
                </c:pt>
                <c:pt idx="81">
                  <c:v>44509</c:v>
                </c:pt>
                <c:pt idx="82">
                  <c:v>44508</c:v>
                </c:pt>
                <c:pt idx="83">
                  <c:v>44505</c:v>
                </c:pt>
                <c:pt idx="84">
                  <c:v>44504</c:v>
                </c:pt>
                <c:pt idx="85">
                  <c:v>44503</c:v>
                </c:pt>
                <c:pt idx="86">
                  <c:v>44502</c:v>
                </c:pt>
                <c:pt idx="87">
                  <c:v>44501</c:v>
                </c:pt>
                <c:pt idx="88">
                  <c:v>44498</c:v>
                </c:pt>
                <c:pt idx="89">
                  <c:v>44497</c:v>
                </c:pt>
                <c:pt idx="90">
                  <c:v>44496</c:v>
                </c:pt>
                <c:pt idx="91">
                  <c:v>44495</c:v>
                </c:pt>
                <c:pt idx="92">
                  <c:v>44494</c:v>
                </c:pt>
                <c:pt idx="93">
                  <c:v>44491</c:v>
                </c:pt>
                <c:pt idx="94">
                  <c:v>44490</c:v>
                </c:pt>
                <c:pt idx="95">
                  <c:v>44489</c:v>
                </c:pt>
                <c:pt idx="96">
                  <c:v>44488</c:v>
                </c:pt>
                <c:pt idx="97">
                  <c:v>44487</c:v>
                </c:pt>
                <c:pt idx="98">
                  <c:v>44484</c:v>
                </c:pt>
                <c:pt idx="99">
                  <c:v>44483</c:v>
                </c:pt>
                <c:pt idx="100">
                  <c:v>44482</c:v>
                </c:pt>
                <c:pt idx="101">
                  <c:v>44481</c:v>
                </c:pt>
                <c:pt idx="102">
                  <c:v>44480</c:v>
                </c:pt>
                <c:pt idx="103">
                  <c:v>44478</c:v>
                </c:pt>
                <c:pt idx="104">
                  <c:v>44477</c:v>
                </c:pt>
                <c:pt idx="105">
                  <c:v>44469</c:v>
                </c:pt>
                <c:pt idx="106">
                  <c:v>44468</c:v>
                </c:pt>
                <c:pt idx="107">
                  <c:v>44467</c:v>
                </c:pt>
                <c:pt idx="108">
                  <c:v>44466</c:v>
                </c:pt>
                <c:pt idx="109">
                  <c:v>44465</c:v>
                </c:pt>
                <c:pt idx="110">
                  <c:v>44463</c:v>
                </c:pt>
                <c:pt idx="111">
                  <c:v>44462</c:v>
                </c:pt>
                <c:pt idx="112">
                  <c:v>44461</c:v>
                </c:pt>
                <c:pt idx="113">
                  <c:v>44457</c:v>
                </c:pt>
                <c:pt idx="114">
                  <c:v>44456</c:v>
                </c:pt>
                <c:pt idx="115">
                  <c:v>44455</c:v>
                </c:pt>
                <c:pt idx="116">
                  <c:v>44454</c:v>
                </c:pt>
                <c:pt idx="117">
                  <c:v>44453</c:v>
                </c:pt>
                <c:pt idx="118">
                  <c:v>44452</c:v>
                </c:pt>
                <c:pt idx="119">
                  <c:v>44449</c:v>
                </c:pt>
                <c:pt idx="120">
                  <c:v>44448</c:v>
                </c:pt>
                <c:pt idx="121">
                  <c:v>44447</c:v>
                </c:pt>
                <c:pt idx="122">
                  <c:v>44446</c:v>
                </c:pt>
                <c:pt idx="123">
                  <c:v>44445</c:v>
                </c:pt>
                <c:pt idx="124">
                  <c:v>44442</c:v>
                </c:pt>
                <c:pt idx="125">
                  <c:v>44441</c:v>
                </c:pt>
                <c:pt idx="126">
                  <c:v>44440</c:v>
                </c:pt>
                <c:pt idx="127">
                  <c:v>44439</c:v>
                </c:pt>
                <c:pt idx="128">
                  <c:v>44438</c:v>
                </c:pt>
                <c:pt idx="129">
                  <c:v>44435</c:v>
                </c:pt>
                <c:pt idx="130">
                  <c:v>44434</c:v>
                </c:pt>
                <c:pt idx="131">
                  <c:v>44433</c:v>
                </c:pt>
                <c:pt idx="132">
                  <c:v>44432</c:v>
                </c:pt>
                <c:pt idx="133">
                  <c:v>44431</c:v>
                </c:pt>
                <c:pt idx="134">
                  <c:v>44428</c:v>
                </c:pt>
                <c:pt idx="135">
                  <c:v>44427</c:v>
                </c:pt>
                <c:pt idx="136">
                  <c:v>44426</c:v>
                </c:pt>
                <c:pt idx="137">
                  <c:v>44425</c:v>
                </c:pt>
                <c:pt idx="138">
                  <c:v>44424</c:v>
                </c:pt>
                <c:pt idx="139">
                  <c:v>44421</c:v>
                </c:pt>
                <c:pt idx="140">
                  <c:v>44420</c:v>
                </c:pt>
                <c:pt idx="141">
                  <c:v>44419</c:v>
                </c:pt>
                <c:pt idx="142">
                  <c:v>44418</c:v>
                </c:pt>
                <c:pt idx="143">
                  <c:v>44417</c:v>
                </c:pt>
                <c:pt idx="144">
                  <c:v>44414</c:v>
                </c:pt>
                <c:pt idx="145">
                  <c:v>44413</c:v>
                </c:pt>
                <c:pt idx="146">
                  <c:v>44412</c:v>
                </c:pt>
                <c:pt idx="147">
                  <c:v>44411</c:v>
                </c:pt>
                <c:pt idx="148">
                  <c:v>44410</c:v>
                </c:pt>
                <c:pt idx="149">
                  <c:v>44407</c:v>
                </c:pt>
                <c:pt idx="150">
                  <c:v>44406</c:v>
                </c:pt>
                <c:pt idx="151">
                  <c:v>44405</c:v>
                </c:pt>
                <c:pt idx="152">
                  <c:v>44404</c:v>
                </c:pt>
                <c:pt idx="153">
                  <c:v>44403</c:v>
                </c:pt>
                <c:pt idx="154">
                  <c:v>44400</c:v>
                </c:pt>
                <c:pt idx="155">
                  <c:v>44399</c:v>
                </c:pt>
                <c:pt idx="156">
                  <c:v>44398</c:v>
                </c:pt>
                <c:pt idx="157">
                  <c:v>44397</c:v>
                </c:pt>
                <c:pt idx="158">
                  <c:v>44396</c:v>
                </c:pt>
                <c:pt idx="159">
                  <c:v>44393</c:v>
                </c:pt>
                <c:pt idx="160">
                  <c:v>44392</c:v>
                </c:pt>
                <c:pt idx="161">
                  <c:v>44391</c:v>
                </c:pt>
                <c:pt idx="162">
                  <c:v>44390</c:v>
                </c:pt>
                <c:pt idx="163">
                  <c:v>44389</c:v>
                </c:pt>
                <c:pt idx="164">
                  <c:v>44386</c:v>
                </c:pt>
                <c:pt idx="165">
                  <c:v>44385</c:v>
                </c:pt>
                <c:pt idx="166">
                  <c:v>44384</c:v>
                </c:pt>
                <c:pt idx="167">
                  <c:v>44383</c:v>
                </c:pt>
                <c:pt idx="168">
                  <c:v>44382</c:v>
                </c:pt>
                <c:pt idx="169">
                  <c:v>44379</c:v>
                </c:pt>
                <c:pt idx="170">
                  <c:v>44378</c:v>
                </c:pt>
                <c:pt idx="171">
                  <c:v>44377</c:v>
                </c:pt>
                <c:pt idx="172">
                  <c:v>44376</c:v>
                </c:pt>
                <c:pt idx="173">
                  <c:v>44375</c:v>
                </c:pt>
                <c:pt idx="174">
                  <c:v>44372</c:v>
                </c:pt>
                <c:pt idx="175">
                  <c:v>44371</c:v>
                </c:pt>
                <c:pt idx="176">
                  <c:v>44370</c:v>
                </c:pt>
                <c:pt idx="177">
                  <c:v>44369</c:v>
                </c:pt>
                <c:pt idx="178">
                  <c:v>44368</c:v>
                </c:pt>
                <c:pt idx="179">
                  <c:v>44365</c:v>
                </c:pt>
                <c:pt idx="180">
                  <c:v>44364</c:v>
                </c:pt>
                <c:pt idx="181">
                  <c:v>44363</c:v>
                </c:pt>
                <c:pt idx="182">
                  <c:v>44362</c:v>
                </c:pt>
                <c:pt idx="183">
                  <c:v>44358</c:v>
                </c:pt>
                <c:pt idx="184">
                  <c:v>44357</c:v>
                </c:pt>
                <c:pt idx="185">
                  <c:v>44356</c:v>
                </c:pt>
                <c:pt idx="186">
                  <c:v>44355</c:v>
                </c:pt>
                <c:pt idx="187">
                  <c:v>44354</c:v>
                </c:pt>
                <c:pt idx="188">
                  <c:v>44351</c:v>
                </c:pt>
                <c:pt idx="189">
                  <c:v>44350</c:v>
                </c:pt>
                <c:pt idx="190">
                  <c:v>44349</c:v>
                </c:pt>
                <c:pt idx="191">
                  <c:v>44348</c:v>
                </c:pt>
                <c:pt idx="192">
                  <c:v>44347</c:v>
                </c:pt>
                <c:pt idx="193">
                  <c:v>44344</c:v>
                </c:pt>
                <c:pt idx="194">
                  <c:v>44343</c:v>
                </c:pt>
                <c:pt idx="195">
                  <c:v>44342</c:v>
                </c:pt>
                <c:pt idx="196">
                  <c:v>44341</c:v>
                </c:pt>
                <c:pt idx="197">
                  <c:v>44340</c:v>
                </c:pt>
                <c:pt idx="198">
                  <c:v>44337</c:v>
                </c:pt>
                <c:pt idx="199">
                  <c:v>44336</c:v>
                </c:pt>
                <c:pt idx="200">
                  <c:v>44335</c:v>
                </c:pt>
                <c:pt idx="201">
                  <c:v>44334</c:v>
                </c:pt>
                <c:pt idx="202">
                  <c:v>44333</c:v>
                </c:pt>
                <c:pt idx="203">
                  <c:v>44330</c:v>
                </c:pt>
                <c:pt idx="204">
                  <c:v>44329</c:v>
                </c:pt>
                <c:pt idx="205">
                  <c:v>44328</c:v>
                </c:pt>
                <c:pt idx="206">
                  <c:v>44327</c:v>
                </c:pt>
                <c:pt idx="207">
                  <c:v>44326</c:v>
                </c:pt>
                <c:pt idx="208">
                  <c:v>44324</c:v>
                </c:pt>
                <c:pt idx="209">
                  <c:v>44323</c:v>
                </c:pt>
                <c:pt idx="210">
                  <c:v>44322</c:v>
                </c:pt>
                <c:pt idx="211">
                  <c:v>44316</c:v>
                </c:pt>
                <c:pt idx="212">
                  <c:v>44315</c:v>
                </c:pt>
                <c:pt idx="213">
                  <c:v>44314</c:v>
                </c:pt>
                <c:pt idx="214">
                  <c:v>44313</c:v>
                </c:pt>
                <c:pt idx="215">
                  <c:v>44312</c:v>
                </c:pt>
                <c:pt idx="216">
                  <c:v>44311</c:v>
                </c:pt>
                <c:pt idx="217">
                  <c:v>44309</c:v>
                </c:pt>
                <c:pt idx="218">
                  <c:v>44308</c:v>
                </c:pt>
                <c:pt idx="219">
                  <c:v>44307</c:v>
                </c:pt>
                <c:pt idx="220">
                  <c:v>44306</c:v>
                </c:pt>
                <c:pt idx="221">
                  <c:v>44305</c:v>
                </c:pt>
                <c:pt idx="222">
                  <c:v>44302</c:v>
                </c:pt>
                <c:pt idx="223">
                  <c:v>44301</c:v>
                </c:pt>
                <c:pt idx="224">
                  <c:v>44300</c:v>
                </c:pt>
                <c:pt idx="225">
                  <c:v>44299</c:v>
                </c:pt>
                <c:pt idx="226">
                  <c:v>44298</c:v>
                </c:pt>
                <c:pt idx="227">
                  <c:v>44295</c:v>
                </c:pt>
                <c:pt idx="228">
                  <c:v>44294</c:v>
                </c:pt>
                <c:pt idx="229">
                  <c:v>44293</c:v>
                </c:pt>
                <c:pt idx="230">
                  <c:v>44292</c:v>
                </c:pt>
                <c:pt idx="231">
                  <c:v>44288</c:v>
                </c:pt>
                <c:pt idx="232">
                  <c:v>44287</c:v>
                </c:pt>
                <c:pt idx="233">
                  <c:v>44286</c:v>
                </c:pt>
                <c:pt idx="234">
                  <c:v>44285</c:v>
                </c:pt>
                <c:pt idx="235">
                  <c:v>44284</c:v>
                </c:pt>
                <c:pt idx="236">
                  <c:v>44281</c:v>
                </c:pt>
                <c:pt idx="237">
                  <c:v>44280</c:v>
                </c:pt>
                <c:pt idx="238">
                  <c:v>44279</c:v>
                </c:pt>
                <c:pt idx="239">
                  <c:v>44278</c:v>
                </c:pt>
                <c:pt idx="240">
                  <c:v>44277</c:v>
                </c:pt>
                <c:pt idx="241">
                  <c:v>44274</c:v>
                </c:pt>
                <c:pt idx="242">
                  <c:v>44273</c:v>
                </c:pt>
                <c:pt idx="243">
                  <c:v>44272</c:v>
                </c:pt>
                <c:pt idx="244">
                  <c:v>44271</c:v>
                </c:pt>
                <c:pt idx="245">
                  <c:v>44270</c:v>
                </c:pt>
                <c:pt idx="246">
                  <c:v>44267</c:v>
                </c:pt>
                <c:pt idx="247">
                  <c:v>44266</c:v>
                </c:pt>
                <c:pt idx="248">
                  <c:v>44265</c:v>
                </c:pt>
                <c:pt idx="249">
                  <c:v>44264</c:v>
                </c:pt>
                <c:pt idx="250">
                  <c:v>44263</c:v>
                </c:pt>
                <c:pt idx="251">
                  <c:v>44260</c:v>
                </c:pt>
                <c:pt idx="252">
                  <c:v>44259</c:v>
                </c:pt>
                <c:pt idx="253">
                  <c:v>44258</c:v>
                </c:pt>
                <c:pt idx="254">
                  <c:v>44257</c:v>
                </c:pt>
                <c:pt idx="255">
                  <c:v>44256</c:v>
                </c:pt>
                <c:pt idx="256">
                  <c:v>44253</c:v>
                </c:pt>
                <c:pt idx="257">
                  <c:v>44252</c:v>
                </c:pt>
                <c:pt idx="258">
                  <c:v>44251</c:v>
                </c:pt>
                <c:pt idx="259">
                  <c:v>44250</c:v>
                </c:pt>
                <c:pt idx="260">
                  <c:v>44249</c:v>
                </c:pt>
                <c:pt idx="261">
                  <c:v>44232</c:v>
                </c:pt>
                <c:pt idx="262">
                  <c:v>44231</c:v>
                </c:pt>
                <c:pt idx="263">
                  <c:v>44230</c:v>
                </c:pt>
                <c:pt idx="264">
                  <c:v>44229</c:v>
                </c:pt>
                <c:pt idx="265">
                  <c:v>44228</c:v>
                </c:pt>
                <c:pt idx="266">
                  <c:v>44225</c:v>
                </c:pt>
                <c:pt idx="267">
                  <c:v>44224</c:v>
                </c:pt>
                <c:pt idx="268">
                  <c:v>44223</c:v>
                </c:pt>
                <c:pt idx="269">
                  <c:v>44222</c:v>
                </c:pt>
                <c:pt idx="270">
                  <c:v>44221</c:v>
                </c:pt>
                <c:pt idx="271">
                  <c:v>44218</c:v>
                </c:pt>
                <c:pt idx="272">
                  <c:v>44217</c:v>
                </c:pt>
                <c:pt idx="273">
                  <c:v>44216</c:v>
                </c:pt>
                <c:pt idx="274">
                  <c:v>44215</c:v>
                </c:pt>
                <c:pt idx="275">
                  <c:v>44214</c:v>
                </c:pt>
                <c:pt idx="276">
                  <c:v>44211</c:v>
                </c:pt>
                <c:pt idx="277">
                  <c:v>44210</c:v>
                </c:pt>
                <c:pt idx="278">
                  <c:v>44209</c:v>
                </c:pt>
                <c:pt idx="279">
                  <c:v>44208</c:v>
                </c:pt>
                <c:pt idx="280">
                  <c:v>44207</c:v>
                </c:pt>
                <c:pt idx="281">
                  <c:v>44204</c:v>
                </c:pt>
                <c:pt idx="282">
                  <c:v>44203</c:v>
                </c:pt>
                <c:pt idx="283">
                  <c:v>44202</c:v>
                </c:pt>
                <c:pt idx="284">
                  <c:v>44201</c:v>
                </c:pt>
                <c:pt idx="285">
                  <c:v>44200</c:v>
                </c:pt>
                <c:pt idx="286">
                  <c:v>44196</c:v>
                </c:pt>
                <c:pt idx="287">
                  <c:v>44195</c:v>
                </c:pt>
                <c:pt idx="288">
                  <c:v>44194</c:v>
                </c:pt>
                <c:pt idx="289">
                  <c:v>44193</c:v>
                </c:pt>
                <c:pt idx="290">
                  <c:v>44190</c:v>
                </c:pt>
                <c:pt idx="291">
                  <c:v>44189</c:v>
                </c:pt>
                <c:pt idx="292">
                  <c:v>44188</c:v>
                </c:pt>
                <c:pt idx="293">
                  <c:v>44187</c:v>
                </c:pt>
                <c:pt idx="294">
                  <c:v>44186</c:v>
                </c:pt>
                <c:pt idx="295">
                  <c:v>44183</c:v>
                </c:pt>
                <c:pt idx="296">
                  <c:v>44182</c:v>
                </c:pt>
                <c:pt idx="297">
                  <c:v>44181</c:v>
                </c:pt>
                <c:pt idx="298">
                  <c:v>44180</c:v>
                </c:pt>
                <c:pt idx="299">
                  <c:v>44179</c:v>
                </c:pt>
                <c:pt idx="300">
                  <c:v>44176</c:v>
                </c:pt>
                <c:pt idx="301">
                  <c:v>44175</c:v>
                </c:pt>
                <c:pt idx="302">
                  <c:v>44174</c:v>
                </c:pt>
                <c:pt idx="303">
                  <c:v>44173</c:v>
                </c:pt>
                <c:pt idx="304">
                  <c:v>44172</c:v>
                </c:pt>
                <c:pt idx="305">
                  <c:v>44169</c:v>
                </c:pt>
                <c:pt idx="306">
                  <c:v>44168</c:v>
                </c:pt>
                <c:pt idx="307">
                  <c:v>44167</c:v>
                </c:pt>
                <c:pt idx="308">
                  <c:v>44166</c:v>
                </c:pt>
                <c:pt idx="309">
                  <c:v>44165</c:v>
                </c:pt>
                <c:pt idx="310">
                  <c:v>44162</c:v>
                </c:pt>
                <c:pt idx="311">
                  <c:v>44161</c:v>
                </c:pt>
                <c:pt idx="312">
                  <c:v>44160</c:v>
                </c:pt>
                <c:pt idx="313">
                  <c:v>44159</c:v>
                </c:pt>
                <c:pt idx="314">
                  <c:v>44158</c:v>
                </c:pt>
                <c:pt idx="315">
                  <c:v>44155</c:v>
                </c:pt>
                <c:pt idx="316">
                  <c:v>44154</c:v>
                </c:pt>
                <c:pt idx="317">
                  <c:v>44153</c:v>
                </c:pt>
                <c:pt idx="318">
                  <c:v>44152</c:v>
                </c:pt>
                <c:pt idx="319">
                  <c:v>44151</c:v>
                </c:pt>
                <c:pt idx="320">
                  <c:v>44148</c:v>
                </c:pt>
                <c:pt idx="321">
                  <c:v>44147</c:v>
                </c:pt>
                <c:pt idx="322">
                  <c:v>44146</c:v>
                </c:pt>
                <c:pt idx="323">
                  <c:v>44145</c:v>
                </c:pt>
                <c:pt idx="324">
                  <c:v>44144</c:v>
                </c:pt>
                <c:pt idx="325">
                  <c:v>44141</c:v>
                </c:pt>
                <c:pt idx="326">
                  <c:v>44140</c:v>
                </c:pt>
                <c:pt idx="327">
                  <c:v>44139</c:v>
                </c:pt>
                <c:pt idx="328">
                  <c:v>44138</c:v>
                </c:pt>
                <c:pt idx="329">
                  <c:v>44137</c:v>
                </c:pt>
                <c:pt idx="330">
                  <c:v>44134</c:v>
                </c:pt>
                <c:pt idx="331">
                  <c:v>44133</c:v>
                </c:pt>
                <c:pt idx="332">
                  <c:v>44132</c:v>
                </c:pt>
                <c:pt idx="333">
                  <c:v>44131</c:v>
                </c:pt>
                <c:pt idx="334">
                  <c:v>44130</c:v>
                </c:pt>
                <c:pt idx="335">
                  <c:v>44127</c:v>
                </c:pt>
                <c:pt idx="336">
                  <c:v>44126</c:v>
                </c:pt>
                <c:pt idx="337">
                  <c:v>44125</c:v>
                </c:pt>
                <c:pt idx="338">
                  <c:v>44124</c:v>
                </c:pt>
                <c:pt idx="339">
                  <c:v>44123</c:v>
                </c:pt>
                <c:pt idx="340">
                  <c:v>44120</c:v>
                </c:pt>
                <c:pt idx="341">
                  <c:v>44119</c:v>
                </c:pt>
                <c:pt idx="342">
                  <c:v>44118</c:v>
                </c:pt>
                <c:pt idx="343">
                  <c:v>44117</c:v>
                </c:pt>
                <c:pt idx="344">
                  <c:v>44116</c:v>
                </c:pt>
                <c:pt idx="345">
                  <c:v>44114</c:v>
                </c:pt>
                <c:pt idx="346">
                  <c:v>44113</c:v>
                </c:pt>
                <c:pt idx="347">
                  <c:v>44104</c:v>
                </c:pt>
                <c:pt idx="348">
                  <c:v>44103</c:v>
                </c:pt>
                <c:pt idx="349">
                  <c:v>44102</c:v>
                </c:pt>
                <c:pt idx="350">
                  <c:v>44101</c:v>
                </c:pt>
                <c:pt idx="351">
                  <c:v>44099</c:v>
                </c:pt>
                <c:pt idx="352">
                  <c:v>44098</c:v>
                </c:pt>
                <c:pt idx="353">
                  <c:v>44097</c:v>
                </c:pt>
                <c:pt idx="354">
                  <c:v>44096</c:v>
                </c:pt>
                <c:pt idx="355">
                  <c:v>44095</c:v>
                </c:pt>
                <c:pt idx="356">
                  <c:v>44092</c:v>
                </c:pt>
                <c:pt idx="357">
                  <c:v>44091</c:v>
                </c:pt>
                <c:pt idx="358">
                  <c:v>44090</c:v>
                </c:pt>
                <c:pt idx="359">
                  <c:v>44089</c:v>
                </c:pt>
                <c:pt idx="360">
                  <c:v>44088</c:v>
                </c:pt>
                <c:pt idx="361">
                  <c:v>44085</c:v>
                </c:pt>
                <c:pt idx="362">
                  <c:v>44084</c:v>
                </c:pt>
                <c:pt idx="363">
                  <c:v>44083</c:v>
                </c:pt>
                <c:pt idx="364">
                  <c:v>44082</c:v>
                </c:pt>
                <c:pt idx="365">
                  <c:v>44081</c:v>
                </c:pt>
                <c:pt idx="366">
                  <c:v>44078</c:v>
                </c:pt>
                <c:pt idx="367">
                  <c:v>44077</c:v>
                </c:pt>
                <c:pt idx="368">
                  <c:v>44076</c:v>
                </c:pt>
                <c:pt idx="369">
                  <c:v>44075</c:v>
                </c:pt>
                <c:pt idx="370">
                  <c:v>44074</c:v>
                </c:pt>
                <c:pt idx="371">
                  <c:v>44071</c:v>
                </c:pt>
                <c:pt idx="372">
                  <c:v>44070</c:v>
                </c:pt>
                <c:pt idx="373">
                  <c:v>44069</c:v>
                </c:pt>
                <c:pt idx="374">
                  <c:v>44068</c:v>
                </c:pt>
                <c:pt idx="375">
                  <c:v>44067</c:v>
                </c:pt>
                <c:pt idx="376">
                  <c:v>44064</c:v>
                </c:pt>
                <c:pt idx="377">
                  <c:v>44063</c:v>
                </c:pt>
                <c:pt idx="378">
                  <c:v>44062</c:v>
                </c:pt>
                <c:pt idx="379">
                  <c:v>44061</c:v>
                </c:pt>
                <c:pt idx="380">
                  <c:v>44060</c:v>
                </c:pt>
                <c:pt idx="381">
                  <c:v>44057</c:v>
                </c:pt>
                <c:pt idx="382">
                  <c:v>44056</c:v>
                </c:pt>
                <c:pt idx="383">
                  <c:v>44055</c:v>
                </c:pt>
                <c:pt idx="384">
                  <c:v>44054</c:v>
                </c:pt>
                <c:pt idx="385">
                  <c:v>44053</c:v>
                </c:pt>
                <c:pt idx="386">
                  <c:v>44050</c:v>
                </c:pt>
                <c:pt idx="387">
                  <c:v>44049</c:v>
                </c:pt>
                <c:pt idx="388">
                  <c:v>44048</c:v>
                </c:pt>
                <c:pt idx="389">
                  <c:v>44047</c:v>
                </c:pt>
                <c:pt idx="390">
                  <c:v>44046</c:v>
                </c:pt>
                <c:pt idx="391">
                  <c:v>44043</c:v>
                </c:pt>
                <c:pt idx="392">
                  <c:v>44042</c:v>
                </c:pt>
                <c:pt idx="393">
                  <c:v>44041</c:v>
                </c:pt>
                <c:pt idx="394">
                  <c:v>44040</c:v>
                </c:pt>
                <c:pt idx="395">
                  <c:v>44039</c:v>
                </c:pt>
                <c:pt idx="396">
                  <c:v>44036</c:v>
                </c:pt>
                <c:pt idx="397">
                  <c:v>44035</c:v>
                </c:pt>
                <c:pt idx="398">
                  <c:v>44034</c:v>
                </c:pt>
                <c:pt idx="399">
                  <c:v>44033</c:v>
                </c:pt>
                <c:pt idx="400">
                  <c:v>44032</c:v>
                </c:pt>
                <c:pt idx="401">
                  <c:v>44029</c:v>
                </c:pt>
                <c:pt idx="402">
                  <c:v>44028</c:v>
                </c:pt>
                <c:pt idx="403">
                  <c:v>44027</c:v>
                </c:pt>
                <c:pt idx="404">
                  <c:v>44026</c:v>
                </c:pt>
                <c:pt idx="405">
                  <c:v>44025</c:v>
                </c:pt>
                <c:pt idx="406">
                  <c:v>44022</c:v>
                </c:pt>
                <c:pt idx="407">
                  <c:v>44021</c:v>
                </c:pt>
                <c:pt idx="408">
                  <c:v>44020</c:v>
                </c:pt>
                <c:pt idx="409">
                  <c:v>44019</c:v>
                </c:pt>
                <c:pt idx="410">
                  <c:v>44018</c:v>
                </c:pt>
                <c:pt idx="411">
                  <c:v>44015</c:v>
                </c:pt>
                <c:pt idx="412">
                  <c:v>44014</c:v>
                </c:pt>
                <c:pt idx="413">
                  <c:v>44013</c:v>
                </c:pt>
                <c:pt idx="414">
                  <c:v>44012</c:v>
                </c:pt>
                <c:pt idx="415">
                  <c:v>44011</c:v>
                </c:pt>
                <c:pt idx="416">
                  <c:v>44010</c:v>
                </c:pt>
                <c:pt idx="417">
                  <c:v>44006</c:v>
                </c:pt>
                <c:pt idx="418">
                  <c:v>44005</c:v>
                </c:pt>
                <c:pt idx="419">
                  <c:v>44004</c:v>
                </c:pt>
                <c:pt idx="420">
                  <c:v>44001</c:v>
                </c:pt>
                <c:pt idx="421">
                  <c:v>44000</c:v>
                </c:pt>
                <c:pt idx="422">
                  <c:v>43999</c:v>
                </c:pt>
                <c:pt idx="423">
                  <c:v>43998</c:v>
                </c:pt>
                <c:pt idx="424">
                  <c:v>43997</c:v>
                </c:pt>
                <c:pt idx="425">
                  <c:v>43994</c:v>
                </c:pt>
                <c:pt idx="426">
                  <c:v>43993</c:v>
                </c:pt>
                <c:pt idx="427">
                  <c:v>43992</c:v>
                </c:pt>
                <c:pt idx="428">
                  <c:v>43991</c:v>
                </c:pt>
                <c:pt idx="429">
                  <c:v>43990</c:v>
                </c:pt>
                <c:pt idx="430">
                  <c:v>43987</c:v>
                </c:pt>
                <c:pt idx="431">
                  <c:v>43986</c:v>
                </c:pt>
                <c:pt idx="432">
                  <c:v>43985</c:v>
                </c:pt>
                <c:pt idx="433">
                  <c:v>43984</c:v>
                </c:pt>
                <c:pt idx="434">
                  <c:v>43983</c:v>
                </c:pt>
                <c:pt idx="435">
                  <c:v>43980</c:v>
                </c:pt>
                <c:pt idx="436">
                  <c:v>43979</c:v>
                </c:pt>
                <c:pt idx="437">
                  <c:v>43978</c:v>
                </c:pt>
                <c:pt idx="438">
                  <c:v>43977</c:v>
                </c:pt>
                <c:pt idx="439">
                  <c:v>43976</c:v>
                </c:pt>
                <c:pt idx="440">
                  <c:v>43973</c:v>
                </c:pt>
                <c:pt idx="441">
                  <c:v>43972</c:v>
                </c:pt>
                <c:pt idx="442">
                  <c:v>43971</c:v>
                </c:pt>
                <c:pt idx="443">
                  <c:v>43970</c:v>
                </c:pt>
                <c:pt idx="444">
                  <c:v>43969</c:v>
                </c:pt>
                <c:pt idx="445">
                  <c:v>43966</c:v>
                </c:pt>
                <c:pt idx="446">
                  <c:v>43965</c:v>
                </c:pt>
                <c:pt idx="447">
                  <c:v>43964</c:v>
                </c:pt>
                <c:pt idx="448">
                  <c:v>43963</c:v>
                </c:pt>
                <c:pt idx="449">
                  <c:v>43962</c:v>
                </c:pt>
                <c:pt idx="450">
                  <c:v>43960</c:v>
                </c:pt>
                <c:pt idx="451">
                  <c:v>43959</c:v>
                </c:pt>
                <c:pt idx="452">
                  <c:v>43958</c:v>
                </c:pt>
                <c:pt idx="453">
                  <c:v>43957</c:v>
                </c:pt>
                <c:pt idx="454">
                  <c:v>43951</c:v>
                </c:pt>
                <c:pt idx="455">
                  <c:v>43950</c:v>
                </c:pt>
                <c:pt idx="456">
                  <c:v>43949</c:v>
                </c:pt>
                <c:pt idx="457">
                  <c:v>43948</c:v>
                </c:pt>
                <c:pt idx="458">
                  <c:v>43947</c:v>
                </c:pt>
                <c:pt idx="459">
                  <c:v>43945</c:v>
                </c:pt>
                <c:pt idx="460">
                  <c:v>43944</c:v>
                </c:pt>
                <c:pt idx="461">
                  <c:v>43943</c:v>
                </c:pt>
                <c:pt idx="462">
                  <c:v>43942</c:v>
                </c:pt>
                <c:pt idx="463">
                  <c:v>43941</c:v>
                </c:pt>
                <c:pt idx="464">
                  <c:v>43938</c:v>
                </c:pt>
                <c:pt idx="465">
                  <c:v>43937</c:v>
                </c:pt>
                <c:pt idx="466">
                  <c:v>43936</c:v>
                </c:pt>
                <c:pt idx="467">
                  <c:v>43935</c:v>
                </c:pt>
                <c:pt idx="468">
                  <c:v>43934</c:v>
                </c:pt>
                <c:pt idx="469">
                  <c:v>43931</c:v>
                </c:pt>
                <c:pt idx="470">
                  <c:v>43930</c:v>
                </c:pt>
                <c:pt idx="471">
                  <c:v>43929</c:v>
                </c:pt>
                <c:pt idx="472">
                  <c:v>43928</c:v>
                </c:pt>
                <c:pt idx="473">
                  <c:v>43924</c:v>
                </c:pt>
                <c:pt idx="474">
                  <c:v>43923</c:v>
                </c:pt>
                <c:pt idx="475">
                  <c:v>43922</c:v>
                </c:pt>
                <c:pt idx="476">
                  <c:v>43921</c:v>
                </c:pt>
                <c:pt idx="477">
                  <c:v>43920</c:v>
                </c:pt>
                <c:pt idx="478">
                  <c:v>43917</c:v>
                </c:pt>
                <c:pt idx="479">
                  <c:v>43916</c:v>
                </c:pt>
                <c:pt idx="480">
                  <c:v>43915</c:v>
                </c:pt>
                <c:pt idx="481">
                  <c:v>43914</c:v>
                </c:pt>
                <c:pt idx="482">
                  <c:v>43913</c:v>
                </c:pt>
                <c:pt idx="483">
                  <c:v>43910</c:v>
                </c:pt>
                <c:pt idx="484">
                  <c:v>43909</c:v>
                </c:pt>
                <c:pt idx="485">
                  <c:v>43908</c:v>
                </c:pt>
                <c:pt idx="486">
                  <c:v>43907</c:v>
                </c:pt>
                <c:pt idx="487">
                  <c:v>43906</c:v>
                </c:pt>
                <c:pt idx="488">
                  <c:v>43903</c:v>
                </c:pt>
                <c:pt idx="489">
                  <c:v>43902</c:v>
                </c:pt>
                <c:pt idx="490">
                  <c:v>43901</c:v>
                </c:pt>
                <c:pt idx="491">
                  <c:v>43900</c:v>
                </c:pt>
                <c:pt idx="492">
                  <c:v>43899</c:v>
                </c:pt>
                <c:pt idx="493">
                  <c:v>43896</c:v>
                </c:pt>
                <c:pt idx="494">
                  <c:v>43895</c:v>
                </c:pt>
                <c:pt idx="495">
                  <c:v>43894</c:v>
                </c:pt>
                <c:pt idx="496">
                  <c:v>43893</c:v>
                </c:pt>
                <c:pt idx="497">
                  <c:v>43892</c:v>
                </c:pt>
                <c:pt idx="498">
                  <c:v>43889</c:v>
                </c:pt>
                <c:pt idx="499">
                  <c:v>43888</c:v>
                </c:pt>
                <c:pt idx="500">
                  <c:v>43887</c:v>
                </c:pt>
                <c:pt idx="501">
                  <c:v>43886</c:v>
                </c:pt>
                <c:pt idx="502">
                  <c:v>43885</c:v>
                </c:pt>
                <c:pt idx="503">
                  <c:v>43882</c:v>
                </c:pt>
                <c:pt idx="504">
                  <c:v>43881</c:v>
                </c:pt>
                <c:pt idx="505">
                  <c:v>43880</c:v>
                </c:pt>
                <c:pt idx="506">
                  <c:v>43879</c:v>
                </c:pt>
                <c:pt idx="507">
                  <c:v>43878</c:v>
                </c:pt>
                <c:pt idx="508">
                  <c:v>43875</c:v>
                </c:pt>
                <c:pt idx="509">
                  <c:v>43874</c:v>
                </c:pt>
                <c:pt idx="510">
                  <c:v>43873</c:v>
                </c:pt>
                <c:pt idx="511">
                  <c:v>43872</c:v>
                </c:pt>
                <c:pt idx="512">
                  <c:v>43871</c:v>
                </c:pt>
                <c:pt idx="513">
                  <c:v>43847</c:v>
                </c:pt>
                <c:pt idx="514">
                  <c:v>43846</c:v>
                </c:pt>
                <c:pt idx="515">
                  <c:v>43845</c:v>
                </c:pt>
                <c:pt idx="516">
                  <c:v>43844</c:v>
                </c:pt>
                <c:pt idx="517">
                  <c:v>43843</c:v>
                </c:pt>
                <c:pt idx="518">
                  <c:v>43840</c:v>
                </c:pt>
                <c:pt idx="519">
                  <c:v>43839</c:v>
                </c:pt>
                <c:pt idx="520">
                  <c:v>43838</c:v>
                </c:pt>
                <c:pt idx="521">
                  <c:v>43837</c:v>
                </c:pt>
                <c:pt idx="522">
                  <c:v>43836</c:v>
                </c:pt>
                <c:pt idx="523">
                  <c:v>43833</c:v>
                </c:pt>
                <c:pt idx="524">
                  <c:v>43832</c:v>
                </c:pt>
              </c:numCache>
            </c:numRef>
          </c:cat>
          <c:val>
            <c:numRef>
              <c:f>'[Microsoft PowerPoint 中的图表]导出数据'!$B$3:$B$527</c:f>
              <c:numCache>
                <c:formatCode>General</c:formatCode>
                <c:ptCount val="525"/>
                <c:pt idx="0">
                  <c:v>137403</c:v>
                </c:pt>
                <c:pt idx="1">
                  <c:v>172759</c:v>
                </c:pt>
                <c:pt idx="2">
                  <c:v>127166</c:v>
                </c:pt>
                <c:pt idx="3">
                  <c:v>135526</c:v>
                </c:pt>
                <c:pt idx="4">
                  <c:v>169580</c:v>
                </c:pt>
                <c:pt idx="5">
                  <c:v>137673</c:v>
                </c:pt>
                <c:pt idx="6">
                  <c:v>204980</c:v>
                </c:pt>
                <c:pt idx="7">
                  <c:v>161540</c:v>
                </c:pt>
                <c:pt idx="8">
                  <c:v>146907</c:v>
                </c:pt>
                <c:pt idx="9">
                  <c:v>194281</c:v>
                </c:pt>
                <c:pt idx="10">
                  <c:v>174979</c:v>
                </c:pt>
                <c:pt idx="11">
                  <c:v>130684</c:v>
                </c:pt>
                <c:pt idx="12">
                  <c:v>139486</c:v>
                </c:pt>
                <c:pt idx="13">
                  <c:v>252579</c:v>
                </c:pt>
                <c:pt idx="14">
                  <c:v>166183</c:v>
                </c:pt>
                <c:pt idx="15">
                  <c:v>170003</c:v>
                </c:pt>
                <c:pt idx="16">
                  <c:v>158247</c:v>
                </c:pt>
                <c:pt idx="17">
                  <c:v>209044</c:v>
                </c:pt>
                <c:pt idx="18">
                  <c:v>169808</c:v>
                </c:pt>
                <c:pt idx="19">
                  <c:v>99512</c:v>
                </c:pt>
                <c:pt idx="20">
                  <c:v>90226</c:v>
                </c:pt>
                <c:pt idx="21">
                  <c:v>119926</c:v>
                </c:pt>
                <c:pt idx="22">
                  <c:v>95050</c:v>
                </c:pt>
                <c:pt idx="23">
                  <c:v>156821</c:v>
                </c:pt>
                <c:pt idx="24">
                  <c:v>119885</c:v>
                </c:pt>
                <c:pt idx="25">
                  <c:v>64172</c:v>
                </c:pt>
                <c:pt idx="26">
                  <c:v>85086</c:v>
                </c:pt>
                <c:pt idx="27">
                  <c:v>46677</c:v>
                </c:pt>
                <c:pt idx="28">
                  <c:v>56071</c:v>
                </c:pt>
                <c:pt idx="29">
                  <c:v>31766</c:v>
                </c:pt>
                <c:pt idx="30">
                  <c:v>47728</c:v>
                </c:pt>
                <c:pt idx="31">
                  <c:v>67279</c:v>
                </c:pt>
                <c:pt idx="32">
                  <c:v>63512</c:v>
                </c:pt>
                <c:pt idx="33">
                  <c:v>71990</c:v>
                </c:pt>
                <c:pt idx="34">
                  <c:v>93621</c:v>
                </c:pt>
                <c:pt idx="35">
                  <c:v>106847</c:v>
                </c:pt>
                <c:pt idx="36">
                  <c:v>123974</c:v>
                </c:pt>
                <c:pt idx="37">
                  <c:v>134564</c:v>
                </c:pt>
                <c:pt idx="38">
                  <c:v>136951</c:v>
                </c:pt>
                <c:pt idx="39">
                  <c:v>140850</c:v>
                </c:pt>
                <c:pt idx="40">
                  <c:v>137129</c:v>
                </c:pt>
                <c:pt idx="41">
                  <c:v>136878</c:v>
                </c:pt>
                <c:pt idx="42">
                  <c:v>175561</c:v>
                </c:pt>
                <c:pt idx="43">
                  <c:v>140318</c:v>
                </c:pt>
                <c:pt idx="44">
                  <c:v>148975</c:v>
                </c:pt>
                <c:pt idx="45">
                  <c:v>133955</c:v>
                </c:pt>
                <c:pt idx="46">
                  <c:v>143435</c:v>
                </c:pt>
                <c:pt idx="47">
                  <c:v>136087</c:v>
                </c:pt>
                <c:pt idx="48">
                  <c:v>159006</c:v>
                </c:pt>
                <c:pt idx="49">
                  <c:v>158499</c:v>
                </c:pt>
                <c:pt idx="50">
                  <c:v>141188</c:v>
                </c:pt>
                <c:pt idx="51">
                  <c:v>142015</c:v>
                </c:pt>
                <c:pt idx="52">
                  <c:v>164023</c:v>
                </c:pt>
                <c:pt idx="53">
                  <c:v>164467</c:v>
                </c:pt>
                <c:pt idx="54">
                  <c:v>174033</c:v>
                </c:pt>
                <c:pt idx="55">
                  <c:v>170027</c:v>
                </c:pt>
                <c:pt idx="56">
                  <c:v>160553</c:v>
                </c:pt>
                <c:pt idx="57">
                  <c:v>221133</c:v>
                </c:pt>
                <c:pt idx="58">
                  <c:v>177049</c:v>
                </c:pt>
                <c:pt idx="59">
                  <c:v>150708</c:v>
                </c:pt>
                <c:pt idx="60">
                  <c:v>151869</c:v>
                </c:pt>
                <c:pt idx="61">
                  <c:v>201169</c:v>
                </c:pt>
                <c:pt idx="62">
                  <c:v>181135</c:v>
                </c:pt>
                <c:pt idx="63">
                  <c:v>184169</c:v>
                </c:pt>
                <c:pt idx="64">
                  <c:v>176021</c:v>
                </c:pt>
                <c:pt idx="65">
                  <c:v>200503</c:v>
                </c:pt>
                <c:pt idx="66">
                  <c:v>164245</c:v>
                </c:pt>
                <c:pt idx="67">
                  <c:v>199590</c:v>
                </c:pt>
                <c:pt idx="68">
                  <c:v>163115</c:v>
                </c:pt>
                <c:pt idx="69">
                  <c:v>168470</c:v>
                </c:pt>
                <c:pt idx="70">
                  <c:v>214940</c:v>
                </c:pt>
                <c:pt idx="71">
                  <c:v>181535</c:v>
                </c:pt>
                <c:pt idx="72">
                  <c:v>188182</c:v>
                </c:pt>
                <c:pt idx="73">
                  <c:v>226847</c:v>
                </c:pt>
                <c:pt idx="74">
                  <c:v>174010</c:v>
                </c:pt>
                <c:pt idx="75">
                  <c:v>173022</c:v>
                </c:pt>
                <c:pt idx="76">
                  <c:v>198919</c:v>
                </c:pt>
                <c:pt idx="77">
                  <c:v>177343</c:v>
                </c:pt>
                <c:pt idx="78">
                  <c:v>160080</c:v>
                </c:pt>
                <c:pt idx="79">
                  <c:v>224555</c:v>
                </c:pt>
                <c:pt idx="80">
                  <c:v>181797</c:v>
                </c:pt>
                <c:pt idx="81">
                  <c:v>132465</c:v>
                </c:pt>
                <c:pt idx="82">
                  <c:v>174593</c:v>
                </c:pt>
                <c:pt idx="83">
                  <c:v>192020</c:v>
                </c:pt>
                <c:pt idx="84">
                  <c:v>145711</c:v>
                </c:pt>
                <c:pt idx="85">
                  <c:v>188411</c:v>
                </c:pt>
                <c:pt idx="86">
                  <c:v>156174</c:v>
                </c:pt>
                <c:pt idx="87">
                  <c:v>164492</c:v>
                </c:pt>
                <c:pt idx="88">
                  <c:v>187798</c:v>
                </c:pt>
                <c:pt idx="89">
                  <c:v>166543</c:v>
                </c:pt>
                <c:pt idx="90">
                  <c:v>139600</c:v>
                </c:pt>
                <c:pt idx="91">
                  <c:v>204360</c:v>
                </c:pt>
                <c:pt idx="92">
                  <c:v>161046</c:v>
                </c:pt>
                <c:pt idx="93">
                  <c:v>169846</c:v>
                </c:pt>
                <c:pt idx="94">
                  <c:v>120069</c:v>
                </c:pt>
                <c:pt idx="95">
                  <c:v>139914</c:v>
                </c:pt>
                <c:pt idx="96">
                  <c:v>200993</c:v>
                </c:pt>
                <c:pt idx="97">
                  <c:v>191263</c:v>
                </c:pt>
                <c:pt idx="98">
                  <c:v>187514</c:v>
                </c:pt>
                <c:pt idx="99">
                  <c:v>188045</c:v>
                </c:pt>
                <c:pt idx="100">
                  <c:v>171504</c:v>
                </c:pt>
                <c:pt idx="101">
                  <c:v>126696</c:v>
                </c:pt>
                <c:pt idx="102">
                  <c:v>172441</c:v>
                </c:pt>
                <c:pt idx="103">
                  <c:v>211315</c:v>
                </c:pt>
                <c:pt idx="104">
                  <c:v>252330</c:v>
                </c:pt>
                <c:pt idx="105">
                  <c:v>171254</c:v>
                </c:pt>
                <c:pt idx="106">
                  <c:v>219246</c:v>
                </c:pt>
                <c:pt idx="107">
                  <c:v>260986</c:v>
                </c:pt>
                <c:pt idx="108">
                  <c:v>262675</c:v>
                </c:pt>
                <c:pt idx="109">
                  <c:v>230159</c:v>
                </c:pt>
                <c:pt idx="110">
                  <c:v>187339</c:v>
                </c:pt>
                <c:pt idx="111">
                  <c:v>190134</c:v>
                </c:pt>
                <c:pt idx="112">
                  <c:v>253006</c:v>
                </c:pt>
                <c:pt idx="113">
                  <c:v>230621</c:v>
                </c:pt>
                <c:pt idx="114">
                  <c:v>202890</c:v>
                </c:pt>
                <c:pt idx="115">
                  <c:v>232824</c:v>
                </c:pt>
                <c:pt idx="116">
                  <c:v>206559</c:v>
                </c:pt>
                <c:pt idx="117">
                  <c:v>170991</c:v>
                </c:pt>
                <c:pt idx="118">
                  <c:v>159783</c:v>
                </c:pt>
                <c:pt idx="119">
                  <c:v>195887</c:v>
                </c:pt>
                <c:pt idx="120">
                  <c:v>296295</c:v>
                </c:pt>
                <c:pt idx="121">
                  <c:v>184537</c:v>
                </c:pt>
                <c:pt idx="122">
                  <c:v>190880</c:v>
                </c:pt>
                <c:pt idx="123">
                  <c:v>261000</c:v>
                </c:pt>
                <c:pt idx="124">
                  <c:v>276236</c:v>
                </c:pt>
                <c:pt idx="125">
                  <c:v>207372</c:v>
                </c:pt>
                <c:pt idx="126">
                  <c:v>167343</c:v>
                </c:pt>
                <c:pt idx="127">
                  <c:v>166446</c:v>
                </c:pt>
                <c:pt idx="128">
                  <c:v>270217</c:v>
                </c:pt>
                <c:pt idx="129">
                  <c:v>230057</c:v>
                </c:pt>
                <c:pt idx="130">
                  <c:v>150107</c:v>
                </c:pt>
                <c:pt idx="131">
                  <c:v>160669</c:v>
                </c:pt>
                <c:pt idx="132">
                  <c:v>197352</c:v>
                </c:pt>
                <c:pt idx="133">
                  <c:v>229768</c:v>
                </c:pt>
                <c:pt idx="134">
                  <c:v>239938</c:v>
                </c:pt>
                <c:pt idx="135">
                  <c:v>183851</c:v>
                </c:pt>
                <c:pt idx="136">
                  <c:v>138131</c:v>
                </c:pt>
                <c:pt idx="137">
                  <c:v>182738</c:v>
                </c:pt>
                <c:pt idx="138">
                  <c:v>155896</c:v>
                </c:pt>
                <c:pt idx="139">
                  <c:v>170712</c:v>
                </c:pt>
                <c:pt idx="140">
                  <c:v>151452</c:v>
                </c:pt>
                <c:pt idx="141">
                  <c:v>184405</c:v>
                </c:pt>
                <c:pt idx="142">
                  <c:v>210986</c:v>
                </c:pt>
                <c:pt idx="143">
                  <c:v>197719</c:v>
                </c:pt>
                <c:pt idx="144">
                  <c:v>182279</c:v>
                </c:pt>
                <c:pt idx="145">
                  <c:v>136231</c:v>
                </c:pt>
                <c:pt idx="146">
                  <c:v>225872</c:v>
                </c:pt>
                <c:pt idx="147">
                  <c:v>139035</c:v>
                </c:pt>
                <c:pt idx="148">
                  <c:v>159238</c:v>
                </c:pt>
                <c:pt idx="149">
                  <c:v>174984</c:v>
                </c:pt>
                <c:pt idx="150">
                  <c:v>183264</c:v>
                </c:pt>
                <c:pt idx="151">
                  <c:v>150866</c:v>
                </c:pt>
                <c:pt idx="152">
                  <c:v>141897</c:v>
                </c:pt>
                <c:pt idx="153">
                  <c:v>175902</c:v>
                </c:pt>
                <c:pt idx="154">
                  <c:v>180972</c:v>
                </c:pt>
                <c:pt idx="155">
                  <c:v>194103</c:v>
                </c:pt>
                <c:pt idx="156">
                  <c:v>163935</c:v>
                </c:pt>
                <c:pt idx="157">
                  <c:v>185139</c:v>
                </c:pt>
                <c:pt idx="158">
                  <c:v>193529</c:v>
                </c:pt>
                <c:pt idx="159">
                  <c:v>188169</c:v>
                </c:pt>
                <c:pt idx="160">
                  <c:v>184514</c:v>
                </c:pt>
                <c:pt idx="161">
                  <c:v>226898</c:v>
                </c:pt>
                <c:pt idx="162">
                  <c:v>172661</c:v>
                </c:pt>
                <c:pt idx="163">
                  <c:v>184960</c:v>
                </c:pt>
                <c:pt idx="164">
                  <c:v>191769</c:v>
                </c:pt>
                <c:pt idx="165">
                  <c:v>180316</c:v>
                </c:pt>
                <c:pt idx="166">
                  <c:v>239296</c:v>
                </c:pt>
                <c:pt idx="167">
                  <c:v>217755</c:v>
                </c:pt>
                <c:pt idx="168">
                  <c:v>262055</c:v>
                </c:pt>
                <c:pt idx="169">
                  <c:v>170203</c:v>
                </c:pt>
                <c:pt idx="170">
                  <c:v>160014</c:v>
                </c:pt>
                <c:pt idx="171">
                  <c:v>176262</c:v>
                </c:pt>
                <c:pt idx="172">
                  <c:v>152159</c:v>
                </c:pt>
                <c:pt idx="173">
                  <c:v>193481</c:v>
                </c:pt>
                <c:pt idx="174">
                  <c:v>211089</c:v>
                </c:pt>
                <c:pt idx="175">
                  <c:v>162640</c:v>
                </c:pt>
                <c:pt idx="176">
                  <c:v>222716</c:v>
                </c:pt>
                <c:pt idx="177">
                  <c:v>180938</c:v>
                </c:pt>
                <c:pt idx="178">
                  <c:v>160954</c:v>
                </c:pt>
                <c:pt idx="179">
                  <c:v>201128</c:v>
                </c:pt>
                <c:pt idx="180">
                  <c:v>190820</c:v>
                </c:pt>
                <c:pt idx="181">
                  <c:v>158132</c:v>
                </c:pt>
                <c:pt idx="182">
                  <c:v>200900</c:v>
                </c:pt>
                <c:pt idx="183">
                  <c:v>253327</c:v>
                </c:pt>
                <c:pt idx="184">
                  <c:v>227218</c:v>
                </c:pt>
                <c:pt idx="185">
                  <c:v>221993</c:v>
                </c:pt>
                <c:pt idx="186">
                  <c:v>203238</c:v>
                </c:pt>
                <c:pt idx="187">
                  <c:v>162137</c:v>
                </c:pt>
                <c:pt idx="188">
                  <c:v>207535</c:v>
                </c:pt>
                <c:pt idx="189">
                  <c:v>224847</c:v>
                </c:pt>
                <c:pt idx="190">
                  <c:v>155897</c:v>
                </c:pt>
                <c:pt idx="191">
                  <c:v>211207</c:v>
                </c:pt>
                <c:pt idx="192">
                  <c:v>191930</c:v>
                </c:pt>
                <c:pt idx="193">
                  <c:v>242468</c:v>
                </c:pt>
                <c:pt idx="194">
                  <c:v>237268</c:v>
                </c:pt>
                <c:pt idx="195">
                  <c:v>136633</c:v>
                </c:pt>
                <c:pt idx="196">
                  <c:v>180407</c:v>
                </c:pt>
                <c:pt idx="197">
                  <c:v>184026</c:v>
                </c:pt>
                <c:pt idx="198">
                  <c:v>193998</c:v>
                </c:pt>
                <c:pt idx="199">
                  <c:v>210556</c:v>
                </c:pt>
                <c:pt idx="200">
                  <c:v>137738</c:v>
                </c:pt>
                <c:pt idx="201">
                  <c:v>181026</c:v>
                </c:pt>
                <c:pt idx="202">
                  <c:v>164630</c:v>
                </c:pt>
                <c:pt idx="203">
                  <c:v>173080</c:v>
                </c:pt>
                <c:pt idx="204">
                  <c:v>159681</c:v>
                </c:pt>
                <c:pt idx="205">
                  <c:v>218511</c:v>
                </c:pt>
                <c:pt idx="206">
                  <c:v>212533</c:v>
                </c:pt>
                <c:pt idx="207">
                  <c:v>328575</c:v>
                </c:pt>
                <c:pt idx="208">
                  <c:v>287509</c:v>
                </c:pt>
                <c:pt idx="209">
                  <c:v>280522</c:v>
                </c:pt>
                <c:pt idx="210">
                  <c:v>321562</c:v>
                </c:pt>
                <c:pt idx="211">
                  <c:v>204119</c:v>
                </c:pt>
                <c:pt idx="212">
                  <c:v>291620</c:v>
                </c:pt>
                <c:pt idx="213">
                  <c:v>239344</c:v>
                </c:pt>
                <c:pt idx="214">
                  <c:v>258437</c:v>
                </c:pt>
                <c:pt idx="215">
                  <c:v>249779</c:v>
                </c:pt>
                <c:pt idx="216">
                  <c:v>226074</c:v>
                </c:pt>
                <c:pt idx="217">
                  <c:v>307636</c:v>
                </c:pt>
                <c:pt idx="218">
                  <c:v>266652</c:v>
                </c:pt>
                <c:pt idx="219">
                  <c:v>248862</c:v>
                </c:pt>
                <c:pt idx="220">
                  <c:v>286756</c:v>
                </c:pt>
                <c:pt idx="221">
                  <c:v>255202</c:v>
                </c:pt>
                <c:pt idx="222">
                  <c:v>241148</c:v>
                </c:pt>
                <c:pt idx="223">
                  <c:v>233370</c:v>
                </c:pt>
                <c:pt idx="224">
                  <c:v>219217</c:v>
                </c:pt>
                <c:pt idx="225">
                  <c:v>320508</c:v>
                </c:pt>
                <c:pt idx="226">
                  <c:v>212429</c:v>
                </c:pt>
                <c:pt idx="227">
                  <c:v>238015</c:v>
                </c:pt>
                <c:pt idx="228">
                  <c:v>253123</c:v>
                </c:pt>
                <c:pt idx="229">
                  <c:v>243413</c:v>
                </c:pt>
                <c:pt idx="230">
                  <c:v>295484</c:v>
                </c:pt>
                <c:pt idx="231">
                  <c:v>288508</c:v>
                </c:pt>
                <c:pt idx="232">
                  <c:v>350676</c:v>
                </c:pt>
                <c:pt idx="233">
                  <c:v>222700</c:v>
                </c:pt>
                <c:pt idx="234">
                  <c:v>236431</c:v>
                </c:pt>
                <c:pt idx="235">
                  <c:v>289660</c:v>
                </c:pt>
                <c:pt idx="236">
                  <c:v>293231</c:v>
                </c:pt>
                <c:pt idx="237">
                  <c:v>229750</c:v>
                </c:pt>
                <c:pt idx="238">
                  <c:v>287639</c:v>
                </c:pt>
                <c:pt idx="239">
                  <c:v>206128</c:v>
                </c:pt>
                <c:pt idx="240">
                  <c:v>214585</c:v>
                </c:pt>
                <c:pt idx="241">
                  <c:v>196543</c:v>
                </c:pt>
                <c:pt idx="242">
                  <c:v>201454</c:v>
                </c:pt>
                <c:pt idx="243">
                  <c:v>211348</c:v>
                </c:pt>
                <c:pt idx="244">
                  <c:v>169534</c:v>
                </c:pt>
                <c:pt idx="245">
                  <c:v>253387</c:v>
                </c:pt>
                <c:pt idx="246">
                  <c:v>160804</c:v>
                </c:pt>
                <c:pt idx="247">
                  <c:v>240984</c:v>
                </c:pt>
                <c:pt idx="248">
                  <c:v>164316</c:v>
                </c:pt>
                <c:pt idx="249">
                  <c:v>156586</c:v>
                </c:pt>
                <c:pt idx="250">
                  <c:v>183858</c:v>
                </c:pt>
                <c:pt idx="251">
                  <c:v>158605</c:v>
                </c:pt>
                <c:pt idx="252">
                  <c:v>147499</c:v>
                </c:pt>
                <c:pt idx="253">
                  <c:v>179875</c:v>
                </c:pt>
                <c:pt idx="254">
                  <c:v>196876</c:v>
                </c:pt>
                <c:pt idx="255">
                  <c:v>121448</c:v>
                </c:pt>
                <c:pt idx="256">
                  <c:v>87982</c:v>
                </c:pt>
                <c:pt idx="257">
                  <c:v>132342</c:v>
                </c:pt>
                <c:pt idx="258">
                  <c:v>86225</c:v>
                </c:pt>
                <c:pt idx="259">
                  <c:v>75899</c:v>
                </c:pt>
                <c:pt idx="260">
                  <c:v>101029</c:v>
                </c:pt>
                <c:pt idx="261">
                  <c:v>7502</c:v>
                </c:pt>
                <c:pt idx="262">
                  <c:v>12414</c:v>
                </c:pt>
                <c:pt idx="263">
                  <c:v>18345</c:v>
                </c:pt>
                <c:pt idx="264">
                  <c:v>31351</c:v>
                </c:pt>
                <c:pt idx="265">
                  <c:v>24185</c:v>
                </c:pt>
                <c:pt idx="266">
                  <c:v>33890</c:v>
                </c:pt>
                <c:pt idx="267">
                  <c:v>45630</c:v>
                </c:pt>
                <c:pt idx="268">
                  <c:v>61128</c:v>
                </c:pt>
                <c:pt idx="269">
                  <c:v>65772</c:v>
                </c:pt>
                <c:pt idx="270">
                  <c:v>81532</c:v>
                </c:pt>
                <c:pt idx="271">
                  <c:v>84335</c:v>
                </c:pt>
                <c:pt idx="272">
                  <c:v>105053</c:v>
                </c:pt>
                <c:pt idx="273">
                  <c:v>104476</c:v>
                </c:pt>
                <c:pt idx="274">
                  <c:v>111295</c:v>
                </c:pt>
                <c:pt idx="275">
                  <c:v>147550</c:v>
                </c:pt>
                <c:pt idx="276">
                  <c:v>163003</c:v>
                </c:pt>
                <c:pt idx="277">
                  <c:v>127382</c:v>
                </c:pt>
                <c:pt idx="278">
                  <c:v>127765</c:v>
                </c:pt>
                <c:pt idx="279">
                  <c:v>133357</c:v>
                </c:pt>
                <c:pt idx="280">
                  <c:v>149023</c:v>
                </c:pt>
                <c:pt idx="281">
                  <c:v>155217</c:v>
                </c:pt>
                <c:pt idx="282">
                  <c:v>175332</c:v>
                </c:pt>
                <c:pt idx="283">
                  <c:v>148070</c:v>
                </c:pt>
                <c:pt idx="284">
                  <c:v>185625</c:v>
                </c:pt>
                <c:pt idx="285">
                  <c:v>227437</c:v>
                </c:pt>
                <c:pt idx="286">
                  <c:v>180874</c:v>
                </c:pt>
                <c:pt idx="287">
                  <c:v>181214</c:v>
                </c:pt>
                <c:pt idx="288">
                  <c:v>156157</c:v>
                </c:pt>
                <c:pt idx="289">
                  <c:v>180303</c:v>
                </c:pt>
                <c:pt idx="290">
                  <c:v>190031</c:v>
                </c:pt>
                <c:pt idx="291">
                  <c:v>158858</c:v>
                </c:pt>
                <c:pt idx="292">
                  <c:v>154408</c:v>
                </c:pt>
                <c:pt idx="293">
                  <c:v>179922</c:v>
                </c:pt>
                <c:pt idx="294">
                  <c:v>291635</c:v>
                </c:pt>
                <c:pt idx="295">
                  <c:v>206851</c:v>
                </c:pt>
                <c:pt idx="296">
                  <c:v>194983</c:v>
                </c:pt>
                <c:pt idx="297">
                  <c:v>222272</c:v>
                </c:pt>
                <c:pt idx="298">
                  <c:v>229933</c:v>
                </c:pt>
                <c:pt idx="299">
                  <c:v>194367</c:v>
                </c:pt>
                <c:pt idx="300">
                  <c:v>196454</c:v>
                </c:pt>
                <c:pt idx="301">
                  <c:v>243419</c:v>
                </c:pt>
                <c:pt idx="302">
                  <c:v>236692</c:v>
                </c:pt>
                <c:pt idx="303">
                  <c:v>204126</c:v>
                </c:pt>
                <c:pt idx="304">
                  <c:v>274890</c:v>
                </c:pt>
                <c:pt idx="305">
                  <c:v>217343</c:v>
                </c:pt>
                <c:pt idx="306">
                  <c:v>168650</c:v>
                </c:pt>
                <c:pt idx="307">
                  <c:v>195549</c:v>
                </c:pt>
                <c:pt idx="308">
                  <c:v>178113</c:v>
                </c:pt>
                <c:pt idx="309">
                  <c:v>206891</c:v>
                </c:pt>
                <c:pt idx="310">
                  <c:v>196881</c:v>
                </c:pt>
                <c:pt idx="311">
                  <c:v>197108</c:v>
                </c:pt>
                <c:pt idx="312">
                  <c:v>157308</c:v>
                </c:pt>
                <c:pt idx="313">
                  <c:v>176602</c:v>
                </c:pt>
                <c:pt idx="314">
                  <c:v>181373</c:v>
                </c:pt>
                <c:pt idx="315">
                  <c:v>209330</c:v>
                </c:pt>
                <c:pt idx="316">
                  <c:v>211455</c:v>
                </c:pt>
                <c:pt idx="317">
                  <c:v>204864</c:v>
                </c:pt>
                <c:pt idx="318">
                  <c:v>253780</c:v>
                </c:pt>
                <c:pt idx="319">
                  <c:v>256277</c:v>
                </c:pt>
                <c:pt idx="320">
                  <c:v>216126</c:v>
                </c:pt>
                <c:pt idx="321">
                  <c:v>212063</c:v>
                </c:pt>
                <c:pt idx="322">
                  <c:v>196262</c:v>
                </c:pt>
                <c:pt idx="323">
                  <c:v>198682</c:v>
                </c:pt>
                <c:pt idx="324">
                  <c:v>304896</c:v>
                </c:pt>
                <c:pt idx="325">
                  <c:v>270925</c:v>
                </c:pt>
                <c:pt idx="326">
                  <c:v>217471</c:v>
                </c:pt>
                <c:pt idx="327">
                  <c:v>260719</c:v>
                </c:pt>
                <c:pt idx="328">
                  <c:v>228195</c:v>
                </c:pt>
                <c:pt idx="329">
                  <c:v>290308</c:v>
                </c:pt>
                <c:pt idx="330">
                  <c:v>248644</c:v>
                </c:pt>
                <c:pt idx="331">
                  <c:v>234037</c:v>
                </c:pt>
                <c:pt idx="332">
                  <c:v>269721</c:v>
                </c:pt>
                <c:pt idx="333">
                  <c:v>240789</c:v>
                </c:pt>
                <c:pt idx="334">
                  <c:v>245053</c:v>
                </c:pt>
                <c:pt idx="335">
                  <c:v>237415</c:v>
                </c:pt>
                <c:pt idx="336">
                  <c:v>219670</c:v>
                </c:pt>
                <c:pt idx="337">
                  <c:v>260707</c:v>
                </c:pt>
                <c:pt idx="338">
                  <c:v>220825</c:v>
                </c:pt>
                <c:pt idx="339">
                  <c:v>245718</c:v>
                </c:pt>
                <c:pt idx="340">
                  <c:v>254983</c:v>
                </c:pt>
                <c:pt idx="341">
                  <c:v>203398</c:v>
                </c:pt>
                <c:pt idx="342">
                  <c:v>197931</c:v>
                </c:pt>
                <c:pt idx="343">
                  <c:v>208671</c:v>
                </c:pt>
                <c:pt idx="344">
                  <c:v>256564</c:v>
                </c:pt>
                <c:pt idx="345">
                  <c:v>258244</c:v>
                </c:pt>
                <c:pt idx="346">
                  <c:v>347683</c:v>
                </c:pt>
                <c:pt idx="347">
                  <c:v>179735</c:v>
                </c:pt>
                <c:pt idx="348">
                  <c:v>247345</c:v>
                </c:pt>
                <c:pt idx="349">
                  <c:v>274309</c:v>
                </c:pt>
                <c:pt idx="350">
                  <c:v>264137</c:v>
                </c:pt>
                <c:pt idx="351">
                  <c:v>241896</c:v>
                </c:pt>
                <c:pt idx="352">
                  <c:v>248484</c:v>
                </c:pt>
                <c:pt idx="353">
                  <c:v>217998</c:v>
                </c:pt>
                <c:pt idx="354">
                  <c:v>228569</c:v>
                </c:pt>
                <c:pt idx="355">
                  <c:v>213102</c:v>
                </c:pt>
                <c:pt idx="356">
                  <c:v>236952</c:v>
                </c:pt>
                <c:pt idx="357">
                  <c:v>212218</c:v>
                </c:pt>
                <c:pt idx="358">
                  <c:v>187194</c:v>
                </c:pt>
                <c:pt idx="359">
                  <c:v>186694</c:v>
                </c:pt>
                <c:pt idx="360">
                  <c:v>257236</c:v>
                </c:pt>
                <c:pt idx="361">
                  <c:v>266295</c:v>
                </c:pt>
                <c:pt idx="362">
                  <c:v>193856</c:v>
                </c:pt>
                <c:pt idx="363">
                  <c:v>196256</c:v>
                </c:pt>
                <c:pt idx="364">
                  <c:v>217823</c:v>
                </c:pt>
                <c:pt idx="365">
                  <c:v>245474</c:v>
                </c:pt>
                <c:pt idx="366">
                  <c:v>212924.68700000001</c:v>
                </c:pt>
                <c:pt idx="367">
                  <c:v>233131.00599999999</c:v>
                </c:pt>
                <c:pt idx="368">
                  <c:v>210828</c:v>
                </c:pt>
                <c:pt idx="369">
                  <c:v>210634</c:v>
                </c:pt>
                <c:pt idx="370">
                  <c:v>267903</c:v>
                </c:pt>
                <c:pt idx="371">
                  <c:v>243850</c:v>
                </c:pt>
                <c:pt idx="372">
                  <c:v>188609</c:v>
                </c:pt>
                <c:pt idx="373">
                  <c:v>196661</c:v>
                </c:pt>
                <c:pt idx="374">
                  <c:v>199142</c:v>
                </c:pt>
                <c:pt idx="375">
                  <c:v>242130</c:v>
                </c:pt>
                <c:pt idx="376">
                  <c:v>223043</c:v>
                </c:pt>
                <c:pt idx="377">
                  <c:v>183182</c:v>
                </c:pt>
                <c:pt idx="378">
                  <c:v>175150</c:v>
                </c:pt>
                <c:pt idx="379">
                  <c:v>221992</c:v>
                </c:pt>
                <c:pt idx="380">
                  <c:v>261801</c:v>
                </c:pt>
                <c:pt idx="381">
                  <c:v>232198</c:v>
                </c:pt>
                <c:pt idx="382">
                  <c:v>201378</c:v>
                </c:pt>
                <c:pt idx="383">
                  <c:v>192078</c:v>
                </c:pt>
                <c:pt idx="384">
                  <c:v>216729</c:v>
                </c:pt>
                <c:pt idx="385">
                  <c:v>227600</c:v>
                </c:pt>
                <c:pt idx="386">
                  <c:v>202524</c:v>
                </c:pt>
                <c:pt idx="387">
                  <c:v>220354</c:v>
                </c:pt>
                <c:pt idx="388">
                  <c:v>215243</c:v>
                </c:pt>
                <c:pt idx="389">
                  <c:v>204161</c:v>
                </c:pt>
                <c:pt idx="390">
                  <c:v>305432</c:v>
                </c:pt>
                <c:pt idx="391">
                  <c:v>209447</c:v>
                </c:pt>
                <c:pt idx="392">
                  <c:v>217832</c:v>
                </c:pt>
                <c:pt idx="393">
                  <c:v>240201</c:v>
                </c:pt>
                <c:pt idx="394">
                  <c:v>207504</c:v>
                </c:pt>
                <c:pt idx="395">
                  <c:v>193030</c:v>
                </c:pt>
                <c:pt idx="396">
                  <c:v>183352</c:v>
                </c:pt>
                <c:pt idx="397">
                  <c:v>209140.52299999999</c:v>
                </c:pt>
                <c:pt idx="398">
                  <c:v>224155</c:v>
                </c:pt>
                <c:pt idx="399">
                  <c:v>250944</c:v>
                </c:pt>
                <c:pt idx="400">
                  <c:v>196479.98499999999</c:v>
                </c:pt>
                <c:pt idx="401">
                  <c:v>208034</c:v>
                </c:pt>
                <c:pt idx="402">
                  <c:v>173484</c:v>
                </c:pt>
                <c:pt idx="403">
                  <c:v>185830</c:v>
                </c:pt>
                <c:pt idx="404">
                  <c:v>197027</c:v>
                </c:pt>
                <c:pt idx="405">
                  <c:v>254351</c:v>
                </c:pt>
                <c:pt idx="406">
                  <c:v>208595</c:v>
                </c:pt>
                <c:pt idx="407">
                  <c:v>221537</c:v>
                </c:pt>
                <c:pt idx="408">
                  <c:v>260507</c:v>
                </c:pt>
                <c:pt idx="409">
                  <c:v>255134</c:v>
                </c:pt>
                <c:pt idx="410">
                  <c:v>242354</c:v>
                </c:pt>
                <c:pt idx="411">
                  <c:v>260081</c:v>
                </c:pt>
                <c:pt idx="412">
                  <c:v>209965</c:v>
                </c:pt>
                <c:pt idx="413">
                  <c:v>196294</c:v>
                </c:pt>
                <c:pt idx="414">
                  <c:v>208876</c:v>
                </c:pt>
                <c:pt idx="415">
                  <c:v>176094</c:v>
                </c:pt>
                <c:pt idx="416">
                  <c:v>202148</c:v>
                </c:pt>
                <c:pt idx="417">
                  <c:v>213482</c:v>
                </c:pt>
                <c:pt idx="418">
                  <c:v>205508</c:v>
                </c:pt>
                <c:pt idx="419">
                  <c:v>200635</c:v>
                </c:pt>
                <c:pt idx="420">
                  <c:v>244688</c:v>
                </c:pt>
                <c:pt idx="421">
                  <c:v>203947</c:v>
                </c:pt>
                <c:pt idx="422">
                  <c:v>190715</c:v>
                </c:pt>
                <c:pt idx="423">
                  <c:v>188966</c:v>
                </c:pt>
                <c:pt idx="424">
                  <c:v>188010</c:v>
                </c:pt>
                <c:pt idx="425">
                  <c:v>252109</c:v>
                </c:pt>
                <c:pt idx="426">
                  <c:v>190900</c:v>
                </c:pt>
                <c:pt idx="427">
                  <c:v>181491</c:v>
                </c:pt>
                <c:pt idx="428">
                  <c:v>214962</c:v>
                </c:pt>
                <c:pt idx="429">
                  <c:v>268472</c:v>
                </c:pt>
                <c:pt idx="430">
                  <c:v>193895</c:v>
                </c:pt>
                <c:pt idx="431">
                  <c:v>207783</c:v>
                </c:pt>
                <c:pt idx="432">
                  <c:v>215405</c:v>
                </c:pt>
                <c:pt idx="433">
                  <c:v>264725</c:v>
                </c:pt>
                <c:pt idx="434">
                  <c:v>272121</c:v>
                </c:pt>
                <c:pt idx="435">
                  <c:v>304314</c:v>
                </c:pt>
                <c:pt idx="436">
                  <c:v>224169</c:v>
                </c:pt>
                <c:pt idx="437">
                  <c:v>249661</c:v>
                </c:pt>
                <c:pt idx="438">
                  <c:v>215370</c:v>
                </c:pt>
                <c:pt idx="439">
                  <c:v>239907</c:v>
                </c:pt>
                <c:pt idx="440">
                  <c:v>216909</c:v>
                </c:pt>
                <c:pt idx="441">
                  <c:v>227629</c:v>
                </c:pt>
                <c:pt idx="442">
                  <c:v>205615</c:v>
                </c:pt>
                <c:pt idx="443">
                  <c:v>232261</c:v>
                </c:pt>
                <c:pt idx="444">
                  <c:v>309344</c:v>
                </c:pt>
                <c:pt idx="445">
                  <c:v>286423</c:v>
                </c:pt>
                <c:pt idx="446">
                  <c:v>227889</c:v>
                </c:pt>
                <c:pt idx="447">
                  <c:v>224909</c:v>
                </c:pt>
                <c:pt idx="448">
                  <c:v>223609</c:v>
                </c:pt>
                <c:pt idx="449">
                  <c:v>236964</c:v>
                </c:pt>
                <c:pt idx="450">
                  <c:v>208660</c:v>
                </c:pt>
                <c:pt idx="451">
                  <c:v>231511</c:v>
                </c:pt>
                <c:pt idx="452">
                  <c:v>266159</c:v>
                </c:pt>
                <c:pt idx="453">
                  <c:v>301752</c:v>
                </c:pt>
                <c:pt idx="454">
                  <c:v>253742</c:v>
                </c:pt>
                <c:pt idx="455">
                  <c:v>260013</c:v>
                </c:pt>
                <c:pt idx="456">
                  <c:v>239700</c:v>
                </c:pt>
                <c:pt idx="457">
                  <c:v>255098</c:v>
                </c:pt>
                <c:pt idx="458">
                  <c:v>214955</c:v>
                </c:pt>
                <c:pt idx="459">
                  <c:v>237426</c:v>
                </c:pt>
                <c:pt idx="460">
                  <c:v>201406</c:v>
                </c:pt>
                <c:pt idx="461">
                  <c:v>248782</c:v>
                </c:pt>
                <c:pt idx="462">
                  <c:v>208052</c:v>
                </c:pt>
                <c:pt idx="463">
                  <c:v>223406</c:v>
                </c:pt>
                <c:pt idx="464">
                  <c:v>226064</c:v>
                </c:pt>
                <c:pt idx="465">
                  <c:v>231737</c:v>
                </c:pt>
                <c:pt idx="466">
                  <c:v>208577</c:v>
                </c:pt>
                <c:pt idx="467">
                  <c:v>196145</c:v>
                </c:pt>
                <c:pt idx="468">
                  <c:v>288953</c:v>
                </c:pt>
                <c:pt idx="469">
                  <c:v>247891</c:v>
                </c:pt>
                <c:pt idx="470">
                  <c:v>260047</c:v>
                </c:pt>
                <c:pt idx="471">
                  <c:v>260590</c:v>
                </c:pt>
                <c:pt idx="472">
                  <c:v>242740</c:v>
                </c:pt>
                <c:pt idx="473">
                  <c:v>205268</c:v>
                </c:pt>
                <c:pt idx="474">
                  <c:v>275406</c:v>
                </c:pt>
                <c:pt idx="475">
                  <c:v>174588</c:v>
                </c:pt>
                <c:pt idx="476">
                  <c:v>188124</c:v>
                </c:pt>
                <c:pt idx="477">
                  <c:v>177493</c:v>
                </c:pt>
                <c:pt idx="478">
                  <c:v>194652</c:v>
                </c:pt>
                <c:pt idx="479">
                  <c:v>171379</c:v>
                </c:pt>
                <c:pt idx="480">
                  <c:v>220210</c:v>
                </c:pt>
                <c:pt idx="481">
                  <c:v>222179</c:v>
                </c:pt>
                <c:pt idx="482">
                  <c:v>178488</c:v>
                </c:pt>
                <c:pt idx="483">
                  <c:v>189795</c:v>
                </c:pt>
                <c:pt idx="484">
                  <c:v>147187</c:v>
                </c:pt>
                <c:pt idx="485">
                  <c:v>211665</c:v>
                </c:pt>
                <c:pt idx="486">
                  <c:v>165304</c:v>
                </c:pt>
                <c:pt idx="487">
                  <c:v>225603</c:v>
                </c:pt>
                <c:pt idx="488">
                  <c:v>201464.52600000001</c:v>
                </c:pt>
                <c:pt idx="489">
                  <c:v>143254</c:v>
                </c:pt>
                <c:pt idx="490">
                  <c:v>201068</c:v>
                </c:pt>
                <c:pt idx="491">
                  <c:v>161909</c:v>
                </c:pt>
                <c:pt idx="492">
                  <c:v>142354</c:v>
                </c:pt>
                <c:pt idx="493">
                  <c:v>111318</c:v>
                </c:pt>
                <c:pt idx="494">
                  <c:v>116295</c:v>
                </c:pt>
                <c:pt idx="495">
                  <c:v>109069</c:v>
                </c:pt>
                <c:pt idx="496">
                  <c:v>101581</c:v>
                </c:pt>
                <c:pt idx="497">
                  <c:v>144501</c:v>
                </c:pt>
                <c:pt idx="498">
                  <c:v>48350</c:v>
                </c:pt>
                <c:pt idx="499">
                  <c:v>52067</c:v>
                </c:pt>
                <c:pt idx="500">
                  <c:v>47142</c:v>
                </c:pt>
                <c:pt idx="501">
                  <c:v>57570</c:v>
                </c:pt>
                <c:pt idx="502">
                  <c:v>64470</c:v>
                </c:pt>
                <c:pt idx="503">
                  <c:v>45928</c:v>
                </c:pt>
                <c:pt idx="504">
                  <c:v>38712</c:v>
                </c:pt>
                <c:pt idx="505">
                  <c:v>15656</c:v>
                </c:pt>
                <c:pt idx="506">
                  <c:v>10219</c:v>
                </c:pt>
                <c:pt idx="507">
                  <c:v>9538</c:v>
                </c:pt>
                <c:pt idx="508">
                  <c:v>6835</c:v>
                </c:pt>
                <c:pt idx="509">
                  <c:v>4976</c:v>
                </c:pt>
                <c:pt idx="510">
                  <c:v>5560</c:v>
                </c:pt>
                <c:pt idx="511">
                  <c:v>5034</c:v>
                </c:pt>
                <c:pt idx="512">
                  <c:v>2278</c:v>
                </c:pt>
                <c:pt idx="513">
                  <c:v>14181</c:v>
                </c:pt>
                <c:pt idx="514">
                  <c:v>31141</c:v>
                </c:pt>
                <c:pt idx="515">
                  <c:v>36901</c:v>
                </c:pt>
                <c:pt idx="516">
                  <c:v>46990</c:v>
                </c:pt>
                <c:pt idx="517">
                  <c:v>63566</c:v>
                </c:pt>
                <c:pt idx="518">
                  <c:v>92655</c:v>
                </c:pt>
                <c:pt idx="519">
                  <c:v>98439</c:v>
                </c:pt>
                <c:pt idx="520">
                  <c:v>130966</c:v>
                </c:pt>
                <c:pt idx="521">
                  <c:v>127661</c:v>
                </c:pt>
                <c:pt idx="522">
                  <c:v>150041</c:v>
                </c:pt>
                <c:pt idx="523">
                  <c:v>156129</c:v>
                </c:pt>
                <c:pt idx="524">
                  <c:v>161485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3-43D9-B9D8-54A878A8B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163215"/>
        <c:axId val="140156559"/>
      </c:lineChart>
      <c:dateAx>
        <c:axId val="140163215"/>
        <c:scaling>
          <c:orientation val="minMax"/>
        </c:scaling>
        <c:delete val="0"/>
        <c:axPos val="b"/>
        <c:numFmt formatCode="mm\-dd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156559"/>
        <c:crosses val="autoZero"/>
        <c:auto val="1"/>
        <c:lblOffset val="100"/>
        <c:baseTimeUnit val="days"/>
      </c:dateAx>
      <c:valAx>
        <c:axId val="140156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0163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264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86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148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10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704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24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01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714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546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662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449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971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1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834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535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12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2266C0-F1FE-419D-99CD-86FED946F406}"/>
              </a:ext>
            </a:extLst>
          </p:cNvPr>
          <p:cNvSpPr txBox="1">
            <a:spLocks/>
          </p:cNvSpPr>
          <p:nvPr userDrawn="1"/>
        </p:nvSpPr>
        <p:spPr>
          <a:xfrm>
            <a:off x="11436351" y="6238639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E765FFF-145D-4B64-A313-DEEFA1BCD19E}" type="slidenum">
              <a:rPr lang="zh-CN" altLang="en-US" sz="1100" smtClean="0"/>
              <a:t>‹#›</a:t>
            </a:fld>
            <a:endParaRPr lang="zh-CN" altLang="en-US" sz="11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04C616-CFF2-4604-AF33-C87E8F469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81756E63-3139-421E-B80A-9E396F5B78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75503" y="6357938"/>
            <a:ext cx="10760848" cy="117003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E478A3-EABF-47A1-94AC-64FD85636CEA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3599ABC-10B8-4F34-A947-71C9BB68D023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11">
            <a:extLst>
              <a:ext uri="{FF2B5EF4-FFF2-40B4-BE49-F238E27FC236}">
                <a16:creationId xmlns:a16="http://schemas.microsoft.com/office/drawing/2014/main" id="{0A58DFD5-99D7-4C59-873B-DC93F259FE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2226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4625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2022/3/28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92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7318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000" dirty="0" err="1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HBISCOMPANYLIMITED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-33252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38045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2" y="1748790"/>
            <a:ext cx="11522075" cy="1027113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96113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全球制造业先行指标小幅回升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020049"/>
              </p:ext>
            </p:extLst>
          </p:nvPr>
        </p:nvGraphicFramePr>
        <p:xfrm>
          <a:off x="265113" y="765174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304205"/>
              </p:ext>
            </p:extLst>
          </p:nvPr>
        </p:nvGraphicFramePr>
        <p:xfrm>
          <a:off x="655178" y="3611497"/>
          <a:ext cx="11055288" cy="1797990"/>
        </p:xfrm>
        <a:graphic>
          <a:graphicData uri="http://schemas.openxmlformats.org/drawingml/2006/table">
            <a:tbl>
              <a:tblPr/>
              <a:tblGrid>
                <a:gridCol w="1842548">
                  <a:extLst>
                    <a:ext uri="{9D8B030D-6E8A-4147-A177-3AD203B41FA5}">
                      <a16:colId xmlns:a16="http://schemas.microsoft.com/office/drawing/2014/main" val="1566432059"/>
                    </a:ext>
                  </a:extLst>
                </a:gridCol>
                <a:gridCol w="1842548">
                  <a:extLst>
                    <a:ext uri="{9D8B030D-6E8A-4147-A177-3AD203B41FA5}">
                      <a16:colId xmlns:a16="http://schemas.microsoft.com/office/drawing/2014/main" val="1364698704"/>
                    </a:ext>
                  </a:extLst>
                </a:gridCol>
                <a:gridCol w="1842548">
                  <a:extLst>
                    <a:ext uri="{9D8B030D-6E8A-4147-A177-3AD203B41FA5}">
                      <a16:colId xmlns:a16="http://schemas.microsoft.com/office/drawing/2014/main" val="2512351846"/>
                    </a:ext>
                  </a:extLst>
                </a:gridCol>
                <a:gridCol w="1842548">
                  <a:extLst>
                    <a:ext uri="{9D8B030D-6E8A-4147-A177-3AD203B41FA5}">
                      <a16:colId xmlns:a16="http://schemas.microsoft.com/office/drawing/2014/main" val="1721926476"/>
                    </a:ext>
                  </a:extLst>
                </a:gridCol>
                <a:gridCol w="1842548">
                  <a:extLst>
                    <a:ext uri="{9D8B030D-6E8A-4147-A177-3AD203B41FA5}">
                      <a16:colId xmlns:a16="http://schemas.microsoft.com/office/drawing/2014/main" val="3536646862"/>
                    </a:ext>
                  </a:extLst>
                </a:gridCol>
                <a:gridCol w="1842548">
                  <a:extLst>
                    <a:ext uri="{9D8B030D-6E8A-4147-A177-3AD203B41FA5}">
                      <a16:colId xmlns:a16="http://schemas.microsoft.com/office/drawing/2014/main" val="1184516332"/>
                    </a:ext>
                  </a:extLst>
                </a:gridCol>
              </a:tblGrid>
              <a:tr h="2996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新订单指数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就业指数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购进价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074784"/>
                  </a:ext>
                </a:extLst>
              </a:tr>
              <a:tr h="2996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690489"/>
                  </a:ext>
                </a:extLst>
              </a:tr>
              <a:tr h="2996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645715"/>
                  </a:ext>
                </a:extLst>
              </a:tr>
              <a:tr h="2996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361864"/>
                  </a:ext>
                </a:extLst>
              </a:tr>
              <a:tr h="2996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6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122238"/>
                  </a:ext>
                </a:extLst>
              </a:tr>
              <a:tr h="2996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316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2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686429"/>
              </p:ext>
            </p:extLst>
          </p:nvPr>
        </p:nvGraphicFramePr>
        <p:xfrm>
          <a:off x="266700" y="765176"/>
          <a:ext cx="115903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755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基本金属价格上行为主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985714"/>
              </p:ext>
            </p:extLst>
          </p:nvPr>
        </p:nvGraphicFramePr>
        <p:xfrm>
          <a:off x="833966" y="3327400"/>
          <a:ext cx="6709836" cy="2015070"/>
        </p:xfrm>
        <a:graphic>
          <a:graphicData uri="http://schemas.openxmlformats.org/drawingml/2006/table">
            <a:tbl>
              <a:tblPr/>
              <a:tblGrid>
                <a:gridCol w="1118306">
                  <a:extLst>
                    <a:ext uri="{9D8B030D-6E8A-4147-A177-3AD203B41FA5}">
                      <a16:colId xmlns:a16="http://schemas.microsoft.com/office/drawing/2014/main" val="1424188932"/>
                    </a:ext>
                  </a:extLst>
                </a:gridCol>
                <a:gridCol w="1118306">
                  <a:extLst>
                    <a:ext uri="{9D8B030D-6E8A-4147-A177-3AD203B41FA5}">
                      <a16:colId xmlns:a16="http://schemas.microsoft.com/office/drawing/2014/main" val="2151661511"/>
                    </a:ext>
                  </a:extLst>
                </a:gridCol>
                <a:gridCol w="1118306">
                  <a:extLst>
                    <a:ext uri="{9D8B030D-6E8A-4147-A177-3AD203B41FA5}">
                      <a16:colId xmlns:a16="http://schemas.microsoft.com/office/drawing/2014/main" val="1839278786"/>
                    </a:ext>
                  </a:extLst>
                </a:gridCol>
                <a:gridCol w="1118306">
                  <a:extLst>
                    <a:ext uri="{9D8B030D-6E8A-4147-A177-3AD203B41FA5}">
                      <a16:colId xmlns:a16="http://schemas.microsoft.com/office/drawing/2014/main" val="3494359242"/>
                    </a:ext>
                  </a:extLst>
                </a:gridCol>
                <a:gridCol w="1118306">
                  <a:extLst>
                    <a:ext uri="{9D8B030D-6E8A-4147-A177-3AD203B41FA5}">
                      <a16:colId xmlns:a16="http://schemas.microsoft.com/office/drawing/2014/main" val="3339099908"/>
                    </a:ext>
                  </a:extLst>
                </a:gridCol>
                <a:gridCol w="1118306">
                  <a:extLst>
                    <a:ext uri="{9D8B030D-6E8A-4147-A177-3AD203B41FA5}">
                      <a16:colId xmlns:a16="http://schemas.microsoft.com/office/drawing/2014/main" val="1307387122"/>
                    </a:ext>
                  </a:extLst>
                </a:gridCol>
              </a:tblGrid>
              <a:tr h="3358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锌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锡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镍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28410"/>
                  </a:ext>
                </a:extLst>
              </a:tr>
              <a:tr h="3358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2021-3-22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9098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2254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2861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27250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16473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212919"/>
                  </a:ext>
                </a:extLst>
              </a:tr>
              <a:tr h="3358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2022-2-28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9974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3705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45550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24750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88719"/>
                  </a:ext>
                </a:extLst>
              </a:tr>
              <a:tr h="3358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2022-3-23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10311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3560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4018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42000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32380 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499952"/>
                  </a:ext>
                </a:extLst>
              </a:tr>
              <a:tr h="3358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3.4%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8.4%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-7.8%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30.8%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1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826712"/>
                  </a:ext>
                </a:extLst>
              </a:tr>
              <a:tr h="3358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13.3%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57.9%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40.5%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54.1%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96.6%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534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3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14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工业品价格上行为主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687887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662333"/>
              </p:ext>
            </p:extLst>
          </p:nvPr>
        </p:nvGraphicFramePr>
        <p:xfrm>
          <a:off x="679448" y="4040453"/>
          <a:ext cx="8735485" cy="1767678"/>
        </p:xfrm>
        <a:graphic>
          <a:graphicData uri="http://schemas.openxmlformats.org/drawingml/2006/table">
            <a:tbl>
              <a:tblPr/>
              <a:tblGrid>
                <a:gridCol w="905773">
                  <a:extLst>
                    <a:ext uri="{9D8B030D-6E8A-4147-A177-3AD203B41FA5}">
                      <a16:colId xmlns:a16="http://schemas.microsoft.com/office/drawing/2014/main" val="3498400943"/>
                    </a:ext>
                  </a:extLst>
                </a:gridCol>
                <a:gridCol w="1323822">
                  <a:extLst>
                    <a:ext uri="{9D8B030D-6E8A-4147-A177-3AD203B41FA5}">
                      <a16:colId xmlns:a16="http://schemas.microsoft.com/office/drawing/2014/main" val="3689427925"/>
                    </a:ext>
                  </a:extLst>
                </a:gridCol>
                <a:gridCol w="1188827">
                  <a:extLst>
                    <a:ext uri="{9D8B030D-6E8A-4147-A177-3AD203B41FA5}">
                      <a16:colId xmlns:a16="http://schemas.microsoft.com/office/drawing/2014/main" val="3628831965"/>
                    </a:ext>
                  </a:extLst>
                </a:gridCol>
                <a:gridCol w="1811546">
                  <a:extLst>
                    <a:ext uri="{9D8B030D-6E8A-4147-A177-3AD203B41FA5}">
                      <a16:colId xmlns:a16="http://schemas.microsoft.com/office/drawing/2014/main" val="3212153766"/>
                    </a:ext>
                  </a:extLst>
                </a:gridCol>
                <a:gridCol w="1606877">
                  <a:extLst>
                    <a:ext uri="{9D8B030D-6E8A-4147-A177-3AD203B41FA5}">
                      <a16:colId xmlns:a16="http://schemas.microsoft.com/office/drawing/2014/main" val="3274956522"/>
                    </a:ext>
                  </a:extLst>
                </a:gridCol>
                <a:gridCol w="1898640">
                  <a:extLst>
                    <a:ext uri="{9D8B030D-6E8A-4147-A177-3AD203B41FA5}">
                      <a16:colId xmlns:a16="http://schemas.microsoft.com/office/drawing/2014/main" val="2624197095"/>
                    </a:ext>
                  </a:extLst>
                </a:gridCol>
              </a:tblGrid>
              <a:tr h="294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TOCOM</a:t>
                      </a:r>
                      <a:r>
                        <a:rPr 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橡胶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ICE Eu：WTI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SGX：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铁矿：</a:t>
                      </a:r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62%</a:t>
                      </a:r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焦煤（右）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CZCE：</a:t>
                      </a:r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动力煤（右）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637546"/>
                  </a:ext>
                </a:extLst>
              </a:tr>
              <a:tr h="2946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2021-3-22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1582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835996"/>
                  </a:ext>
                </a:extLst>
              </a:tr>
              <a:tr h="2946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2022-2-28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325355"/>
                  </a:ext>
                </a:extLst>
              </a:tr>
              <a:tr h="2946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2022-3-22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2989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30357"/>
                  </a:ext>
                </a:extLst>
              </a:tr>
              <a:tr h="294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293667"/>
                  </a:ext>
                </a:extLst>
              </a:tr>
              <a:tr h="294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0C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889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08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89698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投资表现亮眼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7125434"/>
              </p:ext>
            </p:extLst>
          </p:nvPr>
        </p:nvGraphicFramePr>
        <p:xfrm>
          <a:off x="266700" y="765175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89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759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地产投资增速继续下行，基建投资增速亮眼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435303"/>
              </p:ext>
            </p:extLst>
          </p:nvPr>
        </p:nvGraphicFramePr>
        <p:xfrm>
          <a:off x="266700" y="765175"/>
          <a:ext cx="115903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832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61146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房地产新开工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面积增速进一步下滑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936682"/>
              </p:ext>
            </p:extLst>
          </p:nvPr>
        </p:nvGraphicFramePr>
        <p:xfrm>
          <a:off x="266700" y="765175"/>
          <a:ext cx="582930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2836273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131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9706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房地产投资增长受资金制约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505255"/>
              </p:ext>
            </p:extLst>
          </p:nvPr>
        </p:nvGraphicFramePr>
        <p:xfrm>
          <a:off x="266700" y="765176"/>
          <a:ext cx="11590338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089327"/>
              </p:ext>
            </p:extLst>
          </p:nvPr>
        </p:nvGraphicFramePr>
        <p:xfrm>
          <a:off x="683664" y="1714760"/>
          <a:ext cx="10920960" cy="1257300"/>
        </p:xfrm>
        <a:graphic>
          <a:graphicData uri="http://schemas.openxmlformats.org/drawingml/2006/table">
            <a:tbl>
              <a:tblPr/>
              <a:tblGrid>
                <a:gridCol w="1017148">
                  <a:extLst>
                    <a:ext uri="{9D8B030D-6E8A-4147-A177-3AD203B41FA5}">
                      <a16:colId xmlns:a16="http://schemas.microsoft.com/office/drawing/2014/main" val="3035305794"/>
                    </a:ext>
                  </a:extLst>
                </a:gridCol>
                <a:gridCol w="1539106">
                  <a:extLst>
                    <a:ext uri="{9D8B030D-6E8A-4147-A177-3AD203B41FA5}">
                      <a16:colId xmlns:a16="http://schemas.microsoft.com/office/drawing/2014/main" val="1578031448"/>
                    </a:ext>
                  </a:extLst>
                </a:gridCol>
                <a:gridCol w="1539106">
                  <a:extLst>
                    <a:ext uri="{9D8B030D-6E8A-4147-A177-3AD203B41FA5}">
                      <a16:colId xmlns:a16="http://schemas.microsoft.com/office/drawing/2014/main" val="2594214591"/>
                    </a:ext>
                  </a:extLst>
                </a:gridCol>
                <a:gridCol w="2275200">
                  <a:extLst>
                    <a:ext uri="{9D8B030D-6E8A-4147-A177-3AD203B41FA5}">
                      <a16:colId xmlns:a16="http://schemas.microsoft.com/office/drawing/2014/main" val="2748550832"/>
                    </a:ext>
                  </a:extLst>
                </a:gridCol>
                <a:gridCol w="2275200">
                  <a:extLst>
                    <a:ext uri="{9D8B030D-6E8A-4147-A177-3AD203B41FA5}">
                      <a16:colId xmlns:a16="http://schemas.microsoft.com/office/drawing/2014/main" val="198060803"/>
                    </a:ext>
                  </a:extLst>
                </a:gridCol>
                <a:gridCol w="2275200">
                  <a:extLst>
                    <a:ext uri="{9D8B030D-6E8A-4147-A177-3AD203B41FA5}">
                      <a16:colId xmlns:a16="http://schemas.microsoft.com/office/drawing/2014/main" val="2076314153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资金来源合计累计同比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实际到位资金累计同比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实际到位资金累计同比：国内贷款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实际到位资金累计同比：利用外资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实际到位资金累计同比：自筹资金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41906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50615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88922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</a:t>
                      </a:r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95472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-21.9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4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60484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0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-68.9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-35.5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C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F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7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117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9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278179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消费增速继续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回落，失业率回升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338489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819933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29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176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进出口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增速进一步下滑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444222"/>
              </p:ext>
            </p:extLst>
          </p:nvPr>
        </p:nvGraphicFramePr>
        <p:xfrm>
          <a:off x="265112" y="765175"/>
          <a:ext cx="11591925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2055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90244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资金面偏宽松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912310"/>
              </p:ext>
            </p:extLst>
          </p:nvPr>
        </p:nvGraphicFramePr>
        <p:xfrm>
          <a:off x="266700" y="765175"/>
          <a:ext cx="582930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626678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13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23393"/>
              </p:ext>
            </p:extLst>
          </p:nvPr>
        </p:nvGraphicFramePr>
        <p:xfrm>
          <a:off x="266700" y="765175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542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钢材价格震荡上行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44892"/>
              </p:ext>
            </p:extLst>
          </p:nvPr>
        </p:nvGraphicFramePr>
        <p:xfrm>
          <a:off x="838197" y="3699668"/>
          <a:ext cx="10766427" cy="1710534"/>
        </p:xfrm>
        <a:graphic>
          <a:graphicData uri="http://schemas.openxmlformats.org/drawingml/2006/table">
            <a:tbl>
              <a:tblPr/>
              <a:tblGrid>
                <a:gridCol w="1538061">
                  <a:extLst>
                    <a:ext uri="{9D8B030D-6E8A-4147-A177-3AD203B41FA5}">
                      <a16:colId xmlns:a16="http://schemas.microsoft.com/office/drawing/2014/main" val="2334220857"/>
                    </a:ext>
                  </a:extLst>
                </a:gridCol>
                <a:gridCol w="1538061">
                  <a:extLst>
                    <a:ext uri="{9D8B030D-6E8A-4147-A177-3AD203B41FA5}">
                      <a16:colId xmlns:a16="http://schemas.microsoft.com/office/drawing/2014/main" val="3268872974"/>
                    </a:ext>
                  </a:extLst>
                </a:gridCol>
                <a:gridCol w="1538061">
                  <a:extLst>
                    <a:ext uri="{9D8B030D-6E8A-4147-A177-3AD203B41FA5}">
                      <a16:colId xmlns:a16="http://schemas.microsoft.com/office/drawing/2014/main" val="3471876944"/>
                    </a:ext>
                  </a:extLst>
                </a:gridCol>
                <a:gridCol w="1538061">
                  <a:extLst>
                    <a:ext uri="{9D8B030D-6E8A-4147-A177-3AD203B41FA5}">
                      <a16:colId xmlns:a16="http://schemas.microsoft.com/office/drawing/2014/main" val="3799284155"/>
                    </a:ext>
                  </a:extLst>
                </a:gridCol>
                <a:gridCol w="1538061">
                  <a:extLst>
                    <a:ext uri="{9D8B030D-6E8A-4147-A177-3AD203B41FA5}">
                      <a16:colId xmlns:a16="http://schemas.microsoft.com/office/drawing/2014/main" val="1209584974"/>
                    </a:ext>
                  </a:extLst>
                </a:gridCol>
                <a:gridCol w="1538061">
                  <a:extLst>
                    <a:ext uri="{9D8B030D-6E8A-4147-A177-3AD203B41FA5}">
                      <a16:colId xmlns:a16="http://schemas.microsoft.com/office/drawing/2014/main" val="1897942221"/>
                    </a:ext>
                  </a:extLst>
                </a:gridCol>
                <a:gridCol w="1538061">
                  <a:extLst>
                    <a:ext uri="{9D8B030D-6E8A-4147-A177-3AD203B41FA5}">
                      <a16:colId xmlns:a16="http://schemas.microsoft.com/office/drawing/2014/main" val="2849938198"/>
                    </a:ext>
                  </a:extLst>
                </a:gridCol>
              </a:tblGrid>
              <a:tr h="2850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574641"/>
                  </a:ext>
                </a:extLst>
              </a:tr>
              <a:tr h="2850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2021-3-22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267149"/>
                  </a:ext>
                </a:extLst>
              </a:tr>
              <a:tr h="2850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2022-2-28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454644"/>
                  </a:ext>
                </a:extLst>
              </a:tr>
              <a:tr h="28508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2022-3-24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787398"/>
                  </a:ext>
                </a:extLst>
              </a:tr>
              <a:tr h="2850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7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971032"/>
                  </a:ext>
                </a:extLst>
              </a:tr>
              <a:tr h="28508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9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581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92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480892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067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原燃料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价格强势上行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77960"/>
              </p:ext>
            </p:extLst>
          </p:nvPr>
        </p:nvGraphicFramePr>
        <p:xfrm>
          <a:off x="266701" y="765175"/>
          <a:ext cx="5829299" cy="5364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88651"/>
              </p:ext>
            </p:extLst>
          </p:nvPr>
        </p:nvGraphicFramePr>
        <p:xfrm>
          <a:off x="6620933" y="4258731"/>
          <a:ext cx="4983692" cy="1236138"/>
        </p:xfrm>
        <a:graphic>
          <a:graphicData uri="http://schemas.openxmlformats.org/drawingml/2006/table">
            <a:tbl>
              <a:tblPr/>
              <a:tblGrid>
                <a:gridCol w="878736">
                  <a:extLst>
                    <a:ext uri="{9D8B030D-6E8A-4147-A177-3AD203B41FA5}">
                      <a16:colId xmlns:a16="http://schemas.microsoft.com/office/drawing/2014/main" val="680896580"/>
                    </a:ext>
                  </a:extLst>
                </a:gridCol>
                <a:gridCol w="564903">
                  <a:extLst>
                    <a:ext uri="{9D8B030D-6E8A-4147-A177-3AD203B41FA5}">
                      <a16:colId xmlns:a16="http://schemas.microsoft.com/office/drawing/2014/main" val="2111645833"/>
                    </a:ext>
                  </a:extLst>
                </a:gridCol>
                <a:gridCol w="640222">
                  <a:extLst>
                    <a:ext uri="{9D8B030D-6E8A-4147-A177-3AD203B41FA5}">
                      <a16:colId xmlns:a16="http://schemas.microsoft.com/office/drawing/2014/main" val="3770164664"/>
                    </a:ext>
                  </a:extLst>
                </a:gridCol>
                <a:gridCol w="564903">
                  <a:extLst>
                    <a:ext uri="{9D8B030D-6E8A-4147-A177-3AD203B41FA5}">
                      <a16:colId xmlns:a16="http://schemas.microsoft.com/office/drawing/2014/main" val="1126271939"/>
                    </a:ext>
                  </a:extLst>
                </a:gridCol>
                <a:gridCol w="979164">
                  <a:extLst>
                    <a:ext uri="{9D8B030D-6E8A-4147-A177-3AD203B41FA5}">
                      <a16:colId xmlns:a16="http://schemas.microsoft.com/office/drawing/2014/main" val="4159326558"/>
                    </a:ext>
                  </a:extLst>
                </a:gridCol>
                <a:gridCol w="677882">
                  <a:extLst>
                    <a:ext uri="{9D8B030D-6E8A-4147-A177-3AD203B41FA5}">
                      <a16:colId xmlns:a16="http://schemas.microsoft.com/office/drawing/2014/main" val="4117728441"/>
                    </a:ext>
                  </a:extLst>
                </a:gridCol>
                <a:gridCol w="677882">
                  <a:extLst>
                    <a:ext uri="{9D8B030D-6E8A-4147-A177-3AD203B41FA5}">
                      <a16:colId xmlns:a16="http://schemas.microsoft.com/office/drawing/2014/main" val="286640106"/>
                    </a:ext>
                  </a:extLst>
                </a:gridCol>
              </a:tblGrid>
              <a:tr h="20602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废钢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主焦煤：吕梁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硅铁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52745"/>
                  </a:ext>
                </a:extLst>
              </a:tr>
              <a:tr h="2060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2021-03-22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3257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7169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789403"/>
                  </a:ext>
                </a:extLst>
              </a:tr>
              <a:tr h="2060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2022-02-28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2994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3651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8068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8641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780175"/>
                  </a:ext>
                </a:extLst>
              </a:tr>
              <a:tr h="2060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2022-03-24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3585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9125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061990"/>
                  </a:ext>
                </a:extLst>
              </a:tr>
              <a:tr h="20602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196357"/>
                  </a:ext>
                </a:extLst>
              </a:tr>
              <a:tr h="20602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4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012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89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5875570"/>
              </p:ext>
            </p:extLst>
          </p:nvPr>
        </p:nvGraphicFramePr>
        <p:xfrm>
          <a:off x="266699" y="765175"/>
          <a:ext cx="11590339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0670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钢材利润进一步收缩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324945"/>
              </p:ext>
            </p:extLst>
          </p:nvPr>
        </p:nvGraphicFramePr>
        <p:xfrm>
          <a:off x="749298" y="1644385"/>
          <a:ext cx="6684435" cy="1691850"/>
        </p:xfrm>
        <a:graphic>
          <a:graphicData uri="http://schemas.openxmlformats.org/drawingml/2006/table">
            <a:tbl>
              <a:tblPr/>
              <a:tblGrid>
                <a:gridCol w="1336887">
                  <a:extLst>
                    <a:ext uri="{9D8B030D-6E8A-4147-A177-3AD203B41FA5}">
                      <a16:colId xmlns:a16="http://schemas.microsoft.com/office/drawing/2014/main" val="2297811877"/>
                    </a:ext>
                  </a:extLst>
                </a:gridCol>
                <a:gridCol w="1336887">
                  <a:extLst>
                    <a:ext uri="{9D8B030D-6E8A-4147-A177-3AD203B41FA5}">
                      <a16:colId xmlns:a16="http://schemas.microsoft.com/office/drawing/2014/main" val="3469308649"/>
                    </a:ext>
                  </a:extLst>
                </a:gridCol>
                <a:gridCol w="1336887">
                  <a:extLst>
                    <a:ext uri="{9D8B030D-6E8A-4147-A177-3AD203B41FA5}">
                      <a16:colId xmlns:a16="http://schemas.microsoft.com/office/drawing/2014/main" val="1609869309"/>
                    </a:ext>
                  </a:extLst>
                </a:gridCol>
                <a:gridCol w="1336887">
                  <a:extLst>
                    <a:ext uri="{9D8B030D-6E8A-4147-A177-3AD203B41FA5}">
                      <a16:colId xmlns:a16="http://schemas.microsoft.com/office/drawing/2014/main" val="2266150674"/>
                    </a:ext>
                  </a:extLst>
                </a:gridCol>
                <a:gridCol w="1336887">
                  <a:extLst>
                    <a:ext uri="{9D8B030D-6E8A-4147-A177-3AD203B41FA5}">
                      <a16:colId xmlns:a16="http://schemas.microsoft.com/office/drawing/2014/main" val="172263121"/>
                    </a:ext>
                  </a:extLst>
                </a:gridCol>
              </a:tblGrid>
              <a:tr h="281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冷轧板卷毛利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热轧板卷毛利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螺纹钢：高炉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螺纹钢：电炉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98736"/>
                  </a:ext>
                </a:extLst>
              </a:tr>
              <a:tr h="281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2021-03-22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431999"/>
                  </a:ext>
                </a:extLst>
              </a:tr>
              <a:tr h="281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2022-02-28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394673"/>
                  </a:ext>
                </a:extLst>
              </a:tr>
              <a:tr h="2819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2022-03-24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B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D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870529"/>
                  </a:ext>
                </a:extLst>
              </a:tr>
              <a:tr h="281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-53.72%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F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-4.80%</a:t>
                      </a:r>
                      <a:endParaRPr lang="en-US" altLang="zh-CN" sz="14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065517"/>
                  </a:ext>
                </a:extLst>
              </a:tr>
              <a:tr h="281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-71.23%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-46.71%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-45.94%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-268.31%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00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507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5995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生产仍存回升预期</a:t>
            </a:r>
            <a:r>
              <a:rPr lang="zh-CN" altLang="en-US" sz="240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</a:t>
            </a:r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</a:t>
            </a:r>
            <a:r>
              <a:rPr lang="zh-CN" altLang="en-US" sz="240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657517"/>
              </p:ext>
            </p:extLst>
          </p:nvPr>
        </p:nvGraphicFramePr>
        <p:xfrm>
          <a:off x="6096000" y="765175"/>
          <a:ext cx="5761038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566773"/>
              </p:ext>
            </p:extLst>
          </p:nvPr>
        </p:nvGraphicFramePr>
        <p:xfrm>
          <a:off x="265113" y="765175"/>
          <a:ext cx="583088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8369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7751584"/>
              </p:ext>
            </p:extLst>
          </p:nvPr>
        </p:nvGraphicFramePr>
        <p:xfrm>
          <a:off x="266700" y="765174"/>
          <a:ext cx="115903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4834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日之后，需求震荡回落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1150600" y="2794000"/>
            <a:ext cx="706438" cy="226060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5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2463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冠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176" y="1188771"/>
            <a:ext cx="5736862" cy="464736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95" y="1188771"/>
            <a:ext cx="5730805" cy="454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64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1263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库存不高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345489"/>
              </p:ext>
            </p:extLst>
          </p:nvPr>
        </p:nvGraphicFramePr>
        <p:xfrm>
          <a:off x="587375" y="908049"/>
          <a:ext cx="11017249" cy="5221290"/>
        </p:xfrm>
        <a:graphic>
          <a:graphicData uri="http://schemas.openxmlformats.org/drawingml/2006/table">
            <a:tbl>
              <a:tblPr/>
              <a:tblGrid>
                <a:gridCol w="1597006">
                  <a:extLst>
                    <a:ext uri="{9D8B030D-6E8A-4147-A177-3AD203B41FA5}">
                      <a16:colId xmlns:a16="http://schemas.microsoft.com/office/drawing/2014/main" val="3870026345"/>
                    </a:ext>
                  </a:extLst>
                </a:gridCol>
                <a:gridCol w="1487408">
                  <a:extLst>
                    <a:ext uri="{9D8B030D-6E8A-4147-A177-3AD203B41FA5}">
                      <a16:colId xmlns:a16="http://schemas.microsoft.com/office/drawing/2014/main" val="4156129438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83161902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3070611645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3448793897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4282683359"/>
                    </a:ext>
                  </a:extLst>
                </a:gridCol>
                <a:gridCol w="1586567">
                  <a:extLst>
                    <a:ext uri="{9D8B030D-6E8A-4147-A177-3AD203B41FA5}">
                      <a16:colId xmlns:a16="http://schemas.microsoft.com/office/drawing/2014/main" val="2472031236"/>
                    </a:ext>
                  </a:extLst>
                </a:gridCol>
              </a:tblGrid>
              <a:tr h="5221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10112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967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-263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6657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16454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840578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738212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068222"/>
                  </a:ext>
                </a:extLst>
              </a:tr>
              <a:tr h="52212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1723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1708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-362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794954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月中旬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-38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5196"/>
                  </a:ext>
                </a:extLst>
              </a:tr>
              <a:tr h="522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3391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3421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-400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403605"/>
                  </a:ext>
                </a:extLst>
              </a:tr>
              <a:tr h="52212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-33 </a:t>
                      </a:r>
                    </a:p>
                  </a:txBody>
                  <a:tcPr marL="9525" marR="228600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33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019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927256F-1C15-4909-A4C8-3F52965B2BCC}"/>
              </a:ext>
            </a:extLst>
          </p:cNvPr>
          <p:cNvSpPr txBox="1"/>
          <p:nvPr/>
        </p:nvSpPr>
        <p:spPr>
          <a:xfrm>
            <a:off x="587374" y="777453"/>
            <a:ext cx="11120364" cy="4747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：受唐山地区疫情及铁路运力紧张影响，目前炼焦煤市场呈现小幅下调趋势，预计有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50-100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吨降幅，烟煤市场随着北方取暖季结束及用电淡季，也呈现回调态势，但大秦线检修在即，运力紧张，预计震荡运行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焦炭：暂稳运行，关注疫情对供应和需求端的影响。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铁精粉：受防疫政策影响，唐山地区需求偏弱，短期矿价偏弱震荡运行，后期关注防疫政策变化。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锰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系合金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：锰矿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价格经过快速上涨后暂时保持高位盘整，成本端有一定支撑，由于钢厂开工尚未全面恢复，需求偏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弱。</a:t>
            </a:r>
            <a:r>
              <a:rPr lang="zh-CN" altLang="en-US" sz="1600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硅系：三月中上旬由于出口需求旺盛，带动价格有一波上涨，近期国内需求偏弱，硅铁价格随之调整。三大合金价格相比中旬有所回落，比三月初招标价格预计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上涨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200-500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吨。</a:t>
            </a:r>
            <a:endParaRPr lang="en-US" altLang="zh-CN" sz="1600" dirty="0" smtClean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 algn="just">
              <a:lnSpc>
                <a:spcPts val="3500"/>
              </a:lnSpc>
              <a:spcBef>
                <a:spcPts val="1200"/>
              </a:spcBef>
              <a:buAutoNum type="arabicPeriod"/>
            </a:pPr>
            <a:r>
              <a:rPr lang="zh-CN" altLang="en-US" sz="1600" dirty="0" smtClean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受国际地缘政治、国内疫情发展及防疫政策影响，市场存在巨大不确定性，各单位务必密切监控市场变化，提升市场响应能力，及时调整采购策略。</a:t>
            </a:r>
            <a:endParaRPr lang="zh-CN" altLang="en-US" sz="1600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6">
            <a:extLst>
              <a:ext uri="{FF2B5EF4-FFF2-40B4-BE49-F238E27FC236}">
                <a16:creationId xmlns:a16="http://schemas.microsoft.com/office/drawing/2014/main" id="{053206B2-9A66-4B85-907B-34FA5381C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部采购建议</a:t>
            </a:r>
            <a:endParaRPr lang="zh-CN" altLang="en-US" sz="2400" dirty="0">
              <a:solidFill>
                <a:srgbClr val="0075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19918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301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70777</TotalTime>
  <Words>2336</Words>
  <Application>Microsoft Office PowerPoint</Application>
  <PresentationFormat>宽屏</PresentationFormat>
  <Paragraphs>410</Paragraphs>
  <Slides>20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等线 Light</vt:lpstr>
      <vt:lpstr>Microsoft YaHei</vt:lpstr>
      <vt:lpstr>Microsoft YaHei</vt:lpstr>
      <vt:lpstr>微软雅黑 Light</vt:lpstr>
      <vt:lpstr>Arial</vt:lpstr>
      <vt:lpstr>1_Office 主题​​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冉 沐晗</cp:lastModifiedBy>
  <cp:revision>3082</cp:revision>
  <dcterms:created xsi:type="dcterms:W3CDTF">2017-10-16T02:28:00Z</dcterms:created>
  <dcterms:modified xsi:type="dcterms:W3CDTF">2022-03-28T06:02:39Z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