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1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2"/>
  </p:notesMasterIdLst>
  <p:sldIdLst>
    <p:sldId id="256" r:id="rId3"/>
    <p:sldId id="481" r:id="rId4"/>
    <p:sldId id="465" r:id="rId5"/>
    <p:sldId id="482" r:id="rId6"/>
    <p:sldId id="480" r:id="rId7"/>
    <p:sldId id="476" r:id="rId8"/>
    <p:sldId id="477" r:id="rId9"/>
    <p:sldId id="483" r:id="rId10"/>
    <p:sldId id="484" r:id="rId11"/>
    <p:sldId id="485" r:id="rId12"/>
    <p:sldId id="486" r:id="rId13"/>
    <p:sldId id="487" r:id="rId14"/>
    <p:sldId id="489" r:id="rId15"/>
    <p:sldId id="490" r:id="rId16"/>
    <p:sldId id="491" r:id="rId17"/>
    <p:sldId id="443" r:id="rId18"/>
    <p:sldId id="492" r:id="rId19"/>
    <p:sldId id="274" r:id="rId20"/>
    <p:sldId id="258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BCED0"/>
    <a:srgbClr val="0070C0"/>
    <a:srgbClr val="C2232B"/>
    <a:srgbClr val="27737C"/>
    <a:srgbClr val="FCEBF0"/>
    <a:srgbClr val="FBD7D5"/>
    <a:srgbClr val="FCF5F8"/>
    <a:srgbClr val="FBD7D7"/>
    <a:srgbClr val="FBD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912" y="96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&#26032;&#24314;&#25991;&#20214;&#22841;\&#31038;&#20250;&#28040;&#36153;&#21697;.xls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&#26032;&#24314;&#25991;&#20214;&#22841;\&#31038;&#20250;&#28040;&#36153;&#21697;%20&#22478;&#20065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&#26032;&#24314;&#25991;&#20214;&#22841;\&#31038;&#20250;&#28040;&#36153;&#21697;%20&#39184;&#39278;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4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5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6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9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1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2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3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社会消费品零售总额（月）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导出数据!$A$4:$A$29</c:f>
              <c:numCache>
                <c:formatCode>yyyy\-m\-d</c:formatCode>
                <c:ptCount val="2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43465</c:v>
                </c:pt>
                <c:pt idx="17">
                  <c:v>43434</c:v>
                </c:pt>
                <c:pt idx="18">
                  <c:v>43404</c:v>
                </c:pt>
                <c:pt idx="19">
                  <c:v>43373</c:v>
                </c:pt>
                <c:pt idx="20">
                  <c:v>43343</c:v>
                </c:pt>
                <c:pt idx="21">
                  <c:v>43312</c:v>
                </c:pt>
                <c:pt idx="22">
                  <c:v>43281</c:v>
                </c:pt>
                <c:pt idx="23">
                  <c:v>43251</c:v>
                </c:pt>
                <c:pt idx="24">
                  <c:v>43220</c:v>
                </c:pt>
                <c:pt idx="25">
                  <c:v>43190</c:v>
                </c:pt>
              </c:numCache>
            </c:numRef>
          </c:cat>
          <c:val>
            <c:numRef>
              <c:f>导出数据!$B$4:$B$29</c:f>
              <c:numCache>
                <c:formatCode>General</c:formatCode>
                <c:ptCount val="26"/>
                <c:pt idx="0">
                  <c:v>33571</c:v>
                </c:pt>
                <c:pt idx="1">
                  <c:v>32203</c:v>
                </c:pt>
                <c:pt idx="2">
                  <c:v>33526</c:v>
                </c:pt>
                <c:pt idx="3">
                  <c:v>31973</c:v>
                </c:pt>
                <c:pt idx="4">
                  <c:v>28178</c:v>
                </c:pt>
                <c:pt idx="5">
                  <c:v>26450</c:v>
                </c:pt>
                <c:pt idx="6">
                  <c:v>38777</c:v>
                </c:pt>
                <c:pt idx="7">
                  <c:v>38094</c:v>
                </c:pt>
                <c:pt idx="8">
                  <c:v>38104</c:v>
                </c:pt>
                <c:pt idx="9">
                  <c:v>34495</c:v>
                </c:pt>
                <c:pt idx="10">
                  <c:v>33896</c:v>
                </c:pt>
                <c:pt idx="11">
                  <c:v>33073</c:v>
                </c:pt>
                <c:pt idx="12">
                  <c:v>33878</c:v>
                </c:pt>
                <c:pt idx="13">
                  <c:v>32956</c:v>
                </c:pt>
                <c:pt idx="14">
                  <c:v>30586</c:v>
                </c:pt>
                <c:pt idx="15">
                  <c:v>31726</c:v>
                </c:pt>
                <c:pt idx="16">
                  <c:v>35893</c:v>
                </c:pt>
                <c:pt idx="17">
                  <c:v>35260</c:v>
                </c:pt>
                <c:pt idx="18">
                  <c:v>35534</c:v>
                </c:pt>
                <c:pt idx="19">
                  <c:v>32005</c:v>
                </c:pt>
                <c:pt idx="20">
                  <c:v>31542</c:v>
                </c:pt>
                <c:pt idx="21">
                  <c:v>30734</c:v>
                </c:pt>
                <c:pt idx="22">
                  <c:v>30842</c:v>
                </c:pt>
                <c:pt idx="23">
                  <c:v>30359</c:v>
                </c:pt>
                <c:pt idx="24">
                  <c:v>28542</c:v>
                </c:pt>
                <c:pt idx="25">
                  <c:v>29194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5-4E81-B145-AE35EC85F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5341760"/>
        <c:axId val="446555168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社会消费品零售总额：同比（右）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5.171102661596947E-2"/>
                  <c:y val="-6.6291808487513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A8-489C-8ACE-16EBFC87D1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导出数据!$A$4:$A$29</c:f>
              <c:numCache>
                <c:formatCode>yyyy\-m\-d</c:formatCode>
                <c:ptCount val="2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43465</c:v>
                </c:pt>
                <c:pt idx="17">
                  <c:v>43434</c:v>
                </c:pt>
                <c:pt idx="18">
                  <c:v>43404</c:v>
                </c:pt>
                <c:pt idx="19">
                  <c:v>43373</c:v>
                </c:pt>
                <c:pt idx="20">
                  <c:v>43343</c:v>
                </c:pt>
                <c:pt idx="21">
                  <c:v>43312</c:v>
                </c:pt>
                <c:pt idx="22">
                  <c:v>43281</c:v>
                </c:pt>
                <c:pt idx="23">
                  <c:v>43251</c:v>
                </c:pt>
                <c:pt idx="24">
                  <c:v>43220</c:v>
                </c:pt>
                <c:pt idx="25">
                  <c:v>43190</c:v>
                </c:pt>
              </c:numCache>
            </c:numRef>
          </c:cat>
          <c:val>
            <c:numRef>
              <c:f>导出数据!$C$4:$C$29</c:f>
              <c:numCache>
                <c:formatCode>General</c:formatCode>
                <c:ptCount val="26"/>
                <c:pt idx="0">
                  <c:v>0.5</c:v>
                </c:pt>
                <c:pt idx="1">
                  <c:v>-1.1000000000000001</c:v>
                </c:pt>
                <c:pt idx="2">
                  <c:v>-1.8</c:v>
                </c:pt>
                <c:pt idx="3">
                  <c:v>-2.8</c:v>
                </c:pt>
                <c:pt idx="4">
                  <c:v>-7.5</c:v>
                </c:pt>
                <c:pt idx="5">
                  <c:v>-15.8</c:v>
                </c:pt>
                <c:pt idx="6">
                  <c:v>8.1999999999999993</c:v>
                </c:pt>
                <c:pt idx="7">
                  <c:v>8</c:v>
                </c:pt>
                <c:pt idx="8">
                  <c:v>7.2</c:v>
                </c:pt>
                <c:pt idx="9">
                  <c:v>7.8</c:v>
                </c:pt>
                <c:pt idx="10">
                  <c:v>7.5</c:v>
                </c:pt>
                <c:pt idx="11">
                  <c:v>7.6</c:v>
                </c:pt>
                <c:pt idx="12">
                  <c:v>9.8000000000000007</c:v>
                </c:pt>
                <c:pt idx="13">
                  <c:v>8.6</c:v>
                </c:pt>
                <c:pt idx="14">
                  <c:v>7.2</c:v>
                </c:pt>
                <c:pt idx="15">
                  <c:v>8.6999999999999993</c:v>
                </c:pt>
                <c:pt idx="16">
                  <c:v>8.1999999999999993</c:v>
                </c:pt>
                <c:pt idx="17">
                  <c:v>8.1</c:v>
                </c:pt>
                <c:pt idx="18">
                  <c:v>8.6</c:v>
                </c:pt>
                <c:pt idx="19">
                  <c:v>9.1999999999999993</c:v>
                </c:pt>
                <c:pt idx="20">
                  <c:v>9</c:v>
                </c:pt>
                <c:pt idx="21">
                  <c:v>8.8000000000000007</c:v>
                </c:pt>
                <c:pt idx="22">
                  <c:v>9</c:v>
                </c:pt>
                <c:pt idx="23">
                  <c:v>8.5</c:v>
                </c:pt>
                <c:pt idx="24">
                  <c:v>9.4</c:v>
                </c:pt>
                <c:pt idx="25">
                  <c:v>10.1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25-4E81-B145-AE35EC85F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8331216"/>
        <c:axId val="617001568"/>
      </c:lineChart>
      <c:dateAx>
        <c:axId val="57534176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46555168"/>
        <c:crosses val="autoZero"/>
        <c:auto val="1"/>
        <c:lblOffset val="100"/>
        <c:baseTimeUnit val="months"/>
      </c:dateAx>
      <c:valAx>
        <c:axId val="446555168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75341760"/>
        <c:crosses val="autoZero"/>
        <c:crossBetween val="between"/>
      </c:valAx>
      <c:valAx>
        <c:axId val="6170015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18331216"/>
        <c:crosses val="max"/>
        <c:crossBetween val="between"/>
      </c:valAx>
      <c:dateAx>
        <c:axId val="61833121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61700156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导出数据!$B$2:$B$2</c:f>
              <c:strCache>
                <c:ptCount val="1"/>
                <c:pt idx="0">
                  <c:v>社消费零售总额：城镇：同比（月）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</c:f>
              <c:numCache>
                <c:formatCode>yyyy\-m\-d</c:formatCode>
                <c:ptCount val="2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43465</c:v>
                </c:pt>
                <c:pt idx="17">
                  <c:v>43434</c:v>
                </c:pt>
                <c:pt idx="18">
                  <c:v>43404</c:v>
                </c:pt>
                <c:pt idx="19">
                  <c:v>43373</c:v>
                </c:pt>
                <c:pt idx="20">
                  <c:v>43343</c:v>
                </c:pt>
                <c:pt idx="21">
                  <c:v>43312</c:v>
                </c:pt>
                <c:pt idx="22">
                  <c:v>43281</c:v>
                </c:pt>
                <c:pt idx="23">
                  <c:v>43251</c:v>
                </c:pt>
                <c:pt idx="24">
                  <c:v>43220</c:v>
                </c:pt>
                <c:pt idx="25">
                  <c:v>43190</c:v>
                </c:pt>
              </c:numCache>
            </c:numRef>
          </c:cat>
          <c:val>
            <c:numRef>
              <c:f>导出数据!$B$3:$B$28</c:f>
              <c:numCache>
                <c:formatCode>General</c:formatCode>
                <c:ptCount val="26"/>
                <c:pt idx="0">
                  <c:v>0.5</c:v>
                </c:pt>
                <c:pt idx="1">
                  <c:v>-1.1000000000000001</c:v>
                </c:pt>
                <c:pt idx="2">
                  <c:v>-2</c:v>
                </c:pt>
                <c:pt idx="3">
                  <c:v>-2.8</c:v>
                </c:pt>
                <c:pt idx="4">
                  <c:v>-7.5</c:v>
                </c:pt>
                <c:pt idx="5">
                  <c:v>-15.9</c:v>
                </c:pt>
                <c:pt idx="6">
                  <c:v>8</c:v>
                </c:pt>
                <c:pt idx="7">
                  <c:v>7.9</c:v>
                </c:pt>
                <c:pt idx="8">
                  <c:v>7</c:v>
                </c:pt>
                <c:pt idx="9">
                  <c:v>7.5</c:v>
                </c:pt>
                <c:pt idx="10">
                  <c:v>7.2</c:v>
                </c:pt>
                <c:pt idx="11">
                  <c:v>7.4</c:v>
                </c:pt>
                <c:pt idx="12">
                  <c:v>9.8000000000000007</c:v>
                </c:pt>
                <c:pt idx="13">
                  <c:v>8.5</c:v>
                </c:pt>
                <c:pt idx="14">
                  <c:v>7.1</c:v>
                </c:pt>
                <c:pt idx="15">
                  <c:v>8.5</c:v>
                </c:pt>
                <c:pt idx="16">
                  <c:v>8</c:v>
                </c:pt>
                <c:pt idx="17">
                  <c:v>7.9</c:v>
                </c:pt>
                <c:pt idx="18">
                  <c:v>8.4</c:v>
                </c:pt>
                <c:pt idx="19">
                  <c:v>9</c:v>
                </c:pt>
                <c:pt idx="20">
                  <c:v>8.8000000000000007</c:v>
                </c:pt>
                <c:pt idx="21">
                  <c:v>8.6</c:v>
                </c:pt>
                <c:pt idx="22">
                  <c:v>8.8000000000000007</c:v>
                </c:pt>
                <c:pt idx="23">
                  <c:v>8.3000000000000007</c:v>
                </c:pt>
                <c:pt idx="24">
                  <c:v>9.1999999999999993</c:v>
                </c:pt>
                <c:pt idx="25">
                  <c:v>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CC-4880-BF4C-12A52E7FF4C7}"/>
            </c:ext>
          </c:extLst>
        </c:ser>
        <c:ser>
          <c:idx val="1"/>
          <c:order val="1"/>
          <c:tx>
            <c:strRef>
              <c:f>导出数据!$C$2:$C$2</c:f>
              <c:strCache>
                <c:ptCount val="1"/>
                <c:pt idx="0">
                  <c:v>社消品零售总额：乡村：同比（月）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</c:f>
              <c:numCache>
                <c:formatCode>yyyy\-m\-d</c:formatCode>
                <c:ptCount val="2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43465</c:v>
                </c:pt>
                <c:pt idx="17">
                  <c:v>43434</c:v>
                </c:pt>
                <c:pt idx="18">
                  <c:v>43404</c:v>
                </c:pt>
                <c:pt idx="19">
                  <c:v>43373</c:v>
                </c:pt>
                <c:pt idx="20">
                  <c:v>43343</c:v>
                </c:pt>
                <c:pt idx="21">
                  <c:v>43312</c:v>
                </c:pt>
                <c:pt idx="22">
                  <c:v>43281</c:v>
                </c:pt>
                <c:pt idx="23">
                  <c:v>43251</c:v>
                </c:pt>
                <c:pt idx="24">
                  <c:v>43220</c:v>
                </c:pt>
                <c:pt idx="25">
                  <c:v>43190</c:v>
                </c:pt>
              </c:numCache>
            </c:numRef>
          </c:cat>
          <c:val>
            <c:numRef>
              <c:f>导出数据!$C$3:$C$28</c:f>
              <c:numCache>
                <c:formatCode>General</c:formatCode>
                <c:ptCount val="26"/>
                <c:pt idx="0">
                  <c:v>0.7</c:v>
                </c:pt>
                <c:pt idx="1">
                  <c:v>-1.3</c:v>
                </c:pt>
                <c:pt idx="2">
                  <c:v>-1.2</c:v>
                </c:pt>
                <c:pt idx="3">
                  <c:v>-3.2</c:v>
                </c:pt>
                <c:pt idx="4">
                  <c:v>-7.7</c:v>
                </c:pt>
                <c:pt idx="5">
                  <c:v>-15.1</c:v>
                </c:pt>
                <c:pt idx="6">
                  <c:v>9.1</c:v>
                </c:pt>
                <c:pt idx="7">
                  <c:v>9.1</c:v>
                </c:pt>
                <c:pt idx="8">
                  <c:v>8.6</c:v>
                </c:pt>
                <c:pt idx="9">
                  <c:v>9</c:v>
                </c:pt>
                <c:pt idx="10">
                  <c:v>8.9</c:v>
                </c:pt>
                <c:pt idx="11">
                  <c:v>8.6</c:v>
                </c:pt>
                <c:pt idx="12">
                  <c:v>10.1</c:v>
                </c:pt>
                <c:pt idx="13">
                  <c:v>9</c:v>
                </c:pt>
                <c:pt idx="14">
                  <c:v>7.8</c:v>
                </c:pt>
                <c:pt idx="15">
                  <c:v>9.4</c:v>
                </c:pt>
                <c:pt idx="16">
                  <c:v>9.3000000000000007</c:v>
                </c:pt>
                <c:pt idx="17">
                  <c:v>9.3000000000000007</c:v>
                </c:pt>
                <c:pt idx="18">
                  <c:v>9.6999999999999993</c:v>
                </c:pt>
                <c:pt idx="19">
                  <c:v>10.5</c:v>
                </c:pt>
                <c:pt idx="20">
                  <c:v>10.199999999999999</c:v>
                </c:pt>
                <c:pt idx="21">
                  <c:v>10.1</c:v>
                </c:pt>
                <c:pt idx="22">
                  <c:v>10.4</c:v>
                </c:pt>
                <c:pt idx="23">
                  <c:v>9.6</c:v>
                </c:pt>
                <c:pt idx="24">
                  <c:v>10.6</c:v>
                </c:pt>
                <c:pt idx="25">
                  <c:v>10.9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CC-4880-BF4C-12A52E7FF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6980304"/>
        <c:axId val="909508560"/>
      </c:lineChart>
      <c:dateAx>
        <c:axId val="151698030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09508560"/>
        <c:crosses val="autoZero"/>
        <c:auto val="1"/>
        <c:lblOffset val="100"/>
        <c:baseTimeUnit val="months"/>
      </c:dateAx>
      <c:valAx>
        <c:axId val="90950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1698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社消品零售总额：商品：同比（月）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6.689472484576385E-2"/>
                  <c:y val="-3.7881061668951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56F-42D5-8AE4-62782A2CE7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导出数据!$A$3:$A$28</c:f>
              <c:numCache>
                <c:formatCode>yyyy\-m\-d</c:formatCode>
                <c:ptCount val="2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43465</c:v>
                </c:pt>
                <c:pt idx="17">
                  <c:v>43434</c:v>
                </c:pt>
                <c:pt idx="18">
                  <c:v>43404</c:v>
                </c:pt>
                <c:pt idx="19">
                  <c:v>43373</c:v>
                </c:pt>
                <c:pt idx="20">
                  <c:v>43343</c:v>
                </c:pt>
                <c:pt idx="21">
                  <c:v>43312</c:v>
                </c:pt>
                <c:pt idx="22">
                  <c:v>43281</c:v>
                </c:pt>
                <c:pt idx="23">
                  <c:v>43251</c:v>
                </c:pt>
                <c:pt idx="24">
                  <c:v>43220</c:v>
                </c:pt>
                <c:pt idx="25">
                  <c:v>43190</c:v>
                </c:pt>
              </c:numCache>
            </c:numRef>
          </c:cat>
          <c:val>
            <c:numRef>
              <c:f>导出数据!$B$3:$B$28</c:f>
              <c:numCache>
                <c:formatCode>General</c:formatCode>
                <c:ptCount val="26"/>
                <c:pt idx="0">
                  <c:v>1.5</c:v>
                </c:pt>
                <c:pt idx="1">
                  <c:v>0.2</c:v>
                </c:pt>
                <c:pt idx="2">
                  <c:v>-0.2</c:v>
                </c:pt>
                <c:pt idx="3">
                  <c:v>-0.8</c:v>
                </c:pt>
                <c:pt idx="4">
                  <c:v>-4.5999999999999996</c:v>
                </c:pt>
                <c:pt idx="5">
                  <c:v>-12</c:v>
                </c:pt>
                <c:pt idx="6">
                  <c:v>8</c:v>
                </c:pt>
                <c:pt idx="7">
                  <c:v>7.8</c:v>
                </c:pt>
                <c:pt idx="8">
                  <c:v>7</c:v>
                </c:pt>
                <c:pt idx="9">
                  <c:v>7.6</c:v>
                </c:pt>
                <c:pt idx="10">
                  <c:v>7.2</c:v>
                </c:pt>
                <c:pt idx="11">
                  <c:v>7.4</c:v>
                </c:pt>
                <c:pt idx="12">
                  <c:v>9.9</c:v>
                </c:pt>
                <c:pt idx="13">
                  <c:v>8.5</c:v>
                </c:pt>
                <c:pt idx="14">
                  <c:v>7</c:v>
                </c:pt>
                <c:pt idx="15">
                  <c:v>8.6</c:v>
                </c:pt>
                <c:pt idx="16">
                  <c:v>8</c:v>
                </c:pt>
                <c:pt idx="17">
                  <c:v>8</c:v>
                </c:pt>
                <c:pt idx="18">
                  <c:v>8.5</c:v>
                </c:pt>
                <c:pt idx="19">
                  <c:v>9.1999999999999993</c:v>
                </c:pt>
                <c:pt idx="20">
                  <c:v>8.9</c:v>
                </c:pt>
                <c:pt idx="21">
                  <c:v>8.6999999999999993</c:v>
                </c:pt>
                <c:pt idx="22">
                  <c:v>8.9</c:v>
                </c:pt>
                <c:pt idx="23">
                  <c:v>8.4</c:v>
                </c:pt>
                <c:pt idx="24">
                  <c:v>9.4</c:v>
                </c:pt>
                <c:pt idx="25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8D-476C-9134-D354C94745AE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社消品零售总额：餐饮：同比（月）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8.2098071401619371E-2"/>
                  <c:y val="-1.42053981258568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6F-42D5-8AE4-62782A2CE7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导出数据!$A$3:$A$28</c:f>
              <c:numCache>
                <c:formatCode>yyyy\-m\-d</c:formatCode>
                <c:ptCount val="2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43465</c:v>
                </c:pt>
                <c:pt idx="17">
                  <c:v>43434</c:v>
                </c:pt>
                <c:pt idx="18">
                  <c:v>43404</c:v>
                </c:pt>
                <c:pt idx="19">
                  <c:v>43373</c:v>
                </c:pt>
                <c:pt idx="20">
                  <c:v>43343</c:v>
                </c:pt>
                <c:pt idx="21">
                  <c:v>43312</c:v>
                </c:pt>
                <c:pt idx="22">
                  <c:v>43281</c:v>
                </c:pt>
                <c:pt idx="23">
                  <c:v>43251</c:v>
                </c:pt>
                <c:pt idx="24">
                  <c:v>43220</c:v>
                </c:pt>
                <c:pt idx="25">
                  <c:v>43190</c:v>
                </c:pt>
              </c:numCache>
            </c:numRef>
          </c:cat>
          <c:val>
            <c:numRef>
              <c:f>导出数据!$C$3:$C$28</c:f>
              <c:numCache>
                <c:formatCode>General</c:formatCode>
                <c:ptCount val="26"/>
                <c:pt idx="0">
                  <c:v>-7</c:v>
                </c:pt>
                <c:pt idx="1">
                  <c:v>-11</c:v>
                </c:pt>
                <c:pt idx="2">
                  <c:v>-15.2</c:v>
                </c:pt>
                <c:pt idx="3">
                  <c:v>-18.899999999999999</c:v>
                </c:pt>
                <c:pt idx="4">
                  <c:v>-31.1</c:v>
                </c:pt>
                <c:pt idx="5">
                  <c:v>-46.8</c:v>
                </c:pt>
                <c:pt idx="6">
                  <c:v>9.6999999999999993</c:v>
                </c:pt>
                <c:pt idx="7">
                  <c:v>9.6999999999999993</c:v>
                </c:pt>
                <c:pt idx="8">
                  <c:v>9</c:v>
                </c:pt>
                <c:pt idx="9">
                  <c:v>9.4</c:v>
                </c:pt>
                <c:pt idx="10">
                  <c:v>9.6999999999999993</c:v>
                </c:pt>
                <c:pt idx="11">
                  <c:v>9.4</c:v>
                </c:pt>
                <c:pt idx="12">
                  <c:v>9.5</c:v>
                </c:pt>
                <c:pt idx="13">
                  <c:v>9.4</c:v>
                </c:pt>
                <c:pt idx="14">
                  <c:v>8.5</c:v>
                </c:pt>
                <c:pt idx="15">
                  <c:v>9.5</c:v>
                </c:pt>
                <c:pt idx="16">
                  <c:v>9</c:v>
                </c:pt>
                <c:pt idx="17">
                  <c:v>8.6</c:v>
                </c:pt>
                <c:pt idx="18">
                  <c:v>8.8000000000000007</c:v>
                </c:pt>
                <c:pt idx="19">
                  <c:v>9.4</c:v>
                </c:pt>
                <c:pt idx="20">
                  <c:v>9.6999999999999993</c:v>
                </c:pt>
                <c:pt idx="21">
                  <c:v>9.4</c:v>
                </c:pt>
                <c:pt idx="22">
                  <c:v>10.1</c:v>
                </c:pt>
                <c:pt idx="23">
                  <c:v>8.8000000000000007</c:v>
                </c:pt>
                <c:pt idx="24">
                  <c:v>9.6</c:v>
                </c:pt>
                <c:pt idx="25">
                  <c:v>10.6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8D-476C-9134-D354C9474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7473951"/>
        <c:axId val="1939007727"/>
      </c:lineChart>
      <c:dateAx>
        <c:axId val="1937473951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9007727"/>
        <c:crosses val="autoZero"/>
        <c:auto val="1"/>
        <c:lblOffset val="100"/>
        <c:baseTimeUnit val="months"/>
      </c:dateAx>
      <c:valAx>
        <c:axId val="1939007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7473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钢之家数据中心!$B$2</c:f>
              <c:strCache>
                <c:ptCount val="1"/>
                <c:pt idx="0">
                  <c:v> 城镇调查失业率(月) 城镇调查失业率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5"/>
              <c:layout>
                <c:manualLayout>
                  <c:x val="-2.6136675260556373E-2"/>
                  <c:y val="6.6272251103993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A1-4008-BE1A-AFAC0061190C}"/>
                </c:ext>
              </c:extLst>
            </c:dLbl>
            <c:dLbl>
              <c:idx val="115"/>
              <c:layout>
                <c:manualLayout>
                  <c:x val="-0.16988838919361676"/>
                  <c:y val="-1.4201196665141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A1-4008-BE1A-AFAC0061190C}"/>
                </c:ext>
              </c:extLst>
            </c:dLbl>
            <c:dLbl>
              <c:idx val="255"/>
              <c:layout>
                <c:manualLayout>
                  <c:x val="-6.5341688151391034E-2"/>
                  <c:y val="-7.8106581658278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A1-4008-BE1A-AFAC006119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钢之家数据中心!$A$3:$A$258</c:f>
              <c:numCache>
                <c:formatCode>yyyy\-mm\-dd</c:formatCode>
                <c:ptCount val="256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43717</c:v>
                </c:pt>
                <c:pt idx="7">
                  <c:v>43718</c:v>
                </c:pt>
                <c:pt idx="8">
                  <c:v>43719</c:v>
                </c:pt>
                <c:pt idx="9">
                  <c:v>43720</c:v>
                </c:pt>
                <c:pt idx="10">
                  <c:v>43724</c:v>
                </c:pt>
                <c:pt idx="11">
                  <c:v>43725</c:v>
                </c:pt>
                <c:pt idx="12">
                  <c:v>43726</c:v>
                </c:pt>
                <c:pt idx="13">
                  <c:v>43727</c:v>
                </c:pt>
                <c:pt idx="14">
                  <c:v>43728</c:v>
                </c:pt>
                <c:pt idx="15">
                  <c:v>43731</c:v>
                </c:pt>
                <c:pt idx="16">
                  <c:v>43732</c:v>
                </c:pt>
                <c:pt idx="17">
                  <c:v>43733</c:v>
                </c:pt>
                <c:pt idx="18">
                  <c:v>43734</c:v>
                </c:pt>
                <c:pt idx="19">
                  <c:v>43735</c:v>
                </c:pt>
                <c:pt idx="20">
                  <c:v>43737</c:v>
                </c:pt>
                <c:pt idx="21">
                  <c:v>43738</c:v>
                </c:pt>
                <c:pt idx="22">
                  <c:v>43739</c:v>
                </c:pt>
                <c:pt idx="23">
                  <c:v>43746</c:v>
                </c:pt>
                <c:pt idx="24">
                  <c:v>43747</c:v>
                </c:pt>
                <c:pt idx="25">
                  <c:v>43748</c:v>
                </c:pt>
                <c:pt idx="26">
                  <c:v>43749</c:v>
                </c:pt>
                <c:pt idx="27">
                  <c:v>43750</c:v>
                </c:pt>
                <c:pt idx="28">
                  <c:v>43752</c:v>
                </c:pt>
                <c:pt idx="29">
                  <c:v>43753</c:v>
                </c:pt>
                <c:pt idx="30">
                  <c:v>43754</c:v>
                </c:pt>
                <c:pt idx="31">
                  <c:v>43755</c:v>
                </c:pt>
                <c:pt idx="32">
                  <c:v>43756</c:v>
                </c:pt>
                <c:pt idx="33">
                  <c:v>43759</c:v>
                </c:pt>
                <c:pt idx="34">
                  <c:v>43760</c:v>
                </c:pt>
                <c:pt idx="35">
                  <c:v>43761</c:v>
                </c:pt>
                <c:pt idx="36">
                  <c:v>43762</c:v>
                </c:pt>
                <c:pt idx="37">
                  <c:v>43763</c:v>
                </c:pt>
                <c:pt idx="38">
                  <c:v>43766</c:v>
                </c:pt>
                <c:pt idx="39">
                  <c:v>43767</c:v>
                </c:pt>
                <c:pt idx="40">
                  <c:v>43768</c:v>
                </c:pt>
                <c:pt idx="41">
                  <c:v>43769</c:v>
                </c:pt>
                <c:pt idx="42">
                  <c:v>43770</c:v>
                </c:pt>
                <c:pt idx="43">
                  <c:v>43773</c:v>
                </c:pt>
                <c:pt idx="44">
                  <c:v>43774</c:v>
                </c:pt>
                <c:pt idx="45">
                  <c:v>43775</c:v>
                </c:pt>
                <c:pt idx="46">
                  <c:v>43776</c:v>
                </c:pt>
                <c:pt idx="47">
                  <c:v>43777</c:v>
                </c:pt>
                <c:pt idx="48">
                  <c:v>43780</c:v>
                </c:pt>
                <c:pt idx="49">
                  <c:v>43781</c:v>
                </c:pt>
                <c:pt idx="50">
                  <c:v>43782</c:v>
                </c:pt>
                <c:pt idx="51">
                  <c:v>43783</c:v>
                </c:pt>
                <c:pt idx="52">
                  <c:v>43784</c:v>
                </c:pt>
                <c:pt idx="53">
                  <c:v>43787</c:v>
                </c:pt>
                <c:pt idx="54">
                  <c:v>43788</c:v>
                </c:pt>
                <c:pt idx="55">
                  <c:v>43789</c:v>
                </c:pt>
                <c:pt idx="56">
                  <c:v>43790</c:v>
                </c:pt>
                <c:pt idx="57">
                  <c:v>43791</c:v>
                </c:pt>
                <c:pt idx="58">
                  <c:v>43794</c:v>
                </c:pt>
                <c:pt idx="59">
                  <c:v>43795</c:v>
                </c:pt>
                <c:pt idx="60">
                  <c:v>43796</c:v>
                </c:pt>
                <c:pt idx="61">
                  <c:v>43797</c:v>
                </c:pt>
                <c:pt idx="62">
                  <c:v>43798</c:v>
                </c:pt>
                <c:pt idx="63">
                  <c:v>43800</c:v>
                </c:pt>
                <c:pt idx="64">
                  <c:v>43801</c:v>
                </c:pt>
                <c:pt idx="65">
                  <c:v>43802</c:v>
                </c:pt>
                <c:pt idx="66">
                  <c:v>43803</c:v>
                </c:pt>
                <c:pt idx="67">
                  <c:v>43804</c:v>
                </c:pt>
                <c:pt idx="68">
                  <c:v>43805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43815</c:v>
                </c:pt>
                <c:pt idx="75">
                  <c:v>43816</c:v>
                </c:pt>
                <c:pt idx="76">
                  <c:v>43817</c:v>
                </c:pt>
                <c:pt idx="77">
                  <c:v>43818</c:v>
                </c:pt>
                <c:pt idx="78">
                  <c:v>43819</c:v>
                </c:pt>
                <c:pt idx="79">
                  <c:v>43822</c:v>
                </c:pt>
                <c:pt idx="80">
                  <c:v>43823</c:v>
                </c:pt>
                <c:pt idx="81">
                  <c:v>43824</c:v>
                </c:pt>
                <c:pt idx="82">
                  <c:v>43825</c:v>
                </c:pt>
                <c:pt idx="83">
                  <c:v>43826</c:v>
                </c:pt>
                <c:pt idx="84">
                  <c:v>43829</c:v>
                </c:pt>
                <c:pt idx="85">
                  <c:v>43830</c:v>
                </c:pt>
                <c:pt idx="86">
                  <c:v>43831</c:v>
                </c:pt>
                <c:pt idx="87">
                  <c:v>43832</c:v>
                </c:pt>
                <c:pt idx="88">
                  <c:v>43833</c:v>
                </c:pt>
                <c:pt idx="89">
                  <c:v>43836</c:v>
                </c:pt>
                <c:pt idx="90">
                  <c:v>43837</c:v>
                </c:pt>
                <c:pt idx="91">
                  <c:v>43838</c:v>
                </c:pt>
                <c:pt idx="92">
                  <c:v>43839</c:v>
                </c:pt>
                <c:pt idx="93">
                  <c:v>43840</c:v>
                </c:pt>
                <c:pt idx="94">
                  <c:v>43843</c:v>
                </c:pt>
                <c:pt idx="95">
                  <c:v>43844</c:v>
                </c:pt>
                <c:pt idx="96">
                  <c:v>43845</c:v>
                </c:pt>
                <c:pt idx="97">
                  <c:v>43846</c:v>
                </c:pt>
                <c:pt idx="98">
                  <c:v>43847</c:v>
                </c:pt>
                <c:pt idx="99">
                  <c:v>43849</c:v>
                </c:pt>
                <c:pt idx="100">
                  <c:v>43850</c:v>
                </c:pt>
                <c:pt idx="101">
                  <c:v>43851</c:v>
                </c:pt>
                <c:pt idx="102">
                  <c:v>43852</c:v>
                </c:pt>
                <c:pt idx="103">
                  <c:v>43853</c:v>
                </c:pt>
                <c:pt idx="104">
                  <c:v>43862</c:v>
                </c:pt>
                <c:pt idx="105">
                  <c:v>43864</c:v>
                </c:pt>
                <c:pt idx="106">
                  <c:v>43865</c:v>
                </c:pt>
                <c:pt idx="107">
                  <c:v>43866</c:v>
                </c:pt>
                <c:pt idx="108">
                  <c:v>43867</c:v>
                </c:pt>
                <c:pt idx="109">
                  <c:v>43868</c:v>
                </c:pt>
                <c:pt idx="110">
                  <c:v>43871</c:v>
                </c:pt>
                <c:pt idx="111">
                  <c:v>43872</c:v>
                </c:pt>
                <c:pt idx="112">
                  <c:v>43873</c:v>
                </c:pt>
                <c:pt idx="113">
                  <c:v>43874</c:v>
                </c:pt>
                <c:pt idx="114">
                  <c:v>43875</c:v>
                </c:pt>
                <c:pt idx="115">
                  <c:v>43878</c:v>
                </c:pt>
                <c:pt idx="116">
                  <c:v>43879</c:v>
                </c:pt>
                <c:pt idx="117">
                  <c:v>43880</c:v>
                </c:pt>
                <c:pt idx="118">
                  <c:v>43881</c:v>
                </c:pt>
                <c:pt idx="119">
                  <c:v>43882</c:v>
                </c:pt>
                <c:pt idx="120">
                  <c:v>43885</c:v>
                </c:pt>
                <c:pt idx="121">
                  <c:v>43886</c:v>
                </c:pt>
                <c:pt idx="122">
                  <c:v>43887</c:v>
                </c:pt>
                <c:pt idx="123">
                  <c:v>43888</c:v>
                </c:pt>
                <c:pt idx="124">
                  <c:v>43889</c:v>
                </c:pt>
                <c:pt idx="125">
                  <c:v>43891</c:v>
                </c:pt>
                <c:pt idx="126">
                  <c:v>43892</c:v>
                </c:pt>
                <c:pt idx="127">
                  <c:v>43893</c:v>
                </c:pt>
                <c:pt idx="128">
                  <c:v>43894</c:v>
                </c:pt>
                <c:pt idx="129">
                  <c:v>43895</c:v>
                </c:pt>
                <c:pt idx="130">
                  <c:v>43896</c:v>
                </c:pt>
                <c:pt idx="131">
                  <c:v>43899</c:v>
                </c:pt>
                <c:pt idx="132">
                  <c:v>43900</c:v>
                </c:pt>
                <c:pt idx="133">
                  <c:v>43901</c:v>
                </c:pt>
                <c:pt idx="134">
                  <c:v>43902</c:v>
                </c:pt>
                <c:pt idx="135">
                  <c:v>43903</c:v>
                </c:pt>
                <c:pt idx="136">
                  <c:v>43906</c:v>
                </c:pt>
                <c:pt idx="137">
                  <c:v>43907</c:v>
                </c:pt>
                <c:pt idx="138">
                  <c:v>43908</c:v>
                </c:pt>
                <c:pt idx="139">
                  <c:v>43909</c:v>
                </c:pt>
                <c:pt idx="140">
                  <c:v>43910</c:v>
                </c:pt>
                <c:pt idx="141">
                  <c:v>43913</c:v>
                </c:pt>
                <c:pt idx="142">
                  <c:v>43914</c:v>
                </c:pt>
                <c:pt idx="143">
                  <c:v>43915</c:v>
                </c:pt>
                <c:pt idx="144">
                  <c:v>43916</c:v>
                </c:pt>
                <c:pt idx="145">
                  <c:v>43917</c:v>
                </c:pt>
                <c:pt idx="146">
                  <c:v>43920</c:v>
                </c:pt>
                <c:pt idx="147">
                  <c:v>43921</c:v>
                </c:pt>
                <c:pt idx="148">
                  <c:v>43922</c:v>
                </c:pt>
                <c:pt idx="149">
                  <c:v>43923</c:v>
                </c:pt>
                <c:pt idx="150">
                  <c:v>43924</c:v>
                </c:pt>
                <c:pt idx="151">
                  <c:v>43928</c:v>
                </c:pt>
                <c:pt idx="152">
                  <c:v>43929</c:v>
                </c:pt>
                <c:pt idx="153">
                  <c:v>43930</c:v>
                </c:pt>
                <c:pt idx="154">
                  <c:v>43931</c:v>
                </c:pt>
                <c:pt idx="155">
                  <c:v>43934</c:v>
                </c:pt>
                <c:pt idx="156">
                  <c:v>43935</c:v>
                </c:pt>
                <c:pt idx="157">
                  <c:v>43936</c:v>
                </c:pt>
                <c:pt idx="158">
                  <c:v>43937</c:v>
                </c:pt>
                <c:pt idx="159">
                  <c:v>43938</c:v>
                </c:pt>
                <c:pt idx="160">
                  <c:v>43941</c:v>
                </c:pt>
                <c:pt idx="161">
                  <c:v>43942</c:v>
                </c:pt>
                <c:pt idx="162">
                  <c:v>43943</c:v>
                </c:pt>
                <c:pt idx="163">
                  <c:v>43944</c:v>
                </c:pt>
                <c:pt idx="164">
                  <c:v>43945</c:v>
                </c:pt>
                <c:pt idx="165">
                  <c:v>43947</c:v>
                </c:pt>
                <c:pt idx="166">
                  <c:v>43948</c:v>
                </c:pt>
                <c:pt idx="167">
                  <c:v>43949</c:v>
                </c:pt>
                <c:pt idx="168">
                  <c:v>43950</c:v>
                </c:pt>
                <c:pt idx="169">
                  <c:v>43951</c:v>
                </c:pt>
                <c:pt idx="170">
                  <c:v>43952</c:v>
                </c:pt>
                <c:pt idx="171">
                  <c:v>43957</c:v>
                </c:pt>
                <c:pt idx="172">
                  <c:v>43958</c:v>
                </c:pt>
                <c:pt idx="173">
                  <c:v>43959</c:v>
                </c:pt>
                <c:pt idx="174">
                  <c:v>43960</c:v>
                </c:pt>
                <c:pt idx="175">
                  <c:v>43962</c:v>
                </c:pt>
                <c:pt idx="176">
                  <c:v>43963</c:v>
                </c:pt>
                <c:pt idx="177">
                  <c:v>43964</c:v>
                </c:pt>
                <c:pt idx="178">
                  <c:v>43965</c:v>
                </c:pt>
                <c:pt idx="179">
                  <c:v>43966</c:v>
                </c:pt>
                <c:pt idx="180">
                  <c:v>43969</c:v>
                </c:pt>
                <c:pt idx="181">
                  <c:v>43970</c:v>
                </c:pt>
                <c:pt idx="182">
                  <c:v>43971</c:v>
                </c:pt>
                <c:pt idx="183">
                  <c:v>43972</c:v>
                </c:pt>
                <c:pt idx="184">
                  <c:v>43973</c:v>
                </c:pt>
                <c:pt idx="185">
                  <c:v>43976</c:v>
                </c:pt>
                <c:pt idx="186">
                  <c:v>43977</c:v>
                </c:pt>
                <c:pt idx="187">
                  <c:v>43978</c:v>
                </c:pt>
                <c:pt idx="188">
                  <c:v>43979</c:v>
                </c:pt>
                <c:pt idx="189">
                  <c:v>43980</c:v>
                </c:pt>
                <c:pt idx="190">
                  <c:v>43983</c:v>
                </c:pt>
                <c:pt idx="191">
                  <c:v>43984</c:v>
                </c:pt>
                <c:pt idx="192">
                  <c:v>43985</c:v>
                </c:pt>
                <c:pt idx="193">
                  <c:v>43986</c:v>
                </c:pt>
                <c:pt idx="194">
                  <c:v>43987</c:v>
                </c:pt>
                <c:pt idx="195">
                  <c:v>43990</c:v>
                </c:pt>
                <c:pt idx="196">
                  <c:v>43991</c:v>
                </c:pt>
                <c:pt idx="197">
                  <c:v>43992</c:v>
                </c:pt>
                <c:pt idx="198">
                  <c:v>43993</c:v>
                </c:pt>
                <c:pt idx="199">
                  <c:v>43994</c:v>
                </c:pt>
                <c:pt idx="200">
                  <c:v>43997</c:v>
                </c:pt>
                <c:pt idx="201">
                  <c:v>43998</c:v>
                </c:pt>
                <c:pt idx="202">
                  <c:v>43999</c:v>
                </c:pt>
                <c:pt idx="203">
                  <c:v>44000</c:v>
                </c:pt>
                <c:pt idx="204">
                  <c:v>44001</c:v>
                </c:pt>
                <c:pt idx="205">
                  <c:v>44004</c:v>
                </c:pt>
                <c:pt idx="206">
                  <c:v>44005</c:v>
                </c:pt>
                <c:pt idx="207">
                  <c:v>44006</c:v>
                </c:pt>
                <c:pt idx="208">
                  <c:v>44010</c:v>
                </c:pt>
                <c:pt idx="209">
                  <c:v>44011</c:v>
                </c:pt>
                <c:pt idx="210">
                  <c:v>44012</c:v>
                </c:pt>
                <c:pt idx="211">
                  <c:v>44013</c:v>
                </c:pt>
                <c:pt idx="212">
                  <c:v>44014</c:v>
                </c:pt>
                <c:pt idx="213">
                  <c:v>44015</c:v>
                </c:pt>
                <c:pt idx="214">
                  <c:v>44018</c:v>
                </c:pt>
                <c:pt idx="215">
                  <c:v>44019</c:v>
                </c:pt>
                <c:pt idx="216">
                  <c:v>44020</c:v>
                </c:pt>
                <c:pt idx="217">
                  <c:v>44021</c:v>
                </c:pt>
                <c:pt idx="218">
                  <c:v>44022</c:v>
                </c:pt>
                <c:pt idx="219">
                  <c:v>44025</c:v>
                </c:pt>
                <c:pt idx="220">
                  <c:v>44026</c:v>
                </c:pt>
                <c:pt idx="221">
                  <c:v>44027</c:v>
                </c:pt>
                <c:pt idx="222">
                  <c:v>44028</c:v>
                </c:pt>
                <c:pt idx="223">
                  <c:v>44029</c:v>
                </c:pt>
                <c:pt idx="224">
                  <c:v>44032</c:v>
                </c:pt>
                <c:pt idx="225">
                  <c:v>44033</c:v>
                </c:pt>
                <c:pt idx="226">
                  <c:v>44034</c:v>
                </c:pt>
                <c:pt idx="227">
                  <c:v>44035</c:v>
                </c:pt>
                <c:pt idx="228">
                  <c:v>44036</c:v>
                </c:pt>
                <c:pt idx="229">
                  <c:v>44039</c:v>
                </c:pt>
                <c:pt idx="230">
                  <c:v>44040</c:v>
                </c:pt>
                <c:pt idx="231">
                  <c:v>44041</c:v>
                </c:pt>
                <c:pt idx="232">
                  <c:v>44042</c:v>
                </c:pt>
                <c:pt idx="233">
                  <c:v>44043</c:v>
                </c:pt>
                <c:pt idx="234">
                  <c:v>44044</c:v>
                </c:pt>
                <c:pt idx="235">
                  <c:v>44046</c:v>
                </c:pt>
                <c:pt idx="236">
                  <c:v>44047</c:v>
                </c:pt>
                <c:pt idx="237">
                  <c:v>44048</c:v>
                </c:pt>
                <c:pt idx="238">
                  <c:v>44049</c:v>
                </c:pt>
                <c:pt idx="239">
                  <c:v>44050</c:v>
                </c:pt>
                <c:pt idx="240">
                  <c:v>44053</c:v>
                </c:pt>
                <c:pt idx="241">
                  <c:v>44054</c:v>
                </c:pt>
                <c:pt idx="242">
                  <c:v>44055</c:v>
                </c:pt>
                <c:pt idx="243">
                  <c:v>44056</c:v>
                </c:pt>
                <c:pt idx="244">
                  <c:v>44057</c:v>
                </c:pt>
                <c:pt idx="245">
                  <c:v>44060</c:v>
                </c:pt>
                <c:pt idx="246">
                  <c:v>44061</c:v>
                </c:pt>
                <c:pt idx="247">
                  <c:v>44062</c:v>
                </c:pt>
                <c:pt idx="248">
                  <c:v>44063</c:v>
                </c:pt>
                <c:pt idx="249">
                  <c:v>44064</c:v>
                </c:pt>
                <c:pt idx="250">
                  <c:v>44067</c:v>
                </c:pt>
                <c:pt idx="251">
                  <c:v>44068</c:v>
                </c:pt>
                <c:pt idx="252">
                  <c:v>44069</c:v>
                </c:pt>
                <c:pt idx="253">
                  <c:v>44070</c:v>
                </c:pt>
                <c:pt idx="254">
                  <c:v>44071</c:v>
                </c:pt>
                <c:pt idx="255">
                  <c:v>44074</c:v>
                </c:pt>
              </c:numCache>
            </c:numRef>
          </c:cat>
          <c:val>
            <c:numRef>
              <c:f>钢之家数据中心!$B$3:$B$258</c:f>
              <c:numCache>
                <c:formatCode>General</c:formatCode>
                <c:ptCount val="256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  <c:pt idx="3">
                  <c:v>5.2</c:v>
                </c:pt>
                <c:pt idx="4">
                  <c:v>5.2</c:v>
                </c:pt>
                <c:pt idx="5">
                  <c:v>5.2</c:v>
                </c:pt>
                <c:pt idx="6">
                  <c:v>5.2</c:v>
                </c:pt>
                <c:pt idx="7">
                  <c:v>5.2</c:v>
                </c:pt>
                <c:pt idx="8">
                  <c:v>5.2</c:v>
                </c:pt>
                <c:pt idx="9">
                  <c:v>5.2</c:v>
                </c:pt>
                <c:pt idx="10">
                  <c:v>5.2</c:v>
                </c:pt>
                <c:pt idx="11">
                  <c:v>5.2</c:v>
                </c:pt>
                <c:pt idx="12">
                  <c:v>5.2</c:v>
                </c:pt>
                <c:pt idx="13">
                  <c:v>5.2</c:v>
                </c:pt>
                <c:pt idx="14">
                  <c:v>5.2</c:v>
                </c:pt>
                <c:pt idx="15">
                  <c:v>5.2</c:v>
                </c:pt>
                <c:pt idx="16">
                  <c:v>5.2</c:v>
                </c:pt>
                <c:pt idx="17">
                  <c:v>5.2</c:v>
                </c:pt>
                <c:pt idx="18">
                  <c:v>5.2</c:v>
                </c:pt>
                <c:pt idx="19">
                  <c:v>5.2</c:v>
                </c:pt>
                <c:pt idx="20">
                  <c:v>5.2</c:v>
                </c:pt>
                <c:pt idx="21">
                  <c:v>5.2</c:v>
                </c:pt>
                <c:pt idx="22">
                  <c:v>5.0999999999999996</c:v>
                </c:pt>
                <c:pt idx="23">
                  <c:v>5.0999999999999996</c:v>
                </c:pt>
                <c:pt idx="24">
                  <c:v>5.0999999999999996</c:v>
                </c:pt>
                <c:pt idx="25">
                  <c:v>5.0999999999999996</c:v>
                </c:pt>
                <c:pt idx="26">
                  <c:v>5.0999999999999996</c:v>
                </c:pt>
                <c:pt idx="27">
                  <c:v>5.0999999999999996</c:v>
                </c:pt>
                <c:pt idx="28">
                  <c:v>5.0999999999999996</c:v>
                </c:pt>
                <c:pt idx="29">
                  <c:v>5.0999999999999996</c:v>
                </c:pt>
                <c:pt idx="30">
                  <c:v>5.0999999999999996</c:v>
                </c:pt>
                <c:pt idx="31">
                  <c:v>5.0999999999999996</c:v>
                </c:pt>
                <c:pt idx="32">
                  <c:v>5.0999999999999996</c:v>
                </c:pt>
                <c:pt idx="33">
                  <c:v>5.0999999999999996</c:v>
                </c:pt>
                <c:pt idx="34">
                  <c:v>5.0999999999999996</c:v>
                </c:pt>
                <c:pt idx="35">
                  <c:v>5.0999999999999996</c:v>
                </c:pt>
                <c:pt idx="36">
                  <c:v>5.0999999999999996</c:v>
                </c:pt>
                <c:pt idx="37">
                  <c:v>5.0999999999999996</c:v>
                </c:pt>
                <c:pt idx="38">
                  <c:v>5.0999999999999996</c:v>
                </c:pt>
                <c:pt idx="39">
                  <c:v>5.0999999999999996</c:v>
                </c:pt>
                <c:pt idx="40">
                  <c:v>5.0999999999999996</c:v>
                </c:pt>
                <c:pt idx="41">
                  <c:v>5.0999999999999996</c:v>
                </c:pt>
                <c:pt idx="42">
                  <c:v>5.0999999999999996</c:v>
                </c:pt>
                <c:pt idx="43">
                  <c:v>5.0999999999999996</c:v>
                </c:pt>
                <c:pt idx="44">
                  <c:v>5.0999999999999996</c:v>
                </c:pt>
                <c:pt idx="45">
                  <c:v>5.0999999999999996</c:v>
                </c:pt>
                <c:pt idx="46">
                  <c:v>5.0999999999999996</c:v>
                </c:pt>
                <c:pt idx="47">
                  <c:v>5.0999999999999996</c:v>
                </c:pt>
                <c:pt idx="48">
                  <c:v>5.0999999999999996</c:v>
                </c:pt>
                <c:pt idx="49">
                  <c:v>5.0999999999999996</c:v>
                </c:pt>
                <c:pt idx="50">
                  <c:v>5.0999999999999996</c:v>
                </c:pt>
                <c:pt idx="51">
                  <c:v>5.0999999999999996</c:v>
                </c:pt>
                <c:pt idx="52">
                  <c:v>5.0999999999999996</c:v>
                </c:pt>
                <c:pt idx="53">
                  <c:v>5.0999999999999996</c:v>
                </c:pt>
                <c:pt idx="54">
                  <c:v>5.0999999999999996</c:v>
                </c:pt>
                <c:pt idx="55">
                  <c:v>5.0999999999999996</c:v>
                </c:pt>
                <c:pt idx="56">
                  <c:v>5.0999999999999996</c:v>
                </c:pt>
                <c:pt idx="57">
                  <c:v>5.0999999999999996</c:v>
                </c:pt>
                <c:pt idx="58">
                  <c:v>5.0999999999999996</c:v>
                </c:pt>
                <c:pt idx="59">
                  <c:v>5.0999999999999996</c:v>
                </c:pt>
                <c:pt idx="60">
                  <c:v>5.0999999999999996</c:v>
                </c:pt>
                <c:pt idx="61">
                  <c:v>5.0999999999999996</c:v>
                </c:pt>
                <c:pt idx="62">
                  <c:v>5.0999999999999996</c:v>
                </c:pt>
                <c:pt idx="63">
                  <c:v>5.2</c:v>
                </c:pt>
                <c:pt idx="64">
                  <c:v>5.2</c:v>
                </c:pt>
                <c:pt idx="65">
                  <c:v>5.2</c:v>
                </c:pt>
                <c:pt idx="66">
                  <c:v>5.2</c:v>
                </c:pt>
                <c:pt idx="67">
                  <c:v>5.2</c:v>
                </c:pt>
                <c:pt idx="68">
                  <c:v>5.2</c:v>
                </c:pt>
                <c:pt idx="69">
                  <c:v>5.2</c:v>
                </c:pt>
                <c:pt idx="70">
                  <c:v>5.2</c:v>
                </c:pt>
                <c:pt idx="71">
                  <c:v>5.2</c:v>
                </c:pt>
                <c:pt idx="72">
                  <c:v>5.2</c:v>
                </c:pt>
                <c:pt idx="73">
                  <c:v>5.2</c:v>
                </c:pt>
                <c:pt idx="74">
                  <c:v>5.2</c:v>
                </c:pt>
                <c:pt idx="75">
                  <c:v>5.2</c:v>
                </c:pt>
                <c:pt idx="76">
                  <c:v>5.2</c:v>
                </c:pt>
                <c:pt idx="77">
                  <c:v>5.2</c:v>
                </c:pt>
                <c:pt idx="78">
                  <c:v>5.2</c:v>
                </c:pt>
                <c:pt idx="79">
                  <c:v>5.2</c:v>
                </c:pt>
                <c:pt idx="80">
                  <c:v>5.2</c:v>
                </c:pt>
                <c:pt idx="81">
                  <c:v>5.2</c:v>
                </c:pt>
                <c:pt idx="82">
                  <c:v>5.2</c:v>
                </c:pt>
                <c:pt idx="83">
                  <c:v>5.2</c:v>
                </c:pt>
                <c:pt idx="84">
                  <c:v>5.2</c:v>
                </c:pt>
                <c:pt idx="85">
                  <c:v>5.2</c:v>
                </c:pt>
                <c:pt idx="86">
                  <c:v>5.3</c:v>
                </c:pt>
                <c:pt idx="87">
                  <c:v>5.3</c:v>
                </c:pt>
                <c:pt idx="88">
                  <c:v>5.3</c:v>
                </c:pt>
                <c:pt idx="89">
                  <c:v>5.3</c:v>
                </c:pt>
                <c:pt idx="90">
                  <c:v>5.3</c:v>
                </c:pt>
                <c:pt idx="91">
                  <c:v>5.3</c:v>
                </c:pt>
                <c:pt idx="92">
                  <c:v>5.3</c:v>
                </c:pt>
                <c:pt idx="93">
                  <c:v>5.3</c:v>
                </c:pt>
                <c:pt idx="94">
                  <c:v>5.3</c:v>
                </c:pt>
                <c:pt idx="95">
                  <c:v>5.3</c:v>
                </c:pt>
                <c:pt idx="96">
                  <c:v>5.3</c:v>
                </c:pt>
                <c:pt idx="97">
                  <c:v>5.3</c:v>
                </c:pt>
                <c:pt idx="98">
                  <c:v>5.3</c:v>
                </c:pt>
                <c:pt idx="99">
                  <c:v>5.3</c:v>
                </c:pt>
                <c:pt idx="100">
                  <c:v>5.3</c:v>
                </c:pt>
                <c:pt idx="101">
                  <c:v>5.3</c:v>
                </c:pt>
                <c:pt idx="102">
                  <c:v>5.3</c:v>
                </c:pt>
                <c:pt idx="103">
                  <c:v>5.3</c:v>
                </c:pt>
                <c:pt idx="104">
                  <c:v>6.2</c:v>
                </c:pt>
                <c:pt idx="105">
                  <c:v>6.2</c:v>
                </c:pt>
                <c:pt idx="106">
                  <c:v>6.2</c:v>
                </c:pt>
                <c:pt idx="107">
                  <c:v>6.2</c:v>
                </c:pt>
                <c:pt idx="108">
                  <c:v>6.2</c:v>
                </c:pt>
                <c:pt idx="109">
                  <c:v>6.2</c:v>
                </c:pt>
                <c:pt idx="110">
                  <c:v>6.2</c:v>
                </c:pt>
                <c:pt idx="111">
                  <c:v>6.2</c:v>
                </c:pt>
                <c:pt idx="112">
                  <c:v>6.2</c:v>
                </c:pt>
                <c:pt idx="113">
                  <c:v>6.2</c:v>
                </c:pt>
                <c:pt idx="114">
                  <c:v>6.2</c:v>
                </c:pt>
                <c:pt idx="115">
                  <c:v>6.2</c:v>
                </c:pt>
                <c:pt idx="116">
                  <c:v>6.2</c:v>
                </c:pt>
                <c:pt idx="117">
                  <c:v>6.2</c:v>
                </c:pt>
                <c:pt idx="118">
                  <c:v>6.2</c:v>
                </c:pt>
                <c:pt idx="119">
                  <c:v>6.2</c:v>
                </c:pt>
                <c:pt idx="120">
                  <c:v>6.2</c:v>
                </c:pt>
                <c:pt idx="121">
                  <c:v>6.2</c:v>
                </c:pt>
                <c:pt idx="122">
                  <c:v>6.2</c:v>
                </c:pt>
                <c:pt idx="123">
                  <c:v>6.2</c:v>
                </c:pt>
                <c:pt idx="124">
                  <c:v>6.2</c:v>
                </c:pt>
                <c:pt idx="125">
                  <c:v>5.9</c:v>
                </c:pt>
                <c:pt idx="126">
                  <c:v>5.9</c:v>
                </c:pt>
                <c:pt idx="127">
                  <c:v>5.9</c:v>
                </c:pt>
                <c:pt idx="128">
                  <c:v>5.9</c:v>
                </c:pt>
                <c:pt idx="129">
                  <c:v>5.9</c:v>
                </c:pt>
                <c:pt idx="130">
                  <c:v>5.9</c:v>
                </c:pt>
                <c:pt idx="131">
                  <c:v>5.9</c:v>
                </c:pt>
                <c:pt idx="132">
                  <c:v>5.9</c:v>
                </c:pt>
                <c:pt idx="133">
                  <c:v>5.9</c:v>
                </c:pt>
                <c:pt idx="134">
                  <c:v>5.9</c:v>
                </c:pt>
                <c:pt idx="135">
                  <c:v>5.9</c:v>
                </c:pt>
                <c:pt idx="136">
                  <c:v>5.9</c:v>
                </c:pt>
                <c:pt idx="137">
                  <c:v>5.9</c:v>
                </c:pt>
                <c:pt idx="138">
                  <c:v>5.9</c:v>
                </c:pt>
                <c:pt idx="139">
                  <c:v>5.9</c:v>
                </c:pt>
                <c:pt idx="140">
                  <c:v>5.9</c:v>
                </c:pt>
                <c:pt idx="141">
                  <c:v>5.9</c:v>
                </c:pt>
                <c:pt idx="142">
                  <c:v>5.9</c:v>
                </c:pt>
                <c:pt idx="143">
                  <c:v>5.9</c:v>
                </c:pt>
                <c:pt idx="144">
                  <c:v>5.9</c:v>
                </c:pt>
                <c:pt idx="145">
                  <c:v>5.9</c:v>
                </c:pt>
                <c:pt idx="146">
                  <c:v>5.9</c:v>
                </c:pt>
                <c:pt idx="147">
                  <c:v>5.9</c:v>
                </c:pt>
                <c:pt idx="148">
                  <c:v>6</c:v>
                </c:pt>
                <c:pt idx="149">
                  <c:v>6</c:v>
                </c:pt>
                <c:pt idx="150">
                  <c:v>6</c:v>
                </c:pt>
                <c:pt idx="151">
                  <c:v>6</c:v>
                </c:pt>
                <c:pt idx="152">
                  <c:v>6</c:v>
                </c:pt>
                <c:pt idx="153">
                  <c:v>6</c:v>
                </c:pt>
                <c:pt idx="154">
                  <c:v>6</c:v>
                </c:pt>
                <c:pt idx="155">
                  <c:v>6</c:v>
                </c:pt>
                <c:pt idx="156">
                  <c:v>6</c:v>
                </c:pt>
                <c:pt idx="157">
                  <c:v>6</c:v>
                </c:pt>
                <c:pt idx="158">
                  <c:v>6</c:v>
                </c:pt>
                <c:pt idx="159">
                  <c:v>6</c:v>
                </c:pt>
                <c:pt idx="160">
                  <c:v>6</c:v>
                </c:pt>
                <c:pt idx="161">
                  <c:v>6</c:v>
                </c:pt>
                <c:pt idx="162">
                  <c:v>6</c:v>
                </c:pt>
                <c:pt idx="163">
                  <c:v>6</c:v>
                </c:pt>
                <c:pt idx="164">
                  <c:v>6</c:v>
                </c:pt>
                <c:pt idx="165">
                  <c:v>6</c:v>
                </c:pt>
                <c:pt idx="166">
                  <c:v>6</c:v>
                </c:pt>
                <c:pt idx="167">
                  <c:v>6</c:v>
                </c:pt>
                <c:pt idx="168">
                  <c:v>6</c:v>
                </c:pt>
                <c:pt idx="169">
                  <c:v>6</c:v>
                </c:pt>
                <c:pt idx="170">
                  <c:v>5.9</c:v>
                </c:pt>
                <c:pt idx="171">
                  <c:v>5.9</c:v>
                </c:pt>
                <c:pt idx="172">
                  <c:v>5.9</c:v>
                </c:pt>
                <c:pt idx="173">
                  <c:v>5.9</c:v>
                </c:pt>
                <c:pt idx="174">
                  <c:v>5.9</c:v>
                </c:pt>
                <c:pt idx="175">
                  <c:v>5.9</c:v>
                </c:pt>
                <c:pt idx="176">
                  <c:v>5.9</c:v>
                </c:pt>
                <c:pt idx="177">
                  <c:v>5.9</c:v>
                </c:pt>
                <c:pt idx="178">
                  <c:v>5.9</c:v>
                </c:pt>
                <c:pt idx="179">
                  <c:v>5.9</c:v>
                </c:pt>
                <c:pt idx="180">
                  <c:v>5.9</c:v>
                </c:pt>
                <c:pt idx="181">
                  <c:v>5.9</c:v>
                </c:pt>
                <c:pt idx="182">
                  <c:v>5.9</c:v>
                </c:pt>
                <c:pt idx="183">
                  <c:v>5.9</c:v>
                </c:pt>
                <c:pt idx="184">
                  <c:v>5.9</c:v>
                </c:pt>
                <c:pt idx="185">
                  <c:v>5.9</c:v>
                </c:pt>
                <c:pt idx="186">
                  <c:v>5.9</c:v>
                </c:pt>
                <c:pt idx="187">
                  <c:v>5.9</c:v>
                </c:pt>
                <c:pt idx="188">
                  <c:v>5.9</c:v>
                </c:pt>
                <c:pt idx="189">
                  <c:v>5.9</c:v>
                </c:pt>
                <c:pt idx="190">
                  <c:v>5.7</c:v>
                </c:pt>
                <c:pt idx="191">
                  <c:v>5.7</c:v>
                </c:pt>
                <c:pt idx="192">
                  <c:v>5.7</c:v>
                </c:pt>
                <c:pt idx="193">
                  <c:v>5.7</c:v>
                </c:pt>
                <c:pt idx="194">
                  <c:v>5.7</c:v>
                </c:pt>
                <c:pt idx="195">
                  <c:v>5.7</c:v>
                </c:pt>
                <c:pt idx="196">
                  <c:v>5.7</c:v>
                </c:pt>
                <c:pt idx="197">
                  <c:v>5.7</c:v>
                </c:pt>
                <c:pt idx="198">
                  <c:v>5.7</c:v>
                </c:pt>
                <c:pt idx="199">
                  <c:v>5.7</c:v>
                </c:pt>
                <c:pt idx="200">
                  <c:v>5.7</c:v>
                </c:pt>
                <c:pt idx="201">
                  <c:v>5.7</c:v>
                </c:pt>
                <c:pt idx="202">
                  <c:v>5.7</c:v>
                </c:pt>
                <c:pt idx="203">
                  <c:v>5.7</c:v>
                </c:pt>
                <c:pt idx="204">
                  <c:v>5.7</c:v>
                </c:pt>
                <c:pt idx="205">
                  <c:v>5.7</c:v>
                </c:pt>
                <c:pt idx="206">
                  <c:v>5.7</c:v>
                </c:pt>
                <c:pt idx="207">
                  <c:v>5.7</c:v>
                </c:pt>
                <c:pt idx="208">
                  <c:v>5.7</c:v>
                </c:pt>
                <c:pt idx="209">
                  <c:v>5.7</c:v>
                </c:pt>
                <c:pt idx="210">
                  <c:v>5.7</c:v>
                </c:pt>
                <c:pt idx="211">
                  <c:v>5.7</c:v>
                </c:pt>
                <c:pt idx="212">
                  <c:v>5.7</c:v>
                </c:pt>
                <c:pt idx="213">
                  <c:v>5.7</c:v>
                </c:pt>
                <c:pt idx="214">
                  <c:v>5.7</c:v>
                </c:pt>
                <c:pt idx="215">
                  <c:v>5.7</c:v>
                </c:pt>
                <c:pt idx="216">
                  <c:v>5.7</c:v>
                </c:pt>
                <c:pt idx="217">
                  <c:v>5.7</c:v>
                </c:pt>
                <c:pt idx="218">
                  <c:v>5.7</c:v>
                </c:pt>
                <c:pt idx="219">
                  <c:v>5.7</c:v>
                </c:pt>
                <c:pt idx="220">
                  <c:v>5.7</c:v>
                </c:pt>
                <c:pt idx="221">
                  <c:v>5.7</c:v>
                </c:pt>
                <c:pt idx="222">
                  <c:v>5.7</c:v>
                </c:pt>
                <c:pt idx="223">
                  <c:v>5.7</c:v>
                </c:pt>
                <c:pt idx="224">
                  <c:v>5.7</c:v>
                </c:pt>
                <c:pt idx="225">
                  <c:v>5.7</c:v>
                </c:pt>
                <c:pt idx="226">
                  <c:v>5.7</c:v>
                </c:pt>
                <c:pt idx="227">
                  <c:v>5.7</c:v>
                </c:pt>
                <c:pt idx="228">
                  <c:v>5.7</c:v>
                </c:pt>
                <c:pt idx="229">
                  <c:v>5.7</c:v>
                </c:pt>
                <c:pt idx="230">
                  <c:v>5.7</c:v>
                </c:pt>
                <c:pt idx="231">
                  <c:v>5.7</c:v>
                </c:pt>
                <c:pt idx="232">
                  <c:v>5.7</c:v>
                </c:pt>
                <c:pt idx="233">
                  <c:v>5.7</c:v>
                </c:pt>
                <c:pt idx="234">
                  <c:v>5.6</c:v>
                </c:pt>
                <c:pt idx="235">
                  <c:v>5.6</c:v>
                </c:pt>
                <c:pt idx="236">
                  <c:v>5.6</c:v>
                </c:pt>
                <c:pt idx="237">
                  <c:v>5.6</c:v>
                </c:pt>
                <c:pt idx="238">
                  <c:v>5.6</c:v>
                </c:pt>
                <c:pt idx="239">
                  <c:v>5.6</c:v>
                </c:pt>
                <c:pt idx="240">
                  <c:v>5.6</c:v>
                </c:pt>
                <c:pt idx="241">
                  <c:v>5.6</c:v>
                </c:pt>
                <c:pt idx="242">
                  <c:v>5.6</c:v>
                </c:pt>
                <c:pt idx="243">
                  <c:v>5.6</c:v>
                </c:pt>
                <c:pt idx="244">
                  <c:v>5.6</c:v>
                </c:pt>
                <c:pt idx="245">
                  <c:v>5.6</c:v>
                </c:pt>
                <c:pt idx="246">
                  <c:v>5.6</c:v>
                </c:pt>
                <c:pt idx="247">
                  <c:v>5.6</c:v>
                </c:pt>
                <c:pt idx="248">
                  <c:v>5.6</c:v>
                </c:pt>
                <c:pt idx="249">
                  <c:v>5.6</c:v>
                </c:pt>
                <c:pt idx="250">
                  <c:v>5.6</c:v>
                </c:pt>
                <c:pt idx="251">
                  <c:v>5.6</c:v>
                </c:pt>
                <c:pt idx="252">
                  <c:v>5.6</c:v>
                </c:pt>
                <c:pt idx="253">
                  <c:v>5.6</c:v>
                </c:pt>
                <c:pt idx="254">
                  <c:v>5.6</c:v>
                </c:pt>
                <c:pt idx="255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A1-4008-BE1A-AFAC00611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7794223"/>
        <c:axId val="1941998975"/>
      </c:lineChart>
      <c:dateAx>
        <c:axId val="1927794223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1998975"/>
        <c:crosses val="autoZero"/>
        <c:auto val="1"/>
        <c:lblOffset val="100"/>
        <c:baseTimeUnit val="days"/>
      </c:dateAx>
      <c:valAx>
        <c:axId val="1941998975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27794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工业企业经济指标：利润总额：累计同比（月）</c:v>
                </c:pt>
                <c:pt idx="1">
                  <c:v>%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导出数据!$A$4:$A$109</c:f>
              <c:numCache>
                <c:formatCode>yyyy\-m\-d</c:formatCode>
                <c:ptCount val="10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  <c:pt idx="29">
                  <c:v>43100</c:v>
                </c:pt>
                <c:pt idx="30">
                  <c:v>43069</c:v>
                </c:pt>
                <c:pt idx="31">
                  <c:v>43039</c:v>
                </c:pt>
                <c:pt idx="32">
                  <c:v>43008</c:v>
                </c:pt>
                <c:pt idx="33">
                  <c:v>42978</c:v>
                </c:pt>
                <c:pt idx="34">
                  <c:v>42947</c:v>
                </c:pt>
                <c:pt idx="35">
                  <c:v>42916</c:v>
                </c:pt>
                <c:pt idx="36">
                  <c:v>42886</c:v>
                </c:pt>
                <c:pt idx="37">
                  <c:v>42855</c:v>
                </c:pt>
                <c:pt idx="38">
                  <c:v>42825</c:v>
                </c:pt>
                <c:pt idx="39">
                  <c:v>42794</c:v>
                </c:pt>
                <c:pt idx="40">
                  <c:v>42735</c:v>
                </c:pt>
                <c:pt idx="41">
                  <c:v>42704</c:v>
                </c:pt>
                <c:pt idx="42">
                  <c:v>42674</c:v>
                </c:pt>
                <c:pt idx="43">
                  <c:v>42643</c:v>
                </c:pt>
                <c:pt idx="44">
                  <c:v>42613</c:v>
                </c:pt>
                <c:pt idx="45">
                  <c:v>42582</c:v>
                </c:pt>
                <c:pt idx="46">
                  <c:v>42551</c:v>
                </c:pt>
                <c:pt idx="47">
                  <c:v>42521</c:v>
                </c:pt>
                <c:pt idx="48">
                  <c:v>42490</c:v>
                </c:pt>
                <c:pt idx="49">
                  <c:v>42460</c:v>
                </c:pt>
                <c:pt idx="50">
                  <c:v>42429</c:v>
                </c:pt>
                <c:pt idx="51">
                  <c:v>42369</c:v>
                </c:pt>
                <c:pt idx="52">
                  <c:v>42338</c:v>
                </c:pt>
                <c:pt idx="53">
                  <c:v>42308</c:v>
                </c:pt>
                <c:pt idx="54">
                  <c:v>42277</c:v>
                </c:pt>
                <c:pt idx="55">
                  <c:v>42247</c:v>
                </c:pt>
                <c:pt idx="56">
                  <c:v>42216</c:v>
                </c:pt>
                <c:pt idx="57">
                  <c:v>42185</c:v>
                </c:pt>
                <c:pt idx="58">
                  <c:v>42155</c:v>
                </c:pt>
                <c:pt idx="59">
                  <c:v>42124</c:v>
                </c:pt>
                <c:pt idx="60">
                  <c:v>42094</c:v>
                </c:pt>
                <c:pt idx="61">
                  <c:v>42063</c:v>
                </c:pt>
                <c:pt idx="62">
                  <c:v>42004</c:v>
                </c:pt>
                <c:pt idx="63">
                  <c:v>41973</c:v>
                </c:pt>
                <c:pt idx="64">
                  <c:v>41943</c:v>
                </c:pt>
                <c:pt idx="65">
                  <c:v>41912</c:v>
                </c:pt>
                <c:pt idx="66">
                  <c:v>41882</c:v>
                </c:pt>
                <c:pt idx="67">
                  <c:v>41851</c:v>
                </c:pt>
                <c:pt idx="68">
                  <c:v>41820</c:v>
                </c:pt>
                <c:pt idx="69">
                  <c:v>41790</c:v>
                </c:pt>
                <c:pt idx="70">
                  <c:v>41759</c:v>
                </c:pt>
                <c:pt idx="71">
                  <c:v>41729</c:v>
                </c:pt>
                <c:pt idx="72">
                  <c:v>41698</c:v>
                </c:pt>
                <c:pt idx="73">
                  <c:v>41639</c:v>
                </c:pt>
                <c:pt idx="74">
                  <c:v>41608</c:v>
                </c:pt>
                <c:pt idx="75">
                  <c:v>41578</c:v>
                </c:pt>
                <c:pt idx="76">
                  <c:v>41547</c:v>
                </c:pt>
                <c:pt idx="77">
                  <c:v>41517</c:v>
                </c:pt>
                <c:pt idx="78">
                  <c:v>41486</c:v>
                </c:pt>
                <c:pt idx="79">
                  <c:v>41455</c:v>
                </c:pt>
                <c:pt idx="80">
                  <c:v>41425</c:v>
                </c:pt>
                <c:pt idx="81">
                  <c:v>41394</c:v>
                </c:pt>
                <c:pt idx="82">
                  <c:v>41364</c:v>
                </c:pt>
                <c:pt idx="83">
                  <c:v>41333</c:v>
                </c:pt>
                <c:pt idx="84">
                  <c:v>41274</c:v>
                </c:pt>
                <c:pt idx="85">
                  <c:v>41243</c:v>
                </c:pt>
                <c:pt idx="86">
                  <c:v>41213</c:v>
                </c:pt>
                <c:pt idx="87">
                  <c:v>41182</c:v>
                </c:pt>
                <c:pt idx="88">
                  <c:v>41152</c:v>
                </c:pt>
                <c:pt idx="89">
                  <c:v>41121</c:v>
                </c:pt>
                <c:pt idx="90">
                  <c:v>41090</c:v>
                </c:pt>
                <c:pt idx="91">
                  <c:v>41060</c:v>
                </c:pt>
                <c:pt idx="92">
                  <c:v>41029</c:v>
                </c:pt>
                <c:pt idx="93">
                  <c:v>40999</c:v>
                </c:pt>
                <c:pt idx="94">
                  <c:v>40968</c:v>
                </c:pt>
                <c:pt idx="95">
                  <c:v>40908</c:v>
                </c:pt>
                <c:pt idx="96">
                  <c:v>40877</c:v>
                </c:pt>
                <c:pt idx="97">
                  <c:v>40847</c:v>
                </c:pt>
                <c:pt idx="98">
                  <c:v>40816</c:v>
                </c:pt>
                <c:pt idx="99">
                  <c:v>40786</c:v>
                </c:pt>
                <c:pt idx="100">
                  <c:v>40755</c:v>
                </c:pt>
                <c:pt idx="101">
                  <c:v>40724</c:v>
                </c:pt>
                <c:pt idx="102">
                  <c:v>40694</c:v>
                </c:pt>
                <c:pt idx="103">
                  <c:v>40663</c:v>
                </c:pt>
                <c:pt idx="104">
                  <c:v>40633</c:v>
                </c:pt>
                <c:pt idx="105">
                  <c:v>40602</c:v>
                </c:pt>
              </c:numCache>
            </c:numRef>
          </c:cat>
          <c:val>
            <c:numRef>
              <c:f>导出数据!$B$4:$B$109</c:f>
              <c:numCache>
                <c:formatCode>General</c:formatCode>
                <c:ptCount val="106"/>
                <c:pt idx="1">
                  <c:v>-8.1</c:v>
                </c:pt>
                <c:pt idx="2">
                  <c:v>-12.8</c:v>
                </c:pt>
                <c:pt idx="3">
                  <c:v>-19.3</c:v>
                </c:pt>
                <c:pt idx="4">
                  <c:v>-27.4</c:v>
                </c:pt>
                <c:pt idx="5">
                  <c:v>-36.700000000000003</c:v>
                </c:pt>
                <c:pt idx="6">
                  <c:v>-38.299999999999997</c:v>
                </c:pt>
                <c:pt idx="7">
                  <c:v>-3.3</c:v>
                </c:pt>
                <c:pt idx="8">
                  <c:v>-2.1</c:v>
                </c:pt>
                <c:pt idx="9">
                  <c:v>-2.9</c:v>
                </c:pt>
                <c:pt idx="10">
                  <c:v>-2.1</c:v>
                </c:pt>
                <c:pt idx="11">
                  <c:v>-1.7</c:v>
                </c:pt>
                <c:pt idx="12">
                  <c:v>-1.7</c:v>
                </c:pt>
                <c:pt idx="13">
                  <c:v>-2.4</c:v>
                </c:pt>
                <c:pt idx="14">
                  <c:v>-2.2999999999999998</c:v>
                </c:pt>
                <c:pt idx="15">
                  <c:v>-3.4</c:v>
                </c:pt>
                <c:pt idx="16">
                  <c:v>-3.3</c:v>
                </c:pt>
                <c:pt idx="17">
                  <c:v>-14</c:v>
                </c:pt>
                <c:pt idx="18">
                  <c:v>10.3</c:v>
                </c:pt>
                <c:pt idx="19">
                  <c:v>11.8</c:v>
                </c:pt>
                <c:pt idx="20">
                  <c:v>13.6</c:v>
                </c:pt>
                <c:pt idx="21">
                  <c:v>14.7</c:v>
                </c:pt>
                <c:pt idx="22">
                  <c:v>16.2</c:v>
                </c:pt>
                <c:pt idx="23">
                  <c:v>17.100000000000001</c:v>
                </c:pt>
                <c:pt idx="24">
                  <c:v>17.2</c:v>
                </c:pt>
                <c:pt idx="25">
                  <c:v>16.5</c:v>
                </c:pt>
                <c:pt idx="26">
                  <c:v>15</c:v>
                </c:pt>
                <c:pt idx="27">
                  <c:v>11.6</c:v>
                </c:pt>
                <c:pt idx="28">
                  <c:v>16.100000000000001</c:v>
                </c:pt>
                <c:pt idx="29">
                  <c:v>21</c:v>
                </c:pt>
                <c:pt idx="30">
                  <c:v>21.9</c:v>
                </c:pt>
                <c:pt idx="31">
                  <c:v>23.3</c:v>
                </c:pt>
                <c:pt idx="32">
                  <c:v>22.8</c:v>
                </c:pt>
                <c:pt idx="33">
                  <c:v>21.6</c:v>
                </c:pt>
                <c:pt idx="34">
                  <c:v>21.2</c:v>
                </c:pt>
                <c:pt idx="35">
                  <c:v>22</c:v>
                </c:pt>
                <c:pt idx="36">
                  <c:v>22.7</c:v>
                </c:pt>
                <c:pt idx="37">
                  <c:v>24.4</c:v>
                </c:pt>
                <c:pt idx="38">
                  <c:v>28.3</c:v>
                </c:pt>
                <c:pt idx="39">
                  <c:v>31.5</c:v>
                </c:pt>
                <c:pt idx="40">
                  <c:v>8.5</c:v>
                </c:pt>
                <c:pt idx="41">
                  <c:v>9.4</c:v>
                </c:pt>
                <c:pt idx="42">
                  <c:v>8.6</c:v>
                </c:pt>
                <c:pt idx="43">
                  <c:v>8.4</c:v>
                </c:pt>
                <c:pt idx="44">
                  <c:v>8.4</c:v>
                </c:pt>
                <c:pt idx="45">
                  <c:v>6.9</c:v>
                </c:pt>
                <c:pt idx="46">
                  <c:v>6.2</c:v>
                </c:pt>
                <c:pt idx="47">
                  <c:v>6.4</c:v>
                </c:pt>
                <c:pt idx="48">
                  <c:v>6.5</c:v>
                </c:pt>
                <c:pt idx="49">
                  <c:v>7.4</c:v>
                </c:pt>
                <c:pt idx="50">
                  <c:v>4.8</c:v>
                </c:pt>
                <c:pt idx="51">
                  <c:v>-2.2999999999999998</c:v>
                </c:pt>
                <c:pt idx="52">
                  <c:v>-1.9</c:v>
                </c:pt>
                <c:pt idx="53">
                  <c:v>-2</c:v>
                </c:pt>
                <c:pt idx="54">
                  <c:v>-1.7</c:v>
                </c:pt>
                <c:pt idx="55">
                  <c:v>-1.9</c:v>
                </c:pt>
                <c:pt idx="56">
                  <c:v>-1</c:v>
                </c:pt>
                <c:pt idx="57">
                  <c:v>-0.7</c:v>
                </c:pt>
                <c:pt idx="58">
                  <c:v>-0.8</c:v>
                </c:pt>
                <c:pt idx="59">
                  <c:v>-1.3</c:v>
                </c:pt>
                <c:pt idx="60">
                  <c:v>-2.7</c:v>
                </c:pt>
                <c:pt idx="61">
                  <c:v>-4.2</c:v>
                </c:pt>
                <c:pt idx="62">
                  <c:v>3.3</c:v>
                </c:pt>
                <c:pt idx="63">
                  <c:v>5.3</c:v>
                </c:pt>
                <c:pt idx="64">
                  <c:v>6.7</c:v>
                </c:pt>
                <c:pt idx="65">
                  <c:v>7.9</c:v>
                </c:pt>
                <c:pt idx="66">
                  <c:v>10</c:v>
                </c:pt>
                <c:pt idx="67">
                  <c:v>11.7</c:v>
                </c:pt>
                <c:pt idx="68">
                  <c:v>11.4</c:v>
                </c:pt>
                <c:pt idx="69">
                  <c:v>9.8000000000000007</c:v>
                </c:pt>
                <c:pt idx="70">
                  <c:v>10</c:v>
                </c:pt>
                <c:pt idx="71">
                  <c:v>10.1</c:v>
                </c:pt>
                <c:pt idx="72">
                  <c:v>9.4</c:v>
                </c:pt>
                <c:pt idx="73">
                  <c:v>12.2</c:v>
                </c:pt>
                <c:pt idx="74">
                  <c:v>13.2</c:v>
                </c:pt>
                <c:pt idx="75">
                  <c:v>13.7</c:v>
                </c:pt>
                <c:pt idx="76">
                  <c:v>13.5</c:v>
                </c:pt>
                <c:pt idx="77">
                  <c:v>12.8</c:v>
                </c:pt>
                <c:pt idx="78">
                  <c:v>11.1</c:v>
                </c:pt>
                <c:pt idx="79">
                  <c:v>11.1</c:v>
                </c:pt>
                <c:pt idx="80">
                  <c:v>12.3</c:v>
                </c:pt>
                <c:pt idx="81">
                  <c:v>11.4</c:v>
                </c:pt>
                <c:pt idx="82">
                  <c:v>12.1</c:v>
                </c:pt>
                <c:pt idx="83">
                  <c:v>17.2</c:v>
                </c:pt>
                <c:pt idx="84">
                  <c:v>5.3</c:v>
                </c:pt>
                <c:pt idx="85">
                  <c:v>3.02</c:v>
                </c:pt>
                <c:pt idx="86">
                  <c:v>0.5</c:v>
                </c:pt>
                <c:pt idx="87">
                  <c:v>-1.8</c:v>
                </c:pt>
                <c:pt idx="88">
                  <c:v>-3.1</c:v>
                </c:pt>
                <c:pt idx="89">
                  <c:v>-2.7</c:v>
                </c:pt>
                <c:pt idx="90">
                  <c:v>-2.2000000000000002</c:v>
                </c:pt>
                <c:pt idx="91">
                  <c:v>-2.4</c:v>
                </c:pt>
                <c:pt idx="92">
                  <c:v>-1.6</c:v>
                </c:pt>
                <c:pt idx="93">
                  <c:v>-1.3</c:v>
                </c:pt>
                <c:pt idx="94">
                  <c:v>-5.2</c:v>
                </c:pt>
                <c:pt idx="95">
                  <c:v>25.35</c:v>
                </c:pt>
                <c:pt idx="96">
                  <c:v>24.36</c:v>
                </c:pt>
                <c:pt idx="97">
                  <c:v>25.26</c:v>
                </c:pt>
                <c:pt idx="98">
                  <c:v>26.97</c:v>
                </c:pt>
                <c:pt idx="99">
                  <c:v>28.23</c:v>
                </c:pt>
                <c:pt idx="100">
                  <c:v>28.28</c:v>
                </c:pt>
                <c:pt idx="101">
                  <c:v>28.65</c:v>
                </c:pt>
                <c:pt idx="102">
                  <c:v>27.91</c:v>
                </c:pt>
                <c:pt idx="103">
                  <c:v>29.66</c:v>
                </c:pt>
                <c:pt idx="104">
                  <c:v>31.99</c:v>
                </c:pt>
                <c:pt idx="105">
                  <c:v>34.28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2-4FE9-BE88-E085F2CFD65C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城镇固定资产投资：制造业：累计同比（月）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导出数据!$A$4:$A$109</c:f>
              <c:numCache>
                <c:formatCode>yyyy\-m\-d</c:formatCode>
                <c:ptCount val="106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  <c:pt idx="29">
                  <c:v>43100</c:v>
                </c:pt>
                <c:pt idx="30">
                  <c:v>43069</c:v>
                </c:pt>
                <c:pt idx="31">
                  <c:v>43039</c:v>
                </c:pt>
                <c:pt idx="32">
                  <c:v>43008</c:v>
                </c:pt>
                <c:pt idx="33">
                  <c:v>42978</c:v>
                </c:pt>
                <c:pt idx="34">
                  <c:v>42947</c:v>
                </c:pt>
                <c:pt idx="35">
                  <c:v>42916</c:v>
                </c:pt>
                <c:pt idx="36">
                  <c:v>42886</c:v>
                </c:pt>
                <c:pt idx="37">
                  <c:v>42855</c:v>
                </c:pt>
                <c:pt idx="38">
                  <c:v>42825</c:v>
                </c:pt>
                <c:pt idx="39">
                  <c:v>42794</c:v>
                </c:pt>
                <c:pt idx="40">
                  <c:v>42735</c:v>
                </c:pt>
                <c:pt idx="41">
                  <c:v>42704</c:v>
                </c:pt>
                <c:pt idx="42">
                  <c:v>42674</c:v>
                </c:pt>
                <c:pt idx="43">
                  <c:v>42643</c:v>
                </c:pt>
                <c:pt idx="44">
                  <c:v>42613</c:v>
                </c:pt>
                <c:pt idx="45">
                  <c:v>42582</c:v>
                </c:pt>
                <c:pt idx="46">
                  <c:v>42551</c:v>
                </c:pt>
                <c:pt idx="47">
                  <c:v>42521</c:v>
                </c:pt>
                <c:pt idx="48">
                  <c:v>42490</c:v>
                </c:pt>
                <c:pt idx="49">
                  <c:v>42460</c:v>
                </c:pt>
                <c:pt idx="50">
                  <c:v>42429</c:v>
                </c:pt>
                <c:pt idx="51">
                  <c:v>42369</c:v>
                </c:pt>
                <c:pt idx="52">
                  <c:v>42338</c:v>
                </c:pt>
                <c:pt idx="53">
                  <c:v>42308</c:v>
                </c:pt>
                <c:pt idx="54">
                  <c:v>42277</c:v>
                </c:pt>
                <c:pt idx="55">
                  <c:v>42247</c:v>
                </c:pt>
                <c:pt idx="56">
                  <c:v>42216</c:v>
                </c:pt>
                <c:pt idx="57">
                  <c:v>42185</c:v>
                </c:pt>
                <c:pt idx="58">
                  <c:v>42155</c:v>
                </c:pt>
                <c:pt idx="59">
                  <c:v>42124</c:v>
                </c:pt>
                <c:pt idx="60">
                  <c:v>42094</c:v>
                </c:pt>
                <c:pt idx="61">
                  <c:v>42063</c:v>
                </c:pt>
                <c:pt idx="62">
                  <c:v>42004</c:v>
                </c:pt>
                <c:pt idx="63">
                  <c:v>41973</c:v>
                </c:pt>
                <c:pt idx="64">
                  <c:v>41943</c:v>
                </c:pt>
                <c:pt idx="65">
                  <c:v>41912</c:v>
                </c:pt>
                <c:pt idx="66">
                  <c:v>41882</c:v>
                </c:pt>
                <c:pt idx="67">
                  <c:v>41851</c:v>
                </c:pt>
                <c:pt idx="68">
                  <c:v>41820</c:v>
                </c:pt>
                <c:pt idx="69">
                  <c:v>41790</c:v>
                </c:pt>
                <c:pt idx="70">
                  <c:v>41759</c:v>
                </c:pt>
                <c:pt idx="71">
                  <c:v>41729</c:v>
                </c:pt>
                <c:pt idx="72">
                  <c:v>41698</c:v>
                </c:pt>
                <c:pt idx="73">
                  <c:v>41639</c:v>
                </c:pt>
                <c:pt idx="74">
                  <c:v>41608</c:v>
                </c:pt>
                <c:pt idx="75">
                  <c:v>41578</c:v>
                </c:pt>
                <c:pt idx="76">
                  <c:v>41547</c:v>
                </c:pt>
                <c:pt idx="77">
                  <c:v>41517</c:v>
                </c:pt>
                <c:pt idx="78">
                  <c:v>41486</c:v>
                </c:pt>
                <c:pt idx="79">
                  <c:v>41455</c:v>
                </c:pt>
                <c:pt idx="80">
                  <c:v>41425</c:v>
                </c:pt>
                <c:pt idx="81">
                  <c:v>41394</c:v>
                </c:pt>
                <c:pt idx="82">
                  <c:v>41364</c:v>
                </c:pt>
                <c:pt idx="83">
                  <c:v>41333</c:v>
                </c:pt>
                <c:pt idx="84">
                  <c:v>41274</c:v>
                </c:pt>
                <c:pt idx="85">
                  <c:v>41243</c:v>
                </c:pt>
                <c:pt idx="86">
                  <c:v>41213</c:v>
                </c:pt>
                <c:pt idx="87">
                  <c:v>41182</c:v>
                </c:pt>
                <c:pt idx="88">
                  <c:v>41152</c:v>
                </c:pt>
                <c:pt idx="89">
                  <c:v>41121</c:v>
                </c:pt>
                <c:pt idx="90">
                  <c:v>41090</c:v>
                </c:pt>
                <c:pt idx="91">
                  <c:v>41060</c:v>
                </c:pt>
                <c:pt idx="92">
                  <c:v>41029</c:v>
                </c:pt>
                <c:pt idx="93">
                  <c:v>40999</c:v>
                </c:pt>
                <c:pt idx="94">
                  <c:v>40968</c:v>
                </c:pt>
                <c:pt idx="95">
                  <c:v>40908</c:v>
                </c:pt>
                <c:pt idx="96">
                  <c:v>40877</c:v>
                </c:pt>
                <c:pt idx="97">
                  <c:v>40847</c:v>
                </c:pt>
                <c:pt idx="98">
                  <c:v>40816</c:v>
                </c:pt>
                <c:pt idx="99">
                  <c:v>40786</c:v>
                </c:pt>
                <c:pt idx="100">
                  <c:v>40755</c:v>
                </c:pt>
                <c:pt idx="101">
                  <c:v>40724</c:v>
                </c:pt>
                <c:pt idx="102">
                  <c:v>40694</c:v>
                </c:pt>
                <c:pt idx="103">
                  <c:v>40663</c:v>
                </c:pt>
                <c:pt idx="104">
                  <c:v>40633</c:v>
                </c:pt>
                <c:pt idx="105">
                  <c:v>40602</c:v>
                </c:pt>
              </c:numCache>
            </c:numRef>
          </c:cat>
          <c:val>
            <c:numRef>
              <c:f>导出数据!$C$4:$C$109</c:f>
              <c:numCache>
                <c:formatCode>General</c:formatCode>
                <c:ptCount val="106"/>
                <c:pt idx="0">
                  <c:v>-8.1</c:v>
                </c:pt>
                <c:pt idx="1">
                  <c:v>-10.199999999999999</c:v>
                </c:pt>
                <c:pt idx="2">
                  <c:v>-11.7</c:v>
                </c:pt>
                <c:pt idx="3">
                  <c:v>-14.8</c:v>
                </c:pt>
                <c:pt idx="4">
                  <c:v>-18.8</c:v>
                </c:pt>
                <c:pt idx="5">
                  <c:v>-25.2</c:v>
                </c:pt>
                <c:pt idx="6">
                  <c:v>-31.5</c:v>
                </c:pt>
                <c:pt idx="7">
                  <c:v>3.1</c:v>
                </c:pt>
                <c:pt idx="8">
                  <c:v>2.5</c:v>
                </c:pt>
                <c:pt idx="9">
                  <c:v>2.6</c:v>
                </c:pt>
                <c:pt idx="10">
                  <c:v>2.5</c:v>
                </c:pt>
                <c:pt idx="11">
                  <c:v>2.6</c:v>
                </c:pt>
                <c:pt idx="12">
                  <c:v>3.3</c:v>
                </c:pt>
                <c:pt idx="13">
                  <c:v>3</c:v>
                </c:pt>
                <c:pt idx="14">
                  <c:v>2.7</c:v>
                </c:pt>
                <c:pt idx="15">
                  <c:v>2.5</c:v>
                </c:pt>
                <c:pt idx="16">
                  <c:v>4.5999999999999996</c:v>
                </c:pt>
                <c:pt idx="17">
                  <c:v>5.9</c:v>
                </c:pt>
                <c:pt idx="18">
                  <c:v>9.5</c:v>
                </c:pt>
                <c:pt idx="19">
                  <c:v>9.5</c:v>
                </c:pt>
                <c:pt idx="20">
                  <c:v>9.1</c:v>
                </c:pt>
                <c:pt idx="21">
                  <c:v>8.6999999999999993</c:v>
                </c:pt>
                <c:pt idx="22">
                  <c:v>7.5</c:v>
                </c:pt>
                <c:pt idx="23">
                  <c:v>7.3</c:v>
                </c:pt>
                <c:pt idx="24">
                  <c:v>6.8</c:v>
                </c:pt>
                <c:pt idx="25">
                  <c:v>5.2</c:v>
                </c:pt>
                <c:pt idx="26">
                  <c:v>4.8</c:v>
                </c:pt>
                <c:pt idx="27">
                  <c:v>3.8</c:v>
                </c:pt>
                <c:pt idx="28">
                  <c:v>4.3</c:v>
                </c:pt>
                <c:pt idx="29">
                  <c:v>4.8</c:v>
                </c:pt>
                <c:pt idx="30">
                  <c:v>4.0999999999999996</c:v>
                </c:pt>
                <c:pt idx="31">
                  <c:v>4.0999999999999996</c:v>
                </c:pt>
                <c:pt idx="32">
                  <c:v>4.2</c:v>
                </c:pt>
                <c:pt idx="33">
                  <c:v>4.5</c:v>
                </c:pt>
                <c:pt idx="34">
                  <c:v>4.8</c:v>
                </c:pt>
                <c:pt idx="35">
                  <c:v>5.5</c:v>
                </c:pt>
                <c:pt idx="36">
                  <c:v>5.0999999999999996</c:v>
                </c:pt>
                <c:pt idx="37">
                  <c:v>4.9000000000000004</c:v>
                </c:pt>
                <c:pt idx="38">
                  <c:v>5.8</c:v>
                </c:pt>
                <c:pt idx="39">
                  <c:v>4.3</c:v>
                </c:pt>
                <c:pt idx="40">
                  <c:v>4.2</c:v>
                </c:pt>
                <c:pt idx="41">
                  <c:v>3.6</c:v>
                </c:pt>
                <c:pt idx="42">
                  <c:v>3.1</c:v>
                </c:pt>
                <c:pt idx="43">
                  <c:v>3.1</c:v>
                </c:pt>
                <c:pt idx="44">
                  <c:v>2.8</c:v>
                </c:pt>
                <c:pt idx="45">
                  <c:v>3</c:v>
                </c:pt>
                <c:pt idx="46">
                  <c:v>3.3</c:v>
                </c:pt>
                <c:pt idx="47">
                  <c:v>4.5999999999999996</c:v>
                </c:pt>
                <c:pt idx="48">
                  <c:v>6</c:v>
                </c:pt>
                <c:pt idx="49">
                  <c:v>6.4</c:v>
                </c:pt>
                <c:pt idx="50">
                  <c:v>7.5</c:v>
                </c:pt>
                <c:pt idx="51">
                  <c:v>8.1</c:v>
                </c:pt>
                <c:pt idx="52">
                  <c:v>8.4</c:v>
                </c:pt>
                <c:pt idx="53">
                  <c:v>8.3000000000000007</c:v>
                </c:pt>
                <c:pt idx="54">
                  <c:v>8.3000000000000007</c:v>
                </c:pt>
                <c:pt idx="55">
                  <c:v>8.9</c:v>
                </c:pt>
                <c:pt idx="56">
                  <c:v>9.1999999999999993</c:v>
                </c:pt>
                <c:pt idx="57">
                  <c:v>9.6999999999999993</c:v>
                </c:pt>
                <c:pt idx="58">
                  <c:v>10</c:v>
                </c:pt>
                <c:pt idx="59">
                  <c:v>9.9</c:v>
                </c:pt>
                <c:pt idx="60">
                  <c:v>10.4</c:v>
                </c:pt>
                <c:pt idx="61">
                  <c:v>10.6</c:v>
                </c:pt>
                <c:pt idx="62">
                  <c:v>13.5</c:v>
                </c:pt>
                <c:pt idx="63">
                  <c:v>13.5</c:v>
                </c:pt>
                <c:pt idx="64">
                  <c:v>13.5</c:v>
                </c:pt>
                <c:pt idx="65">
                  <c:v>13.8</c:v>
                </c:pt>
                <c:pt idx="66">
                  <c:v>14.1</c:v>
                </c:pt>
                <c:pt idx="67">
                  <c:v>14.6</c:v>
                </c:pt>
                <c:pt idx="68">
                  <c:v>14.8</c:v>
                </c:pt>
                <c:pt idx="69">
                  <c:v>14.2</c:v>
                </c:pt>
                <c:pt idx="70">
                  <c:v>15.2</c:v>
                </c:pt>
                <c:pt idx="71">
                  <c:v>15.2</c:v>
                </c:pt>
                <c:pt idx="72">
                  <c:v>15.1</c:v>
                </c:pt>
                <c:pt idx="73">
                  <c:v>18.5</c:v>
                </c:pt>
                <c:pt idx="74">
                  <c:v>18.600000000000001</c:v>
                </c:pt>
                <c:pt idx="75">
                  <c:v>19.100000000000001</c:v>
                </c:pt>
                <c:pt idx="76">
                  <c:v>18.5</c:v>
                </c:pt>
                <c:pt idx="77">
                  <c:v>17.899999999999999</c:v>
                </c:pt>
                <c:pt idx="78">
                  <c:v>17.100000000000001</c:v>
                </c:pt>
                <c:pt idx="79">
                  <c:v>17.100000000000001</c:v>
                </c:pt>
                <c:pt idx="80">
                  <c:v>17.8</c:v>
                </c:pt>
                <c:pt idx="81">
                  <c:v>18.399999999999999</c:v>
                </c:pt>
                <c:pt idx="82">
                  <c:v>18.7</c:v>
                </c:pt>
                <c:pt idx="83">
                  <c:v>17</c:v>
                </c:pt>
                <c:pt idx="84">
                  <c:v>22</c:v>
                </c:pt>
                <c:pt idx="85">
                  <c:v>22.8</c:v>
                </c:pt>
                <c:pt idx="86">
                  <c:v>23.11</c:v>
                </c:pt>
                <c:pt idx="87">
                  <c:v>23.48</c:v>
                </c:pt>
                <c:pt idx="88">
                  <c:v>23.94</c:v>
                </c:pt>
                <c:pt idx="89">
                  <c:v>24.85</c:v>
                </c:pt>
                <c:pt idx="90">
                  <c:v>24.55</c:v>
                </c:pt>
                <c:pt idx="91">
                  <c:v>24.48</c:v>
                </c:pt>
                <c:pt idx="92">
                  <c:v>24.36</c:v>
                </c:pt>
                <c:pt idx="93">
                  <c:v>24.82</c:v>
                </c:pt>
                <c:pt idx="94">
                  <c:v>24.66</c:v>
                </c:pt>
                <c:pt idx="95">
                  <c:v>31.8</c:v>
                </c:pt>
                <c:pt idx="96">
                  <c:v>31.5</c:v>
                </c:pt>
                <c:pt idx="97">
                  <c:v>31.6</c:v>
                </c:pt>
                <c:pt idx="98">
                  <c:v>31.5</c:v>
                </c:pt>
                <c:pt idx="99">
                  <c:v>32.200000000000003</c:v>
                </c:pt>
                <c:pt idx="100">
                  <c:v>31.8</c:v>
                </c:pt>
                <c:pt idx="101">
                  <c:v>32.4</c:v>
                </c:pt>
                <c:pt idx="102">
                  <c:v>31.2</c:v>
                </c:pt>
                <c:pt idx="103">
                  <c:v>29</c:v>
                </c:pt>
                <c:pt idx="104">
                  <c:v>29.2</c:v>
                </c:pt>
                <c:pt idx="105">
                  <c:v>29.9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E2-4FE9-BE88-E085F2CFD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963424"/>
        <c:axId val="2051694256"/>
      </c:lineChart>
      <c:dateAx>
        <c:axId val="44296342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51694256"/>
        <c:crosses val="autoZero"/>
        <c:auto val="1"/>
        <c:lblOffset val="100"/>
        <c:baseTimeUnit val="months"/>
      </c:dateAx>
      <c:valAx>
        <c:axId val="205169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4296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基础设施投资：累计同比（月） </a:t>
            </a:r>
            <a:r>
              <a:rPr lang="en-US" sz="1600" dirty="0"/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城镇固定资产：基础设施投资：累计同比（月）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5.4752851711026618E-2"/>
                  <c:y val="-7.10269376651935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0F-4E5B-AC1A-116469D69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导出数据!$A$4:$A$54</c:f>
              <c:numCache>
                <c:formatCode>yyyy\-m\-d</c:formatCode>
                <c:ptCount val="51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  <c:pt idx="29">
                  <c:v>43100</c:v>
                </c:pt>
                <c:pt idx="30">
                  <c:v>43069</c:v>
                </c:pt>
                <c:pt idx="31">
                  <c:v>43039</c:v>
                </c:pt>
                <c:pt idx="32">
                  <c:v>43008</c:v>
                </c:pt>
                <c:pt idx="33">
                  <c:v>42978</c:v>
                </c:pt>
                <c:pt idx="34">
                  <c:v>42947</c:v>
                </c:pt>
                <c:pt idx="35">
                  <c:v>42916</c:v>
                </c:pt>
                <c:pt idx="36">
                  <c:v>42886</c:v>
                </c:pt>
                <c:pt idx="37">
                  <c:v>42855</c:v>
                </c:pt>
                <c:pt idx="38">
                  <c:v>42825</c:v>
                </c:pt>
                <c:pt idx="39">
                  <c:v>42794</c:v>
                </c:pt>
                <c:pt idx="40">
                  <c:v>42735</c:v>
                </c:pt>
                <c:pt idx="41">
                  <c:v>42704</c:v>
                </c:pt>
                <c:pt idx="42">
                  <c:v>42674</c:v>
                </c:pt>
                <c:pt idx="43">
                  <c:v>42643</c:v>
                </c:pt>
                <c:pt idx="44">
                  <c:v>42613</c:v>
                </c:pt>
                <c:pt idx="45">
                  <c:v>42582</c:v>
                </c:pt>
                <c:pt idx="46">
                  <c:v>42551</c:v>
                </c:pt>
                <c:pt idx="47">
                  <c:v>42521</c:v>
                </c:pt>
                <c:pt idx="48">
                  <c:v>42490</c:v>
                </c:pt>
                <c:pt idx="49">
                  <c:v>42460</c:v>
                </c:pt>
                <c:pt idx="50">
                  <c:v>42429</c:v>
                </c:pt>
              </c:numCache>
            </c:numRef>
          </c:cat>
          <c:val>
            <c:numRef>
              <c:f>导出数据!$B$4:$B$54</c:f>
              <c:numCache>
                <c:formatCode>General</c:formatCode>
                <c:ptCount val="51"/>
                <c:pt idx="0">
                  <c:v>-0.3</c:v>
                </c:pt>
                <c:pt idx="1">
                  <c:v>-1</c:v>
                </c:pt>
                <c:pt idx="2">
                  <c:v>-2.7</c:v>
                </c:pt>
                <c:pt idx="3">
                  <c:v>-6.3</c:v>
                </c:pt>
                <c:pt idx="4">
                  <c:v>-11.8</c:v>
                </c:pt>
                <c:pt idx="5">
                  <c:v>-19.7</c:v>
                </c:pt>
                <c:pt idx="6">
                  <c:v>-30.3</c:v>
                </c:pt>
                <c:pt idx="7">
                  <c:v>3.8</c:v>
                </c:pt>
                <c:pt idx="8">
                  <c:v>4</c:v>
                </c:pt>
                <c:pt idx="9">
                  <c:v>4.2</c:v>
                </c:pt>
                <c:pt idx="10">
                  <c:v>4.5</c:v>
                </c:pt>
                <c:pt idx="11">
                  <c:v>4.2</c:v>
                </c:pt>
                <c:pt idx="12">
                  <c:v>3.8</c:v>
                </c:pt>
                <c:pt idx="13">
                  <c:v>4.0999999999999996</c:v>
                </c:pt>
                <c:pt idx="14">
                  <c:v>4</c:v>
                </c:pt>
                <c:pt idx="15">
                  <c:v>4.4000000000000004</c:v>
                </c:pt>
                <c:pt idx="16">
                  <c:v>4.4000000000000004</c:v>
                </c:pt>
                <c:pt idx="17">
                  <c:v>4.3</c:v>
                </c:pt>
                <c:pt idx="18">
                  <c:v>3.8</c:v>
                </c:pt>
                <c:pt idx="19">
                  <c:v>3.7</c:v>
                </c:pt>
                <c:pt idx="20">
                  <c:v>3.7</c:v>
                </c:pt>
                <c:pt idx="21">
                  <c:v>3.3</c:v>
                </c:pt>
                <c:pt idx="22">
                  <c:v>4.2</c:v>
                </c:pt>
                <c:pt idx="23">
                  <c:v>5.7</c:v>
                </c:pt>
                <c:pt idx="24">
                  <c:v>7.3</c:v>
                </c:pt>
                <c:pt idx="25">
                  <c:v>9.4</c:v>
                </c:pt>
                <c:pt idx="26">
                  <c:v>12.4</c:v>
                </c:pt>
                <c:pt idx="27">
                  <c:v>13</c:v>
                </c:pt>
                <c:pt idx="28">
                  <c:v>16.100000000000001</c:v>
                </c:pt>
                <c:pt idx="29">
                  <c:v>19</c:v>
                </c:pt>
                <c:pt idx="30">
                  <c:v>20.100000000000001</c:v>
                </c:pt>
                <c:pt idx="31">
                  <c:v>19.600000000000001</c:v>
                </c:pt>
                <c:pt idx="32">
                  <c:v>19.8</c:v>
                </c:pt>
                <c:pt idx="33">
                  <c:v>19.8</c:v>
                </c:pt>
                <c:pt idx="34">
                  <c:v>20.9</c:v>
                </c:pt>
                <c:pt idx="35">
                  <c:v>21.1</c:v>
                </c:pt>
                <c:pt idx="36">
                  <c:v>20.9</c:v>
                </c:pt>
                <c:pt idx="37">
                  <c:v>23.3</c:v>
                </c:pt>
                <c:pt idx="38">
                  <c:v>23.5</c:v>
                </c:pt>
                <c:pt idx="39">
                  <c:v>27.3</c:v>
                </c:pt>
                <c:pt idx="40">
                  <c:v>17.399999999999999</c:v>
                </c:pt>
                <c:pt idx="41">
                  <c:v>18.899999999999999</c:v>
                </c:pt>
                <c:pt idx="42">
                  <c:v>19.399999999999999</c:v>
                </c:pt>
                <c:pt idx="43">
                  <c:v>19.399999999999999</c:v>
                </c:pt>
                <c:pt idx="44">
                  <c:v>19.7</c:v>
                </c:pt>
                <c:pt idx="45">
                  <c:v>19.600000000000001</c:v>
                </c:pt>
                <c:pt idx="46">
                  <c:v>20.9</c:v>
                </c:pt>
                <c:pt idx="47">
                  <c:v>20</c:v>
                </c:pt>
                <c:pt idx="48">
                  <c:v>19</c:v>
                </c:pt>
                <c:pt idx="49">
                  <c:v>19.600000000000001</c:v>
                </c:pt>
                <c:pt idx="5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F-4E5B-AC1A-116469D69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39111616"/>
        <c:axId val="1074578272"/>
      </c:lineChart>
      <c:dateAx>
        <c:axId val="123911161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74578272"/>
        <c:crosses val="autoZero"/>
        <c:auto val="1"/>
        <c:lblOffset val="100"/>
        <c:baseTimeUnit val="months"/>
      </c:dateAx>
      <c:valAx>
        <c:axId val="107457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3911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财政支出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导出数据!$B$2:$B$2</c:f>
              <c:strCache>
                <c:ptCount val="1"/>
                <c:pt idx="0">
                  <c:v>交通运输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导出数据!$B$3:$B$20</c:f>
              <c:numCache>
                <c:formatCode>General</c:formatCode>
                <c:ptCount val="18"/>
                <c:pt idx="0">
                  <c:v>-12</c:v>
                </c:pt>
                <c:pt idx="1">
                  <c:v>-14.8</c:v>
                </c:pt>
                <c:pt idx="2">
                  <c:v>-13.3</c:v>
                </c:pt>
                <c:pt idx="3">
                  <c:v>-16.600000000000001</c:v>
                </c:pt>
                <c:pt idx="4">
                  <c:v>-16.2</c:v>
                </c:pt>
                <c:pt idx="5">
                  <c:v>-16.5</c:v>
                </c:pt>
                <c:pt idx="6">
                  <c:v>-25.5</c:v>
                </c:pt>
                <c:pt idx="7">
                  <c:v>1.2</c:v>
                </c:pt>
                <c:pt idx="8">
                  <c:v>6.3</c:v>
                </c:pt>
                <c:pt idx="9">
                  <c:v>7.9</c:v>
                </c:pt>
                <c:pt idx="10">
                  <c:v>8.5</c:v>
                </c:pt>
                <c:pt idx="11">
                  <c:v>16.100000000000001</c:v>
                </c:pt>
                <c:pt idx="12">
                  <c:v>21.1</c:v>
                </c:pt>
                <c:pt idx="13">
                  <c:v>22.3</c:v>
                </c:pt>
                <c:pt idx="14">
                  <c:v>32.700000000000003</c:v>
                </c:pt>
                <c:pt idx="15">
                  <c:v>33.1</c:v>
                </c:pt>
                <c:pt idx="16">
                  <c:v>47.4</c:v>
                </c:pt>
                <c:pt idx="17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38-42C9-AECD-6CA44573F095}"/>
            </c:ext>
          </c:extLst>
        </c:ser>
        <c:ser>
          <c:idx val="1"/>
          <c:order val="1"/>
          <c:tx>
            <c:strRef>
              <c:f>导出数据!$C$2:$C$2</c:f>
              <c:strCache>
                <c:ptCount val="1"/>
                <c:pt idx="0">
                  <c:v>农林水事务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导出数据!$C$3:$C$20</c:f>
              <c:numCache>
                <c:formatCode>General</c:formatCode>
                <c:ptCount val="18"/>
                <c:pt idx="0">
                  <c:v>2.7</c:v>
                </c:pt>
                <c:pt idx="1">
                  <c:v>4.4000000000000004</c:v>
                </c:pt>
                <c:pt idx="2">
                  <c:v>7.9</c:v>
                </c:pt>
                <c:pt idx="3">
                  <c:v>1.7</c:v>
                </c:pt>
                <c:pt idx="4">
                  <c:v>-1</c:v>
                </c:pt>
                <c:pt idx="5">
                  <c:v>-3.6</c:v>
                </c:pt>
                <c:pt idx="6">
                  <c:v>-0.4</c:v>
                </c:pt>
                <c:pt idx="7">
                  <c:v>6.3</c:v>
                </c:pt>
                <c:pt idx="8">
                  <c:v>6.5</c:v>
                </c:pt>
                <c:pt idx="9">
                  <c:v>6.9</c:v>
                </c:pt>
                <c:pt idx="10">
                  <c:v>8.6999999999999993</c:v>
                </c:pt>
                <c:pt idx="11">
                  <c:v>8.6</c:v>
                </c:pt>
                <c:pt idx="12">
                  <c:v>10.3</c:v>
                </c:pt>
                <c:pt idx="13">
                  <c:v>13</c:v>
                </c:pt>
                <c:pt idx="14">
                  <c:v>14.1</c:v>
                </c:pt>
                <c:pt idx="15">
                  <c:v>16.399999999999999</c:v>
                </c:pt>
                <c:pt idx="16">
                  <c:v>14.6</c:v>
                </c:pt>
                <c:pt idx="17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38-42C9-AECD-6CA44573F095}"/>
            </c:ext>
          </c:extLst>
        </c:ser>
        <c:ser>
          <c:idx val="2"/>
          <c:order val="2"/>
          <c:tx>
            <c:strRef>
              <c:f>导出数据!$D$2:$D$2</c:f>
              <c:strCache>
                <c:ptCount val="1"/>
                <c:pt idx="0">
                  <c:v>城乡社区事务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导出数据!$D$3:$D$20</c:f>
              <c:numCache>
                <c:formatCode>General</c:formatCode>
                <c:ptCount val="18"/>
                <c:pt idx="0">
                  <c:v>-24.6</c:v>
                </c:pt>
                <c:pt idx="1">
                  <c:v>-25.9</c:v>
                </c:pt>
                <c:pt idx="2">
                  <c:v>-30</c:v>
                </c:pt>
                <c:pt idx="3">
                  <c:v>-19.7</c:v>
                </c:pt>
                <c:pt idx="4">
                  <c:v>-18.3</c:v>
                </c:pt>
                <c:pt idx="5">
                  <c:v>-23.6</c:v>
                </c:pt>
                <c:pt idx="6">
                  <c:v>-20</c:v>
                </c:pt>
                <c:pt idx="7">
                  <c:v>16.100000000000001</c:v>
                </c:pt>
                <c:pt idx="8">
                  <c:v>8.1999999999999993</c:v>
                </c:pt>
                <c:pt idx="9">
                  <c:v>11.3</c:v>
                </c:pt>
                <c:pt idx="10">
                  <c:v>12.6</c:v>
                </c:pt>
                <c:pt idx="11">
                  <c:v>9.3000000000000007</c:v>
                </c:pt>
                <c:pt idx="12">
                  <c:v>11.2</c:v>
                </c:pt>
                <c:pt idx="13">
                  <c:v>13.5</c:v>
                </c:pt>
                <c:pt idx="14">
                  <c:v>20.3</c:v>
                </c:pt>
                <c:pt idx="15">
                  <c:v>23.3</c:v>
                </c:pt>
                <c:pt idx="16">
                  <c:v>22.8</c:v>
                </c:pt>
                <c:pt idx="17">
                  <c:v>23.1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38-42C9-AECD-6CA44573F095}"/>
            </c:ext>
          </c:extLst>
        </c:ser>
        <c:ser>
          <c:idx val="3"/>
          <c:order val="3"/>
          <c:tx>
            <c:strRef>
              <c:f>导出数据!$E$2:$E$2</c:f>
              <c:strCache>
                <c:ptCount val="1"/>
                <c:pt idx="0">
                  <c:v>节能环保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导出数据!$E$3:$E$20</c:f>
              <c:numCache>
                <c:formatCode>General</c:formatCode>
                <c:ptCount val="18"/>
                <c:pt idx="0">
                  <c:v>-11.1</c:v>
                </c:pt>
                <c:pt idx="1">
                  <c:v>-11.8</c:v>
                </c:pt>
                <c:pt idx="2">
                  <c:v>-15.4</c:v>
                </c:pt>
                <c:pt idx="3">
                  <c:v>-10</c:v>
                </c:pt>
                <c:pt idx="4">
                  <c:v>-9.3000000000000007</c:v>
                </c:pt>
                <c:pt idx="5">
                  <c:v>-15.1</c:v>
                </c:pt>
                <c:pt idx="6">
                  <c:v>3.4</c:v>
                </c:pt>
                <c:pt idx="7">
                  <c:v>18.2</c:v>
                </c:pt>
                <c:pt idx="8">
                  <c:v>14.3</c:v>
                </c:pt>
                <c:pt idx="9">
                  <c:v>15.2</c:v>
                </c:pt>
                <c:pt idx="10">
                  <c:v>14.5</c:v>
                </c:pt>
                <c:pt idx="11">
                  <c:v>13</c:v>
                </c:pt>
                <c:pt idx="12">
                  <c:v>17.399999999999999</c:v>
                </c:pt>
                <c:pt idx="13">
                  <c:v>19.7</c:v>
                </c:pt>
                <c:pt idx="14">
                  <c:v>29.8</c:v>
                </c:pt>
                <c:pt idx="15">
                  <c:v>26.6</c:v>
                </c:pt>
                <c:pt idx="16">
                  <c:v>30.6</c:v>
                </c:pt>
                <c:pt idx="17">
                  <c:v>45.3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38-42C9-AECD-6CA44573F095}"/>
            </c:ext>
          </c:extLst>
        </c:ser>
        <c:ser>
          <c:idx val="4"/>
          <c:order val="4"/>
          <c:tx>
            <c:strRef>
              <c:f>导出数据!$F$2:$F$2</c:f>
              <c:strCache>
                <c:ptCount val="1"/>
                <c:pt idx="0">
                  <c:v>医疗卫生</c:v>
                </c:pt>
              </c:strCache>
            </c:strRef>
          </c:tx>
          <c:spPr>
            <a:ln w="254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导出数据!$F$3:$F$20</c:f>
              <c:numCache>
                <c:formatCode>General</c:formatCode>
                <c:ptCount val="18"/>
                <c:pt idx="0">
                  <c:v>5.4</c:v>
                </c:pt>
                <c:pt idx="1">
                  <c:v>3.8</c:v>
                </c:pt>
                <c:pt idx="2">
                  <c:v>-0.2</c:v>
                </c:pt>
                <c:pt idx="3">
                  <c:v>7.5</c:v>
                </c:pt>
                <c:pt idx="4">
                  <c:v>7.2</c:v>
                </c:pt>
                <c:pt idx="5">
                  <c:v>4.8</c:v>
                </c:pt>
                <c:pt idx="6">
                  <c:v>22.7</c:v>
                </c:pt>
                <c:pt idx="7">
                  <c:v>10</c:v>
                </c:pt>
                <c:pt idx="8">
                  <c:v>9.1</c:v>
                </c:pt>
                <c:pt idx="9">
                  <c:v>9.9</c:v>
                </c:pt>
                <c:pt idx="10">
                  <c:v>10</c:v>
                </c:pt>
                <c:pt idx="11">
                  <c:v>8.1999999999999993</c:v>
                </c:pt>
                <c:pt idx="12">
                  <c:v>8.3000000000000007</c:v>
                </c:pt>
                <c:pt idx="13">
                  <c:v>8.3000000000000007</c:v>
                </c:pt>
                <c:pt idx="14">
                  <c:v>6.4</c:v>
                </c:pt>
                <c:pt idx="15">
                  <c:v>9.9</c:v>
                </c:pt>
                <c:pt idx="16">
                  <c:v>9</c:v>
                </c:pt>
                <c:pt idx="17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38-42C9-AECD-6CA44573F095}"/>
            </c:ext>
          </c:extLst>
        </c:ser>
        <c:ser>
          <c:idx val="5"/>
          <c:order val="5"/>
          <c:tx>
            <c:strRef>
              <c:f>导出数据!$G$2:$G$2</c:f>
              <c:strCache>
                <c:ptCount val="1"/>
                <c:pt idx="0">
                  <c:v>社会保障和就业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导出数据!$G$3:$G$20</c:f>
              <c:numCache>
                <c:formatCode>General</c:formatCode>
                <c:ptCount val="18"/>
                <c:pt idx="0">
                  <c:v>10.9</c:v>
                </c:pt>
                <c:pt idx="1">
                  <c:v>8.9</c:v>
                </c:pt>
                <c:pt idx="2">
                  <c:v>1.7</c:v>
                </c:pt>
                <c:pt idx="3">
                  <c:v>5.8</c:v>
                </c:pt>
                <c:pt idx="4">
                  <c:v>3.5</c:v>
                </c:pt>
                <c:pt idx="5">
                  <c:v>-0.7</c:v>
                </c:pt>
                <c:pt idx="6">
                  <c:v>2.5</c:v>
                </c:pt>
                <c:pt idx="7">
                  <c:v>9.3000000000000007</c:v>
                </c:pt>
                <c:pt idx="8">
                  <c:v>8.5</c:v>
                </c:pt>
                <c:pt idx="9">
                  <c:v>8.6999999999999993</c:v>
                </c:pt>
                <c:pt idx="10">
                  <c:v>9.1999999999999993</c:v>
                </c:pt>
                <c:pt idx="11">
                  <c:v>8.5</c:v>
                </c:pt>
                <c:pt idx="12">
                  <c:v>7.9</c:v>
                </c:pt>
                <c:pt idx="13">
                  <c:v>6.7</c:v>
                </c:pt>
                <c:pt idx="14">
                  <c:v>4.5</c:v>
                </c:pt>
                <c:pt idx="15">
                  <c:v>7.7</c:v>
                </c:pt>
                <c:pt idx="16">
                  <c:v>7.6</c:v>
                </c:pt>
                <c:pt idx="17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138-42C9-AECD-6CA44573F095}"/>
            </c:ext>
          </c:extLst>
        </c:ser>
        <c:ser>
          <c:idx val="6"/>
          <c:order val="6"/>
          <c:tx>
            <c:strRef>
              <c:f>导出数据!$H$2:$H$2</c:f>
              <c:strCache>
                <c:ptCount val="1"/>
                <c:pt idx="0">
                  <c:v>文化体育与传媒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导出数据!$H$3:$H$20</c:f>
              <c:numCache>
                <c:formatCode>General</c:formatCode>
                <c:ptCount val="18"/>
                <c:pt idx="0">
                  <c:v>-4.3</c:v>
                </c:pt>
                <c:pt idx="1">
                  <c:v>-5.3</c:v>
                </c:pt>
                <c:pt idx="2">
                  <c:v>-4.8</c:v>
                </c:pt>
                <c:pt idx="3">
                  <c:v>-7.5</c:v>
                </c:pt>
                <c:pt idx="4">
                  <c:v>-6.8</c:v>
                </c:pt>
                <c:pt idx="5">
                  <c:v>-8.9</c:v>
                </c:pt>
                <c:pt idx="6">
                  <c:v>-12.7</c:v>
                </c:pt>
                <c:pt idx="7">
                  <c:v>2.2999999999999998</c:v>
                </c:pt>
                <c:pt idx="8">
                  <c:v>4.2</c:v>
                </c:pt>
                <c:pt idx="9">
                  <c:v>4.2</c:v>
                </c:pt>
                <c:pt idx="10">
                  <c:v>4.8</c:v>
                </c:pt>
                <c:pt idx="11">
                  <c:v>4.0999999999999996</c:v>
                </c:pt>
                <c:pt idx="12">
                  <c:v>5.0999999999999996</c:v>
                </c:pt>
                <c:pt idx="13">
                  <c:v>5.9</c:v>
                </c:pt>
                <c:pt idx="14">
                  <c:v>7.5</c:v>
                </c:pt>
                <c:pt idx="15">
                  <c:v>10.3</c:v>
                </c:pt>
                <c:pt idx="16">
                  <c:v>6.9</c:v>
                </c:pt>
                <c:pt idx="17">
                  <c:v>11.3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138-42C9-AECD-6CA44573F095}"/>
            </c:ext>
          </c:extLst>
        </c:ser>
        <c:ser>
          <c:idx val="7"/>
          <c:order val="7"/>
          <c:tx>
            <c:strRef>
              <c:f>导出数据!$I$2:$I$2</c:f>
              <c:strCache>
                <c:ptCount val="1"/>
                <c:pt idx="0">
                  <c:v>科学技术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导出数据!$I$3:$I$20</c:f>
              <c:numCache>
                <c:formatCode>General</c:formatCode>
                <c:ptCount val="18"/>
                <c:pt idx="0">
                  <c:v>-7</c:v>
                </c:pt>
                <c:pt idx="1">
                  <c:v>-9</c:v>
                </c:pt>
                <c:pt idx="2">
                  <c:v>-12.2</c:v>
                </c:pt>
                <c:pt idx="3">
                  <c:v>-12.7</c:v>
                </c:pt>
                <c:pt idx="4">
                  <c:v>-15.1</c:v>
                </c:pt>
                <c:pt idx="5">
                  <c:v>-26.4</c:v>
                </c:pt>
                <c:pt idx="6">
                  <c:v>-38.5</c:v>
                </c:pt>
                <c:pt idx="7">
                  <c:v>14.4</c:v>
                </c:pt>
                <c:pt idx="8">
                  <c:v>8.9</c:v>
                </c:pt>
                <c:pt idx="9">
                  <c:v>10.9</c:v>
                </c:pt>
                <c:pt idx="10">
                  <c:v>10.6</c:v>
                </c:pt>
                <c:pt idx="11">
                  <c:v>15.2</c:v>
                </c:pt>
                <c:pt idx="12">
                  <c:v>17.7</c:v>
                </c:pt>
                <c:pt idx="13">
                  <c:v>17.3</c:v>
                </c:pt>
                <c:pt idx="14">
                  <c:v>29.3</c:v>
                </c:pt>
                <c:pt idx="15">
                  <c:v>38.5</c:v>
                </c:pt>
                <c:pt idx="16">
                  <c:v>26.5</c:v>
                </c:pt>
                <c:pt idx="17">
                  <c:v>22.3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38-42C9-AECD-6CA44573F095}"/>
            </c:ext>
          </c:extLst>
        </c:ser>
        <c:ser>
          <c:idx val="8"/>
          <c:order val="8"/>
          <c:tx>
            <c:strRef>
              <c:f>导出数据!$J$2:$J$2</c:f>
              <c:strCache>
                <c:ptCount val="1"/>
                <c:pt idx="0">
                  <c:v>教育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导出数据!$A$3:$A$20</c:f>
              <c:numCache>
                <c:formatCode>yyyy\-m\-d</c:formatCode>
                <c:ptCount val="18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</c:numCache>
            </c:numRef>
          </c:cat>
          <c:val>
            <c:numRef>
              <c:f>导出数据!$J$3:$J$20</c:f>
              <c:numCache>
                <c:formatCode>General</c:formatCode>
                <c:ptCount val="18"/>
                <c:pt idx="0">
                  <c:v>-2.2999999999999998</c:v>
                </c:pt>
                <c:pt idx="1">
                  <c:v>-4.5999999999999996</c:v>
                </c:pt>
                <c:pt idx="2">
                  <c:v>-7.6</c:v>
                </c:pt>
                <c:pt idx="3">
                  <c:v>-4.5999999999999996</c:v>
                </c:pt>
                <c:pt idx="4">
                  <c:v>-4.0999999999999996</c:v>
                </c:pt>
                <c:pt idx="5">
                  <c:v>-7.1</c:v>
                </c:pt>
                <c:pt idx="6">
                  <c:v>-2</c:v>
                </c:pt>
                <c:pt idx="7">
                  <c:v>8.5</c:v>
                </c:pt>
                <c:pt idx="8">
                  <c:v>8.6999999999999993</c:v>
                </c:pt>
                <c:pt idx="9">
                  <c:v>9.1999999999999993</c:v>
                </c:pt>
                <c:pt idx="10">
                  <c:v>9.6999999999999993</c:v>
                </c:pt>
                <c:pt idx="11">
                  <c:v>9.1999999999999993</c:v>
                </c:pt>
                <c:pt idx="12">
                  <c:v>9.6</c:v>
                </c:pt>
                <c:pt idx="13">
                  <c:v>10.5</c:v>
                </c:pt>
                <c:pt idx="14">
                  <c:v>11.8</c:v>
                </c:pt>
                <c:pt idx="15">
                  <c:v>14</c:v>
                </c:pt>
                <c:pt idx="16">
                  <c:v>14</c:v>
                </c:pt>
                <c:pt idx="17">
                  <c:v>14.4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138-42C9-AECD-6CA44573F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9919920"/>
        <c:axId val="1950407680"/>
      </c:lineChart>
      <c:dateAx>
        <c:axId val="195991992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0407680"/>
        <c:crosses val="autoZero"/>
        <c:auto val="1"/>
        <c:lblOffset val="100"/>
        <c:baseTimeUnit val="months"/>
      </c:dateAx>
      <c:valAx>
        <c:axId val="195040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991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6780812913815532E-2"/>
          <c:y val="0.10863579437011783"/>
          <c:w val="0.89554782445962888"/>
          <c:h val="0.16900999634239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导出数据!$E$3</c:f>
              <c:strCache>
                <c:ptCount val="1"/>
                <c:pt idx="0">
                  <c:v>城镇房地产开发投资额：当月值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导出数据!$D$4:$D$32</c:f>
              <c:numCache>
                <c:formatCode>yyyy\-m\-d</c:formatCode>
                <c:ptCount val="29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</c:numCache>
            </c:numRef>
          </c:cat>
          <c:val>
            <c:numRef>
              <c:f>导出数据!$E$4:$E$32</c:f>
              <c:numCache>
                <c:formatCode>General</c:formatCode>
                <c:ptCount val="29"/>
                <c:pt idx="0">
                  <c:v>13129</c:v>
                </c:pt>
                <c:pt idx="1">
                  <c:v>12545</c:v>
                </c:pt>
                <c:pt idx="2">
                  <c:v>16860</c:v>
                </c:pt>
                <c:pt idx="3">
                  <c:v>12817</c:v>
                </c:pt>
                <c:pt idx="4">
                  <c:v>11140</c:v>
                </c:pt>
                <c:pt idx="5">
                  <c:v>11848</c:v>
                </c:pt>
                <c:pt idx="6">
                  <c:v>10115</c:v>
                </c:pt>
                <c:pt idx="7">
                  <c:v>10929</c:v>
                </c:pt>
                <c:pt idx="8">
                  <c:v>11662</c:v>
                </c:pt>
                <c:pt idx="9">
                  <c:v>11595</c:v>
                </c:pt>
                <c:pt idx="10">
                  <c:v>13419</c:v>
                </c:pt>
                <c:pt idx="11">
                  <c:v>11746</c:v>
                </c:pt>
                <c:pt idx="12">
                  <c:v>11234</c:v>
                </c:pt>
                <c:pt idx="13">
                  <c:v>15534</c:v>
                </c:pt>
                <c:pt idx="14">
                  <c:v>11858</c:v>
                </c:pt>
                <c:pt idx="15">
                  <c:v>10414</c:v>
                </c:pt>
                <c:pt idx="16">
                  <c:v>11713</c:v>
                </c:pt>
                <c:pt idx="17">
                  <c:v>12090</c:v>
                </c:pt>
                <c:pt idx="18">
                  <c:v>10181</c:v>
                </c:pt>
                <c:pt idx="19">
                  <c:v>10758</c:v>
                </c:pt>
                <c:pt idx="20">
                  <c:v>10660</c:v>
                </c:pt>
                <c:pt idx="21">
                  <c:v>12146</c:v>
                </c:pt>
                <c:pt idx="22">
                  <c:v>10633</c:v>
                </c:pt>
                <c:pt idx="23">
                  <c:v>10355</c:v>
                </c:pt>
                <c:pt idx="24">
                  <c:v>14111</c:v>
                </c:pt>
                <c:pt idx="25">
                  <c:v>10828</c:v>
                </c:pt>
                <c:pt idx="26">
                  <c:v>9301</c:v>
                </c:pt>
                <c:pt idx="27">
                  <c:v>10460</c:v>
                </c:pt>
                <c:pt idx="28">
                  <c:v>10831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8-42DB-87E7-F36852851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62483503"/>
        <c:axId val="54841887"/>
      </c:barChart>
      <c:lineChart>
        <c:grouping val="standard"/>
        <c:varyColors val="0"/>
        <c:ser>
          <c:idx val="1"/>
          <c:order val="1"/>
          <c:tx>
            <c:strRef>
              <c:f>导出数据!$F$3</c:f>
              <c:strCache>
                <c:ptCount val="1"/>
                <c:pt idx="0">
                  <c:v>当月同比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8"/>
              <c:layout>
                <c:manualLayout>
                  <c:x val="-0.16253680663556247"/>
                  <c:y val="-4.8534971812004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88154484188701"/>
                      <c:h val="0.125291494684259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CB8-42DB-87E7-F36852851C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导出数据!$D$4:$D$32</c:f>
              <c:numCache>
                <c:formatCode>yyyy\-m\-d</c:formatCode>
                <c:ptCount val="29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</c:numCache>
            </c:numRef>
          </c:cat>
          <c:val>
            <c:numRef>
              <c:f>导出数据!$F$4:$F$32</c:f>
              <c:numCache>
                <c:formatCode>0.00%</c:formatCode>
                <c:ptCount val="29"/>
                <c:pt idx="0">
                  <c:v>0.11774221011408138</c:v>
                </c:pt>
                <c:pt idx="1">
                  <c:v>0.11669930567918818</c:v>
                </c:pt>
                <c:pt idx="2">
                  <c:v>8.5361143298570877E-2</c:v>
                </c:pt>
                <c:pt idx="3">
                  <c:v>8.0873671782762696E-2</c:v>
                </c:pt>
                <c:pt idx="4">
                  <c:v>6.9713846744766661E-2</c:v>
                </c:pt>
                <c:pt idx="5">
                  <c:v>1.1525655254845044E-2</c:v>
                </c:pt>
                <c:pt idx="6">
                  <c:v>-0.16335814722911496</c:v>
                </c:pt>
                <c:pt idx="7">
                  <c:v>7.3470189568804634E-2</c:v>
                </c:pt>
                <c:pt idx="8">
                  <c:v>8.4030488938464404E-2</c:v>
                </c:pt>
                <c:pt idx="9">
                  <c:v>8.7711069418386495E-2</c:v>
                </c:pt>
                <c:pt idx="10">
                  <c:v>0.10480816729787584</c:v>
                </c:pt>
                <c:pt idx="11">
                  <c:v>0.10467412771560237</c:v>
                </c:pt>
                <c:pt idx="12">
                  <c:v>8.4886528247223564E-2</c:v>
                </c:pt>
                <c:pt idx="13">
                  <c:v>0.10084331372687974</c:v>
                </c:pt>
                <c:pt idx="14">
                  <c:v>9.5123753232360553E-2</c:v>
                </c:pt>
                <c:pt idx="15">
                  <c:v>0.11966455219868831</c:v>
                </c:pt>
                <c:pt idx="16">
                  <c:v>0.11978967495219885</c:v>
                </c:pt>
                <c:pt idx="17">
                  <c:v>0.11624042101375681</c:v>
                </c:pt>
                <c:pt idx="18">
                  <c:v>8.1704207394815126E-2</c:v>
                </c:pt>
                <c:pt idx="19">
                  <c:v>9.2959463578177387E-2</c:v>
                </c:pt>
                <c:pt idx="20">
                  <c:v>7.6767676767676762E-2</c:v>
                </c:pt>
                <c:pt idx="21">
                  <c:v>8.9327354260089684E-2</c:v>
                </c:pt>
                <c:pt idx="22">
                  <c:v>9.2468920168498919E-2</c:v>
                </c:pt>
                <c:pt idx="23">
                  <c:v>0.1315703201835865</c:v>
                </c:pt>
                <c:pt idx="24">
                  <c:v>8.4210526315789472E-2</c:v>
                </c:pt>
                <c:pt idx="25">
                  <c:v>9.7840413667241208E-2</c:v>
                </c:pt>
                <c:pt idx="26">
                  <c:v>0.10201421800947867</c:v>
                </c:pt>
                <c:pt idx="27">
                  <c:v>0.10828565374019919</c:v>
                </c:pt>
                <c:pt idx="28">
                  <c:v>9.9147554292673024E-2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B8-42DB-87E7-F36852851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2635728"/>
        <c:axId val="497899504"/>
      </c:lineChart>
      <c:dateAx>
        <c:axId val="762483503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841887"/>
        <c:crosses val="autoZero"/>
        <c:auto val="1"/>
        <c:lblOffset val="100"/>
        <c:baseTimeUnit val="months"/>
      </c:dateAx>
      <c:valAx>
        <c:axId val="54841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62483503"/>
        <c:crosses val="autoZero"/>
        <c:crossBetween val="between"/>
      </c:valAx>
      <c:valAx>
        <c:axId val="49789950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92635728"/>
        <c:crosses val="max"/>
        <c:crossBetween val="between"/>
      </c:valAx>
      <c:dateAx>
        <c:axId val="892635728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4978995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'[Microsoft PowerPoint 中的图表]导出数据'!$E$3</c:f>
              <c:strCache>
                <c:ptCount val="1"/>
                <c:pt idx="0">
                  <c:v>当月同比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8"/>
              <c:layout>
                <c:manualLayout>
                  <c:x val="-8.5138720328641324E-2"/>
                  <c:y val="-0.126984338598239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C1-4168-96D2-1B80C3AD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中的图表]导出数据'!$C$4:$C$32</c:f>
              <c:numCache>
                <c:formatCode>yyyy\-m\-d</c:formatCode>
                <c:ptCount val="29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</c:numCache>
            </c:numRef>
          </c:cat>
          <c:val>
            <c:numRef>
              <c:f>'[Microsoft PowerPoint 中的图表]导出数据'!$E$4:$E$32</c:f>
              <c:numCache>
                <c:formatCode>0.00%</c:formatCode>
                <c:ptCount val="29"/>
                <c:pt idx="0">
                  <c:v>2.4114199840450438E-2</c:v>
                </c:pt>
                <c:pt idx="1">
                  <c:v>0.11321810753352267</c:v>
                </c:pt>
                <c:pt idx="2">
                  <c:v>8.8573131190701829E-2</c:v>
                </c:pt>
                <c:pt idx="3">
                  <c:v>2.5151675435997355E-2</c:v>
                </c:pt>
                <c:pt idx="4">
                  <c:v>-1.3079155423929753E-2</c:v>
                </c:pt>
                <c:pt idx="5">
                  <c:v>-0.10450999640967823</c:v>
                </c:pt>
                <c:pt idx="6">
                  <c:v>-0.44882846509313912</c:v>
                </c:pt>
                <c:pt idx="7">
                  <c:v>7.3940958348452754E-2</c:v>
                </c:pt>
                <c:pt idx="8">
                  <c:v>-2.8821060868461427E-2</c:v>
                </c:pt>
                <c:pt idx="9">
                  <c:v>0.23228639821214686</c:v>
                </c:pt>
                <c:pt idx="10">
                  <c:v>6.6568098718632784E-2</c:v>
                </c:pt>
                <c:pt idx="11">
                  <c:v>4.8867442753637864E-2</c:v>
                </c:pt>
                <c:pt idx="12">
                  <c:v>6.5558884666859135E-2</c:v>
                </c:pt>
                <c:pt idx="13">
                  <c:v>8.8833780716880154E-2</c:v>
                </c:pt>
                <c:pt idx="14">
                  <c:v>4.0167926507412056E-2</c:v>
                </c:pt>
                <c:pt idx="15">
                  <c:v>0.15496557634640248</c:v>
                </c:pt>
                <c:pt idx="16">
                  <c:v>0.18057025242654007</c:v>
                </c:pt>
                <c:pt idx="17">
                  <c:v>6.0152854483951176E-2</c:v>
                </c:pt>
                <c:pt idx="18">
                  <c:v>0.20454288393837658</c:v>
                </c:pt>
                <c:pt idx="19">
                  <c:v>0.21683126323891894</c:v>
                </c:pt>
                <c:pt idx="20">
                  <c:v>0.14736422376941544</c:v>
                </c:pt>
                <c:pt idx="21">
                  <c:v>0.20285111376893003</c:v>
                </c:pt>
                <c:pt idx="22">
                  <c:v>0.26577939748656487</c:v>
                </c:pt>
                <c:pt idx="23">
                  <c:v>0.29436721522278986</c:v>
                </c:pt>
                <c:pt idx="24">
                  <c:v>0.1502068071085568</c:v>
                </c:pt>
                <c:pt idx="25">
                  <c:v>0.2050082857451529</c:v>
                </c:pt>
                <c:pt idx="26">
                  <c:v>2.9002475974652761E-2</c:v>
                </c:pt>
                <c:pt idx="27">
                  <c:v>0.1778719963467027</c:v>
                </c:pt>
                <c:pt idx="28">
                  <c:v>2.946330834840153E-2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C1-4168-96D2-1B80C3AD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675615"/>
        <c:axId val="538308687"/>
      </c:lineChart>
      <c:dateAx>
        <c:axId val="54167561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8308687"/>
        <c:crosses val="autoZero"/>
        <c:auto val="1"/>
        <c:lblOffset val="100"/>
        <c:baseTimeUnit val="months"/>
      </c:dateAx>
      <c:valAx>
        <c:axId val="538308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1675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房屋新开工面积：累计同比 </a:t>
            </a:r>
            <a:endParaRPr lang="en-US" altLang="zh-CN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房屋新开工面积：累计同比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8"/>
              <c:layout>
                <c:manualLayout>
                  <c:x val="-4.8701854532655305E-2"/>
                  <c:y val="-6.7673728890973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DB-4B94-A2C9-2162E0DBAE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导出数据!$A$4:$A$32</c:f>
              <c:numCache>
                <c:formatCode>yyyy\-m\-d</c:formatCode>
                <c:ptCount val="29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</c:numCache>
            </c:numRef>
          </c:cat>
          <c:val>
            <c:numRef>
              <c:f>导出数据!$B$4:$B$32</c:f>
              <c:numCache>
                <c:formatCode>General</c:formatCode>
                <c:ptCount val="29"/>
                <c:pt idx="0">
                  <c:v>-3.6</c:v>
                </c:pt>
                <c:pt idx="1">
                  <c:v>-4.5</c:v>
                </c:pt>
                <c:pt idx="2">
                  <c:v>-7.6</c:v>
                </c:pt>
                <c:pt idx="3">
                  <c:v>-12.8</c:v>
                </c:pt>
                <c:pt idx="4">
                  <c:v>-18.399999999999999</c:v>
                </c:pt>
                <c:pt idx="5">
                  <c:v>-27.2</c:v>
                </c:pt>
                <c:pt idx="6">
                  <c:v>-44.9</c:v>
                </c:pt>
                <c:pt idx="7">
                  <c:v>8.5</c:v>
                </c:pt>
                <c:pt idx="8">
                  <c:v>8.6</c:v>
                </c:pt>
                <c:pt idx="9">
                  <c:v>10</c:v>
                </c:pt>
                <c:pt idx="10">
                  <c:v>8.6</c:v>
                </c:pt>
                <c:pt idx="11">
                  <c:v>8.9</c:v>
                </c:pt>
                <c:pt idx="12">
                  <c:v>9.5</c:v>
                </c:pt>
                <c:pt idx="13">
                  <c:v>10.1</c:v>
                </c:pt>
                <c:pt idx="14">
                  <c:v>10.5</c:v>
                </c:pt>
                <c:pt idx="15">
                  <c:v>13.1</c:v>
                </c:pt>
                <c:pt idx="16">
                  <c:v>11.9</c:v>
                </c:pt>
                <c:pt idx="17">
                  <c:v>6</c:v>
                </c:pt>
                <c:pt idx="18">
                  <c:v>17.2</c:v>
                </c:pt>
                <c:pt idx="19">
                  <c:v>16.8</c:v>
                </c:pt>
                <c:pt idx="20">
                  <c:v>16.3</c:v>
                </c:pt>
                <c:pt idx="21">
                  <c:v>16.399999999999999</c:v>
                </c:pt>
                <c:pt idx="22">
                  <c:v>15.9</c:v>
                </c:pt>
                <c:pt idx="23">
                  <c:v>14.4</c:v>
                </c:pt>
                <c:pt idx="24">
                  <c:v>11.8</c:v>
                </c:pt>
                <c:pt idx="25">
                  <c:v>10.8</c:v>
                </c:pt>
                <c:pt idx="26">
                  <c:v>7.3</c:v>
                </c:pt>
                <c:pt idx="27">
                  <c:v>9.6999999999999993</c:v>
                </c:pt>
                <c:pt idx="28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3C-4ED5-A75F-099B5D615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0091903"/>
        <c:axId val="591488751"/>
      </c:lineChart>
      <c:dateAx>
        <c:axId val="78009190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91488751"/>
        <c:crosses val="autoZero"/>
        <c:auto val="1"/>
        <c:lblOffset val="100"/>
        <c:baseTimeUnit val="months"/>
      </c:dateAx>
      <c:valAx>
        <c:axId val="591488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80091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房屋施工面积：累计同比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8"/>
              <c:layout>
                <c:manualLayout>
                  <c:x val="-5.5961623649138502E-2"/>
                  <c:y val="-2.60432056222006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E8-43BC-8F57-076D0FA0F5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导出数据!$A$3:$A$31</c:f>
              <c:numCache>
                <c:formatCode>yyyy\-m\-d</c:formatCode>
                <c:ptCount val="29"/>
                <c:pt idx="0">
                  <c:v>44074</c:v>
                </c:pt>
                <c:pt idx="1">
                  <c:v>44043</c:v>
                </c:pt>
                <c:pt idx="2">
                  <c:v>44012</c:v>
                </c:pt>
                <c:pt idx="3">
                  <c:v>43982</c:v>
                </c:pt>
                <c:pt idx="4">
                  <c:v>43951</c:v>
                </c:pt>
                <c:pt idx="5">
                  <c:v>43921</c:v>
                </c:pt>
                <c:pt idx="6">
                  <c:v>43890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43465</c:v>
                </c:pt>
                <c:pt idx="19">
                  <c:v>43434</c:v>
                </c:pt>
                <c:pt idx="20">
                  <c:v>43404</c:v>
                </c:pt>
                <c:pt idx="21">
                  <c:v>43373</c:v>
                </c:pt>
                <c:pt idx="22">
                  <c:v>43343</c:v>
                </c:pt>
                <c:pt idx="23">
                  <c:v>43312</c:v>
                </c:pt>
                <c:pt idx="24">
                  <c:v>43281</c:v>
                </c:pt>
                <c:pt idx="25">
                  <c:v>43251</c:v>
                </c:pt>
                <c:pt idx="26">
                  <c:v>43220</c:v>
                </c:pt>
                <c:pt idx="27">
                  <c:v>43190</c:v>
                </c:pt>
                <c:pt idx="28">
                  <c:v>43159</c:v>
                </c:pt>
              </c:numCache>
            </c:numRef>
          </c:cat>
          <c:val>
            <c:numRef>
              <c:f>导出数据!$B$3:$B$31</c:f>
              <c:numCache>
                <c:formatCode>General</c:formatCode>
                <c:ptCount val="29"/>
                <c:pt idx="0">
                  <c:v>3.3</c:v>
                </c:pt>
                <c:pt idx="1">
                  <c:v>3</c:v>
                </c:pt>
                <c:pt idx="2">
                  <c:v>2.6</c:v>
                </c:pt>
                <c:pt idx="3">
                  <c:v>2.2999999999999998</c:v>
                </c:pt>
                <c:pt idx="4">
                  <c:v>2.5</c:v>
                </c:pt>
                <c:pt idx="5">
                  <c:v>2.6</c:v>
                </c:pt>
                <c:pt idx="6">
                  <c:v>2.9</c:v>
                </c:pt>
                <c:pt idx="7">
                  <c:v>8.6999999999999993</c:v>
                </c:pt>
                <c:pt idx="8">
                  <c:v>8.6999999999999993</c:v>
                </c:pt>
                <c:pt idx="9">
                  <c:v>9</c:v>
                </c:pt>
                <c:pt idx="10">
                  <c:v>8.6999999999999993</c:v>
                </c:pt>
                <c:pt idx="11">
                  <c:v>8.8000000000000007</c:v>
                </c:pt>
                <c:pt idx="12">
                  <c:v>9</c:v>
                </c:pt>
                <c:pt idx="13">
                  <c:v>8.8000000000000007</c:v>
                </c:pt>
                <c:pt idx="14">
                  <c:v>8.8000000000000007</c:v>
                </c:pt>
                <c:pt idx="15">
                  <c:v>8.8000000000000007</c:v>
                </c:pt>
                <c:pt idx="16">
                  <c:v>8.1999999999999993</c:v>
                </c:pt>
                <c:pt idx="17">
                  <c:v>6.8</c:v>
                </c:pt>
                <c:pt idx="18">
                  <c:v>5.2</c:v>
                </c:pt>
                <c:pt idx="19">
                  <c:v>4.7</c:v>
                </c:pt>
                <c:pt idx="20">
                  <c:v>4.3</c:v>
                </c:pt>
                <c:pt idx="21">
                  <c:v>3.9</c:v>
                </c:pt>
                <c:pt idx="22">
                  <c:v>3.6</c:v>
                </c:pt>
                <c:pt idx="23">
                  <c:v>3</c:v>
                </c:pt>
                <c:pt idx="24">
                  <c:v>2.5</c:v>
                </c:pt>
                <c:pt idx="25">
                  <c:v>2</c:v>
                </c:pt>
                <c:pt idx="26">
                  <c:v>1.6</c:v>
                </c:pt>
                <c:pt idx="27">
                  <c:v>1.5</c:v>
                </c:pt>
                <c:pt idx="28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E8-43BC-8F57-076D0FA0F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8089695"/>
        <c:axId val="777076463"/>
      </c:lineChart>
      <c:dateAx>
        <c:axId val="588089695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77076463"/>
        <c:crosses val="autoZero"/>
        <c:auto val="1"/>
        <c:lblOffset val="100"/>
        <c:baseTimeUnit val="months"/>
      </c:dateAx>
      <c:valAx>
        <c:axId val="777076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88089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全国建筑钢材成交量：主流贸易商：合计（日）（变频月平均值）</c:v>
                </c:pt>
                <c:pt idx="1">
                  <c:v>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2"/>
              <c:layout>
                <c:manualLayout>
                  <c:x val="1.520912729668301E-3"/>
                  <c:y val="-2.6043239607498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C7-4C6E-9AF7-6CEAC2EAE3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导出数据!$A$4:$A$60</c:f>
              <c:numCache>
                <c:formatCode>yyyy\-m\-d</c:formatCode>
                <c:ptCount val="5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</c:numCache>
            </c:numRef>
          </c:cat>
          <c:val>
            <c:numRef>
              <c:f>导出数据!$B$4:$B$60</c:f>
              <c:numCache>
                <c:formatCode>General</c:formatCode>
                <c:ptCount val="57"/>
                <c:pt idx="0">
                  <c:v>219246.16</c:v>
                </c:pt>
                <c:pt idx="1">
                  <c:v>220055.24</c:v>
                </c:pt>
                <c:pt idx="2">
                  <c:v>217620.8</c:v>
                </c:pt>
                <c:pt idx="3">
                  <c:v>213568.19</c:v>
                </c:pt>
                <c:pt idx="4">
                  <c:v>243845</c:v>
                </c:pt>
                <c:pt idx="5">
                  <c:v>234572.09</c:v>
                </c:pt>
                <c:pt idx="6">
                  <c:v>169313.3</c:v>
                </c:pt>
                <c:pt idx="7">
                  <c:v>27622.33</c:v>
                </c:pt>
                <c:pt idx="8">
                  <c:v>92512.92</c:v>
                </c:pt>
                <c:pt idx="9">
                  <c:v>159485.04999999999</c:v>
                </c:pt>
                <c:pt idx="10">
                  <c:v>208320.43</c:v>
                </c:pt>
                <c:pt idx="11">
                  <c:v>207593.71</c:v>
                </c:pt>
                <c:pt idx="12">
                  <c:v>215329.4</c:v>
                </c:pt>
                <c:pt idx="13">
                  <c:v>180723.45</c:v>
                </c:pt>
                <c:pt idx="14">
                  <c:v>183780.32</c:v>
                </c:pt>
                <c:pt idx="15">
                  <c:v>191548.98</c:v>
                </c:pt>
                <c:pt idx="16">
                  <c:v>197200.58</c:v>
                </c:pt>
                <c:pt idx="17">
                  <c:v>215549.32</c:v>
                </c:pt>
                <c:pt idx="18">
                  <c:v>192836.99</c:v>
                </c:pt>
                <c:pt idx="19">
                  <c:v>83456.81</c:v>
                </c:pt>
                <c:pt idx="20">
                  <c:v>119889.75</c:v>
                </c:pt>
                <c:pt idx="21">
                  <c:v>158013.79</c:v>
                </c:pt>
                <c:pt idx="22">
                  <c:v>164098.49</c:v>
                </c:pt>
                <c:pt idx="23">
                  <c:v>206065.39</c:v>
                </c:pt>
                <c:pt idx="24">
                  <c:v>193400.71</c:v>
                </c:pt>
                <c:pt idx="25">
                  <c:v>175803.69</c:v>
                </c:pt>
                <c:pt idx="26">
                  <c:v>184299.22</c:v>
                </c:pt>
                <c:pt idx="27">
                  <c:v>177353.5</c:v>
                </c:pt>
                <c:pt idx="28">
                  <c:v>194725.34</c:v>
                </c:pt>
                <c:pt idx="29">
                  <c:v>219570.65</c:v>
                </c:pt>
                <c:pt idx="30">
                  <c:v>160326.18</c:v>
                </c:pt>
                <c:pt idx="31">
                  <c:v>80543.199999999997</c:v>
                </c:pt>
                <c:pt idx="32">
                  <c:v>136272.5</c:v>
                </c:pt>
                <c:pt idx="33">
                  <c:v>156932.38</c:v>
                </c:pt>
                <c:pt idx="34">
                  <c:v>201942.45</c:v>
                </c:pt>
                <c:pt idx="35">
                  <c:v>187999.18</c:v>
                </c:pt>
                <c:pt idx="36">
                  <c:v>189558.23</c:v>
                </c:pt>
                <c:pt idx="37">
                  <c:v>176172.51</c:v>
                </c:pt>
                <c:pt idx="38">
                  <c:v>178882.05</c:v>
                </c:pt>
                <c:pt idx="39">
                  <c:v>178537.55</c:v>
                </c:pt>
                <c:pt idx="40">
                  <c:v>187802.1</c:v>
                </c:pt>
                <c:pt idx="41">
                  <c:v>187134.26</c:v>
                </c:pt>
                <c:pt idx="42">
                  <c:v>166694.39000000001</c:v>
                </c:pt>
                <c:pt idx="43">
                  <c:v>131306.12</c:v>
                </c:pt>
                <c:pt idx="44">
                  <c:v>99141.86</c:v>
                </c:pt>
                <c:pt idx="45">
                  <c:v>149613.91</c:v>
                </c:pt>
                <c:pt idx="46">
                  <c:v>156433.45000000001</c:v>
                </c:pt>
                <c:pt idx="47">
                  <c:v>166731</c:v>
                </c:pt>
                <c:pt idx="48">
                  <c:v>165492.67000000001</c:v>
                </c:pt>
                <c:pt idx="49">
                  <c:v>152264.70000000001</c:v>
                </c:pt>
                <c:pt idx="50">
                  <c:v>155019.04999999999</c:v>
                </c:pt>
                <c:pt idx="51">
                  <c:v>167639.19</c:v>
                </c:pt>
                <c:pt idx="52">
                  <c:v>161396.81</c:v>
                </c:pt>
                <c:pt idx="53">
                  <c:v>188273.45</c:v>
                </c:pt>
                <c:pt idx="54">
                  <c:v>190875.83</c:v>
                </c:pt>
                <c:pt idx="55">
                  <c:v>64403.5</c:v>
                </c:pt>
                <c:pt idx="56">
                  <c:v>110900.85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7-4C6E-9AF7-6CEAC2EAE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9029599"/>
        <c:axId val="1769231135"/>
      </c:barChart>
      <c:dateAx>
        <c:axId val="189902959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9231135"/>
        <c:crosses val="autoZero"/>
        <c:auto val="1"/>
        <c:lblOffset val="100"/>
        <c:baseTimeUnit val="months"/>
      </c:dateAx>
      <c:valAx>
        <c:axId val="1769231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99029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dirty="0" err="1"/>
              <a:t>Mysteel</a:t>
            </a:r>
            <a:r>
              <a:rPr lang="zh-CN" altLang="en-US" dirty="0"/>
              <a:t>全国</a:t>
            </a:r>
            <a:r>
              <a:rPr lang="en-US" altLang="zh-CN" dirty="0"/>
              <a:t>247</a:t>
            </a:r>
            <a:r>
              <a:rPr lang="zh-CN" altLang="en-US" dirty="0"/>
              <a:t>家钢厂日均铁水产量较</a:t>
            </a:r>
            <a:r>
              <a:rPr lang="en-US" altLang="zh-CN" dirty="0"/>
              <a:t>8</a:t>
            </a:r>
            <a:r>
              <a:rPr lang="zh-CN" altLang="en-US" dirty="0"/>
              <a:t>月份</a:t>
            </a:r>
            <a:endParaRPr lang="en-US" altLang="zh-CN" dirty="0"/>
          </a:p>
          <a:p>
            <a:pPr>
              <a:defRPr sz="1600"/>
            </a:pPr>
            <a:r>
              <a:rPr lang="zh-CN" altLang="en-US" dirty="0"/>
              <a:t>下降</a:t>
            </a:r>
            <a:r>
              <a:rPr lang="en-US" altLang="zh-CN" dirty="0"/>
              <a:t>1.33</a:t>
            </a:r>
            <a:r>
              <a:rPr lang="zh-CN" altLang="en-US" dirty="0"/>
              <a:t>万吨</a:t>
            </a:r>
            <a:r>
              <a:rPr lang="en-US" altLang="zh-CN" dirty="0"/>
              <a:t>/</a:t>
            </a:r>
            <a:r>
              <a:rPr lang="zh-CN" altLang="en-US" dirty="0"/>
              <a:t>日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Mysteel全国247家钢厂日均铁水产量（周）（变频月平均值）</c:v>
                </c:pt>
                <c:pt idx="1">
                  <c:v>万吨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0"/>
              <c:layout>
                <c:manualLayout>
                  <c:x val="-7.9117525706007705E-2"/>
                  <c:y val="-2.84782841871150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54-49D9-8900-E4ECF697A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导出数据!$A$4:$A$34</c:f>
              <c:numCache>
                <c:formatCode>yyyy\-m\-d</c:formatCode>
                <c:ptCount val="31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</c:numCache>
            </c:numRef>
          </c:cat>
          <c:val>
            <c:numRef>
              <c:f>导出数据!$B$4:$B$34</c:f>
              <c:numCache>
                <c:formatCode>General</c:formatCode>
                <c:ptCount val="31"/>
                <c:pt idx="0">
                  <c:v>251.17</c:v>
                </c:pt>
                <c:pt idx="1">
                  <c:v>252.45</c:v>
                </c:pt>
                <c:pt idx="2">
                  <c:v>248.6</c:v>
                </c:pt>
                <c:pt idx="3">
                  <c:v>246.44</c:v>
                </c:pt>
                <c:pt idx="4">
                  <c:v>239.55</c:v>
                </c:pt>
                <c:pt idx="5">
                  <c:v>228.87</c:v>
                </c:pt>
                <c:pt idx="6">
                  <c:v>216.34</c:v>
                </c:pt>
                <c:pt idx="7">
                  <c:v>216.54</c:v>
                </c:pt>
                <c:pt idx="8">
                  <c:v>229.27</c:v>
                </c:pt>
                <c:pt idx="9">
                  <c:v>229.31</c:v>
                </c:pt>
                <c:pt idx="10">
                  <c:v>224.97</c:v>
                </c:pt>
                <c:pt idx="11">
                  <c:v>215.83</c:v>
                </c:pt>
                <c:pt idx="12">
                  <c:v>233.93</c:v>
                </c:pt>
                <c:pt idx="13">
                  <c:v>231.88</c:v>
                </c:pt>
                <c:pt idx="14">
                  <c:v>230.02</c:v>
                </c:pt>
                <c:pt idx="15">
                  <c:v>240.03</c:v>
                </c:pt>
                <c:pt idx="16">
                  <c:v>237.83</c:v>
                </c:pt>
                <c:pt idx="17">
                  <c:v>232.12</c:v>
                </c:pt>
                <c:pt idx="18">
                  <c:v>218.16</c:v>
                </c:pt>
                <c:pt idx="19">
                  <c:v>220.3</c:v>
                </c:pt>
                <c:pt idx="20">
                  <c:v>214.56</c:v>
                </c:pt>
                <c:pt idx="21">
                  <c:v>217.71</c:v>
                </c:pt>
                <c:pt idx="22">
                  <c:v>224.55</c:v>
                </c:pt>
                <c:pt idx="23">
                  <c:v>228.77</c:v>
                </c:pt>
                <c:pt idx="24">
                  <c:v>224.62</c:v>
                </c:pt>
                <c:pt idx="25">
                  <c:v>221.73</c:v>
                </c:pt>
                <c:pt idx="26">
                  <c:v>226.94</c:v>
                </c:pt>
                <c:pt idx="27">
                  <c:v>227.6</c:v>
                </c:pt>
                <c:pt idx="28">
                  <c:v>222.87</c:v>
                </c:pt>
                <c:pt idx="29">
                  <c:v>216.97</c:v>
                </c:pt>
                <c:pt idx="30">
                  <c:v>209.54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54-49D9-8900-E4ECF697A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119391"/>
        <c:axId val="1601864767"/>
      </c:barChart>
      <c:dateAx>
        <c:axId val="2070119391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01864767"/>
        <c:crosses val="autoZero"/>
        <c:auto val="1"/>
        <c:lblOffset val="100"/>
        <c:baseTimeUnit val="months"/>
      </c:dateAx>
      <c:valAx>
        <c:axId val="1601864767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7011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1600" dirty="0" err="1"/>
              <a:t>Mysteel</a:t>
            </a:r>
            <a:r>
              <a:rPr lang="zh-CN" altLang="en-US" sz="1600" dirty="0"/>
              <a:t>全国</a:t>
            </a:r>
            <a:r>
              <a:rPr lang="en-US" altLang="zh-CN" sz="1600" dirty="0"/>
              <a:t>247</a:t>
            </a:r>
            <a:r>
              <a:rPr lang="zh-CN" altLang="en-US" sz="1600" dirty="0"/>
              <a:t>家钢厂高炉炼铁</a:t>
            </a:r>
            <a:endParaRPr lang="en-US" altLang="zh-CN" sz="1600" dirty="0"/>
          </a:p>
          <a:p>
            <a:pPr>
              <a:defRPr sz="1600"/>
            </a:pPr>
            <a:r>
              <a:rPr lang="zh-CN" altLang="en-US" sz="1600" dirty="0"/>
              <a:t>产能利用率（周）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Mysteel全国247家钢厂高炉炼铁产能利用率（周）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6"/>
              <c:layout>
                <c:manualLayout>
                  <c:x val="-4.5644737305551623E-2"/>
                  <c:y val="-8.3061662212418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3B-4DD4-965E-EAE4B1F53A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导出数据!$A$3:$A$39</c:f>
              <c:numCache>
                <c:formatCode>yyyy\-m\-d</c:formatCode>
                <c:ptCount val="37"/>
                <c:pt idx="0">
                  <c:v>44092</c:v>
                </c:pt>
                <c:pt idx="1">
                  <c:v>44085</c:v>
                </c:pt>
                <c:pt idx="2">
                  <c:v>44078</c:v>
                </c:pt>
                <c:pt idx="3">
                  <c:v>44071</c:v>
                </c:pt>
                <c:pt idx="4">
                  <c:v>44064</c:v>
                </c:pt>
                <c:pt idx="5">
                  <c:v>44057</c:v>
                </c:pt>
                <c:pt idx="6">
                  <c:v>44050</c:v>
                </c:pt>
                <c:pt idx="7">
                  <c:v>44043</c:v>
                </c:pt>
                <c:pt idx="8">
                  <c:v>44036</c:v>
                </c:pt>
                <c:pt idx="9">
                  <c:v>44029</c:v>
                </c:pt>
                <c:pt idx="10">
                  <c:v>44022</c:v>
                </c:pt>
                <c:pt idx="11">
                  <c:v>44015</c:v>
                </c:pt>
                <c:pt idx="12">
                  <c:v>44008</c:v>
                </c:pt>
                <c:pt idx="13">
                  <c:v>44001</c:v>
                </c:pt>
                <c:pt idx="14">
                  <c:v>43994</c:v>
                </c:pt>
                <c:pt idx="15">
                  <c:v>43987</c:v>
                </c:pt>
                <c:pt idx="16">
                  <c:v>43980</c:v>
                </c:pt>
                <c:pt idx="17">
                  <c:v>43973</c:v>
                </c:pt>
                <c:pt idx="18">
                  <c:v>43966</c:v>
                </c:pt>
                <c:pt idx="19">
                  <c:v>43959</c:v>
                </c:pt>
                <c:pt idx="20">
                  <c:v>43952</c:v>
                </c:pt>
                <c:pt idx="21">
                  <c:v>43945</c:v>
                </c:pt>
                <c:pt idx="22">
                  <c:v>43938</c:v>
                </c:pt>
                <c:pt idx="23">
                  <c:v>43931</c:v>
                </c:pt>
                <c:pt idx="24">
                  <c:v>43924</c:v>
                </c:pt>
                <c:pt idx="25">
                  <c:v>43917</c:v>
                </c:pt>
                <c:pt idx="26">
                  <c:v>43910</c:v>
                </c:pt>
                <c:pt idx="27">
                  <c:v>43903</c:v>
                </c:pt>
                <c:pt idx="28">
                  <c:v>43896</c:v>
                </c:pt>
                <c:pt idx="29">
                  <c:v>43889</c:v>
                </c:pt>
                <c:pt idx="30">
                  <c:v>43882</c:v>
                </c:pt>
                <c:pt idx="31">
                  <c:v>43875</c:v>
                </c:pt>
                <c:pt idx="32">
                  <c:v>43868</c:v>
                </c:pt>
                <c:pt idx="33">
                  <c:v>43854</c:v>
                </c:pt>
                <c:pt idx="34">
                  <c:v>43847</c:v>
                </c:pt>
                <c:pt idx="35">
                  <c:v>43840</c:v>
                </c:pt>
                <c:pt idx="36">
                  <c:v>43833</c:v>
                </c:pt>
              </c:numCache>
            </c:numRef>
          </c:cat>
          <c:val>
            <c:numRef>
              <c:f>导出数据!$B$3:$B$39</c:f>
              <c:numCache>
                <c:formatCode>General</c:formatCode>
                <c:ptCount val="37"/>
                <c:pt idx="0">
                  <c:v>94.25</c:v>
                </c:pt>
                <c:pt idx="1">
                  <c:v>94.31</c:v>
                </c:pt>
                <c:pt idx="2">
                  <c:v>94.52</c:v>
                </c:pt>
                <c:pt idx="3">
                  <c:v>94.64</c:v>
                </c:pt>
                <c:pt idx="4">
                  <c:v>94.8</c:v>
                </c:pt>
                <c:pt idx="5">
                  <c:v>95.16</c:v>
                </c:pt>
                <c:pt idx="6">
                  <c:v>94.75</c:v>
                </c:pt>
                <c:pt idx="7">
                  <c:v>94.5</c:v>
                </c:pt>
                <c:pt idx="8">
                  <c:v>93.08</c:v>
                </c:pt>
                <c:pt idx="9">
                  <c:v>92.96</c:v>
                </c:pt>
                <c:pt idx="10">
                  <c:v>93.08</c:v>
                </c:pt>
                <c:pt idx="11">
                  <c:v>93.35</c:v>
                </c:pt>
                <c:pt idx="12">
                  <c:v>93.42</c:v>
                </c:pt>
                <c:pt idx="13">
                  <c:v>92.66</c:v>
                </c:pt>
                <c:pt idx="14">
                  <c:v>92.35</c:v>
                </c:pt>
                <c:pt idx="15">
                  <c:v>91.9</c:v>
                </c:pt>
                <c:pt idx="16">
                  <c:v>91.38</c:v>
                </c:pt>
                <c:pt idx="17">
                  <c:v>90.95</c:v>
                </c:pt>
                <c:pt idx="18">
                  <c:v>89.94</c:v>
                </c:pt>
                <c:pt idx="19">
                  <c:v>89.13</c:v>
                </c:pt>
                <c:pt idx="20">
                  <c:v>88.57</c:v>
                </c:pt>
                <c:pt idx="21">
                  <c:v>87.25</c:v>
                </c:pt>
                <c:pt idx="22">
                  <c:v>86.7</c:v>
                </c:pt>
                <c:pt idx="23">
                  <c:v>85.52</c:v>
                </c:pt>
                <c:pt idx="24">
                  <c:v>84.47</c:v>
                </c:pt>
                <c:pt idx="25">
                  <c:v>82.78</c:v>
                </c:pt>
                <c:pt idx="26">
                  <c:v>81.8</c:v>
                </c:pt>
                <c:pt idx="27">
                  <c:v>80.260000000000005</c:v>
                </c:pt>
                <c:pt idx="28">
                  <c:v>80.260000000000005</c:v>
                </c:pt>
                <c:pt idx="29">
                  <c:v>80.06</c:v>
                </c:pt>
                <c:pt idx="30">
                  <c:v>80.09</c:v>
                </c:pt>
                <c:pt idx="31">
                  <c:v>80.98</c:v>
                </c:pt>
                <c:pt idx="32">
                  <c:v>84.26</c:v>
                </c:pt>
                <c:pt idx="33">
                  <c:v>86.65</c:v>
                </c:pt>
                <c:pt idx="34">
                  <c:v>85.55</c:v>
                </c:pt>
                <c:pt idx="35">
                  <c:v>86</c:v>
                </c:pt>
                <c:pt idx="36">
                  <c:v>86.33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3B-4DD4-965E-EAE4B1F53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2015328"/>
        <c:axId val="1049096176"/>
      </c:lineChart>
      <c:dateAx>
        <c:axId val="121201532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49096176"/>
        <c:crosses val="autoZero"/>
        <c:auto val="1"/>
        <c:lblOffset val="100"/>
        <c:baseTimeUnit val="days"/>
      </c:dateAx>
      <c:valAx>
        <c:axId val="104909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2015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重点钢厂合计：钢材库存（旬）</c:v>
                </c:pt>
                <c:pt idx="1">
                  <c:v>万吨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2.7376425855513198E-2"/>
                  <c:y val="-6.8659398675654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26-411D-9525-2D7A98AC16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导出数据!$A$4:$A$29</c:f>
              <c:numCache>
                <c:formatCode>yyyy\-m\-d</c:formatCode>
                <c:ptCount val="26"/>
                <c:pt idx="0">
                  <c:v>44094</c:v>
                </c:pt>
                <c:pt idx="1">
                  <c:v>44084</c:v>
                </c:pt>
                <c:pt idx="2">
                  <c:v>44074</c:v>
                </c:pt>
                <c:pt idx="3">
                  <c:v>44063</c:v>
                </c:pt>
                <c:pt idx="4">
                  <c:v>44053</c:v>
                </c:pt>
                <c:pt idx="5">
                  <c:v>44043</c:v>
                </c:pt>
                <c:pt idx="6">
                  <c:v>44032</c:v>
                </c:pt>
                <c:pt idx="7">
                  <c:v>44022</c:v>
                </c:pt>
                <c:pt idx="8">
                  <c:v>44012</c:v>
                </c:pt>
                <c:pt idx="9">
                  <c:v>44002</c:v>
                </c:pt>
                <c:pt idx="10">
                  <c:v>43992</c:v>
                </c:pt>
                <c:pt idx="11">
                  <c:v>43982</c:v>
                </c:pt>
                <c:pt idx="12">
                  <c:v>43971</c:v>
                </c:pt>
                <c:pt idx="13">
                  <c:v>43961</c:v>
                </c:pt>
                <c:pt idx="14">
                  <c:v>43951</c:v>
                </c:pt>
                <c:pt idx="15">
                  <c:v>43941</c:v>
                </c:pt>
                <c:pt idx="16">
                  <c:v>43931</c:v>
                </c:pt>
                <c:pt idx="17">
                  <c:v>43921</c:v>
                </c:pt>
                <c:pt idx="18">
                  <c:v>43910</c:v>
                </c:pt>
                <c:pt idx="19">
                  <c:v>43900</c:v>
                </c:pt>
                <c:pt idx="20">
                  <c:v>43890</c:v>
                </c:pt>
                <c:pt idx="21">
                  <c:v>43881</c:v>
                </c:pt>
                <c:pt idx="22">
                  <c:v>43871</c:v>
                </c:pt>
                <c:pt idx="23">
                  <c:v>43861</c:v>
                </c:pt>
                <c:pt idx="24">
                  <c:v>43850</c:v>
                </c:pt>
                <c:pt idx="25">
                  <c:v>43840</c:v>
                </c:pt>
              </c:numCache>
            </c:numRef>
          </c:cat>
          <c:val>
            <c:numRef>
              <c:f>导出数据!$B$4:$B$29</c:f>
              <c:numCache>
                <c:formatCode>General</c:formatCode>
                <c:ptCount val="26"/>
                <c:pt idx="0">
                  <c:v>1340.49</c:v>
                </c:pt>
                <c:pt idx="1">
                  <c:v>1326.9</c:v>
                </c:pt>
                <c:pt idx="2">
                  <c:v>1236.96</c:v>
                </c:pt>
                <c:pt idx="3">
                  <c:v>1372.51</c:v>
                </c:pt>
                <c:pt idx="4">
                  <c:v>1399.16</c:v>
                </c:pt>
                <c:pt idx="5">
                  <c:v>1313.14</c:v>
                </c:pt>
                <c:pt idx="6">
                  <c:v>1438.18</c:v>
                </c:pt>
                <c:pt idx="7">
                  <c:v>1361.59</c:v>
                </c:pt>
                <c:pt idx="8">
                  <c:v>1361.55</c:v>
                </c:pt>
                <c:pt idx="9">
                  <c:v>1461.94</c:v>
                </c:pt>
                <c:pt idx="10">
                  <c:v>1382.2</c:v>
                </c:pt>
                <c:pt idx="11">
                  <c:v>1328.6</c:v>
                </c:pt>
                <c:pt idx="12">
                  <c:v>1488.32</c:v>
                </c:pt>
                <c:pt idx="13">
                  <c:v>1466.18</c:v>
                </c:pt>
                <c:pt idx="14">
                  <c:v>1472.82</c:v>
                </c:pt>
                <c:pt idx="15">
                  <c:v>1742.03</c:v>
                </c:pt>
                <c:pt idx="16">
                  <c:v>1795.12</c:v>
                </c:pt>
                <c:pt idx="17">
                  <c:v>1806.66</c:v>
                </c:pt>
                <c:pt idx="18">
                  <c:v>1982.4</c:v>
                </c:pt>
                <c:pt idx="19">
                  <c:v>2140.87</c:v>
                </c:pt>
                <c:pt idx="20">
                  <c:v>2048.4699999999998</c:v>
                </c:pt>
                <c:pt idx="21">
                  <c:v>2134.15</c:v>
                </c:pt>
                <c:pt idx="22">
                  <c:v>1851.47</c:v>
                </c:pt>
                <c:pt idx="23">
                  <c:v>1306.75</c:v>
                </c:pt>
                <c:pt idx="24">
                  <c:v>1080.28</c:v>
                </c:pt>
                <c:pt idx="25">
                  <c:v>1050.22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26-411D-9525-2D7A98AC1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5358351"/>
        <c:axId val="1473246783"/>
      </c:lineChart>
      <c:dateAx>
        <c:axId val="2005358351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73246783"/>
        <c:crosses val="autoZero"/>
        <c:auto val="1"/>
        <c:lblOffset val="100"/>
        <c:baseTimeUnit val="days"/>
      </c:dateAx>
      <c:valAx>
        <c:axId val="147324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535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中国主要钢材库存：*合计（周）</c:v>
                </c:pt>
                <c:pt idx="1">
                  <c:v>万吨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9.583449239103628E-2"/>
                  <c:y val="-6.67462015104612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C7-4F7E-B09F-BC88D7B15D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导出数据!$A$4:$A$41</c:f>
              <c:numCache>
                <c:formatCode>yyyy\-m\-d</c:formatCode>
                <c:ptCount val="38"/>
                <c:pt idx="0">
                  <c:v>44099</c:v>
                </c:pt>
                <c:pt idx="1">
                  <c:v>44092</c:v>
                </c:pt>
                <c:pt idx="2">
                  <c:v>44085</c:v>
                </c:pt>
                <c:pt idx="3">
                  <c:v>44078</c:v>
                </c:pt>
                <c:pt idx="4">
                  <c:v>44071</c:v>
                </c:pt>
                <c:pt idx="5">
                  <c:v>44064</c:v>
                </c:pt>
                <c:pt idx="6">
                  <c:v>44057</c:v>
                </c:pt>
                <c:pt idx="7">
                  <c:v>44050</c:v>
                </c:pt>
                <c:pt idx="8">
                  <c:v>44043</c:v>
                </c:pt>
                <c:pt idx="9">
                  <c:v>44036</c:v>
                </c:pt>
                <c:pt idx="10">
                  <c:v>44029</c:v>
                </c:pt>
                <c:pt idx="11">
                  <c:v>44022</c:v>
                </c:pt>
                <c:pt idx="12">
                  <c:v>44015</c:v>
                </c:pt>
                <c:pt idx="13">
                  <c:v>44008</c:v>
                </c:pt>
                <c:pt idx="14">
                  <c:v>44001</c:v>
                </c:pt>
                <c:pt idx="15">
                  <c:v>43994</c:v>
                </c:pt>
                <c:pt idx="16">
                  <c:v>43987</c:v>
                </c:pt>
                <c:pt idx="17">
                  <c:v>43980</c:v>
                </c:pt>
                <c:pt idx="18">
                  <c:v>43973</c:v>
                </c:pt>
                <c:pt idx="19">
                  <c:v>43966</c:v>
                </c:pt>
                <c:pt idx="20">
                  <c:v>43959</c:v>
                </c:pt>
                <c:pt idx="21">
                  <c:v>43952</c:v>
                </c:pt>
                <c:pt idx="22">
                  <c:v>43945</c:v>
                </c:pt>
                <c:pt idx="23">
                  <c:v>43938</c:v>
                </c:pt>
                <c:pt idx="24">
                  <c:v>43931</c:v>
                </c:pt>
                <c:pt idx="25">
                  <c:v>43924</c:v>
                </c:pt>
                <c:pt idx="26">
                  <c:v>43917</c:v>
                </c:pt>
                <c:pt idx="27">
                  <c:v>43910</c:v>
                </c:pt>
                <c:pt idx="28">
                  <c:v>43903</c:v>
                </c:pt>
                <c:pt idx="29">
                  <c:v>43896</c:v>
                </c:pt>
                <c:pt idx="30">
                  <c:v>43889</c:v>
                </c:pt>
                <c:pt idx="31">
                  <c:v>43882</c:v>
                </c:pt>
                <c:pt idx="32">
                  <c:v>43875</c:v>
                </c:pt>
                <c:pt idx="33">
                  <c:v>43868</c:v>
                </c:pt>
                <c:pt idx="34">
                  <c:v>43861</c:v>
                </c:pt>
                <c:pt idx="35">
                  <c:v>43854</c:v>
                </c:pt>
                <c:pt idx="36">
                  <c:v>43847</c:v>
                </c:pt>
                <c:pt idx="37">
                  <c:v>43840</c:v>
                </c:pt>
              </c:numCache>
            </c:numRef>
          </c:cat>
          <c:val>
            <c:numRef>
              <c:f>导出数据!$B$4:$B$41</c:f>
              <c:numCache>
                <c:formatCode>General</c:formatCode>
                <c:ptCount val="38"/>
                <c:pt idx="0">
                  <c:v>1549</c:v>
                </c:pt>
                <c:pt idx="1">
                  <c:v>1567.59</c:v>
                </c:pt>
                <c:pt idx="2">
                  <c:v>1573.09</c:v>
                </c:pt>
                <c:pt idx="3">
                  <c:v>1570.51</c:v>
                </c:pt>
                <c:pt idx="4">
                  <c:v>1549.58</c:v>
                </c:pt>
                <c:pt idx="5">
                  <c:v>1540.18</c:v>
                </c:pt>
                <c:pt idx="6">
                  <c:v>1541.6</c:v>
                </c:pt>
                <c:pt idx="7">
                  <c:v>1560.26</c:v>
                </c:pt>
                <c:pt idx="8">
                  <c:v>1562.47</c:v>
                </c:pt>
                <c:pt idx="9">
                  <c:v>1548.97</c:v>
                </c:pt>
                <c:pt idx="10">
                  <c:v>1535.68</c:v>
                </c:pt>
                <c:pt idx="11">
                  <c:v>1505.75</c:v>
                </c:pt>
                <c:pt idx="12">
                  <c:v>1477.38</c:v>
                </c:pt>
                <c:pt idx="13">
                  <c:v>1432.71</c:v>
                </c:pt>
                <c:pt idx="14">
                  <c:v>1423.42</c:v>
                </c:pt>
                <c:pt idx="15">
                  <c:v>1449.52</c:v>
                </c:pt>
                <c:pt idx="16">
                  <c:v>1488.28</c:v>
                </c:pt>
                <c:pt idx="17">
                  <c:v>1549.22</c:v>
                </c:pt>
                <c:pt idx="18">
                  <c:v>1608.84</c:v>
                </c:pt>
                <c:pt idx="19">
                  <c:v>1710.44</c:v>
                </c:pt>
                <c:pt idx="20">
                  <c:v>1810.51</c:v>
                </c:pt>
                <c:pt idx="21">
                  <c:v>1876.34</c:v>
                </c:pt>
                <c:pt idx="22">
                  <c:v>2013.22</c:v>
                </c:pt>
                <c:pt idx="23">
                  <c:v>2127.75</c:v>
                </c:pt>
                <c:pt idx="24">
                  <c:v>2241.27</c:v>
                </c:pt>
                <c:pt idx="25">
                  <c:v>2347.56</c:v>
                </c:pt>
                <c:pt idx="26">
                  <c:v>2430.62</c:v>
                </c:pt>
                <c:pt idx="27">
                  <c:v>2537.64</c:v>
                </c:pt>
                <c:pt idx="28">
                  <c:v>2600.52</c:v>
                </c:pt>
                <c:pt idx="29">
                  <c:v>2529.5500000000002</c:v>
                </c:pt>
                <c:pt idx="30">
                  <c:v>2375.88</c:v>
                </c:pt>
                <c:pt idx="31">
                  <c:v>2145.41</c:v>
                </c:pt>
                <c:pt idx="32">
                  <c:v>1893.68</c:v>
                </c:pt>
                <c:pt idx="33">
                  <c:v>1634.4</c:v>
                </c:pt>
                <c:pt idx="34">
                  <c:v>1504.49</c:v>
                </c:pt>
                <c:pt idx="35">
                  <c:v>1184.82</c:v>
                </c:pt>
                <c:pt idx="36">
                  <c:v>1024.3900000000001</c:v>
                </c:pt>
                <c:pt idx="37">
                  <c:v>903.07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C7-4F7E-B09F-BC88D7B15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5372351"/>
        <c:axId val="1474011295"/>
      </c:lineChart>
      <c:dateAx>
        <c:axId val="2005372351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74011295"/>
        <c:crosses val="autoZero"/>
        <c:auto val="1"/>
        <c:lblOffset val="100"/>
        <c:baseTimeUnit val="days"/>
      </c:dateAx>
      <c:valAx>
        <c:axId val="147401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5372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中钢协价格指数：点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板材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中的图表]导出数据'!$A$3:$A$40</c:f>
              <c:numCache>
                <c:formatCode>yyyy\-m\-d</c:formatCode>
                <c:ptCount val="38"/>
                <c:pt idx="0">
                  <c:v>44099</c:v>
                </c:pt>
                <c:pt idx="1">
                  <c:v>44092</c:v>
                </c:pt>
                <c:pt idx="2">
                  <c:v>44085</c:v>
                </c:pt>
                <c:pt idx="3">
                  <c:v>44078</c:v>
                </c:pt>
                <c:pt idx="4">
                  <c:v>44071</c:v>
                </c:pt>
                <c:pt idx="5">
                  <c:v>44064</c:v>
                </c:pt>
                <c:pt idx="6">
                  <c:v>44057</c:v>
                </c:pt>
                <c:pt idx="7">
                  <c:v>44050</c:v>
                </c:pt>
                <c:pt idx="8">
                  <c:v>44043</c:v>
                </c:pt>
                <c:pt idx="9">
                  <c:v>44036</c:v>
                </c:pt>
                <c:pt idx="10">
                  <c:v>44029</c:v>
                </c:pt>
                <c:pt idx="11">
                  <c:v>44022</c:v>
                </c:pt>
                <c:pt idx="12">
                  <c:v>44015</c:v>
                </c:pt>
                <c:pt idx="13">
                  <c:v>44008</c:v>
                </c:pt>
                <c:pt idx="14">
                  <c:v>44001</c:v>
                </c:pt>
                <c:pt idx="15">
                  <c:v>43994</c:v>
                </c:pt>
                <c:pt idx="16">
                  <c:v>43987</c:v>
                </c:pt>
                <c:pt idx="17">
                  <c:v>43980</c:v>
                </c:pt>
                <c:pt idx="18">
                  <c:v>43973</c:v>
                </c:pt>
                <c:pt idx="19">
                  <c:v>43966</c:v>
                </c:pt>
                <c:pt idx="20">
                  <c:v>43959</c:v>
                </c:pt>
                <c:pt idx="21">
                  <c:v>43952</c:v>
                </c:pt>
                <c:pt idx="22">
                  <c:v>43945</c:v>
                </c:pt>
                <c:pt idx="23">
                  <c:v>43938</c:v>
                </c:pt>
                <c:pt idx="24">
                  <c:v>43931</c:v>
                </c:pt>
                <c:pt idx="25">
                  <c:v>43924</c:v>
                </c:pt>
                <c:pt idx="26">
                  <c:v>43917</c:v>
                </c:pt>
                <c:pt idx="27">
                  <c:v>43910</c:v>
                </c:pt>
                <c:pt idx="28">
                  <c:v>43903</c:v>
                </c:pt>
                <c:pt idx="29">
                  <c:v>43896</c:v>
                </c:pt>
                <c:pt idx="30">
                  <c:v>43889</c:v>
                </c:pt>
                <c:pt idx="31">
                  <c:v>43882</c:v>
                </c:pt>
                <c:pt idx="32">
                  <c:v>43875</c:v>
                </c:pt>
                <c:pt idx="33">
                  <c:v>43868</c:v>
                </c:pt>
                <c:pt idx="34">
                  <c:v>43854</c:v>
                </c:pt>
                <c:pt idx="35">
                  <c:v>43847</c:v>
                </c:pt>
                <c:pt idx="36">
                  <c:v>43840</c:v>
                </c:pt>
                <c:pt idx="37">
                  <c:v>43833</c:v>
                </c:pt>
              </c:numCache>
            </c:numRef>
          </c:cat>
          <c:val>
            <c:numRef>
              <c:f>'[Microsoft PowerPoint 中的图表]导出数据'!$B$3:$B$40</c:f>
              <c:numCache>
                <c:formatCode>General</c:formatCode>
                <c:ptCount val="38"/>
                <c:pt idx="0">
                  <c:v>105.5</c:v>
                </c:pt>
                <c:pt idx="1">
                  <c:v>105.74</c:v>
                </c:pt>
                <c:pt idx="2">
                  <c:v>106.04</c:v>
                </c:pt>
                <c:pt idx="3">
                  <c:v>105.53</c:v>
                </c:pt>
                <c:pt idx="4">
                  <c:v>103.87</c:v>
                </c:pt>
                <c:pt idx="5">
                  <c:v>103.71</c:v>
                </c:pt>
                <c:pt idx="6">
                  <c:v>103.32</c:v>
                </c:pt>
                <c:pt idx="7">
                  <c:v>103.25</c:v>
                </c:pt>
                <c:pt idx="8">
                  <c:v>102.53</c:v>
                </c:pt>
                <c:pt idx="9">
                  <c:v>102.59</c:v>
                </c:pt>
                <c:pt idx="10">
                  <c:v>102.24</c:v>
                </c:pt>
                <c:pt idx="11">
                  <c:v>101.8</c:v>
                </c:pt>
                <c:pt idx="12">
                  <c:v>100.81</c:v>
                </c:pt>
                <c:pt idx="13">
                  <c:v>100.77</c:v>
                </c:pt>
                <c:pt idx="14">
                  <c:v>100.69</c:v>
                </c:pt>
                <c:pt idx="15">
                  <c:v>100.49</c:v>
                </c:pt>
                <c:pt idx="16">
                  <c:v>100.36</c:v>
                </c:pt>
                <c:pt idx="17">
                  <c:v>97.91</c:v>
                </c:pt>
                <c:pt idx="18">
                  <c:v>98.35</c:v>
                </c:pt>
                <c:pt idx="19">
                  <c:v>95.23</c:v>
                </c:pt>
                <c:pt idx="20">
                  <c:v>94.5</c:v>
                </c:pt>
                <c:pt idx="21">
                  <c:v>92.5</c:v>
                </c:pt>
                <c:pt idx="22">
                  <c:v>92.78</c:v>
                </c:pt>
                <c:pt idx="23">
                  <c:v>92.95</c:v>
                </c:pt>
                <c:pt idx="24">
                  <c:v>92.39</c:v>
                </c:pt>
                <c:pt idx="25">
                  <c:v>92.78</c:v>
                </c:pt>
                <c:pt idx="26">
                  <c:v>95.36</c:v>
                </c:pt>
                <c:pt idx="27">
                  <c:v>92.9</c:v>
                </c:pt>
                <c:pt idx="28">
                  <c:v>96.18</c:v>
                </c:pt>
                <c:pt idx="29">
                  <c:v>96.41</c:v>
                </c:pt>
                <c:pt idx="30">
                  <c:v>97.04</c:v>
                </c:pt>
                <c:pt idx="31">
                  <c:v>97.07</c:v>
                </c:pt>
                <c:pt idx="32">
                  <c:v>98.8</c:v>
                </c:pt>
                <c:pt idx="33">
                  <c:v>100.89</c:v>
                </c:pt>
                <c:pt idx="34">
                  <c:v>103.06</c:v>
                </c:pt>
                <c:pt idx="35">
                  <c:v>103.06</c:v>
                </c:pt>
                <c:pt idx="36">
                  <c:v>103.31</c:v>
                </c:pt>
                <c:pt idx="37">
                  <c:v>104.61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BE-4934-97DB-A758910AE62F}"/>
            </c:ext>
          </c:extLst>
        </c:ser>
        <c:ser>
          <c:idx val="1"/>
          <c:order val="1"/>
          <c:tx>
            <c:strRef>
              <c:f>'[Microsoft PowerPoint 中的图表]导出数据'!$C$2</c:f>
              <c:strCache>
                <c:ptCount val="1"/>
                <c:pt idx="0">
                  <c:v>长材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中的图表]导出数据'!$A$3:$A$40</c:f>
              <c:numCache>
                <c:formatCode>yyyy\-m\-d</c:formatCode>
                <c:ptCount val="38"/>
                <c:pt idx="0">
                  <c:v>44099</c:v>
                </c:pt>
                <c:pt idx="1">
                  <c:v>44092</c:v>
                </c:pt>
                <c:pt idx="2">
                  <c:v>44085</c:v>
                </c:pt>
                <c:pt idx="3">
                  <c:v>44078</c:v>
                </c:pt>
                <c:pt idx="4">
                  <c:v>44071</c:v>
                </c:pt>
                <c:pt idx="5">
                  <c:v>44064</c:v>
                </c:pt>
                <c:pt idx="6">
                  <c:v>44057</c:v>
                </c:pt>
                <c:pt idx="7">
                  <c:v>44050</c:v>
                </c:pt>
                <c:pt idx="8">
                  <c:v>44043</c:v>
                </c:pt>
                <c:pt idx="9">
                  <c:v>44036</c:v>
                </c:pt>
                <c:pt idx="10">
                  <c:v>44029</c:v>
                </c:pt>
                <c:pt idx="11">
                  <c:v>44022</c:v>
                </c:pt>
                <c:pt idx="12">
                  <c:v>44015</c:v>
                </c:pt>
                <c:pt idx="13">
                  <c:v>44008</c:v>
                </c:pt>
                <c:pt idx="14">
                  <c:v>44001</c:v>
                </c:pt>
                <c:pt idx="15">
                  <c:v>43994</c:v>
                </c:pt>
                <c:pt idx="16">
                  <c:v>43987</c:v>
                </c:pt>
                <c:pt idx="17">
                  <c:v>43980</c:v>
                </c:pt>
                <c:pt idx="18">
                  <c:v>43973</c:v>
                </c:pt>
                <c:pt idx="19">
                  <c:v>43966</c:v>
                </c:pt>
                <c:pt idx="20">
                  <c:v>43959</c:v>
                </c:pt>
                <c:pt idx="21">
                  <c:v>43952</c:v>
                </c:pt>
                <c:pt idx="22">
                  <c:v>43945</c:v>
                </c:pt>
                <c:pt idx="23">
                  <c:v>43938</c:v>
                </c:pt>
                <c:pt idx="24">
                  <c:v>43931</c:v>
                </c:pt>
                <c:pt idx="25">
                  <c:v>43924</c:v>
                </c:pt>
                <c:pt idx="26">
                  <c:v>43917</c:v>
                </c:pt>
                <c:pt idx="27">
                  <c:v>43910</c:v>
                </c:pt>
                <c:pt idx="28">
                  <c:v>43903</c:v>
                </c:pt>
                <c:pt idx="29">
                  <c:v>43896</c:v>
                </c:pt>
                <c:pt idx="30">
                  <c:v>43889</c:v>
                </c:pt>
                <c:pt idx="31">
                  <c:v>43882</c:v>
                </c:pt>
                <c:pt idx="32">
                  <c:v>43875</c:v>
                </c:pt>
                <c:pt idx="33">
                  <c:v>43868</c:v>
                </c:pt>
                <c:pt idx="34">
                  <c:v>43854</c:v>
                </c:pt>
                <c:pt idx="35">
                  <c:v>43847</c:v>
                </c:pt>
                <c:pt idx="36">
                  <c:v>43840</c:v>
                </c:pt>
                <c:pt idx="37">
                  <c:v>43833</c:v>
                </c:pt>
              </c:numCache>
            </c:numRef>
          </c:cat>
          <c:val>
            <c:numRef>
              <c:f>'[Microsoft PowerPoint 中的图表]导出数据'!$C$3:$C$40</c:f>
              <c:numCache>
                <c:formatCode>General</c:formatCode>
                <c:ptCount val="38"/>
                <c:pt idx="0">
                  <c:v>108.75</c:v>
                </c:pt>
                <c:pt idx="1">
                  <c:v>109.66</c:v>
                </c:pt>
                <c:pt idx="2">
                  <c:v>110.46</c:v>
                </c:pt>
                <c:pt idx="3">
                  <c:v>111</c:v>
                </c:pt>
                <c:pt idx="4">
                  <c:v>109.75</c:v>
                </c:pt>
                <c:pt idx="5">
                  <c:v>109.91</c:v>
                </c:pt>
                <c:pt idx="6">
                  <c:v>109.68</c:v>
                </c:pt>
                <c:pt idx="7">
                  <c:v>110.03</c:v>
                </c:pt>
                <c:pt idx="8">
                  <c:v>108.53</c:v>
                </c:pt>
                <c:pt idx="9">
                  <c:v>109.05</c:v>
                </c:pt>
                <c:pt idx="10">
                  <c:v>108.57</c:v>
                </c:pt>
                <c:pt idx="11">
                  <c:v>108.18</c:v>
                </c:pt>
                <c:pt idx="12">
                  <c:v>106.64</c:v>
                </c:pt>
                <c:pt idx="13">
                  <c:v>107.4</c:v>
                </c:pt>
                <c:pt idx="14">
                  <c:v>107.52</c:v>
                </c:pt>
                <c:pt idx="15">
                  <c:v>108.06</c:v>
                </c:pt>
                <c:pt idx="16">
                  <c:v>108.54</c:v>
                </c:pt>
                <c:pt idx="17">
                  <c:v>106.12</c:v>
                </c:pt>
                <c:pt idx="18">
                  <c:v>106.72</c:v>
                </c:pt>
                <c:pt idx="19">
                  <c:v>104.15</c:v>
                </c:pt>
                <c:pt idx="20">
                  <c:v>103.74</c:v>
                </c:pt>
                <c:pt idx="21">
                  <c:v>102.49</c:v>
                </c:pt>
                <c:pt idx="22">
                  <c:v>102.95</c:v>
                </c:pt>
                <c:pt idx="23">
                  <c:v>103.24</c:v>
                </c:pt>
                <c:pt idx="24">
                  <c:v>103</c:v>
                </c:pt>
                <c:pt idx="25">
                  <c:v>102.7</c:v>
                </c:pt>
                <c:pt idx="26">
                  <c:v>104.67</c:v>
                </c:pt>
                <c:pt idx="27">
                  <c:v>105.13</c:v>
                </c:pt>
                <c:pt idx="28">
                  <c:v>104.08</c:v>
                </c:pt>
                <c:pt idx="29">
                  <c:v>104.44</c:v>
                </c:pt>
                <c:pt idx="30">
                  <c:v>105.5</c:v>
                </c:pt>
                <c:pt idx="31">
                  <c:v>105.8</c:v>
                </c:pt>
                <c:pt idx="32">
                  <c:v>107.04</c:v>
                </c:pt>
                <c:pt idx="33">
                  <c:v>108.97</c:v>
                </c:pt>
                <c:pt idx="34">
                  <c:v>110.01</c:v>
                </c:pt>
                <c:pt idx="35">
                  <c:v>110.01</c:v>
                </c:pt>
                <c:pt idx="36">
                  <c:v>110.15</c:v>
                </c:pt>
                <c:pt idx="37">
                  <c:v>110.22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BE-4934-97DB-A758910AE62F}"/>
            </c:ext>
          </c:extLst>
        </c:ser>
        <c:ser>
          <c:idx val="2"/>
          <c:order val="2"/>
          <c:tx>
            <c:strRef>
              <c:f>'[Microsoft PowerPoint 中的图表]导出数据'!$D$2</c:f>
              <c:strCache>
                <c:ptCount val="1"/>
                <c:pt idx="0">
                  <c:v>钢材综合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中的图表]导出数据'!$A$3:$A$40</c:f>
              <c:numCache>
                <c:formatCode>yyyy\-m\-d</c:formatCode>
                <c:ptCount val="38"/>
                <c:pt idx="0">
                  <c:v>44099</c:v>
                </c:pt>
                <c:pt idx="1">
                  <c:v>44092</c:v>
                </c:pt>
                <c:pt idx="2">
                  <c:v>44085</c:v>
                </c:pt>
                <c:pt idx="3">
                  <c:v>44078</c:v>
                </c:pt>
                <c:pt idx="4">
                  <c:v>44071</c:v>
                </c:pt>
                <c:pt idx="5">
                  <c:v>44064</c:v>
                </c:pt>
                <c:pt idx="6">
                  <c:v>44057</c:v>
                </c:pt>
                <c:pt idx="7">
                  <c:v>44050</c:v>
                </c:pt>
                <c:pt idx="8">
                  <c:v>44043</c:v>
                </c:pt>
                <c:pt idx="9">
                  <c:v>44036</c:v>
                </c:pt>
                <c:pt idx="10">
                  <c:v>44029</c:v>
                </c:pt>
                <c:pt idx="11">
                  <c:v>44022</c:v>
                </c:pt>
                <c:pt idx="12">
                  <c:v>44015</c:v>
                </c:pt>
                <c:pt idx="13">
                  <c:v>44008</c:v>
                </c:pt>
                <c:pt idx="14">
                  <c:v>44001</c:v>
                </c:pt>
                <c:pt idx="15">
                  <c:v>43994</c:v>
                </c:pt>
                <c:pt idx="16">
                  <c:v>43987</c:v>
                </c:pt>
                <c:pt idx="17">
                  <c:v>43980</c:v>
                </c:pt>
                <c:pt idx="18">
                  <c:v>43973</c:v>
                </c:pt>
                <c:pt idx="19">
                  <c:v>43966</c:v>
                </c:pt>
                <c:pt idx="20">
                  <c:v>43959</c:v>
                </c:pt>
                <c:pt idx="21">
                  <c:v>43952</c:v>
                </c:pt>
                <c:pt idx="22">
                  <c:v>43945</c:v>
                </c:pt>
                <c:pt idx="23">
                  <c:v>43938</c:v>
                </c:pt>
                <c:pt idx="24">
                  <c:v>43931</c:v>
                </c:pt>
                <c:pt idx="25">
                  <c:v>43924</c:v>
                </c:pt>
                <c:pt idx="26">
                  <c:v>43917</c:v>
                </c:pt>
                <c:pt idx="27">
                  <c:v>43910</c:v>
                </c:pt>
                <c:pt idx="28">
                  <c:v>43903</c:v>
                </c:pt>
                <c:pt idx="29">
                  <c:v>43896</c:v>
                </c:pt>
                <c:pt idx="30">
                  <c:v>43889</c:v>
                </c:pt>
                <c:pt idx="31">
                  <c:v>43882</c:v>
                </c:pt>
                <c:pt idx="32">
                  <c:v>43875</c:v>
                </c:pt>
                <c:pt idx="33">
                  <c:v>43868</c:v>
                </c:pt>
                <c:pt idx="34">
                  <c:v>43854</c:v>
                </c:pt>
                <c:pt idx="35">
                  <c:v>43847</c:v>
                </c:pt>
                <c:pt idx="36">
                  <c:v>43840</c:v>
                </c:pt>
                <c:pt idx="37">
                  <c:v>43833</c:v>
                </c:pt>
              </c:numCache>
            </c:numRef>
          </c:cat>
          <c:val>
            <c:numRef>
              <c:f>'[Microsoft PowerPoint 中的图表]导出数据'!$D$3:$D$40</c:f>
              <c:numCache>
                <c:formatCode>General</c:formatCode>
                <c:ptCount val="38"/>
                <c:pt idx="0">
                  <c:v>105.99</c:v>
                </c:pt>
                <c:pt idx="1">
                  <c:v>106.55</c:v>
                </c:pt>
                <c:pt idx="2">
                  <c:v>107.08</c:v>
                </c:pt>
                <c:pt idx="3">
                  <c:v>107.13</c:v>
                </c:pt>
                <c:pt idx="4">
                  <c:v>105.74</c:v>
                </c:pt>
                <c:pt idx="5">
                  <c:v>105.71</c:v>
                </c:pt>
                <c:pt idx="6">
                  <c:v>105.44</c:v>
                </c:pt>
                <c:pt idx="7">
                  <c:v>105.55</c:v>
                </c:pt>
                <c:pt idx="8">
                  <c:v>104.52</c:v>
                </c:pt>
                <c:pt idx="9">
                  <c:v>104.77</c:v>
                </c:pt>
                <c:pt idx="10">
                  <c:v>104.34</c:v>
                </c:pt>
                <c:pt idx="11">
                  <c:v>103.9</c:v>
                </c:pt>
                <c:pt idx="12">
                  <c:v>102.69</c:v>
                </c:pt>
                <c:pt idx="13">
                  <c:v>103.01</c:v>
                </c:pt>
                <c:pt idx="14">
                  <c:v>103.03</c:v>
                </c:pt>
                <c:pt idx="15">
                  <c:v>103.17</c:v>
                </c:pt>
                <c:pt idx="16">
                  <c:v>103.31</c:v>
                </c:pt>
                <c:pt idx="17">
                  <c:v>100.96</c:v>
                </c:pt>
                <c:pt idx="18">
                  <c:v>101.45</c:v>
                </c:pt>
                <c:pt idx="19">
                  <c:v>98.73</c:v>
                </c:pt>
                <c:pt idx="20">
                  <c:v>98.16</c:v>
                </c:pt>
                <c:pt idx="21">
                  <c:v>96.62</c:v>
                </c:pt>
                <c:pt idx="22">
                  <c:v>97</c:v>
                </c:pt>
                <c:pt idx="23">
                  <c:v>97.21</c:v>
                </c:pt>
                <c:pt idx="24">
                  <c:v>96.86</c:v>
                </c:pt>
                <c:pt idx="25">
                  <c:v>96.95</c:v>
                </c:pt>
                <c:pt idx="26">
                  <c:v>99.21</c:v>
                </c:pt>
                <c:pt idx="27">
                  <c:v>99.63</c:v>
                </c:pt>
                <c:pt idx="28">
                  <c:v>99.32</c:v>
                </c:pt>
                <c:pt idx="29">
                  <c:v>99.61</c:v>
                </c:pt>
                <c:pt idx="30">
                  <c:v>100.39</c:v>
                </c:pt>
                <c:pt idx="31">
                  <c:v>100.55</c:v>
                </c:pt>
                <c:pt idx="32">
                  <c:v>101.95</c:v>
                </c:pt>
                <c:pt idx="33">
                  <c:v>103.86</c:v>
                </c:pt>
                <c:pt idx="34">
                  <c:v>105.48</c:v>
                </c:pt>
                <c:pt idx="35">
                  <c:v>105.48</c:v>
                </c:pt>
                <c:pt idx="36">
                  <c:v>105.67</c:v>
                </c:pt>
                <c:pt idx="37">
                  <c:v>106.34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BE-4934-97DB-A758910AE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89999"/>
        <c:axId val="1468549311"/>
      </c:lineChart>
      <c:dateAx>
        <c:axId val="4588999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68549311"/>
        <c:crosses val="autoZero"/>
        <c:auto val="1"/>
        <c:lblOffset val="100"/>
        <c:baseTimeUnit val="days"/>
      </c:dateAx>
      <c:valAx>
        <c:axId val="1468549311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588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80"/>
              <c:layout>
                <c:manualLayout>
                  <c:x val="-9.0383017782559319E-2"/>
                  <c:y val="-3.5513488694127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5B-4C12-B0EC-9D25FD3AC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导出数据!$A$3:$A$183</c:f>
              <c:numCache>
                <c:formatCode>yyyy\-m\-d</c:formatCode>
                <c:ptCount val="181"/>
                <c:pt idx="0">
                  <c:v>44097</c:v>
                </c:pt>
                <c:pt idx="1">
                  <c:v>44096</c:v>
                </c:pt>
                <c:pt idx="2">
                  <c:v>44095</c:v>
                </c:pt>
                <c:pt idx="3">
                  <c:v>44092</c:v>
                </c:pt>
                <c:pt idx="4">
                  <c:v>44091</c:v>
                </c:pt>
                <c:pt idx="5">
                  <c:v>44090</c:v>
                </c:pt>
                <c:pt idx="6">
                  <c:v>44089</c:v>
                </c:pt>
                <c:pt idx="7">
                  <c:v>44088</c:v>
                </c:pt>
                <c:pt idx="8">
                  <c:v>44085</c:v>
                </c:pt>
                <c:pt idx="9">
                  <c:v>44084</c:v>
                </c:pt>
                <c:pt idx="10">
                  <c:v>44083</c:v>
                </c:pt>
                <c:pt idx="11">
                  <c:v>44082</c:v>
                </c:pt>
                <c:pt idx="12">
                  <c:v>44081</c:v>
                </c:pt>
                <c:pt idx="13">
                  <c:v>44078</c:v>
                </c:pt>
                <c:pt idx="14">
                  <c:v>44077</c:v>
                </c:pt>
                <c:pt idx="15">
                  <c:v>44076</c:v>
                </c:pt>
                <c:pt idx="16">
                  <c:v>44075</c:v>
                </c:pt>
                <c:pt idx="17">
                  <c:v>44074</c:v>
                </c:pt>
                <c:pt idx="18">
                  <c:v>44071</c:v>
                </c:pt>
                <c:pt idx="19">
                  <c:v>44070</c:v>
                </c:pt>
                <c:pt idx="20">
                  <c:v>44069</c:v>
                </c:pt>
                <c:pt idx="21">
                  <c:v>44068</c:v>
                </c:pt>
                <c:pt idx="22">
                  <c:v>44067</c:v>
                </c:pt>
                <c:pt idx="23">
                  <c:v>44064</c:v>
                </c:pt>
                <c:pt idx="24">
                  <c:v>44063</c:v>
                </c:pt>
                <c:pt idx="25">
                  <c:v>44062</c:v>
                </c:pt>
                <c:pt idx="26">
                  <c:v>44061</c:v>
                </c:pt>
                <c:pt idx="27">
                  <c:v>44060</c:v>
                </c:pt>
                <c:pt idx="28">
                  <c:v>44057</c:v>
                </c:pt>
                <c:pt idx="29">
                  <c:v>44056</c:v>
                </c:pt>
                <c:pt idx="30">
                  <c:v>44055</c:v>
                </c:pt>
                <c:pt idx="31">
                  <c:v>44054</c:v>
                </c:pt>
                <c:pt idx="32">
                  <c:v>44053</c:v>
                </c:pt>
                <c:pt idx="33">
                  <c:v>44050</c:v>
                </c:pt>
                <c:pt idx="34">
                  <c:v>44049</c:v>
                </c:pt>
                <c:pt idx="35">
                  <c:v>44048</c:v>
                </c:pt>
                <c:pt idx="36">
                  <c:v>44047</c:v>
                </c:pt>
                <c:pt idx="37">
                  <c:v>44046</c:v>
                </c:pt>
                <c:pt idx="38">
                  <c:v>44043</c:v>
                </c:pt>
                <c:pt idx="39">
                  <c:v>44042</c:v>
                </c:pt>
                <c:pt idx="40">
                  <c:v>44041</c:v>
                </c:pt>
                <c:pt idx="41">
                  <c:v>44040</c:v>
                </c:pt>
                <c:pt idx="42">
                  <c:v>44039</c:v>
                </c:pt>
                <c:pt idx="43">
                  <c:v>44036</c:v>
                </c:pt>
                <c:pt idx="44">
                  <c:v>44035</c:v>
                </c:pt>
                <c:pt idx="45">
                  <c:v>44034</c:v>
                </c:pt>
                <c:pt idx="46">
                  <c:v>44032</c:v>
                </c:pt>
                <c:pt idx="47">
                  <c:v>44029</c:v>
                </c:pt>
                <c:pt idx="48">
                  <c:v>44028</c:v>
                </c:pt>
                <c:pt idx="49">
                  <c:v>44027</c:v>
                </c:pt>
                <c:pt idx="50">
                  <c:v>44026</c:v>
                </c:pt>
                <c:pt idx="51">
                  <c:v>44025</c:v>
                </c:pt>
                <c:pt idx="52">
                  <c:v>44022</c:v>
                </c:pt>
                <c:pt idx="53">
                  <c:v>44021</c:v>
                </c:pt>
                <c:pt idx="54">
                  <c:v>44020</c:v>
                </c:pt>
                <c:pt idx="55">
                  <c:v>44019</c:v>
                </c:pt>
                <c:pt idx="56">
                  <c:v>44018</c:v>
                </c:pt>
                <c:pt idx="57">
                  <c:v>44015</c:v>
                </c:pt>
                <c:pt idx="58">
                  <c:v>44014</c:v>
                </c:pt>
                <c:pt idx="59">
                  <c:v>44013</c:v>
                </c:pt>
                <c:pt idx="60">
                  <c:v>44012</c:v>
                </c:pt>
                <c:pt idx="61">
                  <c:v>44011</c:v>
                </c:pt>
                <c:pt idx="62">
                  <c:v>44010</c:v>
                </c:pt>
                <c:pt idx="63">
                  <c:v>44006</c:v>
                </c:pt>
                <c:pt idx="64">
                  <c:v>44005</c:v>
                </c:pt>
                <c:pt idx="65">
                  <c:v>44004</c:v>
                </c:pt>
                <c:pt idx="66">
                  <c:v>44001</c:v>
                </c:pt>
                <c:pt idx="67">
                  <c:v>44000</c:v>
                </c:pt>
                <c:pt idx="68">
                  <c:v>43999</c:v>
                </c:pt>
                <c:pt idx="69">
                  <c:v>43998</c:v>
                </c:pt>
                <c:pt idx="70">
                  <c:v>43997</c:v>
                </c:pt>
                <c:pt idx="71">
                  <c:v>43994</c:v>
                </c:pt>
                <c:pt idx="72">
                  <c:v>43993</c:v>
                </c:pt>
                <c:pt idx="73">
                  <c:v>43992</c:v>
                </c:pt>
                <c:pt idx="74">
                  <c:v>43991</c:v>
                </c:pt>
                <c:pt idx="75">
                  <c:v>43990</c:v>
                </c:pt>
                <c:pt idx="76">
                  <c:v>43987</c:v>
                </c:pt>
                <c:pt idx="77">
                  <c:v>43986</c:v>
                </c:pt>
                <c:pt idx="78">
                  <c:v>43985</c:v>
                </c:pt>
                <c:pt idx="79">
                  <c:v>43984</c:v>
                </c:pt>
                <c:pt idx="80">
                  <c:v>43983</c:v>
                </c:pt>
                <c:pt idx="81">
                  <c:v>43980</c:v>
                </c:pt>
                <c:pt idx="82">
                  <c:v>43979</c:v>
                </c:pt>
                <c:pt idx="83">
                  <c:v>43978</c:v>
                </c:pt>
                <c:pt idx="84">
                  <c:v>43977</c:v>
                </c:pt>
                <c:pt idx="85">
                  <c:v>43976</c:v>
                </c:pt>
                <c:pt idx="86">
                  <c:v>43973</c:v>
                </c:pt>
                <c:pt idx="87">
                  <c:v>43972</c:v>
                </c:pt>
                <c:pt idx="88">
                  <c:v>43971</c:v>
                </c:pt>
                <c:pt idx="89">
                  <c:v>43970</c:v>
                </c:pt>
                <c:pt idx="90">
                  <c:v>43969</c:v>
                </c:pt>
                <c:pt idx="91">
                  <c:v>43966</c:v>
                </c:pt>
                <c:pt idx="92">
                  <c:v>43965</c:v>
                </c:pt>
                <c:pt idx="93">
                  <c:v>43964</c:v>
                </c:pt>
                <c:pt idx="94">
                  <c:v>43963</c:v>
                </c:pt>
                <c:pt idx="95">
                  <c:v>43962</c:v>
                </c:pt>
                <c:pt idx="96">
                  <c:v>43960</c:v>
                </c:pt>
                <c:pt idx="97">
                  <c:v>43959</c:v>
                </c:pt>
                <c:pt idx="98">
                  <c:v>43958</c:v>
                </c:pt>
                <c:pt idx="99">
                  <c:v>43957</c:v>
                </c:pt>
                <c:pt idx="100">
                  <c:v>43951</c:v>
                </c:pt>
                <c:pt idx="101">
                  <c:v>43950</c:v>
                </c:pt>
                <c:pt idx="102">
                  <c:v>43949</c:v>
                </c:pt>
                <c:pt idx="103">
                  <c:v>43948</c:v>
                </c:pt>
                <c:pt idx="104">
                  <c:v>43947</c:v>
                </c:pt>
                <c:pt idx="105">
                  <c:v>43945</c:v>
                </c:pt>
                <c:pt idx="106">
                  <c:v>43944</c:v>
                </c:pt>
                <c:pt idx="107">
                  <c:v>43943</c:v>
                </c:pt>
                <c:pt idx="108">
                  <c:v>43942</c:v>
                </c:pt>
                <c:pt idx="109">
                  <c:v>43941</c:v>
                </c:pt>
                <c:pt idx="110">
                  <c:v>43938</c:v>
                </c:pt>
                <c:pt idx="111">
                  <c:v>43937</c:v>
                </c:pt>
                <c:pt idx="112">
                  <c:v>43936</c:v>
                </c:pt>
                <c:pt idx="113">
                  <c:v>43935</c:v>
                </c:pt>
                <c:pt idx="114">
                  <c:v>43934</c:v>
                </c:pt>
                <c:pt idx="115">
                  <c:v>43931</c:v>
                </c:pt>
                <c:pt idx="116">
                  <c:v>43930</c:v>
                </c:pt>
                <c:pt idx="117">
                  <c:v>43929</c:v>
                </c:pt>
                <c:pt idx="118">
                  <c:v>43928</c:v>
                </c:pt>
                <c:pt idx="119">
                  <c:v>43924</c:v>
                </c:pt>
                <c:pt idx="120">
                  <c:v>43923</c:v>
                </c:pt>
                <c:pt idx="121">
                  <c:v>43922</c:v>
                </c:pt>
                <c:pt idx="122">
                  <c:v>43921</c:v>
                </c:pt>
                <c:pt idx="123">
                  <c:v>43920</c:v>
                </c:pt>
                <c:pt idx="124">
                  <c:v>43917</c:v>
                </c:pt>
                <c:pt idx="125">
                  <c:v>43916</c:v>
                </c:pt>
                <c:pt idx="126">
                  <c:v>43915</c:v>
                </c:pt>
                <c:pt idx="127">
                  <c:v>43914</c:v>
                </c:pt>
                <c:pt idx="128">
                  <c:v>43913</c:v>
                </c:pt>
                <c:pt idx="129">
                  <c:v>43910</c:v>
                </c:pt>
                <c:pt idx="130">
                  <c:v>43909</c:v>
                </c:pt>
                <c:pt idx="131">
                  <c:v>43908</c:v>
                </c:pt>
                <c:pt idx="132">
                  <c:v>43907</c:v>
                </c:pt>
                <c:pt idx="133">
                  <c:v>43906</c:v>
                </c:pt>
                <c:pt idx="134">
                  <c:v>43903</c:v>
                </c:pt>
                <c:pt idx="135">
                  <c:v>43902</c:v>
                </c:pt>
                <c:pt idx="136">
                  <c:v>43901</c:v>
                </c:pt>
                <c:pt idx="137">
                  <c:v>43900</c:v>
                </c:pt>
                <c:pt idx="138">
                  <c:v>43899</c:v>
                </c:pt>
                <c:pt idx="139">
                  <c:v>43896</c:v>
                </c:pt>
                <c:pt idx="140">
                  <c:v>43895</c:v>
                </c:pt>
                <c:pt idx="141">
                  <c:v>43894</c:v>
                </c:pt>
                <c:pt idx="142">
                  <c:v>43893</c:v>
                </c:pt>
                <c:pt idx="143">
                  <c:v>43892</c:v>
                </c:pt>
                <c:pt idx="144">
                  <c:v>43889</c:v>
                </c:pt>
                <c:pt idx="145">
                  <c:v>43888</c:v>
                </c:pt>
                <c:pt idx="146">
                  <c:v>43887</c:v>
                </c:pt>
                <c:pt idx="147">
                  <c:v>43886</c:v>
                </c:pt>
                <c:pt idx="148">
                  <c:v>43885</c:v>
                </c:pt>
                <c:pt idx="149">
                  <c:v>43882</c:v>
                </c:pt>
                <c:pt idx="150">
                  <c:v>43881</c:v>
                </c:pt>
                <c:pt idx="151">
                  <c:v>43880</c:v>
                </c:pt>
                <c:pt idx="152">
                  <c:v>43879</c:v>
                </c:pt>
                <c:pt idx="153">
                  <c:v>43878</c:v>
                </c:pt>
                <c:pt idx="154">
                  <c:v>43875</c:v>
                </c:pt>
                <c:pt idx="155">
                  <c:v>43874</c:v>
                </c:pt>
                <c:pt idx="156">
                  <c:v>43873</c:v>
                </c:pt>
                <c:pt idx="157">
                  <c:v>43872</c:v>
                </c:pt>
                <c:pt idx="158">
                  <c:v>43871</c:v>
                </c:pt>
                <c:pt idx="159">
                  <c:v>43868</c:v>
                </c:pt>
                <c:pt idx="160">
                  <c:v>43867</c:v>
                </c:pt>
                <c:pt idx="161">
                  <c:v>43866</c:v>
                </c:pt>
                <c:pt idx="162">
                  <c:v>43865</c:v>
                </c:pt>
                <c:pt idx="163">
                  <c:v>43864</c:v>
                </c:pt>
                <c:pt idx="164">
                  <c:v>43853</c:v>
                </c:pt>
                <c:pt idx="165">
                  <c:v>43852</c:v>
                </c:pt>
                <c:pt idx="166">
                  <c:v>43851</c:v>
                </c:pt>
                <c:pt idx="167">
                  <c:v>43850</c:v>
                </c:pt>
                <c:pt idx="168">
                  <c:v>43849</c:v>
                </c:pt>
                <c:pt idx="169">
                  <c:v>43847</c:v>
                </c:pt>
                <c:pt idx="170">
                  <c:v>43846</c:v>
                </c:pt>
                <c:pt idx="171">
                  <c:v>43845</c:v>
                </c:pt>
                <c:pt idx="172">
                  <c:v>43844</c:v>
                </c:pt>
                <c:pt idx="173">
                  <c:v>43843</c:v>
                </c:pt>
                <c:pt idx="174">
                  <c:v>43840</c:v>
                </c:pt>
                <c:pt idx="175">
                  <c:v>43839</c:v>
                </c:pt>
                <c:pt idx="176">
                  <c:v>43838</c:v>
                </c:pt>
                <c:pt idx="177">
                  <c:v>43837</c:v>
                </c:pt>
                <c:pt idx="178">
                  <c:v>43836</c:v>
                </c:pt>
                <c:pt idx="179">
                  <c:v>43833</c:v>
                </c:pt>
                <c:pt idx="180">
                  <c:v>43832</c:v>
                </c:pt>
              </c:numCache>
            </c:numRef>
          </c:cat>
          <c:val>
            <c:numRef>
              <c:f>导出数据!$B$3:$B$183</c:f>
              <c:numCache>
                <c:formatCode>General</c:formatCode>
                <c:ptCount val="181"/>
                <c:pt idx="0">
                  <c:v>329.36</c:v>
                </c:pt>
                <c:pt idx="1">
                  <c:v>322.58</c:v>
                </c:pt>
                <c:pt idx="2">
                  <c:v>337.48</c:v>
                </c:pt>
                <c:pt idx="3">
                  <c:v>316.92</c:v>
                </c:pt>
                <c:pt idx="4">
                  <c:v>320.06</c:v>
                </c:pt>
                <c:pt idx="5">
                  <c:v>329.67</c:v>
                </c:pt>
                <c:pt idx="6">
                  <c:v>319.08999999999997</c:v>
                </c:pt>
                <c:pt idx="7">
                  <c:v>309.72000000000003</c:v>
                </c:pt>
                <c:pt idx="8">
                  <c:v>303.13</c:v>
                </c:pt>
                <c:pt idx="9">
                  <c:v>300.45</c:v>
                </c:pt>
                <c:pt idx="10">
                  <c:v>309.75</c:v>
                </c:pt>
                <c:pt idx="11">
                  <c:v>299.93</c:v>
                </c:pt>
                <c:pt idx="12">
                  <c:v>305.81</c:v>
                </c:pt>
                <c:pt idx="13">
                  <c:v>294.39</c:v>
                </c:pt>
                <c:pt idx="14">
                  <c:v>291.67</c:v>
                </c:pt>
                <c:pt idx="15">
                  <c:v>292.77999999999997</c:v>
                </c:pt>
                <c:pt idx="16">
                  <c:v>282.29000000000002</c:v>
                </c:pt>
                <c:pt idx="17">
                  <c:v>231.39</c:v>
                </c:pt>
                <c:pt idx="18">
                  <c:v>221.91</c:v>
                </c:pt>
                <c:pt idx="19">
                  <c:v>218.91</c:v>
                </c:pt>
                <c:pt idx="20">
                  <c:v>212.28</c:v>
                </c:pt>
                <c:pt idx="21">
                  <c:v>211.46</c:v>
                </c:pt>
                <c:pt idx="22">
                  <c:v>193.92</c:v>
                </c:pt>
                <c:pt idx="23">
                  <c:v>180.51</c:v>
                </c:pt>
                <c:pt idx="24">
                  <c:v>169.55</c:v>
                </c:pt>
                <c:pt idx="25">
                  <c:v>156.97</c:v>
                </c:pt>
                <c:pt idx="26">
                  <c:v>153.97999999999999</c:v>
                </c:pt>
                <c:pt idx="27">
                  <c:v>152.63999999999999</c:v>
                </c:pt>
                <c:pt idx="28">
                  <c:v>134.69999999999999</c:v>
                </c:pt>
                <c:pt idx="29">
                  <c:v>141.63</c:v>
                </c:pt>
                <c:pt idx="30">
                  <c:v>140.11000000000001</c:v>
                </c:pt>
                <c:pt idx="31">
                  <c:v>143.33000000000001</c:v>
                </c:pt>
                <c:pt idx="32">
                  <c:v>132.30000000000001</c:v>
                </c:pt>
                <c:pt idx="33">
                  <c:v>127.59</c:v>
                </c:pt>
                <c:pt idx="34">
                  <c:v>116.24</c:v>
                </c:pt>
                <c:pt idx="35">
                  <c:v>135.96</c:v>
                </c:pt>
                <c:pt idx="36">
                  <c:v>133.66999999999999</c:v>
                </c:pt>
                <c:pt idx="37">
                  <c:v>136.96</c:v>
                </c:pt>
                <c:pt idx="38">
                  <c:v>115.05</c:v>
                </c:pt>
                <c:pt idx="39">
                  <c:v>118.83</c:v>
                </c:pt>
                <c:pt idx="40">
                  <c:v>118.19</c:v>
                </c:pt>
                <c:pt idx="41">
                  <c:v>132.09</c:v>
                </c:pt>
                <c:pt idx="42">
                  <c:v>142.19999999999999</c:v>
                </c:pt>
                <c:pt idx="43">
                  <c:v>138.43</c:v>
                </c:pt>
                <c:pt idx="44">
                  <c:v>119.14</c:v>
                </c:pt>
                <c:pt idx="45">
                  <c:v>111.75</c:v>
                </c:pt>
                <c:pt idx="46">
                  <c:v>108.54</c:v>
                </c:pt>
                <c:pt idx="47">
                  <c:v>88.56</c:v>
                </c:pt>
                <c:pt idx="48">
                  <c:v>102.48</c:v>
                </c:pt>
                <c:pt idx="49">
                  <c:v>84.78</c:v>
                </c:pt>
                <c:pt idx="50">
                  <c:v>68.959999999999994</c:v>
                </c:pt>
                <c:pt idx="51">
                  <c:v>65.260000000000005</c:v>
                </c:pt>
                <c:pt idx="52">
                  <c:v>79.95</c:v>
                </c:pt>
                <c:pt idx="53">
                  <c:v>74.59</c:v>
                </c:pt>
                <c:pt idx="54">
                  <c:v>47.36</c:v>
                </c:pt>
                <c:pt idx="55">
                  <c:v>39.6</c:v>
                </c:pt>
                <c:pt idx="56">
                  <c:v>29.7</c:v>
                </c:pt>
                <c:pt idx="57">
                  <c:v>24.73</c:v>
                </c:pt>
                <c:pt idx="58">
                  <c:v>24.47</c:v>
                </c:pt>
                <c:pt idx="59">
                  <c:v>22.7</c:v>
                </c:pt>
                <c:pt idx="60">
                  <c:v>20.04</c:v>
                </c:pt>
                <c:pt idx="61">
                  <c:v>25.26</c:v>
                </c:pt>
                <c:pt idx="62">
                  <c:v>8.39</c:v>
                </c:pt>
                <c:pt idx="63">
                  <c:v>20.239999999999998</c:v>
                </c:pt>
                <c:pt idx="64">
                  <c:v>34.840000000000003</c:v>
                </c:pt>
                <c:pt idx="65">
                  <c:v>42.24</c:v>
                </c:pt>
                <c:pt idx="66">
                  <c:v>12.84</c:v>
                </c:pt>
                <c:pt idx="67">
                  <c:v>2.44</c:v>
                </c:pt>
                <c:pt idx="68">
                  <c:v>-4.58</c:v>
                </c:pt>
                <c:pt idx="69">
                  <c:v>-20.8</c:v>
                </c:pt>
                <c:pt idx="70">
                  <c:v>-19.63</c:v>
                </c:pt>
                <c:pt idx="71">
                  <c:v>-43.28</c:v>
                </c:pt>
                <c:pt idx="72">
                  <c:v>-33.86</c:v>
                </c:pt>
                <c:pt idx="73">
                  <c:v>-36.43</c:v>
                </c:pt>
                <c:pt idx="74">
                  <c:v>-50.38</c:v>
                </c:pt>
                <c:pt idx="75">
                  <c:v>-64.239999999999995</c:v>
                </c:pt>
                <c:pt idx="76">
                  <c:v>-17.12</c:v>
                </c:pt>
                <c:pt idx="77">
                  <c:v>3.89</c:v>
                </c:pt>
                <c:pt idx="78">
                  <c:v>-16.07</c:v>
                </c:pt>
                <c:pt idx="79">
                  <c:v>-18.29</c:v>
                </c:pt>
                <c:pt idx="80">
                  <c:v>-25.12</c:v>
                </c:pt>
                <c:pt idx="81">
                  <c:v>-65.040000000000006</c:v>
                </c:pt>
                <c:pt idx="82">
                  <c:v>-37.479999999999997</c:v>
                </c:pt>
                <c:pt idx="83">
                  <c:v>-36.700000000000003</c:v>
                </c:pt>
                <c:pt idx="84">
                  <c:v>-27.57</c:v>
                </c:pt>
                <c:pt idx="85">
                  <c:v>-36.43</c:v>
                </c:pt>
                <c:pt idx="86">
                  <c:v>-5.55</c:v>
                </c:pt>
                <c:pt idx="87">
                  <c:v>2.4900000000000002</c:v>
                </c:pt>
                <c:pt idx="88">
                  <c:v>29.68</c:v>
                </c:pt>
                <c:pt idx="89">
                  <c:v>36.79</c:v>
                </c:pt>
                <c:pt idx="90">
                  <c:v>-4.3600000000000003</c:v>
                </c:pt>
                <c:pt idx="91">
                  <c:v>-75.040000000000006</c:v>
                </c:pt>
                <c:pt idx="92">
                  <c:v>-76.86</c:v>
                </c:pt>
                <c:pt idx="93">
                  <c:v>-100.18</c:v>
                </c:pt>
                <c:pt idx="94">
                  <c:v>-94.06</c:v>
                </c:pt>
                <c:pt idx="95">
                  <c:v>-89.08</c:v>
                </c:pt>
                <c:pt idx="96">
                  <c:v>-110.35</c:v>
                </c:pt>
                <c:pt idx="97">
                  <c:v>-110.17</c:v>
                </c:pt>
                <c:pt idx="98">
                  <c:v>-130.6</c:v>
                </c:pt>
                <c:pt idx="99">
                  <c:v>-156.07</c:v>
                </c:pt>
                <c:pt idx="100">
                  <c:v>-184.32</c:v>
                </c:pt>
                <c:pt idx="101">
                  <c:v>-175.69</c:v>
                </c:pt>
                <c:pt idx="102">
                  <c:v>-168.04</c:v>
                </c:pt>
                <c:pt idx="103">
                  <c:v>-176.69</c:v>
                </c:pt>
                <c:pt idx="104">
                  <c:v>-166.7</c:v>
                </c:pt>
                <c:pt idx="105">
                  <c:v>-173.5</c:v>
                </c:pt>
                <c:pt idx="106">
                  <c:v>-167.08</c:v>
                </c:pt>
                <c:pt idx="107">
                  <c:v>-170.67</c:v>
                </c:pt>
                <c:pt idx="108">
                  <c:v>-156.96</c:v>
                </c:pt>
                <c:pt idx="109">
                  <c:v>-163.75</c:v>
                </c:pt>
                <c:pt idx="110">
                  <c:v>-149.72999999999999</c:v>
                </c:pt>
                <c:pt idx="111">
                  <c:v>-148.26</c:v>
                </c:pt>
                <c:pt idx="112">
                  <c:v>-140.19</c:v>
                </c:pt>
                <c:pt idx="113">
                  <c:v>-133.55000000000001</c:v>
                </c:pt>
                <c:pt idx="114">
                  <c:v>-139.94</c:v>
                </c:pt>
                <c:pt idx="115">
                  <c:v>-165.4</c:v>
                </c:pt>
                <c:pt idx="116">
                  <c:v>-166.45</c:v>
                </c:pt>
                <c:pt idx="117">
                  <c:v>-149.58000000000001</c:v>
                </c:pt>
                <c:pt idx="118">
                  <c:v>-129.04</c:v>
                </c:pt>
                <c:pt idx="119">
                  <c:v>-134.04</c:v>
                </c:pt>
                <c:pt idx="120">
                  <c:v>-141.24</c:v>
                </c:pt>
                <c:pt idx="121">
                  <c:v>-70.989999999999995</c:v>
                </c:pt>
                <c:pt idx="122">
                  <c:v>-51.29</c:v>
                </c:pt>
                <c:pt idx="123">
                  <c:v>5.79</c:v>
                </c:pt>
                <c:pt idx="124">
                  <c:v>43.24</c:v>
                </c:pt>
                <c:pt idx="125">
                  <c:v>65.099999999999994</c:v>
                </c:pt>
                <c:pt idx="126">
                  <c:v>84</c:v>
                </c:pt>
                <c:pt idx="127">
                  <c:v>113.15</c:v>
                </c:pt>
                <c:pt idx="128">
                  <c:v>145.74</c:v>
                </c:pt>
                <c:pt idx="129">
                  <c:v>146.22</c:v>
                </c:pt>
                <c:pt idx="130">
                  <c:v>125.73</c:v>
                </c:pt>
                <c:pt idx="131">
                  <c:v>131.72</c:v>
                </c:pt>
                <c:pt idx="132">
                  <c:v>140.07</c:v>
                </c:pt>
                <c:pt idx="133">
                  <c:v>158</c:v>
                </c:pt>
                <c:pt idx="134">
                  <c:v>127.4</c:v>
                </c:pt>
                <c:pt idx="135">
                  <c:v>144.21</c:v>
                </c:pt>
                <c:pt idx="136">
                  <c:v>144.85</c:v>
                </c:pt>
                <c:pt idx="137">
                  <c:v>136.13999999999999</c:v>
                </c:pt>
                <c:pt idx="138">
                  <c:v>160.6</c:v>
                </c:pt>
                <c:pt idx="139">
                  <c:v>152.69999999999999</c:v>
                </c:pt>
                <c:pt idx="140">
                  <c:v>145.94999999999999</c:v>
                </c:pt>
                <c:pt idx="141">
                  <c:v>159.85</c:v>
                </c:pt>
                <c:pt idx="142">
                  <c:v>173.55</c:v>
                </c:pt>
                <c:pt idx="143">
                  <c:v>159.82</c:v>
                </c:pt>
                <c:pt idx="144">
                  <c:v>226.33</c:v>
                </c:pt>
                <c:pt idx="145">
                  <c:v>214.67</c:v>
                </c:pt>
                <c:pt idx="146">
                  <c:v>207.73</c:v>
                </c:pt>
                <c:pt idx="147">
                  <c:v>197.83</c:v>
                </c:pt>
                <c:pt idx="148">
                  <c:v>200.17</c:v>
                </c:pt>
                <c:pt idx="149">
                  <c:v>173.28</c:v>
                </c:pt>
                <c:pt idx="150">
                  <c:v>171.62</c:v>
                </c:pt>
                <c:pt idx="151">
                  <c:v>208.8</c:v>
                </c:pt>
                <c:pt idx="152">
                  <c:v>232.88</c:v>
                </c:pt>
                <c:pt idx="153">
                  <c:v>267.79000000000002</c:v>
                </c:pt>
                <c:pt idx="154">
                  <c:v>309.55</c:v>
                </c:pt>
                <c:pt idx="155">
                  <c:v>343.7</c:v>
                </c:pt>
                <c:pt idx="156">
                  <c:v>351.84</c:v>
                </c:pt>
                <c:pt idx="157">
                  <c:v>390.26</c:v>
                </c:pt>
                <c:pt idx="158">
                  <c:v>438.91</c:v>
                </c:pt>
                <c:pt idx="159">
                  <c:v>447.94</c:v>
                </c:pt>
                <c:pt idx="160">
                  <c:v>456.93</c:v>
                </c:pt>
                <c:pt idx="161">
                  <c:v>436.59</c:v>
                </c:pt>
                <c:pt idx="162">
                  <c:v>447.48</c:v>
                </c:pt>
                <c:pt idx="163">
                  <c:v>430.81</c:v>
                </c:pt>
                <c:pt idx="164">
                  <c:v>380.42</c:v>
                </c:pt>
                <c:pt idx="165">
                  <c:v>380.42</c:v>
                </c:pt>
                <c:pt idx="166">
                  <c:v>380.42</c:v>
                </c:pt>
                <c:pt idx="167">
                  <c:v>381.42</c:v>
                </c:pt>
                <c:pt idx="168">
                  <c:v>383.42</c:v>
                </c:pt>
                <c:pt idx="169">
                  <c:v>385.88</c:v>
                </c:pt>
                <c:pt idx="170">
                  <c:v>392.88</c:v>
                </c:pt>
                <c:pt idx="171">
                  <c:v>388.88</c:v>
                </c:pt>
                <c:pt idx="172">
                  <c:v>391.14</c:v>
                </c:pt>
                <c:pt idx="173">
                  <c:v>404.14</c:v>
                </c:pt>
                <c:pt idx="174">
                  <c:v>409.7</c:v>
                </c:pt>
                <c:pt idx="175">
                  <c:v>392.64</c:v>
                </c:pt>
                <c:pt idx="176">
                  <c:v>384.07</c:v>
                </c:pt>
                <c:pt idx="177">
                  <c:v>389.39</c:v>
                </c:pt>
                <c:pt idx="178">
                  <c:v>384.69</c:v>
                </c:pt>
                <c:pt idx="179">
                  <c:v>391.2</c:v>
                </c:pt>
                <c:pt idx="180">
                  <c:v>402.79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91-4637-801F-E43DDF9BAF9E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螺纹钢毛利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80"/>
              <c:layout>
                <c:manualLayout>
                  <c:x val="-3.7475885422036795E-2"/>
                  <c:y val="6.15567137364869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5B-4C12-B0EC-9D25FD3AC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导出数据!$A$3:$A$183</c:f>
              <c:numCache>
                <c:formatCode>yyyy\-m\-d</c:formatCode>
                <c:ptCount val="181"/>
                <c:pt idx="0">
                  <c:v>44097</c:v>
                </c:pt>
                <c:pt idx="1">
                  <c:v>44096</c:v>
                </c:pt>
                <c:pt idx="2">
                  <c:v>44095</c:v>
                </c:pt>
                <c:pt idx="3">
                  <c:v>44092</c:v>
                </c:pt>
                <c:pt idx="4">
                  <c:v>44091</c:v>
                </c:pt>
                <c:pt idx="5">
                  <c:v>44090</c:v>
                </c:pt>
                <c:pt idx="6">
                  <c:v>44089</c:v>
                </c:pt>
                <c:pt idx="7">
                  <c:v>44088</c:v>
                </c:pt>
                <c:pt idx="8">
                  <c:v>44085</c:v>
                </c:pt>
                <c:pt idx="9">
                  <c:v>44084</c:v>
                </c:pt>
                <c:pt idx="10">
                  <c:v>44083</c:v>
                </c:pt>
                <c:pt idx="11">
                  <c:v>44082</c:v>
                </c:pt>
                <c:pt idx="12">
                  <c:v>44081</c:v>
                </c:pt>
                <c:pt idx="13">
                  <c:v>44078</c:v>
                </c:pt>
                <c:pt idx="14">
                  <c:v>44077</c:v>
                </c:pt>
                <c:pt idx="15">
                  <c:v>44076</c:v>
                </c:pt>
                <c:pt idx="16">
                  <c:v>44075</c:v>
                </c:pt>
                <c:pt idx="17">
                  <c:v>44074</c:v>
                </c:pt>
                <c:pt idx="18">
                  <c:v>44071</c:v>
                </c:pt>
                <c:pt idx="19">
                  <c:v>44070</c:v>
                </c:pt>
                <c:pt idx="20">
                  <c:v>44069</c:v>
                </c:pt>
                <c:pt idx="21">
                  <c:v>44068</c:v>
                </c:pt>
                <c:pt idx="22">
                  <c:v>44067</c:v>
                </c:pt>
                <c:pt idx="23">
                  <c:v>44064</c:v>
                </c:pt>
                <c:pt idx="24">
                  <c:v>44063</c:v>
                </c:pt>
                <c:pt idx="25">
                  <c:v>44062</c:v>
                </c:pt>
                <c:pt idx="26">
                  <c:v>44061</c:v>
                </c:pt>
                <c:pt idx="27">
                  <c:v>44060</c:v>
                </c:pt>
                <c:pt idx="28">
                  <c:v>44057</c:v>
                </c:pt>
                <c:pt idx="29">
                  <c:v>44056</c:v>
                </c:pt>
                <c:pt idx="30">
                  <c:v>44055</c:v>
                </c:pt>
                <c:pt idx="31">
                  <c:v>44054</c:v>
                </c:pt>
                <c:pt idx="32">
                  <c:v>44053</c:v>
                </c:pt>
                <c:pt idx="33">
                  <c:v>44050</c:v>
                </c:pt>
                <c:pt idx="34">
                  <c:v>44049</c:v>
                </c:pt>
                <c:pt idx="35">
                  <c:v>44048</c:v>
                </c:pt>
                <c:pt idx="36">
                  <c:v>44047</c:v>
                </c:pt>
                <c:pt idx="37">
                  <c:v>44046</c:v>
                </c:pt>
                <c:pt idx="38">
                  <c:v>44043</c:v>
                </c:pt>
                <c:pt idx="39">
                  <c:v>44042</c:v>
                </c:pt>
                <c:pt idx="40">
                  <c:v>44041</c:v>
                </c:pt>
                <c:pt idx="41">
                  <c:v>44040</c:v>
                </c:pt>
                <c:pt idx="42">
                  <c:v>44039</c:v>
                </c:pt>
                <c:pt idx="43">
                  <c:v>44036</c:v>
                </c:pt>
                <c:pt idx="44">
                  <c:v>44035</c:v>
                </c:pt>
                <c:pt idx="45">
                  <c:v>44034</c:v>
                </c:pt>
                <c:pt idx="46">
                  <c:v>44032</c:v>
                </c:pt>
                <c:pt idx="47">
                  <c:v>44029</c:v>
                </c:pt>
                <c:pt idx="48">
                  <c:v>44028</c:v>
                </c:pt>
                <c:pt idx="49">
                  <c:v>44027</c:v>
                </c:pt>
                <c:pt idx="50">
                  <c:v>44026</c:v>
                </c:pt>
                <c:pt idx="51">
                  <c:v>44025</c:v>
                </c:pt>
                <c:pt idx="52">
                  <c:v>44022</c:v>
                </c:pt>
                <c:pt idx="53">
                  <c:v>44021</c:v>
                </c:pt>
                <c:pt idx="54">
                  <c:v>44020</c:v>
                </c:pt>
                <c:pt idx="55">
                  <c:v>44019</c:v>
                </c:pt>
                <c:pt idx="56">
                  <c:v>44018</c:v>
                </c:pt>
                <c:pt idx="57">
                  <c:v>44015</c:v>
                </c:pt>
                <c:pt idx="58">
                  <c:v>44014</c:v>
                </c:pt>
                <c:pt idx="59">
                  <c:v>44013</c:v>
                </c:pt>
                <c:pt idx="60">
                  <c:v>44012</c:v>
                </c:pt>
                <c:pt idx="61">
                  <c:v>44011</c:v>
                </c:pt>
                <c:pt idx="62">
                  <c:v>44010</c:v>
                </c:pt>
                <c:pt idx="63">
                  <c:v>44006</c:v>
                </c:pt>
                <c:pt idx="64">
                  <c:v>44005</c:v>
                </c:pt>
                <c:pt idx="65">
                  <c:v>44004</c:v>
                </c:pt>
                <c:pt idx="66">
                  <c:v>44001</c:v>
                </c:pt>
                <c:pt idx="67">
                  <c:v>44000</c:v>
                </c:pt>
                <c:pt idx="68">
                  <c:v>43999</c:v>
                </c:pt>
                <c:pt idx="69">
                  <c:v>43998</c:v>
                </c:pt>
                <c:pt idx="70">
                  <c:v>43997</c:v>
                </c:pt>
                <c:pt idx="71">
                  <c:v>43994</c:v>
                </c:pt>
                <c:pt idx="72">
                  <c:v>43993</c:v>
                </c:pt>
                <c:pt idx="73">
                  <c:v>43992</c:v>
                </c:pt>
                <c:pt idx="74">
                  <c:v>43991</c:v>
                </c:pt>
                <c:pt idx="75">
                  <c:v>43990</c:v>
                </c:pt>
                <c:pt idx="76">
                  <c:v>43987</c:v>
                </c:pt>
                <c:pt idx="77">
                  <c:v>43986</c:v>
                </c:pt>
                <c:pt idx="78">
                  <c:v>43985</c:v>
                </c:pt>
                <c:pt idx="79">
                  <c:v>43984</c:v>
                </c:pt>
                <c:pt idx="80">
                  <c:v>43983</c:v>
                </c:pt>
                <c:pt idx="81">
                  <c:v>43980</c:v>
                </c:pt>
                <c:pt idx="82">
                  <c:v>43979</c:v>
                </c:pt>
                <c:pt idx="83">
                  <c:v>43978</c:v>
                </c:pt>
                <c:pt idx="84">
                  <c:v>43977</c:v>
                </c:pt>
                <c:pt idx="85">
                  <c:v>43976</c:v>
                </c:pt>
                <c:pt idx="86">
                  <c:v>43973</c:v>
                </c:pt>
                <c:pt idx="87">
                  <c:v>43972</c:v>
                </c:pt>
                <c:pt idx="88">
                  <c:v>43971</c:v>
                </c:pt>
                <c:pt idx="89">
                  <c:v>43970</c:v>
                </c:pt>
                <c:pt idx="90">
                  <c:v>43969</c:v>
                </c:pt>
                <c:pt idx="91">
                  <c:v>43966</c:v>
                </c:pt>
                <c:pt idx="92">
                  <c:v>43965</c:v>
                </c:pt>
                <c:pt idx="93">
                  <c:v>43964</c:v>
                </c:pt>
                <c:pt idx="94">
                  <c:v>43963</c:v>
                </c:pt>
                <c:pt idx="95">
                  <c:v>43962</c:v>
                </c:pt>
                <c:pt idx="96">
                  <c:v>43960</c:v>
                </c:pt>
                <c:pt idx="97">
                  <c:v>43959</c:v>
                </c:pt>
                <c:pt idx="98">
                  <c:v>43958</c:v>
                </c:pt>
                <c:pt idx="99">
                  <c:v>43957</c:v>
                </c:pt>
                <c:pt idx="100">
                  <c:v>43951</c:v>
                </c:pt>
                <c:pt idx="101">
                  <c:v>43950</c:v>
                </c:pt>
                <c:pt idx="102">
                  <c:v>43949</c:v>
                </c:pt>
                <c:pt idx="103">
                  <c:v>43948</c:v>
                </c:pt>
                <c:pt idx="104">
                  <c:v>43947</c:v>
                </c:pt>
                <c:pt idx="105">
                  <c:v>43945</c:v>
                </c:pt>
                <c:pt idx="106">
                  <c:v>43944</c:v>
                </c:pt>
                <c:pt idx="107">
                  <c:v>43943</c:v>
                </c:pt>
                <c:pt idx="108">
                  <c:v>43942</c:v>
                </c:pt>
                <c:pt idx="109">
                  <c:v>43941</c:v>
                </c:pt>
                <c:pt idx="110">
                  <c:v>43938</c:v>
                </c:pt>
                <c:pt idx="111">
                  <c:v>43937</c:v>
                </c:pt>
                <c:pt idx="112">
                  <c:v>43936</c:v>
                </c:pt>
                <c:pt idx="113">
                  <c:v>43935</c:v>
                </c:pt>
                <c:pt idx="114">
                  <c:v>43934</c:v>
                </c:pt>
                <c:pt idx="115">
                  <c:v>43931</c:v>
                </c:pt>
                <c:pt idx="116">
                  <c:v>43930</c:v>
                </c:pt>
                <c:pt idx="117">
                  <c:v>43929</c:v>
                </c:pt>
                <c:pt idx="118">
                  <c:v>43928</c:v>
                </c:pt>
                <c:pt idx="119">
                  <c:v>43924</c:v>
                </c:pt>
                <c:pt idx="120">
                  <c:v>43923</c:v>
                </c:pt>
                <c:pt idx="121">
                  <c:v>43922</c:v>
                </c:pt>
                <c:pt idx="122">
                  <c:v>43921</c:v>
                </c:pt>
                <c:pt idx="123">
                  <c:v>43920</c:v>
                </c:pt>
                <c:pt idx="124">
                  <c:v>43917</c:v>
                </c:pt>
                <c:pt idx="125">
                  <c:v>43916</c:v>
                </c:pt>
                <c:pt idx="126">
                  <c:v>43915</c:v>
                </c:pt>
                <c:pt idx="127">
                  <c:v>43914</c:v>
                </c:pt>
                <c:pt idx="128">
                  <c:v>43913</c:v>
                </c:pt>
                <c:pt idx="129">
                  <c:v>43910</c:v>
                </c:pt>
                <c:pt idx="130">
                  <c:v>43909</c:v>
                </c:pt>
                <c:pt idx="131">
                  <c:v>43908</c:v>
                </c:pt>
                <c:pt idx="132">
                  <c:v>43907</c:v>
                </c:pt>
                <c:pt idx="133">
                  <c:v>43906</c:v>
                </c:pt>
                <c:pt idx="134">
                  <c:v>43903</c:v>
                </c:pt>
                <c:pt idx="135">
                  <c:v>43902</c:v>
                </c:pt>
                <c:pt idx="136">
                  <c:v>43901</c:v>
                </c:pt>
                <c:pt idx="137">
                  <c:v>43900</c:v>
                </c:pt>
                <c:pt idx="138">
                  <c:v>43899</c:v>
                </c:pt>
                <c:pt idx="139">
                  <c:v>43896</c:v>
                </c:pt>
                <c:pt idx="140">
                  <c:v>43895</c:v>
                </c:pt>
                <c:pt idx="141">
                  <c:v>43894</c:v>
                </c:pt>
                <c:pt idx="142">
                  <c:v>43893</c:v>
                </c:pt>
                <c:pt idx="143">
                  <c:v>43892</c:v>
                </c:pt>
                <c:pt idx="144">
                  <c:v>43889</c:v>
                </c:pt>
                <c:pt idx="145">
                  <c:v>43888</c:v>
                </c:pt>
                <c:pt idx="146">
                  <c:v>43887</c:v>
                </c:pt>
                <c:pt idx="147">
                  <c:v>43886</c:v>
                </c:pt>
                <c:pt idx="148">
                  <c:v>43885</c:v>
                </c:pt>
                <c:pt idx="149">
                  <c:v>43882</c:v>
                </c:pt>
                <c:pt idx="150">
                  <c:v>43881</c:v>
                </c:pt>
                <c:pt idx="151">
                  <c:v>43880</c:v>
                </c:pt>
                <c:pt idx="152">
                  <c:v>43879</c:v>
                </c:pt>
                <c:pt idx="153">
                  <c:v>43878</c:v>
                </c:pt>
                <c:pt idx="154">
                  <c:v>43875</c:v>
                </c:pt>
                <c:pt idx="155">
                  <c:v>43874</c:v>
                </c:pt>
                <c:pt idx="156">
                  <c:v>43873</c:v>
                </c:pt>
                <c:pt idx="157">
                  <c:v>43872</c:v>
                </c:pt>
                <c:pt idx="158">
                  <c:v>43871</c:v>
                </c:pt>
                <c:pt idx="159">
                  <c:v>43868</c:v>
                </c:pt>
                <c:pt idx="160">
                  <c:v>43867</c:v>
                </c:pt>
                <c:pt idx="161">
                  <c:v>43866</c:v>
                </c:pt>
                <c:pt idx="162">
                  <c:v>43865</c:v>
                </c:pt>
                <c:pt idx="163">
                  <c:v>43864</c:v>
                </c:pt>
                <c:pt idx="164">
                  <c:v>43853</c:v>
                </c:pt>
                <c:pt idx="165">
                  <c:v>43852</c:v>
                </c:pt>
                <c:pt idx="166">
                  <c:v>43851</c:v>
                </c:pt>
                <c:pt idx="167">
                  <c:v>43850</c:v>
                </c:pt>
                <c:pt idx="168">
                  <c:v>43849</c:v>
                </c:pt>
                <c:pt idx="169">
                  <c:v>43847</c:v>
                </c:pt>
                <c:pt idx="170">
                  <c:v>43846</c:v>
                </c:pt>
                <c:pt idx="171">
                  <c:v>43845</c:v>
                </c:pt>
                <c:pt idx="172">
                  <c:v>43844</c:v>
                </c:pt>
                <c:pt idx="173">
                  <c:v>43843</c:v>
                </c:pt>
                <c:pt idx="174">
                  <c:v>43840</c:v>
                </c:pt>
                <c:pt idx="175">
                  <c:v>43839</c:v>
                </c:pt>
                <c:pt idx="176">
                  <c:v>43838</c:v>
                </c:pt>
                <c:pt idx="177">
                  <c:v>43837</c:v>
                </c:pt>
                <c:pt idx="178">
                  <c:v>43836</c:v>
                </c:pt>
                <c:pt idx="179">
                  <c:v>43833</c:v>
                </c:pt>
                <c:pt idx="180">
                  <c:v>43832</c:v>
                </c:pt>
              </c:numCache>
            </c:numRef>
          </c:cat>
          <c:val>
            <c:numRef>
              <c:f>导出数据!$C$3:$C$183</c:f>
              <c:numCache>
                <c:formatCode>General</c:formatCode>
                <c:ptCount val="181"/>
                <c:pt idx="0">
                  <c:v>32.840000000000003</c:v>
                </c:pt>
                <c:pt idx="1">
                  <c:v>25.6</c:v>
                </c:pt>
                <c:pt idx="2">
                  <c:v>38.06</c:v>
                </c:pt>
                <c:pt idx="3">
                  <c:v>23.27</c:v>
                </c:pt>
                <c:pt idx="4">
                  <c:v>28.33</c:v>
                </c:pt>
                <c:pt idx="5">
                  <c:v>37.57</c:v>
                </c:pt>
                <c:pt idx="6">
                  <c:v>28.6</c:v>
                </c:pt>
                <c:pt idx="7">
                  <c:v>21.75</c:v>
                </c:pt>
                <c:pt idx="8">
                  <c:v>24.31</c:v>
                </c:pt>
                <c:pt idx="9">
                  <c:v>38.770000000000003</c:v>
                </c:pt>
                <c:pt idx="10">
                  <c:v>42.02</c:v>
                </c:pt>
                <c:pt idx="11">
                  <c:v>36.1</c:v>
                </c:pt>
                <c:pt idx="12">
                  <c:v>46.48</c:v>
                </c:pt>
                <c:pt idx="13">
                  <c:v>55.45</c:v>
                </c:pt>
                <c:pt idx="14">
                  <c:v>57.21</c:v>
                </c:pt>
                <c:pt idx="15">
                  <c:v>58.85</c:v>
                </c:pt>
                <c:pt idx="16">
                  <c:v>67.03</c:v>
                </c:pt>
                <c:pt idx="17">
                  <c:v>60.8</c:v>
                </c:pt>
                <c:pt idx="18">
                  <c:v>51.6</c:v>
                </c:pt>
                <c:pt idx="19">
                  <c:v>49.72</c:v>
                </c:pt>
                <c:pt idx="20">
                  <c:v>52.05</c:v>
                </c:pt>
                <c:pt idx="21">
                  <c:v>52.74</c:v>
                </c:pt>
                <c:pt idx="22">
                  <c:v>36.840000000000003</c:v>
                </c:pt>
                <c:pt idx="23">
                  <c:v>34.03</c:v>
                </c:pt>
                <c:pt idx="24">
                  <c:v>38.270000000000003</c:v>
                </c:pt>
                <c:pt idx="25">
                  <c:v>52.34</c:v>
                </c:pt>
                <c:pt idx="26">
                  <c:v>69.09</c:v>
                </c:pt>
                <c:pt idx="27">
                  <c:v>93.69</c:v>
                </c:pt>
                <c:pt idx="28">
                  <c:v>87.29</c:v>
                </c:pt>
                <c:pt idx="29">
                  <c:v>99.65</c:v>
                </c:pt>
                <c:pt idx="30">
                  <c:v>108.46</c:v>
                </c:pt>
                <c:pt idx="31">
                  <c:v>120.02</c:v>
                </c:pt>
                <c:pt idx="32">
                  <c:v>131.04</c:v>
                </c:pt>
                <c:pt idx="33">
                  <c:v>147.27000000000001</c:v>
                </c:pt>
                <c:pt idx="34">
                  <c:v>143.02000000000001</c:v>
                </c:pt>
                <c:pt idx="35">
                  <c:v>155.74</c:v>
                </c:pt>
                <c:pt idx="36">
                  <c:v>154.47999999999999</c:v>
                </c:pt>
                <c:pt idx="37">
                  <c:v>159.53</c:v>
                </c:pt>
                <c:pt idx="38">
                  <c:v>155.25</c:v>
                </c:pt>
                <c:pt idx="39">
                  <c:v>160.94999999999999</c:v>
                </c:pt>
                <c:pt idx="40">
                  <c:v>155.88</c:v>
                </c:pt>
                <c:pt idx="41">
                  <c:v>170.03</c:v>
                </c:pt>
                <c:pt idx="42">
                  <c:v>186.36</c:v>
                </c:pt>
                <c:pt idx="43">
                  <c:v>189.33</c:v>
                </c:pt>
                <c:pt idx="44">
                  <c:v>178.67</c:v>
                </c:pt>
                <c:pt idx="45">
                  <c:v>178.38</c:v>
                </c:pt>
                <c:pt idx="46">
                  <c:v>175.99</c:v>
                </c:pt>
                <c:pt idx="47">
                  <c:v>169.79</c:v>
                </c:pt>
                <c:pt idx="48">
                  <c:v>184.57</c:v>
                </c:pt>
                <c:pt idx="49">
                  <c:v>180.63</c:v>
                </c:pt>
                <c:pt idx="50">
                  <c:v>177</c:v>
                </c:pt>
                <c:pt idx="51">
                  <c:v>181.99</c:v>
                </c:pt>
                <c:pt idx="52">
                  <c:v>216.45</c:v>
                </c:pt>
                <c:pt idx="53">
                  <c:v>224.27</c:v>
                </c:pt>
                <c:pt idx="54">
                  <c:v>197.86</c:v>
                </c:pt>
                <c:pt idx="55">
                  <c:v>195.57</c:v>
                </c:pt>
                <c:pt idx="56">
                  <c:v>199.85</c:v>
                </c:pt>
                <c:pt idx="57">
                  <c:v>201.25</c:v>
                </c:pt>
                <c:pt idx="58">
                  <c:v>200.87</c:v>
                </c:pt>
                <c:pt idx="59">
                  <c:v>204.61</c:v>
                </c:pt>
                <c:pt idx="60">
                  <c:v>209.07</c:v>
                </c:pt>
                <c:pt idx="61">
                  <c:v>218.03</c:v>
                </c:pt>
                <c:pt idx="62">
                  <c:v>206.84</c:v>
                </c:pt>
                <c:pt idx="63">
                  <c:v>225.81</c:v>
                </c:pt>
                <c:pt idx="64">
                  <c:v>243.78</c:v>
                </c:pt>
                <c:pt idx="65">
                  <c:v>260.61</c:v>
                </c:pt>
                <c:pt idx="66">
                  <c:v>234.57</c:v>
                </c:pt>
                <c:pt idx="67">
                  <c:v>238.2</c:v>
                </c:pt>
                <c:pt idx="68">
                  <c:v>240.63</c:v>
                </c:pt>
                <c:pt idx="69">
                  <c:v>237.93</c:v>
                </c:pt>
                <c:pt idx="70">
                  <c:v>260.16000000000003</c:v>
                </c:pt>
                <c:pt idx="71">
                  <c:v>261.05</c:v>
                </c:pt>
                <c:pt idx="72">
                  <c:v>279.58999999999997</c:v>
                </c:pt>
                <c:pt idx="73">
                  <c:v>295.10000000000002</c:v>
                </c:pt>
                <c:pt idx="74">
                  <c:v>288.66000000000003</c:v>
                </c:pt>
                <c:pt idx="75">
                  <c:v>282.98</c:v>
                </c:pt>
                <c:pt idx="76">
                  <c:v>335.26</c:v>
                </c:pt>
                <c:pt idx="77">
                  <c:v>363.73</c:v>
                </c:pt>
                <c:pt idx="78">
                  <c:v>338.91</c:v>
                </c:pt>
                <c:pt idx="79">
                  <c:v>328.47</c:v>
                </c:pt>
                <c:pt idx="80">
                  <c:v>327.29000000000002</c:v>
                </c:pt>
                <c:pt idx="81">
                  <c:v>292.56</c:v>
                </c:pt>
                <c:pt idx="82">
                  <c:v>315.89</c:v>
                </c:pt>
                <c:pt idx="83">
                  <c:v>331.21</c:v>
                </c:pt>
                <c:pt idx="84">
                  <c:v>351.32</c:v>
                </c:pt>
                <c:pt idx="85">
                  <c:v>332.94</c:v>
                </c:pt>
                <c:pt idx="86">
                  <c:v>354.63</c:v>
                </c:pt>
                <c:pt idx="87">
                  <c:v>357.43</c:v>
                </c:pt>
                <c:pt idx="88">
                  <c:v>372.56</c:v>
                </c:pt>
                <c:pt idx="89">
                  <c:v>373.32</c:v>
                </c:pt>
                <c:pt idx="90">
                  <c:v>362.68</c:v>
                </c:pt>
                <c:pt idx="91">
                  <c:v>323.60000000000002</c:v>
                </c:pt>
                <c:pt idx="92">
                  <c:v>327.38</c:v>
                </c:pt>
                <c:pt idx="93">
                  <c:v>310.93</c:v>
                </c:pt>
                <c:pt idx="94">
                  <c:v>323.97000000000003</c:v>
                </c:pt>
                <c:pt idx="95">
                  <c:v>336.35</c:v>
                </c:pt>
                <c:pt idx="96">
                  <c:v>332.58</c:v>
                </c:pt>
                <c:pt idx="97">
                  <c:v>336.3</c:v>
                </c:pt>
                <c:pt idx="98">
                  <c:v>326.20999999999998</c:v>
                </c:pt>
                <c:pt idx="99">
                  <c:v>324.36</c:v>
                </c:pt>
                <c:pt idx="100">
                  <c:v>299.52999999999997</c:v>
                </c:pt>
                <c:pt idx="101">
                  <c:v>309.55</c:v>
                </c:pt>
                <c:pt idx="102">
                  <c:v>320.01</c:v>
                </c:pt>
                <c:pt idx="103">
                  <c:v>310.94</c:v>
                </c:pt>
                <c:pt idx="104">
                  <c:v>314.12</c:v>
                </c:pt>
                <c:pt idx="105">
                  <c:v>311.98</c:v>
                </c:pt>
                <c:pt idx="106">
                  <c:v>314.89</c:v>
                </c:pt>
                <c:pt idx="107">
                  <c:v>300.77999999999997</c:v>
                </c:pt>
                <c:pt idx="108">
                  <c:v>317.86</c:v>
                </c:pt>
                <c:pt idx="109">
                  <c:v>314.13</c:v>
                </c:pt>
                <c:pt idx="110">
                  <c:v>325.42</c:v>
                </c:pt>
                <c:pt idx="111">
                  <c:v>318.89999999999998</c:v>
                </c:pt>
                <c:pt idx="112">
                  <c:v>324.5</c:v>
                </c:pt>
                <c:pt idx="113">
                  <c:v>331.3</c:v>
                </c:pt>
                <c:pt idx="114">
                  <c:v>324.04000000000002</c:v>
                </c:pt>
                <c:pt idx="115">
                  <c:v>304.8</c:v>
                </c:pt>
                <c:pt idx="116">
                  <c:v>291.14999999999998</c:v>
                </c:pt>
                <c:pt idx="117">
                  <c:v>290.10000000000002</c:v>
                </c:pt>
                <c:pt idx="118">
                  <c:v>297.56</c:v>
                </c:pt>
                <c:pt idx="119">
                  <c:v>281.77</c:v>
                </c:pt>
                <c:pt idx="120">
                  <c:v>251.35</c:v>
                </c:pt>
                <c:pt idx="121">
                  <c:v>281.2</c:v>
                </c:pt>
                <c:pt idx="122">
                  <c:v>263.45</c:v>
                </c:pt>
                <c:pt idx="123">
                  <c:v>279.86</c:v>
                </c:pt>
                <c:pt idx="124">
                  <c:v>279.95</c:v>
                </c:pt>
                <c:pt idx="125">
                  <c:v>284.04000000000002</c:v>
                </c:pt>
                <c:pt idx="126">
                  <c:v>276.5</c:v>
                </c:pt>
                <c:pt idx="127">
                  <c:v>289</c:v>
                </c:pt>
                <c:pt idx="128">
                  <c:v>315.38</c:v>
                </c:pt>
                <c:pt idx="129">
                  <c:v>293.63</c:v>
                </c:pt>
                <c:pt idx="130">
                  <c:v>268.77</c:v>
                </c:pt>
                <c:pt idx="131">
                  <c:v>271</c:v>
                </c:pt>
                <c:pt idx="132">
                  <c:v>272.06</c:v>
                </c:pt>
                <c:pt idx="133">
                  <c:v>275.77999999999997</c:v>
                </c:pt>
                <c:pt idx="134">
                  <c:v>192.71</c:v>
                </c:pt>
                <c:pt idx="135">
                  <c:v>204.71</c:v>
                </c:pt>
                <c:pt idx="136">
                  <c:v>200.04</c:v>
                </c:pt>
                <c:pt idx="137">
                  <c:v>176.44</c:v>
                </c:pt>
                <c:pt idx="138">
                  <c:v>203.76</c:v>
                </c:pt>
                <c:pt idx="139">
                  <c:v>196.33</c:v>
                </c:pt>
                <c:pt idx="140">
                  <c:v>180.28</c:v>
                </c:pt>
                <c:pt idx="141">
                  <c:v>186.88</c:v>
                </c:pt>
                <c:pt idx="142">
                  <c:v>199.29</c:v>
                </c:pt>
                <c:pt idx="143">
                  <c:v>185.28</c:v>
                </c:pt>
                <c:pt idx="144">
                  <c:v>257.69</c:v>
                </c:pt>
                <c:pt idx="145">
                  <c:v>248.67</c:v>
                </c:pt>
                <c:pt idx="146">
                  <c:v>238.41</c:v>
                </c:pt>
                <c:pt idx="147">
                  <c:v>215.89</c:v>
                </c:pt>
                <c:pt idx="148">
                  <c:v>217.07</c:v>
                </c:pt>
                <c:pt idx="149">
                  <c:v>195.66</c:v>
                </c:pt>
                <c:pt idx="150">
                  <c:v>205.85</c:v>
                </c:pt>
                <c:pt idx="151">
                  <c:v>245.53</c:v>
                </c:pt>
                <c:pt idx="152">
                  <c:v>270.58</c:v>
                </c:pt>
                <c:pt idx="153">
                  <c:v>293.67</c:v>
                </c:pt>
                <c:pt idx="154">
                  <c:v>328.99</c:v>
                </c:pt>
                <c:pt idx="155">
                  <c:v>345.75</c:v>
                </c:pt>
                <c:pt idx="156">
                  <c:v>360.56</c:v>
                </c:pt>
                <c:pt idx="157">
                  <c:v>381.5</c:v>
                </c:pt>
                <c:pt idx="158">
                  <c:v>418.86</c:v>
                </c:pt>
                <c:pt idx="159">
                  <c:v>427.38</c:v>
                </c:pt>
                <c:pt idx="160">
                  <c:v>433.68</c:v>
                </c:pt>
                <c:pt idx="161">
                  <c:v>419.91</c:v>
                </c:pt>
                <c:pt idx="162">
                  <c:v>413.06</c:v>
                </c:pt>
                <c:pt idx="163">
                  <c:v>394.42</c:v>
                </c:pt>
                <c:pt idx="164">
                  <c:v>0</c:v>
                </c:pt>
                <c:pt idx="165">
                  <c:v>350.64</c:v>
                </c:pt>
                <c:pt idx="166">
                  <c:v>350.64</c:v>
                </c:pt>
                <c:pt idx="167">
                  <c:v>351.9</c:v>
                </c:pt>
                <c:pt idx="168">
                  <c:v>354.5</c:v>
                </c:pt>
                <c:pt idx="169">
                  <c:v>358.02</c:v>
                </c:pt>
                <c:pt idx="170">
                  <c:v>364.28</c:v>
                </c:pt>
                <c:pt idx="171">
                  <c:v>359.95</c:v>
                </c:pt>
                <c:pt idx="172">
                  <c:v>357.93</c:v>
                </c:pt>
                <c:pt idx="173">
                  <c:v>371.53</c:v>
                </c:pt>
                <c:pt idx="174">
                  <c:v>373.82</c:v>
                </c:pt>
                <c:pt idx="175">
                  <c:v>358.02</c:v>
                </c:pt>
                <c:pt idx="176">
                  <c:v>351.34</c:v>
                </c:pt>
                <c:pt idx="177">
                  <c:v>360.3</c:v>
                </c:pt>
                <c:pt idx="178">
                  <c:v>359.22</c:v>
                </c:pt>
                <c:pt idx="179">
                  <c:v>369.11</c:v>
                </c:pt>
                <c:pt idx="180">
                  <c:v>375.71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91-4637-801F-E43DDF9BAF9E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热轧毛利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80"/>
              <c:layout>
                <c:manualLayout>
                  <c:x val="-1.6165881471628525E-16"/>
                  <c:y val="-6.39242796494287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5B-4C12-B0EC-9D25FD3AC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导出数据!$A$3:$A$183</c:f>
              <c:numCache>
                <c:formatCode>yyyy\-m\-d</c:formatCode>
                <c:ptCount val="181"/>
                <c:pt idx="0">
                  <c:v>44097</c:v>
                </c:pt>
                <c:pt idx="1">
                  <c:v>44096</c:v>
                </c:pt>
                <c:pt idx="2">
                  <c:v>44095</c:v>
                </c:pt>
                <c:pt idx="3">
                  <c:v>44092</c:v>
                </c:pt>
                <c:pt idx="4">
                  <c:v>44091</c:v>
                </c:pt>
                <c:pt idx="5">
                  <c:v>44090</c:v>
                </c:pt>
                <c:pt idx="6">
                  <c:v>44089</c:v>
                </c:pt>
                <c:pt idx="7">
                  <c:v>44088</c:v>
                </c:pt>
                <c:pt idx="8">
                  <c:v>44085</c:v>
                </c:pt>
                <c:pt idx="9">
                  <c:v>44084</c:v>
                </c:pt>
                <c:pt idx="10">
                  <c:v>44083</c:v>
                </c:pt>
                <c:pt idx="11">
                  <c:v>44082</c:v>
                </c:pt>
                <c:pt idx="12">
                  <c:v>44081</c:v>
                </c:pt>
                <c:pt idx="13">
                  <c:v>44078</c:v>
                </c:pt>
                <c:pt idx="14">
                  <c:v>44077</c:v>
                </c:pt>
                <c:pt idx="15">
                  <c:v>44076</c:v>
                </c:pt>
                <c:pt idx="16">
                  <c:v>44075</c:v>
                </c:pt>
                <c:pt idx="17">
                  <c:v>44074</c:v>
                </c:pt>
                <c:pt idx="18">
                  <c:v>44071</c:v>
                </c:pt>
                <c:pt idx="19">
                  <c:v>44070</c:v>
                </c:pt>
                <c:pt idx="20">
                  <c:v>44069</c:v>
                </c:pt>
                <c:pt idx="21">
                  <c:v>44068</c:v>
                </c:pt>
                <c:pt idx="22">
                  <c:v>44067</c:v>
                </c:pt>
                <c:pt idx="23">
                  <c:v>44064</c:v>
                </c:pt>
                <c:pt idx="24">
                  <c:v>44063</c:v>
                </c:pt>
                <c:pt idx="25">
                  <c:v>44062</c:v>
                </c:pt>
                <c:pt idx="26">
                  <c:v>44061</c:v>
                </c:pt>
                <c:pt idx="27">
                  <c:v>44060</c:v>
                </c:pt>
                <c:pt idx="28">
                  <c:v>44057</c:v>
                </c:pt>
                <c:pt idx="29">
                  <c:v>44056</c:v>
                </c:pt>
                <c:pt idx="30">
                  <c:v>44055</c:v>
                </c:pt>
                <c:pt idx="31">
                  <c:v>44054</c:v>
                </c:pt>
                <c:pt idx="32">
                  <c:v>44053</c:v>
                </c:pt>
                <c:pt idx="33">
                  <c:v>44050</c:v>
                </c:pt>
                <c:pt idx="34">
                  <c:v>44049</c:v>
                </c:pt>
                <c:pt idx="35">
                  <c:v>44048</c:v>
                </c:pt>
                <c:pt idx="36">
                  <c:v>44047</c:v>
                </c:pt>
                <c:pt idx="37">
                  <c:v>44046</c:v>
                </c:pt>
                <c:pt idx="38">
                  <c:v>44043</c:v>
                </c:pt>
                <c:pt idx="39">
                  <c:v>44042</c:v>
                </c:pt>
                <c:pt idx="40">
                  <c:v>44041</c:v>
                </c:pt>
                <c:pt idx="41">
                  <c:v>44040</c:v>
                </c:pt>
                <c:pt idx="42">
                  <c:v>44039</c:v>
                </c:pt>
                <c:pt idx="43">
                  <c:v>44036</c:v>
                </c:pt>
                <c:pt idx="44">
                  <c:v>44035</c:v>
                </c:pt>
                <c:pt idx="45">
                  <c:v>44034</c:v>
                </c:pt>
                <c:pt idx="46">
                  <c:v>44032</c:v>
                </c:pt>
                <c:pt idx="47">
                  <c:v>44029</c:v>
                </c:pt>
                <c:pt idx="48">
                  <c:v>44028</c:v>
                </c:pt>
                <c:pt idx="49">
                  <c:v>44027</c:v>
                </c:pt>
                <c:pt idx="50">
                  <c:v>44026</c:v>
                </c:pt>
                <c:pt idx="51">
                  <c:v>44025</c:v>
                </c:pt>
                <c:pt idx="52">
                  <c:v>44022</c:v>
                </c:pt>
                <c:pt idx="53">
                  <c:v>44021</c:v>
                </c:pt>
                <c:pt idx="54">
                  <c:v>44020</c:v>
                </c:pt>
                <c:pt idx="55">
                  <c:v>44019</c:v>
                </c:pt>
                <c:pt idx="56">
                  <c:v>44018</c:v>
                </c:pt>
                <c:pt idx="57">
                  <c:v>44015</c:v>
                </c:pt>
                <c:pt idx="58">
                  <c:v>44014</c:v>
                </c:pt>
                <c:pt idx="59">
                  <c:v>44013</c:v>
                </c:pt>
                <c:pt idx="60">
                  <c:v>44012</c:v>
                </c:pt>
                <c:pt idx="61">
                  <c:v>44011</c:v>
                </c:pt>
                <c:pt idx="62">
                  <c:v>44010</c:v>
                </c:pt>
                <c:pt idx="63">
                  <c:v>44006</c:v>
                </c:pt>
                <c:pt idx="64">
                  <c:v>44005</c:v>
                </c:pt>
                <c:pt idx="65">
                  <c:v>44004</c:v>
                </c:pt>
                <c:pt idx="66">
                  <c:v>44001</c:v>
                </c:pt>
                <c:pt idx="67">
                  <c:v>44000</c:v>
                </c:pt>
                <c:pt idx="68">
                  <c:v>43999</c:v>
                </c:pt>
                <c:pt idx="69">
                  <c:v>43998</c:v>
                </c:pt>
                <c:pt idx="70">
                  <c:v>43997</c:v>
                </c:pt>
                <c:pt idx="71">
                  <c:v>43994</c:v>
                </c:pt>
                <c:pt idx="72">
                  <c:v>43993</c:v>
                </c:pt>
                <c:pt idx="73">
                  <c:v>43992</c:v>
                </c:pt>
                <c:pt idx="74">
                  <c:v>43991</c:v>
                </c:pt>
                <c:pt idx="75">
                  <c:v>43990</c:v>
                </c:pt>
                <c:pt idx="76">
                  <c:v>43987</c:v>
                </c:pt>
                <c:pt idx="77">
                  <c:v>43986</c:v>
                </c:pt>
                <c:pt idx="78">
                  <c:v>43985</c:v>
                </c:pt>
                <c:pt idx="79">
                  <c:v>43984</c:v>
                </c:pt>
                <c:pt idx="80">
                  <c:v>43983</c:v>
                </c:pt>
                <c:pt idx="81">
                  <c:v>43980</c:v>
                </c:pt>
                <c:pt idx="82">
                  <c:v>43979</c:v>
                </c:pt>
                <c:pt idx="83">
                  <c:v>43978</c:v>
                </c:pt>
                <c:pt idx="84">
                  <c:v>43977</c:v>
                </c:pt>
                <c:pt idx="85">
                  <c:v>43976</c:v>
                </c:pt>
                <c:pt idx="86">
                  <c:v>43973</c:v>
                </c:pt>
                <c:pt idx="87">
                  <c:v>43972</c:v>
                </c:pt>
                <c:pt idx="88">
                  <c:v>43971</c:v>
                </c:pt>
                <c:pt idx="89">
                  <c:v>43970</c:v>
                </c:pt>
                <c:pt idx="90">
                  <c:v>43969</c:v>
                </c:pt>
                <c:pt idx="91">
                  <c:v>43966</c:v>
                </c:pt>
                <c:pt idx="92">
                  <c:v>43965</c:v>
                </c:pt>
                <c:pt idx="93">
                  <c:v>43964</c:v>
                </c:pt>
                <c:pt idx="94">
                  <c:v>43963</c:v>
                </c:pt>
                <c:pt idx="95">
                  <c:v>43962</c:v>
                </c:pt>
                <c:pt idx="96">
                  <c:v>43960</c:v>
                </c:pt>
                <c:pt idx="97">
                  <c:v>43959</c:v>
                </c:pt>
                <c:pt idx="98">
                  <c:v>43958</c:v>
                </c:pt>
                <c:pt idx="99">
                  <c:v>43957</c:v>
                </c:pt>
                <c:pt idx="100">
                  <c:v>43951</c:v>
                </c:pt>
                <c:pt idx="101">
                  <c:v>43950</c:v>
                </c:pt>
                <c:pt idx="102">
                  <c:v>43949</c:v>
                </c:pt>
                <c:pt idx="103">
                  <c:v>43948</c:v>
                </c:pt>
                <c:pt idx="104">
                  <c:v>43947</c:v>
                </c:pt>
                <c:pt idx="105">
                  <c:v>43945</c:v>
                </c:pt>
                <c:pt idx="106">
                  <c:v>43944</c:v>
                </c:pt>
                <c:pt idx="107">
                  <c:v>43943</c:v>
                </c:pt>
                <c:pt idx="108">
                  <c:v>43942</c:v>
                </c:pt>
                <c:pt idx="109">
                  <c:v>43941</c:v>
                </c:pt>
                <c:pt idx="110">
                  <c:v>43938</c:v>
                </c:pt>
                <c:pt idx="111">
                  <c:v>43937</c:v>
                </c:pt>
                <c:pt idx="112">
                  <c:v>43936</c:v>
                </c:pt>
                <c:pt idx="113">
                  <c:v>43935</c:v>
                </c:pt>
                <c:pt idx="114">
                  <c:v>43934</c:v>
                </c:pt>
                <c:pt idx="115">
                  <c:v>43931</c:v>
                </c:pt>
                <c:pt idx="116">
                  <c:v>43930</c:v>
                </c:pt>
                <c:pt idx="117">
                  <c:v>43929</c:v>
                </c:pt>
                <c:pt idx="118">
                  <c:v>43928</c:v>
                </c:pt>
                <c:pt idx="119">
                  <c:v>43924</c:v>
                </c:pt>
                <c:pt idx="120">
                  <c:v>43923</c:v>
                </c:pt>
                <c:pt idx="121">
                  <c:v>43922</c:v>
                </c:pt>
                <c:pt idx="122">
                  <c:v>43921</c:v>
                </c:pt>
                <c:pt idx="123">
                  <c:v>43920</c:v>
                </c:pt>
                <c:pt idx="124">
                  <c:v>43917</c:v>
                </c:pt>
                <c:pt idx="125">
                  <c:v>43916</c:v>
                </c:pt>
                <c:pt idx="126">
                  <c:v>43915</c:v>
                </c:pt>
                <c:pt idx="127">
                  <c:v>43914</c:v>
                </c:pt>
                <c:pt idx="128">
                  <c:v>43913</c:v>
                </c:pt>
                <c:pt idx="129">
                  <c:v>43910</c:v>
                </c:pt>
                <c:pt idx="130">
                  <c:v>43909</c:v>
                </c:pt>
                <c:pt idx="131">
                  <c:v>43908</c:v>
                </c:pt>
                <c:pt idx="132">
                  <c:v>43907</c:v>
                </c:pt>
                <c:pt idx="133">
                  <c:v>43906</c:v>
                </c:pt>
                <c:pt idx="134">
                  <c:v>43903</c:v>
                </c:pt>
                <c:pt idx="135">
                  <c:v>43902</c:v>
                </c:pt>
                <c:pt idx="136">
                  <c:v>43901</c:v>
                </c:pt>
                <c:pt idx="137">
                  <c:v>43900</c:v>
                </c:pt>
                <c:pt idx="138">
                  <c:v>43899</c:v>
                </c:pt>
                <c:pt idx="139">
                  <c:v>43896</c:v>
                </c:pt>
                <c:pt idx="140">
                  <c:v>43895</c:v>
                </c:pt>
                <c:pt idx="141">
                  <c:v>43894</c:v>
                </c:pt>
                <c:pt idx="142">
                  <c:v>43893</c:v>
                </c:pt>
                <c:pt idx="143">
                  <c:v>43892</c:v>
                </c:pt>
                <c:pt idx="144">
                  <c:v>43889</c:v>
                </c:pt>
                <c:pt idx="145">
                  <c:v>43888</c:v>
                </c:pt>
                <c:pt idx="146">
                  <c:v>43887</c:v>
                </c:pt>
                <c:pt idx="147">
                  <c:v>43886</c:v>
                </c:pt>
                <c:pt idx="148">
                  <c:v>43885</c:v>
                </c:pt>
                <c:pt idx="149">
                  <c:v>43882</c:v>
                </c:pt>
                <c:pt idx="150">
                  <c:v>43881</c:v>
                </c:pt>
                <c:pt idx="151">
                  <c:v>43880</c:v>
                </c:pt>
                <c:pt idx="152">
                  <c:v>43879</c:v>
                </c:pt>
                <c:pt idx="153">
                  <c:v>43878</c:v>
                </c:pt>
                <c:pt idx="154">
                  <c:v>43875</c:v>
                </c:pt>
                <c:pt idx="155">
                  <c:v>43874</c:v>
                </c:pt>
                <c:pt idx="156">
                  <c:v>43873</c:v>
                </c:pt>
                <c:pt idx="157">
                  <c:v>43872</c:v>
                </c:pt>
                <c:pt idx="158">
                  <c:v>43871</c:v>
                </c:pt>
                <c:pt idx="159">
                  <c:v>43868</c:v>
                </c:pt>
                <c:pt idx="160">
                  <c:v>43867</c:v>
                </c:pt>
                <c:pt idx="161">
                  <c:v>43866</c:v>
                </c:pt>
                <c:pt idx="162">
                  <c:v>43865</c:v>
                </c:pt>
                <c:pt idx="163">
                  <c:v>43864</c:v>
                </c:pt>
                <c:pt idx="164">
                  <c:v>43853</c:v>
                </c:pt>
                <c:pt idx="165">
                  <c:v>43852</c:v>
                </c:pt>
                <c:pt idx="166">
                  <c:v>43851</c:v>
                </c:pt>
                <c:pt idx="167">
                  <c:v>43850</c:v>
                </c:pt>
                <c:pt idx="168">
                  <c:v>43849</c:v>
                </c:pt>
                <c:pt idx="169">
                  <c:v>43847</c:v>
                </c:pt>
                <c:pt idx="170">
                  <c:v>43846</c:v>
                </c:pt>
                <c:pt idx="171">
                  <c:v>43845</c:v>
                </c:pt>
                <c:pt idx="172">
                  <c:v>43844</c:v>
                </c:pt>
                <c:pt idx="173">
                  <c:v>43843</c:v>
                </c:pt>
                <c:pt idx="174">
                  <c:v>43840</c:v>
                </c:pt>
                <c:pt idx="175">
                  <c:v>43839</c:v>
                </c:pt>
                <c:pt idx="176">
                  <c:v>43838</c:v>
                </c:pt>
                <c:pt idx="177">
                  <c:v>43837</c:v>
                </c:pt>
                <c:pt idx="178">
                  <c:v>43836</c:v>
                </c:pt>
                <c:pt idx="179">
                  <c:v>43833</c:v>
                </c:pt>
                <c:pt idx="180">
                  <c:v>43832</c:v>
                </c:pt>
              </c:numCache>
            </c:numRef>
          </c:cat>
          <c:val>
            <c:numRef>
              <c:f>导出数据!$D$3:$D$183</c:f>
              <c:numCache>
                <c:formatCode>General</c:formatCode>
                <c:ptCount val="181"/>
                <c:pt idx="0">
                  <c:v>89.97</c:v>
                </c:pt>
                <c:pt idx="1">
                  <c:v>82.21</c:v>
                </c:pt>
                <c:pt idx="2">
                  <c:v>102.36</c:v>
                </c:pt>
                <c:pt idx="3">
                  <c:v>89.55</c:v>
                </c:pt>
                <c:pt idx="4">
                  <c:v>87.19</c:v>
                </c:pt>
                <c:pt idx="5">
                  <c:v>97.61</c:v>
                </c:pt>
                <c:pt idx="6">
                  <c:v>98.65</c:v>
                </c:pt>
                <c:pt idx="7">
                  <c:v>103.65</c:v>
                </c:pt>
                <c:pt idx="8">
                  <c:v>94.06</c:v>
                </c:pt>
                <c:pt idx="9">
                  <c:v>103.29</c:v>
                </c:pt>
                <c:pt idx="10">
                  <c:v>122.31</c:v>
                </c:pt>
                <c:pt idx="11">
                  <c:v>133.33000000000001</c:v>
                </c:pt>
                <c:pt idx="12">
                  <c:v>155.71</c:v>
                </c:pt>
                <c:pt idx="13">
                  <c:v>173.99</c:v>
                </c:pt>
                <c:pt idx="14">
                  <c:v>183.52</c:v>
                </c:pt>
                <c:pt idx="15">
                  <c:v>192.41</c:v>
                </c:pt>
                <c:pt idx="16">
                  <c:v>196.1</c:v>
                </c:pt>
                <c:pt idx="17">
                  <c:v>182.22</c:v>
                </c:pt>
                <c:pt idx="18">
                  <c:v>173.55</c:v>
                </c:pt>
                <c:pt idx="19">
                  <c:v>175.52</c:v>
                </c:pt>
                <c:pt idx="20">
                  <c:v>177.82</c:v>
                </c:pt>
                <c:pt idx="21">
                  <c:v>181.94</c:v>
                </c:pt>
                <c:pt idx="22">
                  <c:v>169.46</c:v>
                </c:pt>
                <c:pt idx="23">
                  <c:v>167.07</c:v>
                </c:pt>
                <c:pt idx="24">
                  <c:v>165.67</c:v>
                </c:pt>
                <c:pt idx="25">
                  <c:v>179.13</c:v>
                </c:pt>
                <c:pt idx="26">
                  <c:v>197.6</c:v>
                </c:pt>
                <c:pt idx="27">
                  <c:v>219.52</c:v>
                </c:pt>
                <c:pt idx="28">
                  <c:v>210.78</c:v>
                </c:pt>
                <c:pt idx="29">
                  <c:v>218.61</c:v>
                </c:pt>
                <c:pt idx="30">
                  <c:v>218.71</c:v>
                </c:pt>
                <c:pt idx="31">
                  <c:v>231.71</c:v>
                </c:pt>
                <c:pt idx="32">
                  <c:v>234.78</c:v>
                </c:pt>
                <c:pt idx="33">
                  <c:v>247.72</c:v>
                </c:pt>
                <c:pt idx="34">
                  <c:v>244.88</c:v>
                </c:pt>
                <c:pt idx="35">
                  <c:v>259.83</c:v>
                </c:pt>
                <c:pt idx="36">
                  <c:v>259.23</c:v>
                </c:pt>
                <c:pt idx="37">
                  <c:v>263.06</c:v>
                </c:pt>
                <c:pt idx="38">
                  <c:v>243.14</c:v>
                </c:pt>
                <c:pt idx="39">
                  <c:v>238.92</c:v>
                </c:pt>
                <c:pt idx="40">
                  <c:v>233.73</c:v>
                </c:pt>
                <c:pt idx="41">
                  <c:v>243.66</c:v>
                </c:pt>
                <c:pt idx="42">
                  <c:v>250.35</c:v>
                </c:pt>
                <c:pt idx="43">
                  <c:v>250.91</c:v>
                </c:pt>
                <c:pt idx="44">
                  <c:v>243.67</c:v>
                </c:pt>
                <c:pt idx="45">
                  <c:v>240.79</c:v>
                </c:pt>
                <c:pt idx="46">
                  <c:v>226.2</c:v>
                </c:pt>
                <c:pt idx="47">
                  <c:v>218</c:v>
                </c:pt>
                <c:pt idx="48">
                  <c:v>226.3</c:v>
                </c:pt>
                <c:pt idx="49">
                  <c:v>218.17</c:v>
                </c:pt>
                <c:pt idx="50">
                  <c:v>208.88</c:v>
                </c:pt>
                <c:pt idx="51">
                  <c:v>208.38</c:v>
                </c:pt>
                <c:pt idx="52">
                  <c:v>222.38</c:v>
                </c:pt>
                <c:pt idx="53">
                  <c:v>230.96</c:v>
                </c:pt>
                <c:pt idx="54">
                  <c:v>200.67</c:v>
                </c:pt>
                <c:pt idx="55">
                  <c:v>182.7</c:v>
                </c:pt>
                <c:pt idx="56">
                  <c:v>173.01</c:v>
                </c:pt>
                <c:pt idx="57">
                  <c:v>174.75</c:v>
                </c:pt>
                <c:pt idx="58">
                  <c:v>170.21</c:v>
                </c:pt>
                <c:pt idx="59">
                  <c:v>173.86</c:v>
                </c:pt>
                <c:pt idx="60">
                  <c:v>178.45</c:v>
                </c:pt>
                <c:pt idx="61">
                  <c:v>181.09</c:v>
                </c:pt>
                <c:pt idx="62">
                  <c:v>163.12</c:v>
                </c:pt>
                <c:pt idx="63">
                  <c:v>172.89</c:v>
                </c:pt>
                <c:pt idx="64">
                  <c:v>192.36</c:v>
                </c:pt>
                <c:pt idx="65">
                  <c:v>206.99</c:v>
                </c:pt>
                <c:pt idx="66">
                  <c:v>181.52</c:v>
                </c:pt>
                <c:pt idx="67">
                  <c:v>159.46</c:v>
                </c:pt>
                <c:pt idx="68">
                  <c:v>142.94</c:v>
                </c:pt>
                <c:pt idx="69">
                  <c:v>127.97</c:v>
                </c:pt>
                <c:pt idx="70">
                  <c:v>145.02000000000001</c:v>
                </c:pt>
                <c:pt idx="71">
                  <c:v>134.25</c:v>
                </c:pt>
                <c:pt idx="72">
                  <c:v>142.97</c:v>
                </c:pt>
                <c:pt idx="73">
                  <c:v>147.24</c:v>
                </c:pt>
                <c:pt idx="74">
                  <c:v>132.91</c:v>
                </c:pt>
                <c:pt idx="75">
                  <c:v>129.66999999999999</c:v>
                </c:pt>
                <c:pt idx="76">
                  <c:v>163.28</c:v>
                </c:pt>
                <c:pt idx="77">
                  <c:v>190.11</c:v>
                </c:pt>
                <c:pt idx="78">
                  <c:v>169.45</c:v>
                </c:pt>
                <c:pt idx="79">
                  <c:v>176.3</c:v>
                </c:pt>
                <c:pt idx="80">
                  <c:v>181.87</c:v>
                </c:pt>
                <c:pt idx="81">
                  <c:v>135.97999999999999</c:v>
                </c:pt>
                <c:pt idx="82">
                  <c:v>138.07</c:v>
                </c:pt>
                <c:pt idx="83">
                  <c:v>143.86000000000001</c:v>
                </c:pt>
                <c:pt idx="84">
                  <c:v>158.82</c:v>
                </c:pt>
                <c:pt idx="85">
                  <c:v>135.02000000000001</c:v>
                </c:pt>
                <c:pt idx="86">
                  <c:v>165.31</c:v>
                </c:pt>
                <c:pt idx="87">
                  <c:v>176.27</c:v>
                </c:pt>
                <c:pt idx="88">
                  <c:v>188.79</c:v>
                </c:pt>
                <c:pt idx="89">
                  <c:v>195.9</c:v>
                </c:pt>
                <c:pt idx="90">
                  <c:v>186.62</c:v>
                </c:pt>
                <c:pt idx="91">
                  <c:v>132.51</c:v>
                </c:pt>
                <c:pt idx="92">
                  <c:v>123.98</c:v>
                </c:pt>
                <c:pt idx="93">
                  <c:v>91.02</c:v>
                </c:pt>
                <c:pt idx="94">
                  <c:v>102.32</c:v>
                </c:pt>
                <c:pt idx="95">
                  <c:v>110.14</c:v>
                </c:pt>
                <c:pt idx="96">
                  <c:v>102.09</c:v>
                </c:pt>
                <c:pt idx="97">
                  <c:v>104.92</c:v>
                </c:pt>
                <c:pt idx="98">
                  <c:v>84.69</c:v>
                </c:pt>
                <c:pt idx="99">
                  <c:v>66.260000000000005</c:v>
                </c:pt>
                <c:pt idx="100">
                  <c:v>23.11</c:v>
                </c:pt>
                <c:pt idx="101">
                  <c:v>32</c:v>
                </c:pt>
                <c:pt idx="102">
                  <c:v>35.659999999999997</c:v>
                </c:pt>
                <c:pt idx="103">
                  <c:v>33.17</c:v>
                </c:pt>
                <c:pt idx="104">
                  <c:v>35.67</c:v>
                </c:pt>
                <c:pt idx="105">
                  <c:v>23</c:v>
                </c:pt>
                <c:pt idx="106">
                  <c:v>28.63</c:v>
                </c:pt>
                <c:pt idx="107">
                  <c:v>14.68</c:v>
                </c:pt>
                <c:pt idx="108">
                  <c:v>36.200000000000003</c:v>
                </c:pt>
                <c:pt idx="109">
                  <c:v>39.83</c:v>
                </c:pt>
                <c:pt idx="110">
                  <c:v>48.61</c:v>
                </c:pt>
                <c:pt idx="111">
                  <c:v>31.62</c:v>
                </c:pt>
                <c:pt idx="112">
                  <c:v>38.270000000000003</c:v>
                </c:pt>
                <c:pt idx="113">
                  <c:v>52.11</c:v>
                </c:pt>
                <c:pt idx="114">
                  <c:v>41.38</c:v>
                </c:pt>
                <c:pt idx="115">
                  <c:v>17.190000000000001</c:v>
                </c:pt>
                <c:pt idx="116">
                  <c:v>-9.01</c:v>
                </c:pt>
                <c:pt idx="117">
                  <c:v>-20.45</c:v>
                </c:pt>
                <c:pt idx="118">
                  <c:v>-11.49</c:v>
                </c:pt>
                <c:pt idx="119">
                  <c:v>-29.37</c:v>
                </c:pt>
                <c:pt idx="120">
                  <c:v>-52.27</c:v>
                </c:pt>
                <c:pt idx="121">
                  <c:v>8.49</c:v>
                </c:pt>
                <c:pt idx="122">
                  <c:v>11.48</c:v>
                </c:pt>
                <c:pt idx="123">
                  <c:v>24.18</c:v>
                </c:pt>
                <c:pt idx="124">
                  <c:v>23.59</c:v>
                </c:pt>
                <c:pt idx="125">
                  <c:v>38.340000000000003</c:v>
                </c:pt>
                <c:pt idx="126">
                  <c:v>53.1</c:v>
                </c:pt>
                <c:pt idx="127">
                  <c:v>59.71</c:v>
                </c:pt>
                <c:pt idx="128">
                  <c:v>80.150000000000006</c:v>
                </c:pt>
                <c:pt idx="129">
                  <c:v>84.43</c:v>
                </c:pt>
                <c:pt idx="130">
                  <c:v>67.72</c:v>
                </c:pt>
                <c:pt idx="131">
                  <c:v>90.08</c:v>
                </c:pt>
                <c:pt idx="132">
                  <c:v>94.47</c:v>
                </c:pt>
                <c:pt idx="133">
                  <c:v>117.93</c:v>
                </c:pt>
                <c:pt idx="134">
                  <c:v>51.18</c:v>
                </c:pt>
                <c:pt idx="135">
                  <c:v>71.14</c:v>
                </c:pt>
                <c:pt idx="136">
                  <c:v>72.69</c:v>
                </c:pt>
                <c:pt idx="137">
                  <c:v>48.72</c:v>
                </c:pt>
                <c:pt idx="138">
                  <c:v>72</c:v>
                </c:pt>
                <c:pt idx="139">
                  <c:v>64.3</c:v>
                </c:pt>
                <c:pt idx="140">
                  <c:v>47.96</c:v>
                </c:pt>
                <c:pt idx="141">
                  <c:v>54.56</c:v>
                </c:pt>
                <c:pt idx="142">
                  <c:v>76.7</c:v>
                </c:pt>
                <c:pt idx="143">
                  <c:v>50.67</c:v>
                </c:pt>
                <c:pt idx="144">
                  <c:v>106.19</c:v>
                </c:pt>
                <c:pt idx="145">
                  <c:v>102.72</c:v>
                </c:pt>
                <c:pt idx="146">
                  <c:v>95.78</c:v>
                </c:pt>
                <c:pt idx="147">
                  <c:v>79.94</c:v>
                </c:pt>
                <c:pt idx="148">
                  <c:v>83.41</c:v>
                </c:pt>
                <c:pt idx="149">
                  <c:v>36</c:v>
                </c:pt>
                <c:pt idx="150">
                  <c:v>31.67</c:v>
                </c:pt>
                <c:pt idx="151">
                  <c:v>56.85</c:v>
                </c:pt>
                <c:pt idx="152">
                  <c:v>83.62</c:v>
                </c:pt>
                <c:pt idx="153">
                  <c:v>95.8</c:v>
                </c:pt>
                <c:pt idx="154">
                  <c:v>126.4</c:v>
                </c:pt>
                <c:pt idx="155">
                  <c:v>147.88</c:v>
                </c:pt>
                <c:pt idx="156">
                  <c:v>164.7</c:v>
                </c:pt>
                <c:pt idx="157">
                  <c:v>177.61</c:v>
                </c:pt>
                <c:pt idx="158">
                  <c:v>209.96</c:v>
                </c:pt>
                <c:pt idx="159">
                  <c:v>233.45</c:v>
                </c:pt>
                <c:pt idx="160">
                  <c:v>251.02</c:v>
                </c:pt>
                <c:pt idx="161">
                  <c:v>247.02</c:v>
                </c:pt>
                <c:pt idx="162">
                  <c:v>253.37</c:v>
                </c:pt>
                <c:pt idx="163">
                  <c:v>264.89999999999998</c:v>
                </c:pt>
                <c:pt idx="164">
                  <c:v>336.62</c:v>
                </c:pt>
                <c:pt idx="165">
                  <c:v>336.62</c:v>
                </c:pt>
                <c:pt idx="166">
                  <c:v>336.62</c:v>
                </c:pt>
                <c:pt idx="167">
                  <c:v>337.62</c:v>
                </c:pt>
                <c:pt idx="168">
                  <c:v>339.62</c:v>
                </c:pt>
                <c:pt idx="169">
                  <c:v>342.91</c:v>
                </c:pt>
                <c:pt idx="170">
                  <c:v>350.61</c:v>
                </c:pt>
                <c:pt idx="171">
                  <c:v>349.68</c:v>
                </c:pt>
                <c:pt idx="172">
                  <c:v>346.74</c:v>
                </c:pt>
                <c:pt idx="173">
                  <c:v>365.27</c:v>
                </c:pt>
                <c:pt idx="174">
                  <c:v>369.28</c:v>
                </c:pt>
                <c:pt idx="175">
                  <c:v>359.22</c:v>
                </c:pt>
                <c:pt idx="176">
                  <c:v>354.71</c:v>
                </c:pt>
                <c:pt idx="177">
                  <c:v>362.69</c:v>
                </c:pt>
                <c:pt idx="178">
                  <c:v>356.23</c:v>
                </c:pt>
                <c:pt idx="179">
                  <c:v>368.47</c:v>
                </c:pt>
                <c:pt idx="180">
                  <c:v>382.16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91-4637-801F-E43DDF9BA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07887"/>
        <c:axId val="106232527"/>
      </c:lineChart>
      <c:dateAx>
        <c:axId val="4190788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6232527"/>
        <c:crosses val="autoZero"/>
        <c:auto val="1"/>
        <c:lblOffset val="100"/>
        <c:baseTimeUnit val="days"/>
      </c:dateAx>
      <c:valAx>
        <c:axId val="106232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907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1800" dirty="0"/>
              <a:t>9</a:t>
            </a:r>
            <a:r>
              <a:rPr lang="zh-CN" altLang="en-US" sz="1800" dirty="0"/>
              <a:t>月</a:t>
            </a:r>
            <a:r>
              <a:rPr lang="en-US" altLang="zh-CN" sz="1800" dirty="0"/>
              <a:t>3</a:t>
            </a:r>
            <a:r>
              <a:rPr lang="zh-CN" altLang="en-US" sz="1800" dirty="0"/>
              <a:t>日螺纹钢期货、现货阶段性见顶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导出数据!$B$2:$B$2</c:f>
              <c:strCache>
                <c:ptCount val="1"/>
                <c:pt idx="0">
                  <c:v>螺纹钢现货均价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导出数据!$A$3:$A$63</c:f>
              <c:numCache>
                <c:formatCode>yyyy\-m\-d</c:formatCode>
                <c:ptCount val="61"/>
                <c:pt idx="0">
                  <c:v>44097</c:v>
                </c:pt>
                <c:pt idx="1">
                  <c:v>44096</c:v>
                </c:pt>
                <c:pt idx="2">
                  <c:v>44095</c:v>
                </c:pt>
                <c:pt idx="3">
                  <c:v>44092</c:v>
                </c:pt>
                <c:pt idx="4">
                  <c:v>44091</c:v>
                </c:pt>
                <c:pt idx="5">
                  <c:v>44090</c:v>
                </c:pt>
                <c:pt idx="6">
                  <c:v>44089</c:v>
                </c:pt>
                <c:pt idx="7">
                  <c:v>44088</c:v>
                </c:pt>
                <c:pt idx="8">
                  <c:v>44085</c:v>
                </c:pt>
                <c:pt idx="9">
                  <c:v>44084</c:v>
                </c:pt>
                <c:pt idx="10">
                  <c:v>44083</c:v>
                </c:pt>
                <c:pt idx="11">
                  <c:v>44082</c:v>
                </c:pt>
                <c:pt idx="12">
                  <c:v>44081</c:v>
                </c:pt>
                <c:pt idx="13">
                  <c:v>44078</c:v>
                </c:pt>
                <c:pt idx="14">
                  <c:v>44077</c:v>
                </c:pt>
                <c:pt idx="15">
                  <c:v>44076</c:v>
                </c:pt>
                <c:pt idx="16">
                  <c:v>44075</c:v>
                </c:pt>
                <c:pt idx="17">
                  <c:v>44074</c:v>
                </c:pt>
                <c:pt idx="18">
                  <c:v>44071</c:v>
                </c:pt>
                <c:pt idx="19">
                  <c:v>44070</c:v>
                </c:pt>
                <c:pt idx="20">
                  <c:v>44069</c:v>
                </c:pt>
                <c:pt idx="21">
                  <c:v>44068</c:v>
                </c:pt>
                <c:pt idx="22">
                  <c:v>44067</c:v>
                </c:pt>
                <c:pt idx="23">
                  <c:v>44064</c:v>
                </c:pt>
                <c:pt idx="24">
                  <c:v>44063</c:v>
                </c:pt>
                <c:pt idx="25">
                  <c:v>44062</c:v>
                </c:pt>
                <c:pt idx="26">
                  <c:v>44061</c:v>
                </c:pt>
                <c:pt idx="27">
                  <c:v>44060</c:v>
                </c:pt>
                <c:pt idx="28">
                  <c:v>44057</c:v>
                </c:pt>
                <c:pt idx="29">
                  <c:v>44056</c:v>
                </c:pt>
                <c:pt idx="30">
                  <c:v>44055</c:v>
                </c:pt>
                <c:pt idx="31">
                  <c:v>44054</c:v>
                </c:pt>
                <c:pt idx="32">
                  <c:v>44053</c:v>
                </c:pt>
                <c:pt idx="33">
                  <c:v>44050</c:v>
                </c:pt>
                <c:pt idx="34">
                  <c:v>44049</c:v>
                </c:pt>
                <c:pt idx="35">
                  <c:v>44048</c:v>
                </c:pt>
                <c:pt idx="36">
                  <c:v>44047</c:v>
                </c:pt>
                <c:pt idx="37">
                  <c:v>44046</c:v>
                </c:pt>
                <c:pt idx="38">
                  <c:v>44043</c:v>
                </c:pt>
                <c:pt idx="39">
                  <c:v>44042</c:v>
                </c:pt>
                <c:pt idx="40">
                  <c:v>44041</c:v>
                </c:pt>
                <c:pt idx="41">
                  <c:v>44040</c:v>
                </c:pt>
                <c:pt idx="42">
                  <c:v>44039</c:v>
                </c:pt>
                <c:pt idx="43">
                  <c:v>44036</c:v>
                </c:pt>
                <c:pt idx="44">
                  <c:v>44035</c:v>
                </c:pt>
                <c:pt idx="45">
                  <c:v>44034</c:v>
                </c:pt>
                <c:pt idx="46">
                  <c:v>44033</c:v>
                </c:pt>
                <c:pt idx="47">
                  <c:v>44032</c:v>
                </c:pt>
                <c:pt idx="48">
                  <c:v>44029</c:v>
                </c:pt>
                <c:pt idx="49">
                  <c:v>44028</c:v>
                </c:pt>
                <c:pt idx="50">
                  <c:v>44027</c:v>
                </c:pt>
                <c:pt idx="51">
                  <c:v>44026</c:v>
                </c:pt>
                <c:pt idx="52">
                  <c:v>44025</c:v>
                </c:pt>
                <c:pt idx="53">
                  <c:v>44022</c:v>
                </c:pt>
                <c:pt idx="54">
                  <c:v>44021</c:v>
                </c:pt>
                <c:pt idx="55">
                  <c:v>44020</c:v>
                </c:pt>
                <c:pt idx="56">
                  <c:v>44019</c:v>
                </c:pt>
                <c:pt idx="57">
                  <c:v>44018</c:v>
                </c:pt>
                <c:pt idx="58">
                  <c:v>44015</c:v>
                </c:pt>
                <c:pt idx="59">
                  <c:v>44014</c:v>
                </c:pt>
                <c:pt idx="60">
                  <c:v>44013</c:v>
                </c:pt>
              </c:numCache>
            </c:numRef>
          </c:cat>
          <c:val>
            <c:numRef>
              <c:f>导出数据!$B$3:$B$63</c:f>
              <c:numCache>
                <c:formatCode>General</c:formatCode>
                <c:ptCount val="61"/>
                <c:pt idx="0">
                  <c:v>3764</c:v>
                </c:pt>
                <c:pt idx="1">
                  <c:v>3768</c:v>
                </c:pt>
                <c:pt idx="2">
                  <c:v>3780</c:v>
                </c:pt>
                <c:pt idx="3">
                  <c:v>3795</c:v>
                </c:pt>
                <c:pt idx="4">
                  <c:v>3796</c:v>
                </c:pt>
                <c:pt idx="5">
                  <c:v>3806</c:v>
                </c:pt>
                <c:pt idx="6">
                  <c:v>3823</c:v>
                </c:pt>
                <c:pt idx="7">
                  <c:v>3829</c:v>
                </c:pt>
                <c:pt idx="8">
                  <c:v>3824</c:v>
                </c:pt>
                <c:pt idx="9">
                  <c:v>3832</c:v>
                </c:pt>
                <c:pt idx="10">
                  <c:v>3845</c:v>
                </c:pt>
                <c:pt idx="11">
                  <c:v>3855</c:v>
                </c:pt>
                <c:pt idx="12">
                  <c:v>3861</c:v>
                </c:pt>
                <c:pt idx="13">
                  <c:v>3865</c:v>
                </c:pt>
                <c:pt idx="14">
                  <c:v>3868</c:v>
                </c:pt>
                <c:pt idx="15">
                  <c:v>3861</c:v>
                </c:pt>
                <c:pt idx="16">
                  <c:v>3864</c:v>
                </c:pt>
                <c:pt idx="17">
                  <c:v>3858</c:v>
                </c:pt>
                <c:pt idx="18">
                  <c:v>3826</c:v>
                </c:pt>
                <c:pt idx="19">
                  <c:v>3826</c:v>
                </c:pt>
                <c:pt idx="20">
                  <c:v>3831</c:v>
                </c:pt>
                <c:pt idx="21">
                  <c:v>3835</c:v>
                </c:pt>
                <c:pt idx="22">
                  <c:v>3833</c:v>
                </c:pt>
                <c:pt idx="23">
                  <c:v>3838</c:v>
                </c:pt>
                <c:pt idx="24">
                  <c:v>3841</c:v>
                </c:pt>
                <c:pt idx="25">
                  <c:v>3851</c:v>
                </c:pt>
                <c:pt idx="26">
                  <c:v>3852</c:v>
                </c:pt>
                <c:pt idx="27">
                  <c:v>3843</c:v>
                </c:pt>
                <c:pt idx="28">
                  <c:v>3832</c:v>
                </c:pt>
                <c:pt idx="29">
                  <c:v>3833</c:v>
                </c:pt>
                <c:pt idx="30">
                  <c:v>3838</c:v>
                </c:pt>
                <c:pt idx="31">
                  <c:v>3846</c:v>
                </c:pt>
                <c:pt idx="32">
                  <c:v>3848</c:v>
                </c:pt>
                <c:pt idx="33">
                  <c:v>3861</c:v>
                </c:pt>
                <c:pt idx="34">
                  <c:v>3865</c:v>
                </c:pt>
                <c:pt idx="35">
                  <c:v>3852</c:v>
                </c:pt>
                <c:pt idx="36">
                  <c:v>3851</c:v>
                </c:pt>
                <c:pt idx="37">
                  <c:v>3834</c:v>
                </c:pt>
                <c:pt idx="38">
                  <c:v>3805</c:v>
                </c:pt>
                <c:pt idx="39">
                  <c:v>3800</c:v>
                </c:pt>
                <c:pt idx="40">
                  <c:v>3796</c:v>
                </c:pt>
                <c:pt idx="41">
                  <c:v>3794</c:v>
                </c:pt>
                <c:pt idx="42">
                  <c:v>3804</c:v>
                </c:pt>
                <c:pt idx="43">
                  <c:v>3814</c:v>
                </c:pt>
                <c:pt idx="44">
                  <c:v>3820</c:v>
                </c:pt>
                <c:pt idx="45">
                  <c:v>3820</c:v>
                </c:pt>
                <c:pt idx="46">
                  <c:v>3796</c:v>
                </c:pt>
                <c:pt idx="47">
                  <c:v>3794</c:v>
                </c:pt>
                <c:pt idx="48">
                  <c:v>3802</c:v>
                </c:pt>
                <c:pt idx="49">
                  <c:v>3812</c:v>
                </c:pt>
                <c:pt idx="50">
                  <c:v>3816</c:v>
                </c:pt>
                <c:pt idx="51">
                  <c:v>3820</c:v>
                </c:pt>
                <c:pt idx="52">
                  <c:v>3816</c:v>
                </c:pt>
                <c:pt idx="53">
                  <c:v>3806</c:v>
                </c:pt>
                <c:pt idx="54">
                  <c:v>3806</c:v>
                </c:pt>
                <c:pt idx="55">
                  <c:v>3784</c:v>
                </c:pt>
                <c:pt idx="56">
                  <c:v>3763</c:v>
                </c:pt>
                <c:pt idx="57">
                  <c:v>3757</c:v>
                </c:pt>
                <c:pt idx="58">
                  <c:v>3751</c:v>
                </c:pt>
                <c:pt idx="59">
                  <c:v>3746</c:v>
                </c:pt>
                <c:pt idx="60">
                  <c:v>3749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CB-40FE-917A-61C9D7BF877D}"/>
            </c:ext>
          </c:extLst>
        </c:ser>
        <c:ser>
          <c:idx val="1"/>
          <c:order val="1"/>
          <c:tx>
            <c:strRef>
              <c:f>导出数据!$C$2:$C$2</c:f>
              <c:strCache>
                <c:ptCount val="1"/>
                <c:pt idx="0">
                  <c:v>螺纹钢主力收盘价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导出数据!$A$3:$A$63</c:f>
              <c:numCache>
                <c:formatCode>yyyy\-m\-d</c:formatCode>
                <c:ptCount val="61"/>
                <c:pt idx="0">
                  <c:v>44097</c:v>
                </c:pt>
                <c:pt idx="1">
                  <c:v>44096</c:v>
                </c:pt>
                <c:pt idx="2">
                  <c:v>44095</c:v>
                </c:pt>
                <c:pt idx="3">
                  <c:v>44092</c:v>
                </c:pt>
                <c:pt idx="4">
                  <c:v>44091</c:v>
                </c:pt>
                <c:pt idx="5">
                  <c:v>44090</c:v>
                </c:pt>
                <c:pt idx="6">
                  <c:v>44089</c:v>
                </c:pt>
                <c:pt idx="7">
                  <c:v>44088</c:v>
                </c:pt>
                <c:pt idx="8">
                  <c:v>44085</c:v>
                </c:pt>
                <c:pt idx="9">
                  <c:v>44084</c:v>
                </c:pt>
                <c:pt idx="10">
                  <c:v>44083</c:v>
                </c:pt>
                <c:pt idx="11">
                  <c:v>44082</c:v>
                </c:pt>
                <c:pt idx="12">
                  <c:v>44081</c:v>
                </c:pt>
                <c:pt idx="13">
                  <c:v>44078</c:v>
                </c:pt>
                <c:pt idx="14">
                  <c:v>44077</c:v>
                </c:pt>
                <c:pt idx="15">
                  <c:v>44076</c:v>
                </c:pt>
                <c:pt idx="16">
                  <c:v>44075</c:v>
                </c:pt>
                <c:pt idx="17">
                  <c:v>44074</c:v>
                </c:pt>
                <c:pt idx="18">
                  <c:v>44071</c:v>
                </c:pt>
                <c:pt idx="19">
                  <c:v>44070</c:v>
                </c:pt>
                <c:pt idx="20">
                  <c:v>44069</c:v>
                </c:pt>
                <c:pt idx="21">
                  <c:v>44068</c:v>
                </c:pt>
                <c:pt idx="22">
                  <c:v>44067</c:v>
                </c:pt>
                <c:pt idx="23">
                  <c:v>44064</c:v>
                </c:pt>
                <c:pt idx="24">
                  <c:v>44063</c:v>
                </c:pt>
                <c:pt idx="25">
                  <c:v>44062</c:v>
                </c:pt>
                <c:pt idx="26">
                  <c:v>44061</c:v>
                </c:pt>
                <c:pt idx="27">
                  <c:v>44060</c:v>
                </c:pt>
                <c:pt idx="28">
                  <c:v>44057</c:v>
                </c:pt>
                <c:pt idx="29">
                  <c:v>44056</c:v>
                </c:pt>
                <c:pt idx="30">
                  <c:v>44055</c:v>
                </c:pt>
                <c:pt idx="31">
                  <c:v>44054</c:v>
                </c:pt>
                <c:pt idx="32">
                  <c:v>44053</c:v>
                </c:pt>
                <c:pt idx="33">
                  <c:v>44050</c:v>
                </c:pt>
                <c:pt idx="34">
                  <c:v>44049</c:v>
                </c:pt>
                <c:pt idx="35">
                  <c:v>44048</c:v>
                </c:pt>
                <c:pt idx="36">
                  <c:v>44047</c:v>
                </c:pt>
                <c:pt idx="37">
                  <c:v>44046</c:v>
                </c:pt>
                <c:pt idx="38">
                  <c:v>44043</c:v>
                </c:pt>
                <c:pt idx="39">
                  <c:v>44042</c:v>
                </c:pt>
                <c:pt idx="40">
                  <c:v>44041</c:v>
                </c:pt>
                <c:pt idx="41">
                  <c:v>44040</c:v>
                </c:pt>
                <c:pt idx="42">
                  <c:v>44039</c:v>
                </c:pt>
                <c:pt idx="43">
                  <c:v>44036</c:v>
                </c:pt>
                <c:pt idx="44">
                  <c:v>44035</c:v>
                </c:pt>
                <c:pt idx="45">
                  <c:v>44034</c:v>
                </c:pt>
                <c:pt idx="46">
                  <c:v>44033</c:v>
                </c:pt>
                <c:pt idx="47">
                  <c:v>44032</c:v>
                </c:pt>
                <c:pt idx="48">
                  <c:v>44029</c:v>
                </c:pt>
                <c:pt idx="49">
                  <c:v>44028</c:v>
                </c:pt>
                <c:pt idx="50">
                  <c:v>44027</c:v>
                </c:pt>
                <c:pt idx="51">
                  <c:v>44026</c:v>
                </c:pt>
                <c:pt idx="52">
                  <c:v>44025</c:v>
                </c:pt>
                <c:pt idx="53">
                  <c:v>44022</c:v>
                </c:pt>
                <c:pt idx="54">
                  <c:v>44021</c:v>
                </c:pt>
                <c:pt idx="55">
                  <c:v>44020</c:v>
                </c:pt>
                <c:pt idx="56">
                  <c:v>44019</c:v>
                </c:pt>
                <c:pt idx="57">
                  <c:v>44018</c:v>
                </c:pt>
                <c:pt idx="58">
                  <c:v>44015</c:v>
                </c:pt>
                <c:pt idx="59">
                  <c:v>44014</c:v>
                </c:pt>
                <c:pt idx="60">
                  <c:v>44013</c:v>
                </c:pt>
              </c:numCache>
            </c:numRef>
          </c:cat>
          <c:val>
            <c:numRef>
              <c:f>导出数据!$C$3:$C$63</c:f>
              <c:numCache>
                <c:formatCode>General</c:formatCode>
                <c:ptCount val="61"/>
                <c:pt idx="0">
                  <c:v>3542</c:v>
                </c:pt>
                <c:pt idx="1">
                  <c:v>3537</c:v>
                </c:pt>
                <c:pt idx="2">
                  <c:v>3539</c:v>
                </c:pt>
                <c:pt idx="3">
                  <c:v>3603</c:v>
                </c:pt>
                <c:pt idx="4">
                  <c:v>3577</c:v>
                </c:pt>
                <c:pt idx="5">
                  <c:v>3575</c:v>
                </c:pt>
                <c:pt idx="6">
                  <c:v>3592</c:v>
                </c:pt>
                <c:pt idx="7">
                  <c:v>3664</c:v>
                </c:pt>
                <c:pt idx="8">
                  <c:v>3665</c:v>
                </c:pt>
                <c:pt idx="9">
                  <c:v>3640</c:v>
                </c:pt>
                <c:pt idx="10">
                  <c:v>3658</c:v>
                </c:pt>
                <c:pt idx="11">
                  <c:v>3719</c:v>
                </c:pt>
                <c:pt idx="12">
                  <c:v>3736</c:v>
                </c:pt>
                <c:pt idx="13">
                  <c:v>3754</c:v>
                </c:pt>
                <c:pt idx="14">
                  <c:v>3790</c:v>
                </c:pt>
                <c:pt idx="15">
                  <c:v>3778</c:v>
                </c:pt>
                <c:pt idx="16">
                  <c:v>3774</c:v>
                </c:pt>
                <c:pt idx="17">
                  <c:v>3779</c:v>
                </c:pt>
                <c:pt idx="18">
                  <c:v>3734</c:v>
                </c:pt>
                <c:pt idx="19">
                  <c:v>3717</c:v>
                </c:pt>
                <c:pt idx="20">
                  <c:v>3726</c:v>
                </c:pt>
                <c:pt idx="21">
                  <c:v>3704</c:v>
                </c:pt>
                <c:pt idx="22">
                  <c:v>3732</c:v>
                </c:pt>
                <c:pt idx="23">
                  <c:v>3731</c:v>
                </c:pt>
                <c:pt idx="24">
                  <c:v>3765</c:v>
                </c:pt>
                <c:pt idx="25">
                  <c:v>3794</c:v>
                </c:pt>
                <c:pt idx="26">
                  <c:v>3848</c:v>
                </c:pt>
                <c:pt idx="27">
                  <c:v>3832</c:v>
                </c:pt>
                <c:pt idx="28">
                  <c:v>3799</c:v>
                </c:pt>
                <c:pt idx="29">
                  <c:v>3791</c:v>
                </c:pt>
                <c:pt idx="30">
                  <c:v>3805</c:v>
                </c:pt>
                <c:pt idx="31">
                  <c:v>3795</c:v>
                </c:pt>
                <c:pt idx="32">
                  <c:v>3822</c:v>
                </c:pt>
                <c:pt idx="33">
                  <c:v>3832</c:v>
                </c:pt>
                <c:pt idx="34">
                  <c:v>3858</c:v>
                </c:pt>
                <c:pt idx="35">
                  <c:v>3832</c:v>
                </c:pt>
                <c:pt idx="36">
                  <c:v>3840</c:v>
                </c:pt>
                <c:pt idx="37">
                  <c:v>3836</c:v>
                </c:pt>
                <c:pt idx="38">
                  <c:v>3777</c:v>
                </c:pt>
                <c:pt idx="39">
                  <c:v>3767</c:v>
                </c:pt>
                <c:pt idx="40">
                  <c:v>3766</c:v>
                </c:pt>
                <c:pt idx="41">
                  <c:v>3724</c:v>
                </c:pt>
                <c:pt idx="42">
                  <c:v>3723</c:v>
                </c:pt>
                <c:pt idx="43">
                  <c:v>3747</c:v>
                </c:pt>
                <c:pt idx="44">
                  <c:v>3806</c:v>
                </c:pt>
                <c:pt idx="45">
                  <c:v>3782</c:v>
                </c:pt>
                <c:pt idx="46">
                  <c:v>3764</c:v>
                </c:pt>
                <c:pt idx="47">
                  <c:v>3701</c:v>
                </c:pt>
                <c:pt idx="48">
                  <c:v>3726</c:v>
                </c:pt>
                <c:pt idx="49">
                  <c:v>3703</c:v>
                </c:pt>
                <c:pt idx="50">
                  <c:v>3746</c:v>
                </c:pt>
                <c:pt idx="51">
                  <c:v>3744</c:v>
                </c:pt>
                <c:pt idx="52">
                  <c:v>3739</c:v>
                </c:pt>
                <c:pt idx="53">
                  <c:v>3690</c:v>
                </c:pt>
                <c:pt idx="54">
                  <c:v>3726</c:v>
                </c:pt>
                <c:pt idx="55">
                  <c:v>3702</c:v>
                </c:pt>
                <c:pt idx="56">
                  <c:v>3634</c:v>
                </c:pt>
                <c:pt idx="57">
                  <c:v>3618</c:v>
                </c:pt>
                <c:pt idx="58">
                  <c:v>3619</c:v>
                </c:pt>
                <c:pt idx="59">
                  <c:v>3573</c:v>
                </c:pt>
                <c:pt idx="60">
                  <c:v>3566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CB-40FE-917A-61C9D7BF8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8675503"/>
        <c:axId val="2007066879"/>
      </c:lineChart>
      <c:dateAx>
        <c:axId val="198867550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7066879"/>
        <c:crosses val="autoZero"/>
        <c:auto val="1"/>
        <c:lblOffset val="100"/>
        <c:baseTimeUnit val="days"/>
      </c:dateAx>
      <c:valAx>
        <c:axId val="2007066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88675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1800" dirty="0"/>
              <a:t>9</a:t>
            </a:r>
            <a:r>
              <a:rPr lang="zh-CN" altLang="en-US" sz="1800" dirty="0"/>
              <a:t>月</a:t>
            </a:r>
            <a:r>
              <a:rPr lang="en-US" altLang="zh-CN" sz="1800" dirty="0"/>
              <a:t>2</a:t>
            </a:r>
            <a:r>
              <a:rPr lang="zh-CN" altLang="en-US" sz="1800" dirty="0"/>
              <a:t>日美股、原油暴跌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纳斯达克指数：收盘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yyyy\-m\-d</c:formatCode>
                <c:ptCount val="57"/>
                <c:pt idx="0">
                  <c:v>44096</c:v>
                </c:pt>
                <c:pt idx="1">
                  <c:v>44095</c:v>
                </c:pt>
                <c:pt idx="2">
                  <c:v>44092</c:v>
                </c:pt>
                <c:pt idx="3">
                  <c:v>44091</c:v>
                </c:pt>
                <c:pt idx="4">
                  <c:v>44090</c:v>
                </c:pt>
                <c:pt idx="5">
                  <c:v>44089</c:v>
                </c:pt>
                <c:pt idx="6">
                  <c:v>44088</c:v>
                </c:pt>
                <c:pt idx="7">
                  <c:v>44085</c:v>
                </c:pt>
                <c:pt idx="8">
                  <c:v>44084</c:v>
                </c:pt>
                <c:pt idx="9">
                  <c:v>44083</c:v>
                </c:pt>
                <c:pt idx="10">
                  <c:v>44082</c:v>
                </c:pt>
                <c:pt idx="11">
                  <c:v>44078</c:v>
                </c:pt>
                <c:pt idx="12">
                  <c:v>44077</c:v>
                </c:pt>
                <c:pt idx="13">
                  <c:v>44076</c:v>
                </c:pt>
                <c:pt idx="14">
                  <c:v>44075</c:v>
                </c:pt>
                <c:pt idx="15">
                  <c:v>44071</c:v>
                </c:pt>
                <c:pt idx="16">
                  <c:v>44070</c:v>
                </c:pt>
                <c:pt idx="17">
                  <c:v>44069</c:v>
                </c:pt>
                <c:pt idx="18">
                  <c:v>44068</c:v>
                </c:pt>
                <c:pt idx="19">
                  <c:v>44067</c:v>
                </c:pt>
                <c:pt idx="20">
                  <c:v>44064</c:v>
                </c:pt>
                <c:pt idx="21">
                  <c:v>44063</c:v>
                </c:pt>
                <c:pt idx="22">
                  <c:v>44062</c:v>
                </c:pt>
                <c:pt idx="23">
                  <c:v>44061</c:v>
                </c:pt>
                <c:pt idx="24">
                  <c:v>44060</c:v>
                </c:pt>
                <c:pt idx="25">
                  <c:v>44057</c:v>
                </c:pt>
                <c:pt idx="26">
                  <c:v>44056</c:v>
                </c:pt>
                <c:pt idx="27">
                  <c:v>44055</c:v>
                </c:pt>
                <c:pt idx="28">
                  <c:v>44054</c:v>
                </c:pt>
                <c:pt idx="29">
                  <c:v>44053</c:v>
                </c:pt>
                <c:pt idx="30">
                  <c:v>44050</c:v>
                </c:pt>
                <c:pt idx="31">
                  <c:v>44049</c:v>
                </c:pt>
                <c:pt idx="32">
                  <c:v>44048</c:v>
                </c:pt>
                <c:pt idx="33">
                  <c:v>44047</c:v>
                </c:pt>
                <c:pt idx="34">
                  <c:v>44046</c:v>
                </c:pt>
                <c:pt idx="35">
                  <c:v>44043</c:v>
                </c:pt>
                <c:pt idx="36">
                  <c:v>44042</c:v>
                </c:pt>
                <c:pt idx="37">
                  <c:v>44041</c:v>
                </c:pt>
                <c:pt idx="38">
                  <c:v>44040</c:v>
                </c:pt>
                <c:pt idx="39">
                  <c:v>44039</c:v>
                </c:pt>
                <c:pt idx="40">
                  <c:v>44036</c:v>
                </c:pt>
                <c:pt idx="41">
                  <c:v>44035</c:v>
                </c:pt>
                <c:pt idx="42">
                  <c:v>44034</c:v>
                </c:pt>
                <c:pt idx="43">
                  <c:v>44033</c:v>
                </c:pt>
                <c:pt idx="44">
                  <c:v>44032</c:v>
                </c:pt>
                <c:pt idx="45">
                  <c:v>44029</c:v>
                </c:pt>
                <c:pt idx="46">
                  <c:v>44028</c:v>
                </c:pt>
                <c:pt idx="47">
                  <c:v>44027</c:v>
                </c:pt>
                <c:pt idx="48">
                  <c:v>44026</c:v>
                </c:pt>
                <c:pt idx="49">
                  <c:v>44025</c:v>
                </c:pt>
                <c:pt idx="50">
                  <c:v>44022</c:v>
                </c:pt>
                <c:pt idx="51">
                  <c:v>44021</c:v>
                </c:pt>
                <c:pt idx="52">
                  <c:v>44020</c:v>
                </c:pt>
                <c:pt idx="53">
                  <c:v>44019</c:v>
                </c:pt>
                <c:pt idx="54">
                  <c:v>44018</c:v>
                </c:pt>
                <c:pt idx="55">
                  <c:v>44014</c:v>
                </c:pt>
                <c:pt idx="56">
                  <c:v>44013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10963.64</c:v>
                </c:pt>
                <c:pt idx="1">
                  <c:v>10778.8</c:v>
                </c:pt>
                <c:pt idx="2">
                  <c:v>10793.28</c:v>
                </c:pt>
                <c:pt idx="3">
                  <c:v>10910.28</c:v>
                </c:pt>
                <c:pt idx="4">
                  <c:v>11050.47</c:v>
                </c:pt>
                <c:pt idx="5">
                  <c:v>11190.32</c:v>
                </c:pt>
                <c:pt idx="6">
                  <c:v>11056.65</c:v>
                </c:pt>
                <c:pt idx="7">
                  <c:v>10853.55</c:v>
                </c:pt>
                <c:pt idx="8">
                  <c:v>10919.59</c:v>
                </c:pt>
                <c:pt idx="9">
                  <c:v>11141.56</c:v>
                </c:pt>
                <c:pt idx="10">
                  <c:v>10847.69</c:v>
                </c:pt>
                <c:pt idx="11">
                  <c:v>11313.13</c:v>
                </c:pt>
                <c:pt idx="12">
                  <c:v>11458.1</c:v>
                </c:pt>
                <c:pt idx="13">
                  <c:v>12056.44</c:v>
                </c:pt>
                <c:pt idx="14">
                  <c:v>11939.67</c:v>
                </c:pt>
                <c:pt idx="15">
                  <c:v>11695.63</c:v>
                </c:pt>
                <c:pt idx="16">
                  <c:v>11625.34</c:v>
                </c:pt>
                <c:pt idx="17">
                  <c:v>11665.06</c:v>
                </c:pt>
                <c:pt idx="18">
                  <c:v>11466.47</c:v>
                </c:pt>
                <c:pt idx="19">
                  <c:v>11379.72</c:v>
                </c:pt>
                <c:pt idx="20">
                  <c:v>11311.8</c:v>
                </c:pt>
                <c:pt idx="21">
                  <c:v>11264.95</c:v>
                </c:pt>
                <c:pt idx="22">
                  <c:v>11146.46</c:v>
                </c:pt>
                <c:pt idx="23">
                  <c:v>11210.84</c:v>
                </c:pt>
                <c:pt idx="24">
                  <c:v>11129.73</c:v>
                </c:pt>
                <c:pt idx="25">
                  <c:v>11019.3</c:v>
                </c:pt>
                <c:pt idx="26">
                  <c:v>11042.5</c:v>
                </c:pt>
                <c:pt idx="27">
                  <c:v>11012.24</c:v>
                </c:pt>
                <c:pt idx="28">
                  <c:v>10782.82</c:v>
                </c:pt>
                <c:pt idx="29">
                  <c:v>10968.36</c:v>
                </c:pt>
                <c:pt idx="30">
                  <c:v>11010.98</c:v>
                </c:pt>
                <c:pt idx="31">
                  <c:v>11108.07</c:v>
                </c:pt>
                <c:pt idx="32">
                  <c:v>10998.4</c:v>
                </c:pt>
                <c:pt idx="33">
                  <c:v>10941.17</c:v>
                </c:pt>
                <c:pt idx="34">
                  <c:v>10902.8</c:v>
                </c:pt>
                <c:pt idx="35">
                  <c:v>10745.27</c:v>
                </c:pt>
                <c:pt idx="36">
                  <c:v>10587.81</c:v>
                </c:pt>
                <c:pt idx="37">
                  <c:v>10542.94</c:v>
                </c:pt>
                <c:pt idx="38">
                  <c:v>10402.09</c:v>
                </c:pt>
                <c:pt idx="39">
                  <c:v>10536.27</c:v>
                </c:pt>
                <c:pt idx="40">
                  <c:v>10363.18</c:v>
                </c:pt>
                <c:pt idx="41">
                  <c:v>10461.42</c:v>
                </c:pt>
                <c:pt idx="42">
                  <c:v>10706.13</c:v>
                </c:pt>
                <c:pt idx="43">
                  <c:v>10680.36</c:v>
                </c:pt>
                <c:pt idx="44">
                  <c:v>10767.09</c:v>
                </c:pt>
                <c:pt idx="45">
                  <c:v>10503.19</c:v>
                </c:pt>
                <c:pt idx="46">
                  <c:v>10473.83</c:v>
                </c:pt>
                <c:pt idx="47">
                  <c:v>10550.49</c:v>
                </c:pt>
                <c:pt idx="48">
                  <c:v>10488.58</c:v>
                </c:pt>
                <c:pt idx="49">
                  <c:v>10390.84</c:v>
                </c:pt>
                <c:pt idx="50">
                  <c:v>10617.44</c:v>
                </c:pt>
                <c:pt idx="51">
                  <c:v>10547.75</c:v>
                </c:pt>
                <c:pt idx="52">
                  <c:v>10492.5</c:v>
                </c:pt>
                <c:pt idx="53">
                  <c:v>10343.89</c:v>
                </c:pt>
                <c:pt idx="54">
                  <c:v>10433.65</c:v>
                </c:pt>
                <c:pt idx="55">
                  <c:v>10207.629999999999</c:v>
                </c:pt>
                <c:pt idx="56">
                  <c:v>10154.629999999999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93-467F-B973-FCED03C4C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3450303"/>
        <c:axId val="1784988255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布伦特原油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yyyy\-m\-d</c:formatCode>
                <c:ptCount val="57"/>
                <c:pt idx="0">
                  <c:v>44096</c:v>
                </c:pt>
                <c:pt idx="1">
                  <c:v>44095</c:v>
                </c:pt>
                <c:pt idx="2">
                  <c:v>44092</c:v>
                </c:pt>
                <c:pt idx="3">
                  <c:v>44091</c:v>
                </c:pt>
                <c:pt idx="4">
                  <c:v>44090</c:v>
                </c:pt>
                <c:pt idx="5">
                  <c:v>44089</c:v>
                </c:pt>
                <c:pt idx="6">
                  <c:v>44088</c:v>
                </c:pt>
                <c:pt idx="7">
                  <c:v>44085</c:v>
                </c:pt>
                <c:pt idx="8">
                  <c:v>44084</c:v>
                </c:pt>
                <c:pt idx="9">
                  <c:v>44083</c:v>
                </c:pt>
                <c:pt idx="10">
                  <c:v>44082</c:v>
                </c:pt>
                <c:pt idx="11">
                  <c:v>44078</c:v>
                </c:pt>
                <c:pt idx="12">
                  <c:v>44077</c:v>
                </c:pt>
                <c:pt idx="13">
                  <c:v>44076</c:v>
                </c:pt>
                <c:pt idx="14">
                  <c:v>44075</c:v>
                </c:pt>
                <c:pt idx="15">
                  <c:v>44071</c:v>
                </c:pt>
                <c:pt idx="16">
                  <c:v>44070</c:v>
                </c:pt>
                <c:pt idx="17">
                  <c:v>44069</c:v>
                </c:pt>
                <c:pt idx="18">
                  <c:v>44068</c:v>
                </c:pt>
                <c:pt idx="19">
                  <c:v>44067</c:v>
                </c:pt>
                <c:pt idx="20">
                  <c:v>44064</c:v>
                </c:pt>
                <c:pt idx="21">
                  <c:v>44063</c:v>
                </c:pt>
                <c:pt idx="22">
                  <c:v>44062</c:v>
                </c:pt>
                <c:pt idx="23">
                  <c:v>44061</c:v>
                </c:pt>
                <c:pt idx="24">
                  <c:v>44060</c:v>
                </c:pt>
                <c:pt idx="25">
                  <c:v>44057</c:v>
                </c:pt>
                <c:pt idx="26">
                  <c:v>44056</c:v>
                </c:pt>
                <c:pt idx="27">
                  <c:v>44055</c:v>
                </c:pt>
                <c:pt idx="28">
                  <c:v>44054</c:v>
                </c:pt>
                <c:pt idx="29">
                  <c:v>44053</c:v>
                </c:pt>
                <c:pt idx="30">
                  <c:v>44050</c:v>
                </c:pt>
                <c:pt idx="31">
                  <c:v>44049</c:v>
                </c:pt>
                <c:pt idx="32">
                  <c:v>44048</c:v>
                </c:pt>
                <c:pt idx="33">
                  <c:v>44047</c:v>
                </c:pt>
                <c:pt idx="34">
                  <c:v>44046</c:v>
                </c:pt>
                <c:pt idx="35">
                  <c:v>44043</c:v>
                </c:pt>
                <c:pt idx="36">
                  <c:v>44042</c:v>
                </c:pt>
                <c:pt idx="37">
                  <c:v>44041</c:v>
                </c:pt>
                <c:pt idx="38">
                  <c:v>44040</c:v>
                </c:pt>
                <c:pt idx="39">
                  <c:v>44039</c:v>
                </c:pt>
                <c:pt idx="40">
                  <c:v>44036</c:v>
                </c:pt>
                <c:pt idx="41">
                  <c:v>44035</c:v>
                </c:pt>
                <c:pt idx="42">
                  <c:v>44034</c:v>
                </c:pt>
                <c:pt idx="43">
                  <c:v>44033</c:v>
                </c:pt>
                <c:pt idx="44">
                  <c:v>44032</c:v>
                </c:pt>
                <c:pt idx="45">
                  <c:v>44029</c:v>
                </c:pt>
                <c:pt idx="46">
                  <c:v>44028</c:v>
                </c:pt>
                <c:pt idx="47">
                  <c:v>44027</c:v>
                </c:pt>
                <c:pt idx="48">
                  <c:v>44026</c:v>
                </c:pt>
                <c:pt idx="49">
                  <c:v>44025</c:v>
                </c:pt>
                <c:pt idx="50">
                  <c:v>44022</c:v>
                </c:pt>
                <c:pt idx="51">
                  <c:v>44021</c:v>
                </c:pt>
                <c:pt idx="52">
                  <c:v>44020</c:v>
                </c:pt>
                <c:pt idx="53">
                  <c:v>44019</c:v>
                </c:pt>
                <c:pt idx="54">
                  <c:v>44018</c:v>
                </c:pt>
                <c:pt idx="55">
                  <c:v>44014</c:v>
                </c:pt>
                <c:pt idx="56">
                  <c:v>44013</c:v>
                </c:pt>
              </c:numCache>
            </c:numRef>
          </c:cat>
          <c:val>
            <c:numRef>
              <c:f>Sheet1!$C$2:$C$58</c:f>
              <c:numCache>
                <c:formatCode>General</c:formatCode>
                <c:ptCount val="57"/>
                <c:pt idx="0">
                  <c:v>41.34</c:v>
                </c:pt>
                <c:pt idx="1">
                  <c:v>40.35</c:v>
                </c:pt>
                <c:pt idx="2">
                  <c:v>42.49</c:v>
                </c:pt>
                <c:pt idx="3">
                  <c:v>42.42</c:v>
                </c:pt>
                <c:pt idx="4">
                  <c:v>40.92</c:v>
                </c:pt>
                <c:pt idx="5">
                  <c:v>39.409999999999997</c:v>
                </c:pt>
                <c:pt idx="6">
                  <c:v>38.395000000000003</c:v>
                </c:pt>
                <c:pt idx="7">
                  <c:v>39.049999999999997</c:v>
                </c:pt>
                <c:pt idx="8">
                  <c:v>39.435000000000002</c:v>
                </c:pt>
                <c:pt idx="9">
                  <c:v>39.75</c:v>
                </c:pt>
                <c:pt idx="10">
                  <c:v>38.51</c:v>
                </c:pt>
                <c:pt idx="11">
                  <c:v>41.21</c:v>
                </c:pt>
                <c:pt idx="12">
                  <c:v>41.61</c:v>
                </c:pt>
                <c:pt idx="13">
                  <c:v>43.05</c:v>
                </c:pt>
                <c:pt idx="14">
                  <c:v>44.31</c:v>
                </c:pt>
                <c:pt idx="15">
                  <c:v>44.88</c:v>
                </c:pt>
                <c:pt idx="16">
                  <c:v>45.62</c:v>
                </c:pt>
                <c:pt idx="17">
                  <c:v>45.5</c:v>
                </c:pt>
                <c:pt idx="18">
                  <c:v>45.884999999999998</c:v>
                </c:pt>
                <c:pt idx="19">
                  <c:v>45.14</c:v>
                </c:pt>
                <c:pt idx="20">
                  <c:v>43.6</c:v>
                </c:pt>
                <c:pt idx="21">
                  <c:v>44.39</c:v>
                </c:pt>
                <c:pt idx="22">
                  <c:v>45.04</c:v>
                </c:pt>
                <c:pt idx="23">
                  <c:v>45.15</c:v>
                </c:pt>
                <c:pt idx="24">
                  <c:v>44.92</c:v>
                </c:pt>
                <c:pt idx="25">
                  <c:v>44.52</c:v>
                </c:pt>
                <c:pt idx="26">
                  <c:v>45.06</c:v>
                </c:pt>
                <c:pt idx="27">
                  <c:v>45.1</c:v>
                </c:pt>
                <c:pt idx="28">
                  <c:v>44.825000000000003</c:v>
                </c:pt>
                <c:pt idx="29">
                  <c:v>44.5</c:v>
                </c:pt>
                <c:pt idx="30">
                  <c:v>44.26</c:v>
                </c:pt>
                <c:pt idx="31">
                  <c:v>45.43</c:v>
                </c:pt>
                <c:pt idx="32">
                  <c:v>45.92</c:v>
                </c:pt>
                <c:pt idx="33">
                  <c:v>44.17</c:v>
                </c:pt>
                <c:pt idx="34">
                  <c:v>44.05</c:v>
                </c:pt>
                <c:pt idx="35">
                  <c:v>43.23</c:v>
                </c:pt>
                <c:pt idx="36">
                  <c:v>42.46</c:v>
                </c:pt>
                <c:pt idx="37">
                  <c:v>43.74</c:v>
                </c:pt>
                <c:pt idx="38">
                  <c:v>43.12</c:v>
                </c:pt>
                <c:pt idx="39">
                  <c:v>42.32</c:v>
                </c:pt>
                <c:pt idx="40">
                  <c:v>42.9</c:v>
                </c:pt>
                <c:pt idx="41">
                  <c:v>44.14</c:v>
                </c:pt>
                <c:pt idx="42">
                  <c:v>43.47</c:v>
                </c:pt>
                <c:pt idx="43">
                  <c:v>44.79</c:v>
                </c:pt>
                <c:pt idx="44">
                  <c:v>43.15</c:v>
                </c:pt>
                <c:pt idx="45">
                  <c:v>43.71</c:v>
                </c:pt>
                <c:pt idx="46">
                  <c:v>44.42</c:v>
                </c:pt>
                <c:pt idx="47">
                  <c:v>44.29</c:v>
                </c:pt>
                <c:pt idx="48">
                  <c:v>43.67</c:v>
                </c:pt>
                <c:pt idx="49">
                  <c:v>43.64</c:v>
                </c:pt>
                <c:pt idx="50">
                  <c:v>43.22</c:v>
                </c:pt>
                <c:pt idx="51">
                  <c:v>42.63</c:v>
                </c:pt>
                <c:pt idx="52">
                  <c:v>43.35</c:v>
                </c:pt>
                <c:pt idx="53">
                  <c:v>43.59</c:v>
                </c:pt>
                <c:pt idx="54">
                  <c:v>43.43</c:v>
                </c:pt>
                <c:pt idx="55">
                  <c:v>43.12</c:v>
                </c:pt>
                <c:pt idx="56">
                  <c:v>42.78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93-467F-B973-FCED03C4C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8484943"/>
        <c:axId val="2003065263"/>
      </c:lineChart>
      <c:dateAx>
        <c:axId val="196345030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84988255"/>
        <c:crosses val="autoZero"/>
        <c:auto val="1"/>
        <c:lblOffset val="100"/>
        <c:baseTimeUnit val="days"/>
      </c:dateAx>
      <c:valAx>
        <c:axId val="1784988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3450303"/>
        <c:crosses val="autoZero"/>
        <c:crossBetween val="between"/>
      </c:valAx>
      <c:valAx>
        <c:axId val="200306526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98484943"/>
        <c:crosses val="max"/>
        <c:crossBetween val="between"/>
      </c:valAx>
      <c:dateAx>
        <c:axId val="1998484943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2003065263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0.07027</cdr:x>
      <cdr:y>0.42935</cdr:y>
    </cdr:from>
    <cdr:to>
      <cdr:x>0.95627</cdr:x>
      <cdr:y>0.42935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C3BC5F90-3DBC-4BF8-B1DC-4C42F0B9AE72}"/>
            </a:ext>
          </a:extLst>
        </cdr:cNvPr>
        <cdr:cNvCxnSpPr/>
      </cdr:nvCxnSpPr>
      <cdr:spPr>
        <a:xfrm xmlns:a="http://schemas.openxmlformats.org/drawingml/2006/main" flipH="1">
          <a:off x="586812" y="2303115"/>
          <a:ext cx="7398322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>
              <a:alpha val="21000"/>
            </a:srgb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34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59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95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51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793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183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375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908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61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435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252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91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00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147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9512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疫情以来消费增长首次回正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8A53AD-20C3-4BEC-9BA4-1189CFBD40F1}"/>
              </a:ext>
            </a:extLst>
          </p:cNvPr>
          <p:cNvSpPr/>
          <p:nvPr/>
        </p:nvSpPr>
        <p:spPr>
          <a:xfrm>
            <a:off x="8616949" y="1137292"/>
            <a:ext cx="3309937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月份消费增长继续恢复，社会消费品零售总额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3.36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万亿，为年内最高值，同比增长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，为疫情以来首次实现正增长，且有加速回升之势。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0E9FD86B-E167-4B7C-B1B1-BA0B1EAE70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4865776"/>
              </p:ext>
            </p:extLst>
          </p:nvPr>
        </p:nvGraphicFramePr>
        <p:xfrm>
          <a:off x="265113" y="765176"/>
          <a:ext cx="835025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180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3834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餐饮仍是消费的主要拖累，但改善明显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8A53AD-20C3-4BEC-9BA4-1189CFBD40F1}"/>
              </a:ext>
            </a:extLst>
          </p:cNvPr>
          <p:cNvSpPr/>
          <p:nvPr/>
        </p:nvSpPr>
        <p:spPr>
          <a:xfrm>
            <a:off x="8616950" y="1440064"/>
            <a:ext cx="3311524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月份城镇社会消费品零售总额同比增长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，乡村社会消费品零售总额同比增长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，均为疫情以来首次回正。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商品零售同比增长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，增速环比扩大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个百分点，餐饮收入同比下降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，降幅收窄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C9B11D1F-44F6-4BEA-87B5-88F6FE0C2D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7757999"/>
              </p:ext>
            </p:extLst>
          </p:nvPr>
        </p:nvGraphicFramePr>
        <p:xfrm>
          <a:off x="265113" y="765180"/>
          <a:ext cx="4175125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08EE5BBA-D2F8-4736-8C47-DBFE78BC25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558623"/>
              </p:ext>
            </p:extLst>
          </p:nvPr>
        </p:nvGraphicFramePr>
        <p:xfrm>
          <a:off x="4440238" y="765180"/>
          <a:ext cx="4176712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110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182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政策频出，就业改善，四季度消费仍将继续恢复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CC03EECD-C411-4043-B416-984C31B3F8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2188276"/>
              </p:ext>
            </p:extLst>
          </p:nvPr>
        </p:nvGraphicFramePr>
        <p:xfrm>
          <a:off x="265113" y="765179"/>
          <a:ext cx="5830887" cy="5365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DD124ECB-DBA0-41EF-B56C-13E7332A0B8A}"/>
              </a:ext>
            </a:extLst>
          </p:cNvPr>
          <p:cNvSpPr txBox="1"/>
          <p:nvPr/>
        </p:nvSpPr>
        <p:spPr>
          <a:xfrm>
            <a:off x="6096000" y="1078938"/>
            <a:ext cx="5761038" cy="3886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日，发改委等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部门公布了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关于支持新业态新模式健康发展激活消费市场带动扩大就业的意见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日，国务院办公厅发布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关于支持多渠道灵活就业的意见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 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0" i="0" u="none" strike="noStrike" baseline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日，国务院总理李克强主持召开国务院常务会议，确定支持新业态新模式加快发展带动新型消费的五大措施，促进经济恢复性增长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0" i="0" u="none" strike="noStrike" baseline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2351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337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制造业投资仍将弱恢复，但并不乐观</a:t>
            </a:r>
          </a:p>
        </p:txBody>
      </p: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4E87E337-E5DC-416D-963F-763EC7D28B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251067"/>
              </p:ext>
            </p:extLst>
          </p:nvPr>
        </p:nvGraphicFramePr>
        <p:xfrm>
          <a:off x="266701" y="765184"/>
          <a:ext cx="8350250" cy="5364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E93E28C1-6C64-4E44-9F5F-629DF34CDDEE}"/>
              </a:ext>
            </a:extLst>
          </p:cNvPr>
          <p:cNvSpPr/>
          <p:nvPr/>
        </p:nvSpPr>
        <p:spPr>
          <a:xfrm>
            <a:off x="8613775" y="1465003"/>
            <a:ext cx="3311524" cy="419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月份工业企业利润总额总比下降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降幅继续收窄，但仍处于近十年来较低水平，而且后期工业企业利润将长期受到供需基本面转弱的压制，企业利润或将维持在负增长区间，制造业投资整体不乐观，但考虑到投资惯性的存在，短期制造业投资仍将随企业利润修复而弱恢复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47807BA-4415-4B6C-BFA6-0866F4D7B0E8}"/>
              </a:ext>
            </a:extLst>
          </p:cNvPr>
          <p:cNvSpPr/>
          <p:nvPr/>
        </p:nvSpPr>
        <p:spPr>
          <a:xfrm>
            <a:off x="5552902" y="2194560"/>
            <a:ext cx="3100647" cy="1546167"/>
          </a:xfrm>
          <a:custGeom>
            <a:avLst/>
            <a:gdLst>
              <a:gd name="connsiteX0" fmla="*/ 0 w 3100647"/>
              <a:gd name="connsiteY0" fmla="*/ 0 h 1546167"/>
              <a:gd name="connsiteX1" fmla="*/ 41563 w 3100647"/>
              <a:gd name="connsiteY1" fmla="*/ 16625 h 1546167"/>
              <a:gd name="connsiteX2" fmla="*/ 91440 w 3100647"/>
              <a:gd name="connsiteY2" fmla="*/ 41564 h 1546167"/>
              <a:gd name="connsiteX3" fmla="*/ 266007 w 3100647"/>
              <a:gd name="connsiteY3" fmla="*/ 58189 h 1546167"/>
              <a:gd name="connsiteX4" fmla="*/ 490451 w 3100647"/>
              <a:gd name="connsiteY4" fmla="*/ 66502 h 1546167"/>
              <a:gd name="connsiteX5" fmla="*/ 631767 w 3100647"/>
              <a:gd name="connsiteY5" fmla="*/ 74815 h 1546167"/>
              <a:gd name="connsiteX6" fmla="*/ 681643 w 3100647"/>
              <a:gd name="connsiteY6" fmla="*/ 74815 h 1546167"/>
              <a:gd name="connsiteX7" fmla="*/ 822960 w 3100647"/>
              <a:gd name="connsiteY7" fmla="*/ 83127 h 1546167"/>
              <a:gd name="connsiteX8" fmla="*/ 831273 w 3100647"/>
              <a:gd name="connsiteY8" fmla="*/ 108065 h 1546167"/>
              <a:gd name="connsiteX9" fmla="*/ 847898 w 3100647"/>
              <a:gd name="connsiteY9" fmla="*/ 124691 h 1546167"/>
              <a:gd name="connsiteX10" fmla="*/ 864523 w 3100647"/>
              <a:gd name="connsiteY10" fmla="*/ 174567 h 1546167"/>
              <a:gd name="connsiteX11" fmla="*/ 872836 w 3100647"/>
              <a:gd name="connsiteY11" fmla="*/ 374073 h 1546167"/>
              <a:gd name="connsiteX12" fmla="*/ 881149 w 3100647"/>
              <a:gd name="connsiteY12" fmla="*/ 415636 h 1546167"/>
              <a:gd name="connsiteX13" fmla="*/ 931025 w 3100647"/>
              <a:gd name="connsiteY13" fmla="*/ 565265 h 1546167"/>
              <a:gd name="connsiteX14" fmla="*/ 1014153 w 3100647"/>
              <a:gd name="connsiteY14" fmla="*/ 573578 h 1546167"/>
              <a:gd name="connsiteX15" fmla="*/ 1188720 w 3100647"/>
              <a:gd name="connsiteY15" fmla="*/ 581891 h 1546167"/>
              <a:gd name="connsiteX16" fmla="*/ 1471353 w 3100647"/>
              <a:gd name="connsiteY16" fmla="*/ 581891 h 1546167"/>
              <a:gd name="connsiteX17" fmla="*/ 1546167 w 3100647"/>
              <a:gd name="connsiteY17" fmla="*/ 598516 h 1546167"/>
              <a:gd name="connsiteX18" fmla="*/ 1562793 w 3100647"/>
              <a:gd name="connsiteY18" fmla="*/ 739833 h 1546167"/>
              <a:gd name="connsiteX19" fmla="*/ 1571105 w 3100647"/>
              <a:gd name="connsiteY19" fmla="*/ 1014153 h 1546167"/>
              <a:gd name="connsiteX20" fmla="*/ 1579418 w 3100647"/>
              <a:gd name="connsiteY20" fmla="*/ 1047404 h 1546167"/>
              <a:gd name="connsiteX21" fmla="*/ 1587731 w 3100647"/>
              <a:gd name="connsiteY21" fmla="*/ 1105593 h 1546167"/>
              <a:gd name="connsiteX22" fmla="*/ 1596043 w 3100647"/>
              <a:gd name="connsiteY22" fmla="*/ 1221971 h 1546167"/>
              <a:gd name="connsiteX23" fmla="*/ 1612669 w 3100647"/>
              <a:gd name="connsiteY23" fmla="*/ 1238596 h 1546167"/>
              <a:gd name="connsiteX24" fmla="*/ 1712422 w 3100647"/>
              <a:gd name="connsiteY24" fmla="*/ 1246909 h 1546167"/>
              <a:gd name="connsiteX25" fmla="*/ 1762298 w 3100647"/>
              <a:gd name="connsiteY25" fmla="*/ 1238596 h 1546167"/>
              <a:gd name="connsiteX26" fmla="*/ 2344189 w 3100647"/>
              <a:gd name="connsiteY26" fmla="*/ 1255222 h 1546167"/>
              <a:gd name="connsiteX27" fmla="*/ 2352502 w 3100647"/>
              <a:gd name="connsiteY27" fmla="*/ 1296785 h 1546167"/>
              <a:gd name="connsiteX28" fmla="*/ 2369127 w 3100647"/>
              <a:gd name="connsiteY28" fmla="*/ 1429789 h 1546167"/>
              <a:gd name="connsiteX29" fmla="*/ 2377440 w 3100647"/>
              <a:gd name="connsiteY29" fmla="*/ 1487978 h 1546167"/>
              <a:gd name="connsiteX30" fmla="*/ 2668385 w 3100647"/>
              <a:gd name="connsiteY30" fmla="*/ 1487978 h 1546167"/>
              <a:gd name="connsiteX31" fmla="*/ 2768138 w 3100647"/>
              <a:gd name="connsiteY31" fmla="*/ 1504604 h 1546167"/>
              <a:gd name="connsiteX32" fmla="*/ 2917767 w 3100647"/>
              <a:gd name="connsiteY32" fmla="*/ 1521229 h 1546167"/>
              <a:gd name="connsiteX33" fmla="*/ 2951018 w 3100647"/>
              <a:gd name="connsiteY33" fmla="*/ 1529542 h 1546167"/>
              <a:gd name="connsiteX34" fmla="*/ 2975956 w 3100647"/>
              <a:gd name="connsiteY34" fmla="*/ 1537855 h 1546167"/>
              <a:gd name="connsiteX35" fmla="*/ 3017520 w 3100647"/>
              <a:gd name="connsiteY35" fmla="*/ 1546167 h 1546167"/>
              <a:gd name="connsiteX36" fmla="*/ 3100647 w 3100647"/>
              <a:gd name="connsiteY36" fmla="*/ 1537855 h 154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100647" h="1546167">
                <a:moveTo>
                  <a:pt x="0" y="0"/>
                </a:moveTo>
                <a:cubicBezTo>
                  <a:pt x="13854" y="5542"/>
                  <a:pt x="28217" y="9952"/>
                  <a:pt x="41563" y="16625"/>
                </a:cubicBezTo>
                <a:cubicBezTo>
                  <a:pt x="77431" y="34559"/>
                  <a:pt x="53833" y="33207"/>
                  <a:pt x="91440" y="41564"/>
                </a:cubicBezTo>
                <a:cubicBezTo>
                  <a:pt x="147210" y="53957"/>
                  <a:pt x="211484" y="55593"/>
                  <a:pt x="266007" y="58189"/>
                </a:cubicBezTo>
                <a:cubicBezTo>
                  <a:pt x="340788" y="61750"/>
                  <a:pt x="415662" y="63102"/>
                  <a:pt x="490451" y="66502"/>
                </a:cubicBezTo>
                <a:cubicBezTo>
                  <a:pt x="537589" y="68645"/>
                  <a:pt x="584662" y="72044"/>
                  <a:pt x="631767" y="74815"/>
                </a:cubicBezTo>
                <a:cubicBezTo>
                  <a:pt x="682923" y="57762"/>
                  <a:pt x="630487" y="69700"/>
                  <a:pt x="681643" y="74815"/>
                </a:cubicBezTo>
                <a:cubicBezTo>
                  <a:pt x="728596" y="79510"/>
                  <a:pt x="775854" y="80356"/>
                  <a:pt x="822960" y="83127"/>
                </a:cubicBezTo>
                <a:cubicBezTo>
                  <a:pt x="825731" y="91440"/>
                  <a:pt x="826765" y="100551"/>
                  <a:pt x="831273" y="108065"/>
                </a:cubicBezTo>
                <a:cubicBezTo>
                  <a:pt x="835305" y="114785"/>
                  <a:pt x="844393" y="117681"/>
                  <a:pt x="847898" y="124691"/>
                </a:cubicBezTo>
                <a:cubicBezTo>
                  <a:pt x="855735" y="140366"/>
                  <a:pt x="864523" y="174567"/>
                  <a:pt x="864523" y="174567"/>
                </a:cubicBezTo>
                <a:cubicBezTo>
                  <a:pt x="867294" y="241069"/>
                  <a:pt x="868256" y="307671"/>
                  <a:pt x="872836" y="374073"/>
                </a:cubicBezTo>
                <a:cubicBezTo>
                  <a:pt x="873808" y="388168"/>
                  <a:pt x="879151" y="401649"/>
                  <a:pt x="881149" y="415636"/>
                </a:cubicBezTo>
                <a:cubicBezTo>
                  <a:pt x="890874" y="483709"/>
                  <a:pt x="860151" y="550078"/>
                  <a:pt x="931025" y="565265"/>
                </a:cubicBezTo>
                <a:cubicBezTo>
                  <a:pt x="958254" y="571100"/>
                  <a:pt x="986363" y="571785"/>
                  <a:pt x="1014153" y="573578"/>
                </a:cubicBezTo>
                <a:cubicBezTo>
                  <a:pt x="1072287" y="577329"/>
                  <a:pt x="1130531" y="579120"/>
                  <a:pt x="1188720" y="581891"/>
                </a:cubicBezTo>
                <a:cubicBezTo>
                  <a:pt x="1349712" y="574224"/>
                  <a:pt x="1336003" y="567643"/>
                  <a:pt x="1471353" y="581891"/>
                </a:cubicBezTo>
                <a:cubicBezTo>
                  <a:pt x="1514114" y="586392"/>
                  <a:pt x="1513431" y="587605"/>
                  <a:pt x="1546167" y="598516"/>
                </a:cubicBezTo>
                <a:cubicBezTo>
                  <a:pt x="1565845" y="657551"/>
                  <a:pt x="1557998" y="627141"/>
                  <a:pt x="1562793" y="739833"/>
                </a:cubicBezTo>
                <a:cubicBezTo>
                  <a:pt x="1566682" y="831232"/>
                  <a:pt x="1566167" y="922804"/>
                  <a:pt x="1571105" y="1014153"/>
                </a:cubicBezTo>
                <a:cubicBezTo>
                  <a:pt x="1571722" y="1025561"/>
                  <a:pt x="1577374" y="1036163"/>
                  <a:pt x="1579418" y="1047404"/>
                </a:cubicBezTo>
                <a:cubicBezTo>
                  <a:pt x="1582923" y="1066681"/>
                  <a:pt x="1584960" y="1086197"/>
                  <a:pt x="1587731" y="1105593"/>
                </a:cubicBezTo>
                <a:cubicBezTo>
                  <a:pt x="1590502" y="1144386"/>
                  <a:pt x="1588876" y="1183746"/>
                  <a:pt x="1596043" y="1221971"/>
                </a:cubicBezTo>
                <a:cubicBezTo>
                  <a:pt x="1597487" y="1229674"/>
                  <a:pt x="1605006" y="1236954"/>
                  <a:pt x="1612669" y="1238596"/>
                </a:cubicBezTo>
                <a:cubicBezTo>
                  <a:pt x="1645295" y="1245587"/>
                  <a:pt x="1679171" y="1244138"/>
                  <a:pt x="1712422" y="1246909"/>
                </a:cubicBezTo>
                <a:cubicBezTo>
                  <a:pt x="1729047" y="1244138"/>
                  <a:pt x="1745443" y="1238596"/>
                  <a:pt x="1762298" y="1238596"/>
                </a:cubicBezTo>
                <a:cubicBezTo>
                  <a:pt x="2201138" y="1238596"/>
                  <a:pt x="2110308" y="1231833"/>
                  <a:pt x="2344189" y="1255222"/>
                </a:cubicBezTo>
                <a:cubicBezTo>
                  <a:pt x="2346960" y="1269076"/>
                  <a:pt x="2350179" y="1282848"/>
                  <a:pt x="2352502" y="1296785"/>
                </a:cubicBezTo>
                <a:cubicBezTo>
                  <a:pt x="2362519" y="1356887"/>
                  <a:pt x="2361011" y="1364862"/>
                  <a:pt x="2369127" y="1429789"/>
                </a:cubicBezTo>
                <a:cubicBezTo>
                  <a:pt x="2371557" y="1449231"/>
                  <a:pt x="2374669" y="1468582"/>
                  <a:pt x="2377440" y="1487978"/>
                </a:cubicBezTo>
                <a:cubicBezTo>
                  <a:pt x="2513852" y="1472821"/>
                  <a:pt x="2456083" y="1475489"/>
                  <a:pt x="2668385" y="1487978"/>
                </a:cubicBezTo>
                <a:cubicBezTo>
                  <a:pt x="2781461" y="1494630"/>
                  <a:pt x="2695193" y="1492447"/>
                  <a:pt x="2768138" y="1504604"/>
                </a:cubicBezTo>
                <a:cubicBezTo>
                  <a:pt x="2803422" y="1510484"/>
                  <a:pt x="2885770" y="1518029"/>
                  <a:pt x="2917767" y="1521229"/>
                </a:cubicBezTo>
                <a:cubicBezTo>
                  <a:pt x="2928851" y="1524000"/>
                  <a:pt x="2940033" y="1526403"/>
                  <a:pt x="2951018" y="1529542"/>
                </a:cubicBezTo>
                <a:cubicBezTo>
                  <a:pt x="2959443" y="1531949"/>
                  <a:pt x="2967455" y="1535730"/>
                  <a:pt x="2975956" y="1537855"/>
                </a:cubicBezTo>
                <a:cubicBezTo>
                  <a:pt x="2989663" y="1541282"/>
                  <a:pt x="3003665" y="1543396"/>
                  <a:pt x="3017520" y="1546167"/>
                </a:cubicBezTo>
                <a:cubicBezTo>
                  <a:pt x="3095088" y="1537549"/>
                  <a:pt x="3067243" y="1537855"/>
                  <a:pt x="3100647" y="1537855"/>
                </a:cubicBezTo>
              </a:path>
            </a:pathLst>
          </a:cu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基建增速继续恢复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977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A2A0D9B0-158B-48B1-828A-16C2A37D8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8088155"/>
              </p:ext>
            </p:extLst>
          </p:nvPr>
        </p:nvGraphicFramePr>
        <p:xfrm>
          <a:off x="265113" y="765176"/>
          <a:ext cx="4175125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4AD949FD-9AFB-477F-8113-398394EA40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776875"/>
              </p:ext>
            </p:extLst>
          </p:nvPr>
        </p:nvGraphicFramePr>
        <p:xfrm>
          <a:off x="4440237" y="765176"/>
          <a:ext cx="7416801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580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地产投资短期仍有支撑，但疲态初现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752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823A9C99-A104-45AE-8D14-F770754C64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664327"/>
              </p:ext>
            </p:extLst>
          </p:nvPr>
        </p:nvGraphicFramePr>
        <p:xfrm>
          <a:off x="265114" y="765174"/>
          <a:ext cx="38580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8BA3B5F1-9BC1-40E6-BACE-65B6CAEB9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584502"/>
              </p:ext>
            </p:extLst>
          </p:nvPr>
        </p:nvGraphicFramePr>
        <p:xfrm>
          <a:off x="8206254" y="3392488"/>
          <a:ext cx="3650784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7ABB77E7-5EFF-49D8-87E6-5CA5C6F793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759577"/>
              </p:ext>
            </p:extLst>
          </p:nvPr>
        </p:nvGraphicFramePr>
        <p:xfrm>
          <a:off x="8204663" y="765176"/>
          <a:ext cx="3650785" cy="262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1E586695-7D85-4296-BD9D-B96C33BF78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767340"/>
              </p:ext>
            </p:extLst>
          </p:nvPr>
        </p:nvGraphicFramePr>
        <p:xfrm>
          <a:off x="4247803" y="765174"/>
          <a:ext cx="3858001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4165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需求维持高位，但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月份需求并未如预期进一步放量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9453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7BAF429-9A2B-4953-9B36-53C89296B9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9242057"/>
              </p:ext>
            </p:extLst>
          </p:nvPr>
        </p:nvGraphicFramePr>
        <p:xfrm>
          <a:off x="266701" y="765182"/>
          <a:ext cx="11590337" cy="5364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椭圆 37">
            <a:extLst>
              <a:ext uri="{FF2B5EF4-FFF2-40B4-BE49-F238E27FC236}">
                <a16:creationId xmlns:a16="http://schemas.microsoft.com/office/drawing/2014/main" id="{0C66D754-1B82-4BF6-8143-379EDD3F32F2}"/>
              </a:ext>
            </a:extLst>
          </p:cNvPr>
          <p:cNvSpPr/>
          <p:nvPr/>
        </p:nvSpPr>
        <p:spPr>
          <a:xfrm>
            <a:off x="11255432" y="2119744"/>
            <a:ext cx="532015" cy="789709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DE6024A-218D-4428-9D1D-F1AB93731AE5}"/>
              </a:ext>
            </a:extLst>
          </p:cNvPr>
          <p:cNvSpPr/>
          <p:nvPr/>
        </p:nvSpPr>
        <p:spPr>
          <a:xfrm>
            <a:off x="8944494" y="2377440"/>
            <a:ext cx="532015" cy="789709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15BF4CF-14E1-4497-9556-327F032166A2}"/>
              </a:ext>
            </a:extLst>
          </p:cNvPr>
          <p:cNvSpPr/>
          <p:nvPr/>
        </p:nvSpPr>
        <p:spPr>
          <a:xfrm>
            <a:off x="6675121" y="2510443"/>
            <a:ext cx="532015" cy="789709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05870F8-6E0D-44DA-A8DB-97782319E755}"/>
              </a:ext>
            </a:extLst>
          </p:cNvPr>
          <p:cNvSpPr/>
          <p:nvPr/>
        </p:nvSpPr>
        <p:spPr>
          <a:xfrm>
            <a:off x="4405748" y="2568634"/>
            <a:ext cx="532015" cy="789709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709BF782-6F27-4387-9494-32CD5077C76E}"/>
              </a:ext>
            </a:extLst>
          </p:cNvPr>
          <p:cNvSpPr/>
          <p:nvPr/>
        </p:nvSpPr>
        <p:spPr>
          <a:xfrm>
            <a:off x="2103469" y="2905297"/>
            <a:ext cx="532015" cy="789709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124E92D-A6FD-43AA-8C32-91C2C8FB572C}"/>
              </a:ext>
            </a:extLst>
          </p:cNvPr>
          <p:cNvCxnSpPr/>
          <p:nvPr/>
        </p:nvCxnSpPr>
        <p:spPr>
          <a:xfrm flipH="1">
            <a:off x="847898" y="2510443"/>
            <a:ext cx="107899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726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产量小幅回落但仍维持高位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200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2BB7B393-D3F9-4FDE-AD0E-5EDEE8CD9A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737044"/>
              </p:ext>
            </p:extLst>
          </p:nvPr>
        </p:nvGraphicFramePr>
        <p:xfrm>
          <a:off x="6096000" y="779478"/>
          <a:ext cx="5761038" cy="5351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A9E9A1FB-3093-47AE-9240-21AF8982C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4844"/>
              </p:ext>
            </p:extLst>
          </p:nvPr>
        </p:nvGraphicFramePr>
        <p:xfrm>
          <a:off x="266701" y="779478"/>
          <a:ext cx="5829299" cy="5351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9586A06E-D067-40B7-B53E-A8F6BFA54C3E}"/>
              </a:ext>
            </a:extLst>
          </p:cNvPr>
          <p:cNvCxnSpPr/>
          <p:nvPr/>
        </p:nvCxnSpPr>
        <p:spPr>
          <a:xfrm flipH="1">
            <a:off x="6533804" y="2319251"/>
            <a:ext cx="511232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357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库存小幅回升但产销矛盾并不严重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0121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21D68CDD-B9D1-45A9-BD10-E82D6203E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773194"/>
              </p:ext>
            </p:extLst>
          </p:nvPr>
        </p:nvGraphicFramePr>
        <p:xfrm>
          <a:off x="265113" y="765178"/>
          <a:ext cx="583088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9F4E0A77-A04A-46B2-8B46-A260280752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09290"/>
              </p:ext>
            </p:extLst>
          </p:nvPr>
        </p:nvGraphicFramePr>
        <p:xfrm>
          <a:off x="6096000" y="765178"/>
          <a:ext cx="5830886" cy="5327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1BCC428-0D50-4236-A589-7DFE83A47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917816"/>
              </p:ext>
            </p:extLst>
          </p:nvPr>
        </p:nvGraphicFramePr>
        <p:xfrm>
          <a:off x="2050025" y="3806262"/>
          <a:ext cx="3805083" cy="16063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8361">
                  <a:extLst>
                    <a:ext uri="{9D8B030D-6E8A-4147-A177-3AD203B41FA5}">
                      <a16:colId xmlns:a16="http://schemas.microsoft.com/office/drawing/2014/main" val="3865958703"/>
                    </a:ext>
                  </a:extLst>
                </a:gridCol>
                <a:gridCol w="1268361">
                  <a:extLst>
                    <a:ext uri="{9D8B030D-6E8A-4147-A177-3AD203B41FA5}">
                      <a16:colId xmlns:a16="http://schemas.microsoft.com/office/drawing/2014/main" val="3725676005"/>
                    </a:ext>
                  </a:extLst>
                </a:gridCol>
                <a:gridCol w="1268361">
                  <a:extLst>
                    <a:ext uri="{9D8B030D-6E8A-4147-A177-3AD203B41FA5}">
                      <a16:colId xmlns:a16="http://schemas.microsoft.com/office/drawing/2014/main" val="3171420848"/>
                    </a:ext>
                  </a:extLst>
                </a:gridCol>
              </a:tblGrid>
              <a:tr h="803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月末库存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当前库存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9829872"/>
                  </a:ext>
                </a:extLst>
              </a:tr>
              <a:tr h="803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2807.47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2889.13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81.66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21311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304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2D02C2A2-960C-4A13-970D-B99CCDDF61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221084"/>
              </p:ext>
            </p:extLst>
          </p:nvPr>
        </p:nvGraphicFramePr>
        <p:xfrm>
          <a:off x="266701" y="765179"/>
          <a:ext cx="5829300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月份钢材价格先扬后抑整体小幅上行，冷轧盈利继续改善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82654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3002A0B9-4216-4862-BC79-9EB656BAA8C2}"/>
              </a:ext>
            </a:extLst>
          </p:cNvPr>
          <p:cNvSpPr/>
          <p:nvPr/>
        </p:nvSpPr>
        <p:spPr>
          <a:xfrm>
            <a:off x="5311833" y="1984780"/>
            <a:ext cx="562491" cy="814648"/>
          </a:xfrm>
          <a:custGeom>
            <a:avLst/>
            <a:gdLst>
              <a:gd name="connsiteX0" fmla="*/ 0 w 562491"/>
              <a:gd name="connsiteY0" fmla="*/ 0 h 814648"/>
              <a:gd name="connsiteX1" fmla="*/ 562491 w 562491"/>
              <a:gd name="connsiteY1" fmla="*/ 0 h 814648"/>
              <a:gd name="connsiteX2" fmla="*/ 562491 w 562491"/>
              <a:gd name="connsiteY2" fmla="*/ 382885 h 814648"/>
              <a:gd name="connsiteX3" fmla="*/ 562491 w 562491"/>
              <a:gd name="connsiteY3" fmla="*/ 814648 h 814648"/>
              <a:gd name="connsiteX4" fmla="*/ 0 w 562491"/>
              <a:gd name="connsiteY4" fmla="*/ 814648 h 814648"/>
              <a:gd name="connsiteX5" fmla="*/ 0 w 562491"/>
              <a:gd name="connsiteY5" fmla="*/ 415470 h 814648"/>
              <a:gd name="connsiteX6" fmla="*/ 0 w 562491"/>
              <a:gd name="connsiteY6" fmla="*/ 0 h 81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491" h="814648" extrusionOk="0">
                <a:moveTo>
                  <a:pt x="0" y="0"/>
                </a:moveTo>
                <a:cubicBezTo>
                  <a:pt x="136213" y="-4026"/>
                  <a:pt x="331061" y="19302"/>
                  <a:pt x="562491" y="0"/>
                </a:cubicBezTo>
                <a:cubicBezTo>
                  <a:pt x="575448" y="185098"/>
                  <a:pt x="563888" y="294063"/>
                  <a:pt x="562491" y="382885"/>
                </a:cubicBezTo>
                <a:cubicBezTo>
                  <a:pt x="561094" y="471708"/>
                  <a:pt x="556229" y="652698"/>
                  <a:pt x="562491" y="814648"/>
                </a:cubicBezTo>
                <a:cubicBezTo>
                  <a:pt x="410276" y="836410"/>
                  <a:pt x="256304" y="798510"/>
                  <a:pt x="0" y="814648"/>
                </a:cubicBezTo>
                <a:cubicBezTo>
                  <a:pt x="-325" y="695684"/>
                  <a:pt x="-7654" y="513586"/>
                  <a:pt x="0" y="415470"/>
                </a:cubicBezTo>
                <a:cubicBezTo>
                  <a:pt x="7654" y="317354"/>
                  <a:pt x="-10202" y="191246"/>
                  <a:pt x="0" y="0"/>
                </a:cubicBezTo>
                <a:close/>
              </a:path>
            </a:pathLst>
          </a:custGeom>
          <a:noFill/>
          <a:ln w="9525">
            <a:solidFill>
              <a:srgbClr val="FF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BF139DF-56F1-4B94-A0DE-BF0832727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710806"/>
              </p:ext>
            </p:extLst>
          </p:nvPr>
        </p:nvGraphicFramePr>
        <p:xfrm>
          <a:off x="1556671" y="3417427"/>
          <a:ext cx="4384156" cy="2093912"/>
        </p:xfrm>
        <a:graphic>
          <a:graphicData uri="http://schemas.openxmlformats.org/drawingml/2006/table">
            <a:tbl>
              <a:tblPr/>
              <a:tblGrid>
                <a:gridCol w="1073671">
                  <a:extLst>
                    <a:ext uri="{9D8B030D-6E8A-4147-A177-3AD203B41FA5}">
                      <a16:colId xmlns:a16="http://schemas.microsoft.com/office/drawing/2014/main" val="273588336"/>
                    </a:ext>
                  </a:extLst>
                </a:gridCol>
                <a:gridCol w="1073671">
                  <a:extLst>
                    <a:ext uri="{9D8B030D-6E8A-4147-A177-3AD203B41FA5}">
                      <a16:colId xmlns:a16="http://schemas.microsoft.com/office/drawing/2014/main" val="2353183308"/>
                    </a:ext>
                  </a:extLst>
                </a:gridCol>
                <a:gridCol w="1163143">
                  <a:extLst>
                    <a:ext uri="{9D8B030D-6E8A-4147-A177-3AD203B41FA5}">
                      <a16:colId xmlns:a16="http://schemas.microsoft.com/office/drawing/2014/main" val="398508318"/>
                    </a:ext>
                  </a:extLst>
                </a:gridCol>
                <a:gridCol w="1073671">
                  <a:extLst>
                    <a:ext uri="{9D8B030D-6E8A-4147-A177-3AD203B41FA5}">
                      <a16:colId xmlns:a16="http://schemas.microsoft.com/office/drawing/2014/main" val="3069670291"/>
                    </a:ext>
                  </a:extLst>
                </a:gridCol>
              </a:tblGrid>
              <a:tr h="428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2020-9-25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57779"/>
                  </a:ext>
                </a:extLst>
              </a:tr>
              <a:tr h="5550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103.87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214400"/>
                  </a:ext>
                </a:extLst>
              </a:tr>
              <a:tr h="5550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109.75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108.74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-0.92%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020200"/>
                  </a:ext>
                </a:extLst>
              </a:tr>
              <a:tr h="5550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钢材综合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105.74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105.99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543972"/>
                  </a:ext>
                </a:extLst>
              </a:tr>
            </a:tbl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B6C9413E-ECA1-4A27-BA8C-38C43B3C13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045116"/>
              </p:ext>
            </p:extLst>
          </p:nvPr>
        </p:nvGraphicFramePr>
        <p:xfrm>
          <a:off x="6096000" y="765179"/>
          <a:ext cx="5761038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03196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全球金融市场暴跌是近期钢价回调的主要原因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11412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29AC36FC-5AE7-453D-AE08-6FDCB289FB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920028"/>
              </p:ext>
            </p:extLst>
          </p:nvPr>
        </p:nvGraphicFramePr>
        <p:xfrm>
          <a:off x="6096000" y="765204"/>
          <a:ext cx="5761038" cy="5364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3A7EE33E-0830-465B-962E-0755F83B02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422032"/>
              </p:ext>
            </p:extLst>
          </p:nvPr>
        </p:nvGraphicFramePr>
        <p:xfrm>
          <a:off x="266700" y="765204"/>
          <a:ext cx="5829300" cy="5364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C74DD8E-900F-40EF-9929-3B08D0847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517858"/>
              </p:ext>
            </p:extLst>
          </p:nvPr>
        </p:nvGraphicFramePr>
        <p:xfrm>
          <a:off x="7057507" y="3649288"/>
          <a:ext cx="3775317" cy="1810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8439">
                  <a:extLst>
                    <a:ext uri="{9D8B030D-6E8A-4147-A177-3AD203B41FA5}">
                      <a16:colId xmlns:a16="http://schemas.microsoft.com/office/drawing/2014/main" val="1457618036"/>
                    </a:ext>
                  </a:extLst>
                </a:gridCol>
                <a:gridCol w="1258439">
                  <a:extLst>
                    <a:ext uri="{9D8B030D-6E8A-4147-A177-3AD203B41FA5}">
                      <a16:colId xmlns:a16="http://schemas.microsoft.com/office/drawing/2014/main" val="2750686972"/>
                    </a:ext>
                  </a:extLst>
                </a:gridCol>
                <a:gridCol w="1258439">
                  <a:extLst>
                    <a:ext uri="{9D8B030D-6E8A-4147-A177-3AD203B41FA5}">
                      <a16:colId xmlns:a16="http://schemas.microsoft.com/office/drawing/2014/main" val="2863011077"/>
                    </a:ext>
                  </a:extLst>
                </a:gridCol>
              </a:tblGrid>
              <a:tr h="3620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日期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现货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期货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402994"/>
                  </a:ext>
                </a:extLst>
              </a:tr>
              <a:tr h="3620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3868</a:t>
                      </a: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3764</a:t>
                      </a: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534266"/>
                  </a:ext>
                </a:extLst>
              </a:tr>
              <a:tr h="3620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3790</a:t>
                      </a: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3542</a:t>
                      </a: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233040"/>
                  </a:ext>
                </a:extLst>
              </a:tr>
              <a:tr h="3620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价格变化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-78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rgbClr val="92D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176069"/>
                  </a:ext>
                </a:extLst>
              </a:tr>
              <a:tr h="36209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-2.02%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rgbClr val="92D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-5.90%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465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35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欧美疫情反弹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8294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495285CA-40EB-4A9F-8256-2C4500E58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80" y="1820493"/>
            <a:ext cx="5406362" cy="397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81709F7-D0A6-4ECC-BB57-7C0BF1308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676" y="1820488"/>
            <a:ext cx="5406362" cy="397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3C761B1-5B58-48E4-8AFD-E5378028881A}"/>
              </a:ext>
            </a:extLst>
          </p:cNvPr>
          <p:cNvSpPr txBox="1"/>
          <p:nvPr/>
        </p:nvSpPr>
        <p:spPr>
          <a:xfrm>
            <a:off x="1610532" y="941859"/>
            <a:ext cx="327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欧洲疫情全面反弹，部分国家日新增确诊超过前高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859588-C1CB-42C1-903B-792C06A4F4E5}"/>
              </a:ext>
            </a:extLst>
          </p:cNvPr>
          <p:cNvSpPr txBox="1"/>
          <p:nvPr/>
        </p:nvSpPr>
        <p:spPr>
          <a:xfrm>
            <a:off x="7306255" y="941859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美国疫情小幅反弹</a:t>
            </a:r>
          </a:p>
        </p:txBody>
      </p:sp>
    </p:spTree>
    <p:extLst>
      <p:ext uri="{BB962C8B-B14F-4D97-AF65-F5344CB8AC3E}">
        <p14:creationId xmlns:p14="http://schemas.microsoft.com/office/powerpoint/2010/main" val="2598292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新增确诊维持高位，丧生以达百万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2614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888866-17AD-4B55-818F-8F04EE1C3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895307"/>
            <a:ext cx="5595966" cy="416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DE5201B-33D2-4C45-8E0D-4B55A76F59DC}"/>
              </a:ext>
            </a:extLst>
          </p:cNvPr>
          <p:cNvSpPr txBox="1"/>
          <p:nvPr/>
        </p:nvSpPr>
        <p:spPr>
          <a:xfrm>
            <a:off x="1610532" y="941859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新冠肺炎全球新增确诊人数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C5E876-A002-46AA-B4C3-6F9794CBAA8A}"/>
              </a:ext>
            </a:extLst>
          </p:cNvPr>
          <p:cNvSpPr txBox="1"/>
          <p:nvPr/>
        </p:nvSpPr>
        <p:spPr>
          <a:xfrm>
            <a:off x="7306255" y="941859"/>
            <a:ext cx="3275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新冠肺炎全球新增确诊人数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194FD546-EB18-47CB-8700-0F49397FA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484" y="1895307"/>
            <a:ext cx="5595966" cy="402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947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9FB8B2-DD0E-4901-B68B-B5C54273F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0899" y="652356"/>
            <a:ext cx="4820516" cy="2084233"/>
          </a:xfrm>
          <a:prstGeom prst="rect">
            <a:avLst/>
          </a:prstGeom>
        </p:spPr>
      </p:pic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未来，只有不确定性是确定的，反应比判断更重要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75420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D1CF8496-98EB-4765-8243-018921402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550" y="1763936"/>
            <a:ext cx="6524495" cy="134720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74A6906-99B5-4874-8C43-91E358F089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1317" y="2144695"/>
            <a:ext cx="4699680" cy="40609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95793A3-A110-4D42-9306-DDF40F58F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100" y="2732014"/>
            <a:ext cx="5000642" cy="135797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6B4E34B-6811-4EA1-95D8-C688EC5A0D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00" y="888297"/>
            <a:ext cx="6250234" cy="9018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C1872E9-2660-4D83-851B-3D7F82E57E2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997" y="3514127"/>
            <a:ext cx="5426347" cy="1549111"/>
          </a:xfrm>
          <a:prstGeom prst="rect">
            <a:avLst/>
          </a:prstGeom>
        </p:spPr>
      </p:pic>
      <p:pic>
        <p:nvPicPr>
          <p:cNvPr id="8" name="图片 7" descr="文本&#10;&#10;描述已自动生成">
            <a:extLst>
              <a:ext uri="{FF2B5EF4-FFF2-40B4-BE49-F238E27FC236}">
                <a16:creationId xmlns:a16="http://schemas.microsoft.com/office/drawing/2014/main" id="{F3ED95E5-60BA-4E87-A8DB-778A1EAF84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4726066"/>
            <a:ext cx="5596367" cy="124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2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十钢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会市场预测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9404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50B7BA-DDF8-4060-9EBD-E7E38B594A5F}"/>
              </a:ext>
            </a:extLst>
          </p:cNvPr>
          <p:cNvSpPr txBox="1"/>
          <p:nvPr/>
        </p:nvSpPr>
        <p:spPr>
          <a:xfrm>
            <a:off x="336550" y="912607"/>
            <a:ext cx="11520488" cy="514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面对复杂的外部环境，受中国政府宏观调控政策影响，中国经济总体稳中向好，后期仍保持偏强的复苏态势。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钢铁市场保持四高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高产、高需求、高库存、高成本）一低（低利润）常态化，整体稳中向好，谨慎乐观。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铁矿石：中国供需将由偏紧过渡到相对平衡，供需关系逐步改善，价格重心将随之高位回落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但受需求强劲和库存仍处低位及品种分化严重影响，底部支撑较强。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废钢：供需紧平衡或成常态，价格相对坚挺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螺纹和废钢价差维持低位，废钢价格走势随钢价而波动。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炼焦煤：后期结构性供需关系矛盾不大，政策维稳意图明显，国内价格相对平稳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国际经济复苏、国内明年年初备料及刚需支撑，后期澳煤市场价格整体可能呈震荡上涨趋势。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焦炭：高炉开工率维持高位需求不减及区域不平衡，总体供应进一步收紧，地域分化加重，供需错配，价格整体保持坚挺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维持高利润运行。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铁合金：受产能 过剩和进口锰矿资源比较充裕影响，总体保持低利润运行，价格箱体波动。</a:t>
            </a: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十钢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会达成共识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9404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50B7BA-DDF8-4060-9EBD-E7E38B594A5F}"/>
              </a:ext>
            </a:extLst>
          </p:cNvPr>
          <p:cNvSpPr txBox="1"/>
          <p:nvPr/>
        </p:nvSpPr>
        <p:spPr>
          <a:xfrm>
            <a:off x="248062" y="912607"/>
            <a:ext cx="11742378" cy="4122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共同向国家相关部门及有关协会发声，煤炭长协执行率低是定价机制不合理造成的，我们钢厂赞成长协，但必须定价机制合理；进口煤向重点钢厂终端用户倾斜，不论是配额还是通关时间要向重点钢厂倾斜。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明年煤炭长协谈判的应对策略和指数定价机制，在下次华菱开会时（会议决定第三十七届采购信息交流会议在华菱召开）确定。按照实际用量签订煤炭长协合同，将签订量降下来。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目前特别是十一左右各家控制上库存节奏，不要急于上库存，避免供需错配价格上涨，给四季度谈判带来难度。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四季度长协价格谈判按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吨降价幅度分区域分别与八家联盟煤矿进行谈判。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进口煤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月前暂时不进行采购，抑制近期贸易商炒作带来的涨价势头，等到国家政策明朗时进行采购，建议各家降低进口煤的使用量。</a:t>
            </a:r>
          </a:p>
        </p:txBody>
      </p:sp>
    </p:spTree>
    <p:extLst>
      <p:ext uri="{BB962C8B-B14F-4D97-AF65-F5344CB8AC3E}">
        <p14:creationId xmlns:p14="http://schemas.microsoft.com/office/powerpoint/2010/main" val="2607073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265113" y="873125"/>
            <a:ext cx="11680276" cy="444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煤炭：焦炭价格高位运行给炼焦煤价格提供支撑，预计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月份炼焦煤稳中偏强运行，烟煤受上游供应偏紧、下游需求不减、铁路运力受限因素叠加影响，预计价格有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30-40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吨涨幅，无烟煤价格有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10-20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吨涨幅。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焦炭：焦炭供需两旺现货偏紧，三轮涨价已顺利落地，焦炭价格处于今年高点，焦企利润高。继续关注产能退出落实情况及钢厂生产需求变化情况。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铁精粉：高位震荡运行，保持各品种合理库存。</a:t>
            </a: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铁合金：锰系合金市场在期货盘面大跌的带动下，现货价格出现降价趋势，目前钢厂库存较高，建议节后招标。硅铁：原料硅石开采受限等原因现货略显偏紧，但期货盘面贴水明显，节前出价钢厂小幅环比上涨了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吨，坚定了合金厂信心，十月份市场有小幅上涨的可能。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52722</TotalTime>
  <Words>2596</Words>
  <Application>Microsoft Office PowerPoint</Application>
  <PresentationFormat>宽屏</PresentationFormat>
  <Paragraphs>170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等线 Light</vt:lpstr>
      <vt:lpstr>微软雅黑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2418</cp:revision>
  <dcterms:created xsi:type="dcterms:W3CDTF">2017-10-16T02:28:00Z</dcterms:created>
  <dcterms:modified xsi:type="dcterms:W3CDTF">2020-09-28T01:39:47Z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