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4.xml" ContentType="application/vnd.openxmlformats-officedocument.presentationml.notesSlide+xml"/>
  <Override PartName="/ppt/charts/chart18.xml" ContentType="application/vnd.openxmlformats-officedocument.drawingml.chart+xml"/>
  <Override PartName="/ppt/notesSlides/notesSlide15.xml" ContentType="application/vnd.openxmlformats-officedocument.presentationml.notesSlid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0"/>
  </p:notesMasterIdLst>
  <p:sldIdLst>
    <p:sldId id="256" r:id="rId3"/>
    <p:sldId id="481" r:id="rId4"/>
    <p:sldId id="528" r:id="rId5"/>
    <p:sldId id="508" r:id="rId6"/>
    <p:sldId id="509" r:id="rId7"/>
    <p:sldId id="514" r:id="rId8"/>
    <p:sldId id="530" r:id="rId9"/>
    <p:sldId id="531" r:id="rId10"/>
    <p:sldId id="533" r:id="rId11"/>
    <p:sldId id="534" r:id="rId12"/>
    <p:sldId id="512" r:id="rId13"/>
    <p:sldId id="522" r:id="rId14"/>
    <p:sldId id="519" r:id="rId15"/>
    <p:sldId id="535" r:id="rId16"/>
    <p:sldId id="536" r:id="rId17"/>
    <p:sldId id="532" r:id="rId18"/>
    <p:sldId id="258" r:id="rId1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FDA"/>
    <a:srgbClr val="D5ECDE"/>
    <a:srgbClr val="FBCED0"/>
    <a:srgbClr val="FCEBF0"/>
    <a:srgbClr val="FBD7D5"/>
    <a:srgbClr val="0070C0"/>
    <a:srgbClr val="FF0000"/>
    <a:srgbClr val="FCE4D6"/>
    <a:srgbClr val="C2232B"/>
    <a:srgbClr val="2773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54" autoAdjust="0"/>
    <p:restoredTop sz="77209" autoAdjust="0"/>
  </p:normalViewPr>
  <p:slideViewPr>
    <p:cSldViewPr snapToGrid="0" showGuides="1">
      <p:cViewPr varScale="1">
        <p:scale>
          <a:sx n="111" d="100"/>
          <a:sy n="111" d="100"/>
        </p:scale>
        <p:origin x="1098" y="114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\&#20116;&#22823;&#26448;&#20215;&#26684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\&#21407;&#29123;&#26009;&#20215;&#26684;&#25351;&#25968;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\&#21407;&#29123;&#26009;&#20215;&#26684;&#25351;&#25968;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6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\&#30789;&#38192;&#30789;&#38081;&#20135;&#37327;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9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20135;&#33021;&#21033;&#29992;&#29575;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8050;&#32852;&#25968;&#25454;_247&#23478;&#38050;&#38081;&#20225;&#19994;&#65306;&#30408;&#21033;&#29575;&#65306;&#20013;&#22269;&#65288;&#21608;&#65289;_2021-6-24_1624500836400.xls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%20&#20013;&#30340;&#22270;&#34920;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4892;&#19994;&#25968;&#25454;\&#38050;&#38081;&#34892;&#19994;&#37319;&#36141;&#32463;&#29702;&#20154;&#25351;&#25968;.xls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Mysteel普钢价格指数：绝对价格指数（日）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00"/>
              <c:layout>
                <c:manualLayout>
                  <c:x val="-2.6457214872947644E-2"/>
                  <c:y val="-6.3924339234108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D1-4821-BD67-0BAEA47F0457}"/>
                </c:ext>
              </c:extLst>
            </c:dLbl>
            <c:dLbl>
              <c:idx val="115"/>
              <c:layout>
                <c:manualLayout>
                  <c:x val="-1.7638143248631763E-2"/>
                  <c:y val="-9.2429531101119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EB-4DAC-A4A0-B65200C0A4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导出数据!$A$3:$A$118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导出数据!$B$3:$B$118</c:f>
              <c:numCache>
                <c:formatCode>General</c:formatCode>
                <c:ptCount val="116"/>
                <c:pt idx="0">
                  <c:v>5416.69</c:v>
                </c:pt>
                <c:pt idx="1">
                  <c:v>5483.16</c:v>
                </c:pt>
                <c:pt idx="2">
                  <c:v>5547.4</c:v>
                </c:pt>
                <c:pt idx="3">
                  <c:v>5542.36</c:v>
                </c:pt>
                <c:pt idx="4">
                  <c:v>5561.04</c:v>
                </c:pt>
                <c:pt idx="5">
                  <c:v>5597.37</c:v>
                </c:pt>
                <c:pt idx="6">
                  <c:v>5616.48</c:v>
                </c:pt>
                <c:pt idx="7">
                  <c:v>5587.28</c:v>
                </c:pt>
                <c:pt idx="8">
                  <c:v>5563.35</c:v>
                </c:pt>
                <c:pt idx="9">
                  <c:v>5550.4</c:v>
                </c:pt>
                <c:pt idx="10">
                  <c:v>5591.15</c:v>
                </c:pt>
                <c:pt idx="11">
                  <c:v>5641.76</c:v>
                </c:pt>
                <c:pt idx="12">
                  <c:v>5641.03</c:v>
                </c:pt>
                <c:pt idx="13">
                  <c:v>5624.22</c:v>
                </c:pt>
                <c:pt idx="14">
                  <c:v>5637.12</c:v>
                </c:pt>
                <c:pt idx="15">
                  <c:v>5664.76</c:v>
                </c:pt>
                <c:pt idx="16">
                  <c:v>5504.81</c:v>
                </c:pt>
                <c:pt idx="17">
                  <c:v>5412.96</c:v>
                </c:pt>
                <c:pt idx="18">
                  <c:v>5447.45</c:v>
                </c:pt>
                <c:pt idx="19">
                  <c:v>5544.6</c:v>
                </c:pt>
                <c:pt idx="20">
                  <c:v>5571.87</c:v>
                </c:pt>
                <c:pt idx="21">
                  <c:v>5800.36</c:v>
                </c:pt>
                <c:pt idx="22">
                  <c:v>5816.48</c:v>
                </c:pt>
                <c:pt idx="23">
                  <c:v>6038.77</c:v>
                </c:pt>
                <c:pt idx="24">
                  <c:v>6191.18</c:v>
                </c:pt>
                <c:pt idx="25">
                  <c:v>6215.76</c:v>
                </c:pt>
                <c:pt idx="26">
                  <c:v>6415.18</c:v>
                </c:pt>
                <c:pt idx="27">
                  <c:v>6608.75</c:v>
                </c:pt>
                <c:pt idx="28">
                  <c:v>6633.84</c:v>
                </c:pt>
                <c:pt idx="29">
                  <c:v>6577.7</c:v>
                </c:pt>
                <c:pt idx="30">
                  <c:v>6526.89</c:v>
                </c:pt>
                <c:pt idx="31">
                  <c:v>6083.81</c:v>
                </c:pt>
                <c:pt idx="32">
                  <c:v>5940.13</c:v>
                </c:pt>
                <c:pt idx="33">
                  <c:v>5852.75</c:v>
                </c:pt>
                <c:pt idx="34">
                  <c:v>5656.38</c:v>
                </c:pt>
                <c:pt idx="35">
                  <c:v>5650.29</c:v>
                </c:pt>
                <c:pt idx="36">
                  <c:v>5636.04</c:v>
                </c:pt>
                <c:pt idx="37">
                  <c:v>5653.83</c:v>
                </c:pt>
                <c:pt idx="38">
                  <c:v>5645.52</c:v>
                </c:pt>
                <c:pt idx="39">
                  <c:v>5612.86</c:v>
                </c:pt>
                <c:pt idx="40">
                  <c:v>5541.09</c:v>
                </c:pt>
                <c:pt idx="41">
                  <c:v>5526.22</c:v>
                </c:pt>
                <c:pt idx="42">
                  <c:v>5491.71</c:v>
                </c:pt>
                <c:pt idx="43">
                  <c:v>5480.45</c:v>
                </c:pt>
                <c:pt idx="44">
                  <c:v>5489.07</c:v>
                </c:pt>
                <c:pt idx="45">
                  <c:v>5501.58</c:v>
                </c:pt>
                <c:pt idx="46">
                  <c:v>5510.51</c:v>
                </c:pt>
                <c:pt idx="47">
                  <c:v>5511.35</c:v>
                </c:pt>
                <c:pt idx="48">
                  <c:v>5481.93</c:v>
                </c:pt>
                <c:pt idx="49">
                  <c:v>5457.11</c:v>
                </c:pt>
                <c:pt idx="50">
                  <c:v>5519.39</c:v>
                </c:pt>
                <c:pt idx="51">
                  <c:v>5529.84</c:v>
                </c:pt>
                <c:pt idx="52">
                  <c:v>5549.54</c:v>
                </c:pt>
                <c:pt idx="53">
                  <c:v>5529.61</c:v>
                </c:pt>
                <c:pt idx="54">
                  <c:v>5433.28</c:v>
                </c:pt>
                <c:pt idx="55">
                  <c:v>5325.57</c:v>
                </c:pt>
                <c:pt idx="56">
                  <c:v>5296.51</c:v>
                </c:pt>
                <c:pt idx="57">
                  <c:v>5285.98</c:v>
                </c:pt>
                <c:pt idx="58">
                  <c:v>5268.33</c:v>
                </c:pt>
                <c:pt idx="59">
                  <c:v>5161.6400000000003</c:v>
                </c:pt>
                <c:pt idx="60">
                  <c:v>5140.83</c:v>
                </c:pt>
                <c:pt idx="61">
                  <c:v>5117.87</c:v>
                </c:pt>
                <c:pt idx="62">
                  <c:v>5118.32</c:v>
                </c:pt>
                <c:pt idx="63">
                  <c:v>5133.07</c:v>
                </c:pt>
                <c:pt idx="64">
                  <c:v>5056.6400000000003</c:v>
                </c:pt>
                <c:pt idx="65">
                  <c:v>5050.74</c:v>
                </c:pt>
                <c:pt idx="66">
                  <c:v>5044.7</c:v>
                </c:pt>
                <c:pt idx="67">
                  <c:v>5048.25</c:v>
                </c:pt>
                <c:pt idx="68">
                  <c:v>5050.6400000000003</c:v>
                </c:pt>
                <c:pt idx="69">
                  <c:v>5047.91</c:v>
                </c:pt>
                <c:pt idx="70">
                  <c:v>4990.22</c:v>
                </c:pt>
                <c:pt idx="71">
                  <c:v>4998.67</c:v>
                </c:pt>
                <c:pt idx="72">
                  <c:v>5034.41</c:v>
                </c:pt>
                <c:pt idx="73">
                  <c:v>5065.63</c:v>
                </c:pt>
                <c:pt idx="74">
                  <c:v>5003.92</c:v>
                </c:pt>
                <c:pt idx="75">
                  <c:v>5060.01</c:v>
                </c:pt>
                <c:pt idx="76">
                  <c:v>5067.0600000000004</c:v>
                </c:pt>
                <c:pt idx="77">
                  <c:v>4964.07</c:v>
                </c:pt>
                <c:pt idx="78">
                  <c:v>4962.78</c:v>
                </c:pt>
                <c:pt idx="79">
                  <c:v>4971.17</c:v>
                </c:pt>
                <c:pt idx="80">
                  <c:v>4967.12</c:v>
                </c:pt>
                <c:pt idx="81">
                  <c:v>4947.66</c:v>
                </c:pt>
                <c:pt idx="82">
                  <c:v>4954.51</c:v>
                </c:pt>
                <c:pt idx="83">
                  <c:v>4942.17</c:v>
                </c:pt>
                <c:pt idx="84">
                  <c:v>4842.87</c:v>
                </c:pt>
                <c:pt idx="85">
                  <c:v>4820.22</c:v>
                </c:pt>
                <c:pt idx="86">
                  <c:v>4768.12</c:v>
                </c:pt>
                <c:pt idx="87">
                  <c:v>4635.74</c:v>
                </c:pt>
                <c:pt idx="88">
                  <c:v>4635.09</c:v>
                </c:pt>
                <c:pt idx="89">
                  <c:v>4630.08</c:v>
                </c:pt>
                <c:pt idx="90">
                  <c:v>4625.5200000000004</c:v>
                </c:pt>
                <c:pt idx="91">
                  <c:v>4623.0600000000004</c:v>
                </c:pt>
                <c:pt idx="92">
                  <c:v>4616.75</c:v>
                </c:pt>
                <c:pt idx="93">
                  <c:v>4614.72</c:v>
                </c:pt>
                <c:pt idx="94">
                  <c:v>4614.75</c:v>
                </c:pt>
                <c:pt idx="95">
                  <c:v>4619.96</c:v>
                </c:pt>
                <c:pt idx="96">
                  <c:v>4627.1400000000003</c:v>
                </c:pt>
                <c:pt idx="97">
                  <c:v>4633.01</c:v>
                </c:pt>
                <c:pt idx="98">
                  <c:v>4634.2700000000004</c:v>
                </c:pt>
                <c:pt idx="99">
                  <c:v>4618.18</c:v>
                </c:pt>
                <c:pt idx="100">
                  <c:v>4609.72</c:v>
                </c:pt>
                <c:pt idx="101">
                  <c:v>4613.24</c:v>
                </c:pt>
                <c:pt idx="102">
                  <c:v>4610.96</c:v>
                </c:pt>
                <c:pt idx="103">
                  <c:v>4616.03</c:v>
                </c:pt>
                <c:pt idx="104">
                  <c:v>4627.3500000000004</c:v>
                </c:pt>
                <c:pt idx="105">
                  <c:v>4647.01</c:v>
                </c:pt>
                <c:pt idx="106">
                  <c:v>4648.2</c:v>
                </c:pt>
                <c:pt idx="107">
                  <c:v>4642.09</c:v>
                </c:pt>
                <c:pt idx="108">
                  <c:v>4657.72</c:v>
                </c:pt>
                <c:pt idx="109">
                  <c:v>4677.87</c:v>
                </c:pt>
                <c:pt idx="110">
                  <c:v>4712.99</c:v>
                </c:pt>
                <c:pt idx="111">
                  <c:v>4743.8900000000003</c:v>
                </c:pt>
                <c:pt idx="112">
                  <c:v>4728.04</c:v>
                </c:pt>
                <c:pt idx="113">
                  <c:v>4725.3100000000004</c:v>
                </c:pt>
                <c:pt idx="114">
                  <c:v>4728.2</c:v>
                </c:pt>
                <c:pt idx="115">
                  <c:v>4721.83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EB-4DAC-A4A0-B65200C0A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650959"/>
        <c:axId val="322648463"/>
      </c:lineChart>
      <c:dateAx>
        <c:axId val="32265095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22648463"/>
        <c:crosses val="autoZero"/>
        <c:auto val="1"/>
        <c:lblOffset val="100"/>
        <c:baseTimeUnit val="days"/>
      </c:dateAx>
      <c:valAx>
        <c:axId val="322648463"/>
        <c:scaling>
          <c:orientation val="minMax"/>
          <c:min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22650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导出数据!$A$3:$A$118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导出数据!$B$3:$B$118</c:f>
              <c:numCache>
                <c:formatCode>General</c:formatCode>
                <c:ptCount val="116"/>
                <c:pt idx="0">
                  <c:v>4966.28</c:v>
                </c:pt>
                <c:pt idx="1">
                  <c:v>5038.53</c:v>
                </c:pt>
                <c:pt idx="2">
                  <c:v>5104.4399999999996</c:v>
                </c:pt>
                <c:pt idx="3">
                  <c:v>5111.8599999999997</c:v>
                </c:pt>
                <c:pt idx="4">
                  <c:v>5138.8500000000004</c:v>
                </c:pt>
                <c:pt idx="5">
                  <c:v>5178.1499999999996</c:v>
                </c:pt>
                <c:pt idx="6">
                  <c:v>5187.97</c:v>
                </c:pt>
                <c:pt idx="7">
                  <c:v>5155.8500000000004</c:v>
                </c:pt>
                <c:pt idx="8">
                  <c:v>5129</c:v>
                </c:pt>
                <c:pt idx="9">
                  <c:v>5124.3999999999996</c:v>
                </c:pt>
                <c:pt idx="10">
                  <c:v>5172.34</c:v>
                </c:pt>
                <c:pt idx="11">
                  <c:v>5220.9799999999996</c:v>
                </c:pt>
                <c:pt idx="12">
                  <c:v>5210.99</c:v>
                </c:pt>
                <c:pt idx="13">
                  <c:v>5205.1099999999997</c:v>
                </c:pt>
                <c:pt idx="14">
                  <c:v>5219.68</c:v>
                </c:pt>
                <c:pt idx="15">
                  <c:v>5231.8500000000004</c:v>
                </c:pt>
                <c:pt idx="16">
                  <c:v>5056.5200000000004</c:v>
                </c:pt>
                <c:pt idx="17">
                  <c:v>4985.1499999999996</c:v>
                </c:pt>
                <c:pt idx="18">
                  <c:v>5039.0600000000004</c:v>
                </c:pt>
                <c:pt idx="19">
                  <c:v>5116.75</c:v>
                </c:pt>
                <c:pt idx="20">
                  <c:v>5151.3500000000004</c:v>
                </c:pt>
                <c:pt idx="21">
                  <c:v>5371.6</c:v>
                </c:pt>
                <c:pt idx="22">
                  <c:v>5410.26</c:v>
                </c:pt>
                <c:pt idx="23">
                  <c:v>5595.82</c:v>
                </c:pt>
                <c:pt idx="24">
                  <c:v>5741.86</c:v>
                </c:pt>
                <c:pt idx="25">
                  <c:v>5791.93</c:v>
                </c:pt>
                <c:pt idx="26">
                  <c:v>6045.55</c:v>
                </c:pt>
                <c:pt idx="27">
                  <c:v>6238.16</c:v>
                </c:pt>
                <c:pt idx="28">
                  <c:v>6286.82</c:v>
                </c:pt>
                <c:pt idx="29">
                  <c:v>6290.11</c:v>
                </c:pt>
                <c:pt idx="30">
                  <c:v>6234</c:v>
                </c:pt>
                <c:pt idx="31">
                  <c:v>5740.76</c:v>
                </c:pt>
                <c:pt idx="32">
                  <c:v>5585.55</c:v>
                </c:pt>
                <c:pt idx="33">
                  <c:v>5481.39</c:v>
                </c:pt>
                <c:pt idx="34">
                  <c:v>5254.58</c:v>
                </c:pt>
                <c:pt idx="35">
                  <c:v>5238.2299999999996</c:v>
                </c:pt>
                <c:pt idx="36">
                  <c:v>5232.93</c:v>
                </c:pt>
                <c:pt idx="37">
                  <c:v>5245.15</c:v>
                </c:pt>
                <c:pt idx="38">
                  <c:v>5243.76</c:v>
                </c:pt>
                <c:pt idx="39">
                  <c:v>5210.12</c:v>
                </c:pt>
                <c:pt idx="40">
                  <c:v>5138.0600000000004</c:v>
                </c:pt>
                <c:pt idx="41">
                  <c:v>5116.92</c:v>
                </c:pt>
                <c:pt idx="42">
                  <c:v>5091.7</c:v>
                </c:pt>
                <c:pt idx="43">
                  <c:v>5079.49</c:v>
                </c:pt>
                <c:pt idx="44">
                  <c:v>5086.8900000000003</c:v>
                </c:pt>
                <c:pt idx="45">
                  <c:v>5094.0600000000004</c:v>
                </c:pt>
                <c:pt idx="46">
                  <c:v>5102.99</c:v>
                </c:pt>
                <c:pt idx="47">
                  <c:v>5101.3999999999996</c:v>
                </c:pt>
                <c:pt idx="48">
                  <c:v>5078.5</c:v>
                </c:pt>
                <c:pt idx="49">
                  <c:v>5068.3599999999997</c:v>
                </c:pt>
                <c:pt idx="50">
                  <c:v>5117.49</c:v>
                </c:pt>
                <c:pt idx="51">
                  <c:v>5125.83</c:v>
                </c:pt>
                <c:pt idx="52">
                  <c:v>5132.66</c:v>
                </c:pt>
                <c:pt idx="53">
                  <c:v>5127.6899999999996</c:v>
                </c:pt>
                <c:pt idx="54">
                  <c:v>5026.2700000000004</c:v>
                </c:pt>
                <c:pt idx="55">
                  <c:v>4936.83</c:v>
                </c:pt>
                <c:pt idx="56">
                  <c:v>4916.7700000000004</c:v>
                </c:pt>
                <c:pt idx="57">
                  <c:v>4923.93</c:v>
                </c:pt>
                <c:pt idx="58">
                  <c:v>4920.75</c:v>
                </c:pt>
                <c:pt idx="59">
                  <c:v>4829.13</c:v>
                </c:pt>
                <c:pt idx="60">
                  <c:v>4802.93</c:v>
                </c:pt>
                <c:pt idx="61">
                  <c:v>4779.42</c:v>
                </c:pt>
                <c:pt idx="62">
                  <c:v>4788.51</c:v>
                </c:pt>
                <c:pt idx="63">
                  <c:v>4810.76</c:v>
                </c:pt>
                <c:pt idx="64">
                  <c:v>4745.41</c:v>
                </c:pt>
                <c:pt idx="65">
                  <c:v>4749.63</c:v>
                </c:pt>
                <c:pt idx="66">
                  <c:v>4745.95</c:v>
                </c:pt>
                <c:pt idx="67">
                  <c:v>4755.2299999999996</c:v>
                </c:pt>
                <c:pt idx="68">
                  <c:v>4756.63</c:v>
                </c:pt>
                <c:pt idx="69">
                  <c:v>4763.46</c:v>
                </c:pt>
                <c:pt idx="70">
                  <c:v>4706.28</c:v>
                </c:pt>
                <c:pt idx="71">
                  <c:v>4724.3100000000004</c:v>
                </c:pt>
                <c:pt idx="72">
                  <c:v>4766.6000000000004</c:v>
                </c:pt>
                <c:pt idx="73">
                  <c:v>4795.7700000000004</c:v>
                </c:pt>
                <c:pt idx="74">
                  <c:v>4747.24</c:v>
                </c:pt>
                <c:pt idx="75">
                  <c:v>4797.87</c:v>
                </c:pt>
                <c:pt idx="76">
                  <c:v>4804.45</c:v>
                </c:pt>
                <c:pt idx="77">
                  <c:v>4700.2299999999996</c:v>
                </c:pt>
                <c:pt idx="78">
                  <c:v>4707.41</c:v>
                </c:pt>
                <c:pt idx="79">
                  <c:v>4717.32</c:v>
                </c:pt>
                <c:pt idx="80">
                  <c:v>4711.28</c:v>
                </c:pt>
                <c:pt idx="81">
                  <c:v>4697.1899999999996</c:v>
                </c:pt>
                <c:pt idx="82">
                  <c:v>4705.45</c:v>
                </c:pt>
                <c:pt idx="83">
                  <c:v>4690.5200000000004</c:v>
                </c:pt>
                <c:pt idx="84">
                  <c:v>4611.12</c:v>
                </c:pt>
                <c:pt idx="85">
                  <c:v>4584.12</c:v>
                </c:pt>
                <c:pt idx="86">
                  <c:v>4510.03</c:v>
                </c:pt>
                <c:pt idx="87">
                  <c:v>4388.71</c:v>
                </c:pt>
                <c:pt idx="88">
                  <c:v>4388.71</c:v>
                </c:pt>
                <c:pt idx="89">
                  <c:v>4388.49</c:v>
                </c:pt>
                <c:pt idx="90">
                  <c:v>4388.49</c:v>
                </c:pt>
                <c:pt idx="91">
                  <c:v>4388.49</c:v>
                </c:pt>
                <c:pt idx="92">
                  <c:v>4388.49</c:v>
                </c:pt>
                <c:pt idx="93">
                  <c:v>4388.37</c:v>
                </c:pt>
                <c:pt idx="94">
                  <c:v>4388.13</c:v>
                </c:pt>
                <c:pt idx="95">
                  <c:v>4388.3</c:v>
                </c:pt>
                <c:pt idx="96">
                  <c:v>4387.6499999999996</c:v>
                </c:pt>
                <c:pt idx="97">
                  <c:v>4386.83</c:v>
                </c:pt>
                <c:pt idx="98">
                  <c:v>4384.6400000000003</c:v>
                </c:pt>
                <c:pt idx="99">
                  <c:v>4379.46</c:v>
                </c:pt>
                <c:pt idx="100">
                  <c:v>4377.68</c:v>
                </c:pt>
                <c:pt idx="101">
                  <c:v>4380.93</c:v>
                </c:pt>
                <c:pt idx="102">
                  <c:v>4374.26</c:v>
                </c:pt>
                <c:pt idx="103">
                  <c:v>4374.22</c:v>
                </c:pt>
                <c:pt idx="104">
                  <c:v>4387.5200000000004</c:v>
                </c:pt>
                <c:pt idx="105">
                  <c:v>4397.42</c:v>
                </c:pt>
                <c:pt idx="106">
                  <c:v>4393.29</c:v>
                </c:pt>
                <c:pt idx="107">
                  <c:v>4392.6899999999996</c:v>
                </c:pt>
                <c:pt idx="108">
                  <c:v>4413.17</c:v>
                </c:pt>
                <c:pt idx="109">
                  <c:v>4437.5</c:v>
                </c:pt>
                <c:pt idx="110">
                  <c:v>4472.17</c:v>
                </c:pt>
                <c:pt idx="111">
                  <c:v>4486.5200000000004</c:v>
                </c:pt>
                <c:pt idx="112">
                  <c:v>4478.2</c:v>
                </c:pt>
                <c:pt idx="113">
                  <c:v>4478.59</c:v>
                </c:pt>
                <c:pt idx="114">
                  <c:v>4478.6400000000003</c:v>
                </c:pt>
                <c:pt idx="115">
                  <c:v>4457.09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BB-400A-8B4E-0BF627081100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导出数据!$A$3:$A$118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导出数据!$C$3:$C$118</c:f>
              <c:numCache>
                <c:formatCode>General</c:formatCode>
                <c:ptCount val="116"/>
                <c:pt idx="0">
                  <c:v>5465.5</c:v>
                </c:pt>
                <c:pt idx="1">
                  <c:v>5533.13</c:v>
                </c:pt>
                <c:pt idx="2">
                  <c:v>5595.17</c:v>
                </c:pt>
                <c:pt idx="3">
                  <c:v>5602.34</c:v>
                </c:pt>
                <c:pt idx="4">
                  <c:v>5629.04</c:v>
                </c:pt>
                <c:pt idx="5">
                  <c:v>5663.34</c:v>
                </c:pt>
                <c:pt idx="6">
                  <c:v>5670.67</c:v>
                </c:pt>
                <c:pt idx="7">
                  <c:v>5640.96</c:v>
                </c:pt>
                <c:pt idx="8">
                  <c:v>5618.74</c:v>
                </c:pt>
                <c:pt idx="9">
                  <c:v>5611.39</c:v>
                </c:pt>
                <c:pt idx="10">
                  <c:v>5659.09</c:v>
                </c:pt>
                <c:pt idx="11">
                  <c:v>5695.26</c:v>
                </c:pt>
                <c:pt idx="12">
                  <c:v>5682.11</c:v>
                </c:pt>
                <c:pt idx="13">
                  <c:v>5674.45</c:v>
                </c:pt>
                <c:pt idx="14">
                  <c:v>5681.48</c:v>
                </c:pt>
                <c:pt idx="15">
                  <c:v>5694.2</c:v>
                </c:pt>
                <c:pt idx="16">
                  <c:v>5510.59</c:v>
                </c:pt>
                <c:pt idx="17">
                  <c:v>5438.02</c:v>
                </c:pt>
                <c:pt idx="18">
                  <c:v>5494.53</c:v>
                </c:pt>
                <c:pt idx="19">
                  <c:v>5570.17</c:v>
                </c:pt>
                <c:pt idx="20">
                  <c:v>5602.3</c:v>
                </c:pt>
                <c:pt idx="21">
                  <c:v>5813.64</c:v>
                </c:pt>
                <c:pt idx="22">
                  <c:v>5849.86</c:v>
                </c:pt>
                <c:pt idx="23">
                  <c:v>6047.95</c:v>
                </c:pt>
                <c:pt idx="24">
                  <c:v>6185.54</c:v>
                </c:pt>
                <c:pt idx="25">
                  <c:v>6231.77</c:v>
                </c:pt>
                <c:pt idx="26">
                  <c:v>6474.56</c:v>
                </c:pt>
                <c:pt idx="27">
                  <c:v>6663.97</c:v>
                </c:pt>
                <c:pt idx="28">
                  <c:v>6699.8</c:v>
                </c:pt>
                <c:pt idx="29">
                  <c:v>6696.59</c:v>
                </c:pt>
                <c:pt idx="30">
                  <c:v>6624.27</c:v>
                </c:pt>
                <c:pt idx="31">
                  <c:v>6110.81</c:v>
                </c:pt>
                <c:pt idx="32">
                  <c:v>5947.65</c:v>
                </c:pt>
                <c:pt idx="33">
                  <c:v>5833.05</c:v>
                </c:pt>
                <c:pt idx="34">
                  <c:v>5610.15</c:v>
                </c:pt>
                <c:pt idx="35">
                  <c:v>5591.4</c:v>
                </c:pt>
                <c:pt idx="36">
                  <c:v>5583.75</c:v>
                </c:pt>
                <c:pt idx="37">
                  <c:v>5590.83</c:v>
                </c:pt>
                <c:pt idx="38">
                  <c:v>5585.53</c:v>
                </c:pt>
                <c:pt idx="39">
                  <c:v>5547.81</c:v>
                </c:pt>
                <c:pt idx="40">
                  <c:v>5478.89</c:v>
                </c:pt>
                <c:pt idx="41">
                  <c:v>5457.06</c:v>
                </c:pt>
                <c:pt idx="42">
                  <c:v>5428.44</c:v>
                </c:pt>
                <c:pt idx="43">
                  <c:v>5413.9</c:v>
                </c:pt>
                <c:pt idx="44">
                  <c:v>5415.67</c:v>
                </c:pt>
                <c:pt idx="45">
                  <c:v>5422.42</c:v>
                </c:pt>
                <c:pt idx="46">
                  <c:v>5427.11</c:v>
                </c:pt>
                <c:pt idx="47">
                  <c:v>5422.25</c:v>
                </c:pt>
                <c:pt idx="48">
                  <c:v>5395.21</c:v>
                </c:pt>
                <c:pt idx="49">
                  <c:v>5382.66</c:v>
                </c:pt>
                <c:pt idx="50">
                  <c:v>5418.02</c:v>
                </c:pt>
                <c:pt idx="51">
                  <c:v>5418.82</c:v>
                </c:pt>
                <c:pt idx="52">
                  <c:v>5420.94</c:v>
                </c:pt>
                <c:pt idx="53">
                  <c:v>5410.29</c:v>
                </c:pt>
                <c:pt idx="54">
                  <c:v>5302.61</c:v>
                </c:pt>
                <c:pt idx="55">
                  <c:v>5209</c:v>
                </c:pt>
                <c:pt idx="56">
                  <c:v>5187.62</c:v>
                </c:pt>
                <c:pt idx="57">
                  <c:v>5192.62</c:v>
                </c:pt>
                <c:pt idx="58">
                  <c:v>5189.43</c:v>
                </c:pt>
                <c:pt idx="59">
                  <c:v>5093.97</c:v>
                </c:pt>
                <c:pt idx="60">
                  <c:v>5067.1499999999996</c:v>
                </c:pt>
                <c:pt idx="61">
                  <c:v>5045.9399999999996</c:v>
                </c:pt>
                <c:pt idx="62">
                  <c:v>5052.78</c:v>
                </c:pt>
                <c:pt idx="63">
                  <c:v>5071.37</c:v>
                </c:pt>
                <c:pt idx="64">
                  <c:v>4998.88</c:v>
                </c:pt>
                <c:pt idx="65">
                  <c:v>5001.8100000000004</c:v>
                </c:pt>
                <c:pt idx="66">
                  <c:v>4996.97</c:v>
                </c:pt>
                <c:pt idx="67">
                  <c:v>5003.08</c:v>
                </c:pt>
                <c:pt idx="68">
                  <c:v>4997.05</c:v>
                </c:pt>
                <c:pt idx="69">
                  <c:v>5002.58</c:v>
                </c:pt>
                <c:pt idx="70">
                  <c:v>4946.21</c:v>
                </c:pt>
                <c:pt idx="71">
                  <c:v>4958.32</c:v>
                </c:pt>
                <c:pt idx="72">
                  <c:v>4997.46</c:v>
                </c:pt>
                <c:pt idx="73">
                  <c:v>5023.5</c:v>
                </c:pt>
                <c:pt idx="74">
                  <c:v>4969.1099999999997</c:v>
                </c:pt>
                <c:pt idx="75">
                  <c:v>5014.13</c:v>
                </c:pt>
                <c:pt idx="76">
                  <c:v>5017.51</c:v>
                </c:pt>
                <c:pt idx="77">
                  <c:v>4916.16</c:v>
                </c:pt>
                <c:pt idx="78">
                  <c:v>4921.67</c:v>
                </c:pt>
                <c:pt idx="79">
                  <c:v>4926.42</c:v>
                </c:pt>
                <c:pt idx="80">
                  <c:v>4918.9399999999996</c:v>
                </c:pt>
                <c:pt idx="81">
                  <c:v>4908.8100000000004</c:v>
                </c:pt>
                <c:pt idx="82">
                  <c:v>4913.49</c:v>
                </c:pt>
                <c:pt idx="83">
                  <c:v>4896.58</c:v>
                </c:pt>
                <c:pt idx="84">
                  <c:v>4821.78</c:v>
                </c:pt>
                <c:pt idx="85">
                  <c:v>4794.66</c:v>
                </c:pt>
                <c:pt idx="86">
                  <c:v>4716.58</c:v>
                </c:pt>
                <c:pt idx="87">
                  <c:v>4595.13</c:v>
                </c:pt>
                <c:pt idx="88">
                  <c:v>4595.13</c:v>
                </c:pt>
                <c:pt idx="89">
                  <c:v>4595.13</c:v>
                </c:pt>
                <c:pt idx="90">
                  <c:v>4594.57</c:v>
                </c:pt>
                <c:pt idx="91">
                  <c:v>4594.57</c:v>
                </c:pt>
                <c:pt idx="92">
                  <c:v>4594.01</c:v>
                </c:pt>
                <c:pt idx="93">
                  <c:v>4594.01</c:v>
                </c:pt>
                <c:pt idx="94">
                  <c:v>4594.01</c:v>
                </c:pt>
                <c:pt idx="95">
                  <c:v>4594.01</c:v>
                </c:pt>
                <c:pt idx="96">
                  <c:v>4593.87</c:v>
                </c:pt>
                <c:pt idx="97">
                  <c:v>4592.53</c:v>
                </c:pt>
                <c:pt idx="98">
                  <c:v>4590.5200000000004</c:v>
                </c:pt>
                <c:pt idx="99">
                  <c:v>4587.95</c:v>
                </c:pt>
                <c:pt idx="100">
                  <c:v>4586.76</c:v>
                </c:pt>
                <c:pt idx="101">
                  <c:v>4590.59</c:v>
                </c:pt>
                <c:pt idx="102">
                  <c:v>4583.49</c:v>
                </c:pt>
                <c:pt idx="103">
                  <c:v>4587.4799999999996</c:v>
                </c:pt>
                <c:pt idx="104">
                  <c:v>4598.3599999999997</c:v>
                </c:pt>
                <c:pt idx="105">
                  <c:v>4609.4799999999996</c:v>
                </c:pt>
                <c:pt idx="106">
                  <c:v>4611.5</c:v>
                </c:pt>
                <c:pt idx="107">
                  <c:v>4609.79</c:v>
                </c:pt>
                <c:pt idx="108">
                  <c:v>4632.29</c:v>
                </c:pt>
                <c:pt idx="109">
                  <c:v>4655.6000000000004</c:v>
                </c:pt>
                <c:pt idx="110">
                  <c:v>4691.93</c:v>
                </c:pt>
                <c:pt idx="111">
                  <c:v>4706.95</c:v>
                </c:pt>
                <c:pt idx="112">
                  <c:v>4699.17</c:v>
                </c:pt>
                <c:pt idx="113">
                  <c:v>4704.59</c:v>
                </c:pt>
                <c:pt idx="114">
                  <c:v>4705.97</c:v>
                </c:pt>
                <c:pt idx="115">
                  <c:v>4685.22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BB-400A-8B4E-0BF627081100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冷板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导出数据!$A$3:$A$118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导出数据!$D$3:$D$118</c:f>
              <c:numCache>
                <c:formatCode>General</c:formatCode>
                <c:ptCount val="116"/>
                <c:pt idx="0">
                  <c:v>6076.91</c:v>
                </c:pt>
                <c:pt idx="1">
                  <c:v>6138.57</c:v>
                </c:pt>
                <c:pt idx="2">
                  <c:v>6180.89</c:v>
                </c:pt>
                <c:pt idx="3">
                  <c:v>6168.83</c:v>
                </c:pt>
                <c:pt idx="4">
                  <c:v>6187.26</c:v>
                </c:pt>
                <c:pt idx="5">
                  <c:v>6211.97</c:v>
                </c:pt>
                <c:pt idx="6">
                  <c:v>6225.75</c:v>
                </c:pt>
                <c:pt idx="7">
                  <c:v>6212.74</c:v>
                </c:pt>
                <c:pt idx="8">
                  <c:v>6197.78</c:v>
                </c:pt>
                <c:pt idx="9">
                  <c:v>6197.53</c:v>
                </c:pt>
                <c:pt idx="10">
                  <c:v>6229.67</c:v>
                </c:pt>
                <c:pt idx="11">
                  <c:v>6279.44</c:v>
                </c:pt>
                <c:pt idx="12">
                  <c:v>6281.55</c:v>
                </c:pt>
                <c:pt idx="13">
                  <c:v>6277.35</c:v>
                </c:pt>
                <c:pt idx="14">
                  <c:v>6265.18</c:v>
                </c:pt>
                <c:pt idx="15">
                  <c:v>6279.7</c:v>
                </c:pt>
                <c:pt idx="16">
                  <c:v>6136.35</c:v>
                </c:pt>
                <c:pt idx="17">
                  <c:v>6029.47</c:v>
                </c:pt>
                <c:pt idx="18">
                  <c:v>6091.54</c:v>
                </c:pt>
                <c:pt idx="19">
                  <c:v>6154.66</c:v>
                </c:pt>
                <c:pt idx="20">
                  <c:v>6181.85</c:v>
                </c:pt>
                <c:pt idx="21">
                  <c:v>6381.26</c:v>
                </c:pt>
                <c:pt idx="22">
                  <c:v>6332.57</c:v>
                </c:pt>
                <c:pt idx="23">
                  <c:v>6625.57</c:v>
                </c:pt>
                <c:pt idx="24">
                  <c:v>6801.65</c:v>
                </c:pt>
                <c:pt idx="25">
                  <c:v>6832.05</c:v>
                </c:pt>
                <c:pt idx="26">
                  <c:v>7015.9</c:v>
                </c:pt>
                <c:pt idx="27">
                  <c:v>7246.59</c:v>
                </c:pt>
                <c:pt idx="28">
                  <c:v>7215.49</c:v>
                </c:pt>
                <c:pt idx="29">
                  <c:v>7079.12</c:v>
                </c:pt>
                <c:pt idx="30">
                  <c:v>7048.49</c:v>
                </c:pt>
                <c:pt idx="31">
                  <c:v>6590.92</c:v>
                </c:pt>
                <c:pt idx="32">
                  <c:v>6448.59</c:v>
                </c:pt>
                <c:pt idx="33">
                  <c:v>6361.4</c:v>
                </c:pt>
                <c:pt idx="34">
                  <c:v>6181.88</c:v>
                </c:pt>
                <c:pt idx="35">
                  <c:v>6178.7</c:v>
                </c:pt>
                <c:pt idx="36">
                  <c:v>6162.58</c:v>
                </c:pt>
                <c:pt idx="37">
                  <c:v>6168.9</c:v>
                </c:pt>
                <c:pt idx="38">
                  <c:v>6147.95</c:v>
                </c:pt>
                <c:pt idx="39">
                  <c:v>6093.82</c:v>
                </c:pt>
                <c:pt idx="40">
                  <c:v>6008.93</c:v>
                </c:pt>
                <c:pt idx="41">
                  <c:v>5997.47</c:v>
                </c:pt>
                <c:pt idx="42">
                  <c:v>5955.82</c:v>
                </c:pt>
                <c:pt idx="43">
                  <c:v>5958.52</c:v>
                </c:pt>
                <c:pt idx="44">
                  <c:v>5972.11</c:v>
                </c:pt>
                <c:pt idx="45">
                  <c:v>5987.15</c:v>
                </c:pt>
                <c:pt idx="46">
                  <c:v>6004.14</c:v>
                </c:pt>
                <c:pt idx="47">
                  <c:v>5995.86</c:v>
                </c:pt>
                <c:pt idx="48">
                  <c:v>5962.39</c:v>
                </c:pt>
                <c:pt idx="49">
                  <c:v>5950.71</c:v>
                </c:pt>
                <c:pt idx="50">
                  <c:v>6002.53</c:v>
                </c:pt>
                <c:pt idx="51">
                  <c:v>6023.43</c:v>
                </c:pt>
                <c:pt idx="52">
                  <c:v>6035.25</c:v>
                </c:pt>
                <c:pt idx="53">
                  <c:v>6004.93</c:v>
                </c:pt>
                <c:pt idx="54">
                  <c:v>5899.42</c:v>
                </c:pt>
                <c:pt idx="55">
                  <c:v>5815.49</c:v>
                </c:pt>
                <c:pt idx="56">
                  <c:v>5793.84</c:v>
                </c:pt>
                <c:pt idx="57">
                  <c:v>5784.09</c:v>
                </c:pt>
                <c:pt idx="58">
                  <c:v>5763.45</c:v>
                </c:pt>
                <c:pt idx="59">
                  <c:v>5687.31</c:v>
                </c:pt>
                <c:pt idx="60">
                  <c:v>5691.49</c:v>
                </c:pt>
                <c:pt idx="61">
                  <c:v>5679.75</c:v>
                </c:pt>
                <c:pt idx="62">
                  <c:v>5684.96</c:v>
                </c:pt>
                <c:pt idx="63">
                  <c:v>5692.57</c:v>
                </c:pt>
                <c:pt idx="64">
                  <c:v>5625.8</c:v>
                </c:pt>
                <c:pt idx="65">
                  <c:v>5623.61</c:v>
                </c:pt>
                <c:pt idx="66">
                  <c:v>5621.3</c:v>
                </c:pt>
                <c:pt idx="67">
                  <c:v>5630.78</c:v>
                </c:pt>
                <c:pt idx="68">
                  <c:v>5653.9</c:v>
                </c:pt>
                <c:pt idx="69">
                  <c:v>5656.17</c:v>
                </c:pt>
                <c:pt idx="70">
                  <c:v>5610.25</c:v>
                </c:pt>
                <c:pt idx="71">
                  <c:v>5629.01</c:v>
                </c:pt>
                <c:pt idx="72">
                  <c:v>5671.06</c:v>
                </c:pt>
                <c:pt idx="73">
                  <c:v>5687.8</c:v>
                </c:pt>
                <c:pt idx="74">
                  <c:v>5645.38</c:v>
                </c:pt>
                <c:pt idx="75">
                  <c:v>5702.43</c:v>
                </c:pt>
                <c:pt idx="76">
                  <c:v>5704.32</c:v>
                </c:pt>
                <c:pt idx="77">
                  <c:v>5617.47</c:v>
                </c:pt>
                <c:pt idx="78">
                  <c:v>5623.02</c:v>
                </c:pt>
                <c:pt idx="79">
                  <c:v>5626.32</c:v>
                </c:pt>
                <c:pt idx="80">
                  <c:v>5610.85</c:v>
                </c:pt>
                <c:pt idx="81">
                  <c:v>5592.17</c:v>
                </c:pt>
                <c:pt idx="82">
                  <c:v>5594.29</c:v>
                </c:pt>
                <c:pt idx="83">
                  <c:v>5572.66</c:v>
                </c:pt>
                <c:pt idx="84">
                  <c:v>5442.27</c:v>
                </c:pt>
                <c:pt idx="85">
                  <c:v>5433.89</c:v>
                </c:pt>
                <c:pt idx="86">
                  <c:v>5353.78</c:v>
                </c:pt>
                <c:pt idx="87">
                  <c:v>5303.55</c:v>
                </c:pt>
                <c:pt idx="88">
                  <c:v>5303.55</c:v>
                </c:pt>
                <c:pt idx="89">
                  <c:v>5303.55</c:v>
                </c:pt>
                <c:pt idx="90">
                  <c:v>5303.55</c:v>
                </c:pt>
                <c:pt idx="91">
                  <c:v>5303.55</c:v>
                </c:pt>
                <c:pt idx="92">
                  <c:v>5303.55</c:v>
                </c:pt>
                <c:pt idx="93">
                  <c:v>5309.45</c:v>
                </c:pt>
                <c:pt idx="94">
                  <c:v>5316.24</c:v>
                </c:pt>
                <c:pt idx="95">
                  <c:v>5318.94</c:v>
                </c:pt>
                <c:pt idx="96">
                  <c:v>5319.44</c:v>
                </c:pt>
                <c:pt idx="97">
                  <c:v>5328.01</c:v>
                </c:pt>
                <c:pt idx="98">
                  <c:v>5326.66</c:v>
                </c:pt>
                <c:pt idx="99">
                  <c:v>5302.2</c:v>
                </c:pt>
                <c:pt idx="100">
                  <c:v>5267.64</c:v>
                </c:pt>
                <c:pt idx="101">
                  <c:v>5271.12</c:v>
                </c:pt>
                <c:pt idx="102">
                  <c:v>5272.51</c:v>
                </c:pt>
                <c:pt idx="103">
                  <c:v>5299.43</c:v>
                </c:pt>
                <c:pt idx="104">
                  <c:v>5329.11</c:v>
                </c:pt>
                <c:pt idx="105">
                  <c:v>5357.79</c:v>
                </c:pt>
                <c:pt idx="106">
                  <c:v>5379.25</c:v>
                </c:pt>
                <c:pt idx="107">
                  <c:v>5399.19</c:v>
                </c:pt>
                <c:pt idx="108">
                  <c:v>5440.29</c:v>
                </c:pt>
                <c:pt idx="109">
                  <c:v>5497.8</c:v>
                </c:pt>
                <c:pt idx="110">
                  <c:v>5544.64</c:v>
                </c:pt>
                <c:pt idx="111">
                  <c:v>5600.17</c:v>
                </c:pt>
                <c:pt idx="112">
                  <c:v>5595.62</c:v>
                </c:pt>
                <c:pt idx="113">
                  <c:v>5613.85</c:v>
                </c:pt>
                <c:pt idx="114">
                  <c:v>5641.76</c:v>
                </c:pt>
                <c:pt idx="115">
                  <c:v>5643.06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BB-400A-8B4E-0BF627081100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热卷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导出数据!$A$3:$A$118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导出数据!$E$3:$E$118</c:f>
              <c:numCache>
                <c:formatCode>General</c:formatCode>
                <c:ptCount val="116"/>
                <c:pt idx="0">
                  <c:v>5325.64</c:v>
                </c:pt>
                <c:pt idx="1">
                  <c:v>5405.81</c:v>
                </c:pt>
                <c:pt idx="2">
                  <c:v>5503.62</c:v>
                </c:pt>
                <c:pt idx="3">
                  <c:v>5494.27</c:v>
                </c:pt>
                <c:pt idx="4">
                  <c:v>5491.01</c:v>
                </c:pt>
                <c:pt idx="5">
                  <c:v>5553.6</c:v>
                </c:pt>
                <c:pt idx="6">
                  <c:v>5604.63</c:v>
                </c:pt>
                <c:pt idx="7">
                  <c:v>5549.87</c:v>
                </c:pt>
                <c:pt idx="8">
                  <c:v>5507.86</c:v>
                </c:pt>
                <c:pt idx="9">
                  <c:v>5467.16</c:v>
                </c:pt>
                <c:pt idx="10">
                  <c:v>5495.03</c:v>
                </c:pt>
                <c:pt idx="11">
                  <c:v>5566.79</c:v>
                </c:pt>
                <c:pt idx="12">
                  <c:v>5582.06</c:v>
                </c:pt>
                <c:pt idx="13">
                  <c:v>5533.62</c:v>
                </c:pt>
                <c:pt idx="14">
                  <c:v>5548.53</c:v>
                </c:pt>
                <c:pt idx="15">
                  <c:v>5597.09</c:v>
                </c:pt>
                <c:pt idx="16">
                  <c:v>5443.67</c:v>
                </c:pt>
                <c:pt idx="17">
                  <c:v>5293.76</c:v>
                </c:pt>
                <c:pt idx="18">
                  <c:v>5265.47</c:v>
                </c:pt>
                <c:pt idx="19">
                  <c:v>5422.88</c:v>
                </c:pt>
                <c:pt idx="20">
                  <c:v>5443.46</c:v>
                </c:pt>
                <c:pt idx="21">
                  <c:v>5695.87</c:v>
                </c:pt>
                <c:pt idx="22">
                  <c:v>5695.42</c:v>
                </c:pt>
                <c:pt idx="23">
                  <c:v>5925.71</c:v>
                </c:pt>
                <c:pt idx="24">
                  <c:v>6144.76</c:v>
                </c:pt>
                <c:pt idx="25">
                  <c:v>6150.28</c:v>
                </c:pt>
                <c:pt idx="26">
                  <c:v>6356.86</c:v>
                </c:pt>
                <c:pt idx="27">
                  <c:v>6616.89</c:v>
                </c:pt>
                <c:pt idx="28">
                  <c:v>6713.56</c:v>
                </c:pt>
                <c:pt idx="29">
                  <c:v>6597.91</c:v>
                </c:pt>
                <c:pt idx="30">
                  <c:v>6566.29</c:v>
                </c:pt>
                <c:pt idx="31">
                  <c:v>6179.42</c:v>
                </c:pt>
                <c:pt idx="32">
                  <c:v>6024.99</c:v>
                </c:pt>
                <c:pt idx="33">
                  <c:v>5949.39</c:v>
                </c:pt>
                <c:pt idx="34">
                  <c:v>5745.21</c:v>
                </c:pt>
                <c:pt idx="35">
                  <c:v>5758.49</c:v>
                </c:pt>
                <c:pt idx="36">
                  <c:v>5721.82</c:v>
                </c:pt>
                <c:pt idx="37">
                  <c:v>5759.59</c:v>
                </c:pt>
                <c:pt idx="38">
                  <c:v>5746.52</c:v>
                </c:pt>
                <c:pt idx="39">
                  <c:v>5705.11</c:v>
                </c:pt>
                <c:pt idx="40">
                  <c:v>5618.89</c:v>
                </c:pt>
                <c:pt idx="41">
                  <c:v>5603.48</c:v>
                </c:pt>
                <c:pt idx="42">
                  <c:v>5541.63</c:v>
                </c:pt>
                <c:pt idx="43">
                  <c:v>5522.3</c:v>
                </c:pt>
                <c:pt idx="44">
                  <c:v>5527.07</c:v>
                </c:pt>
                <c:pt idx="45">
                  <c:v>5535.55</c:v>
                </c:pt>
                <c:pt idx="46">
                  <c:v>5539.81</c:v>
                </c:pt>
                <c:pt idx="47">
                  <c:v>5543.75</c:v>
                </c:pt>
                <c:pt idx="48">
                  <c:v>5513.66</c:v>
                </c:pt>
                <c:pt idx="49">
                  <c:v>5458.11</c:v>
                </c:pt>
                <c:pt idx="50">
                  <c:v>5546.6</c:v>
                </c:pt>
                <c:pt idx="51">
                  <c:v>5566.49</c:v>
                </c:pt>
                <c:pt idx="52">
                  <c:v>5613.6</c:v>
                </c:pt>
                <c:pt idx="53">
                  <c:v>5601.56</c:v>
                </c:pt>
                <c:pt idx="54">
                  <c:v>5518.43</c:v>
                </c:pt>
                <c:pt idx="55">
                  <c:v>5390.15</c:v>
                </c:pt>
                <c:pt idx="56">
                  <c:v>5338.89</c:v>
                </c:pt>
                <c:pt idx="57">
                  <c:v>5316.59</c:v>
                </c:pt>
                <c:pt idx="58">
                  <c:v>5283.11</c:v>
                </c:pt>
                <c:pt idx="59">
                  <c:v>5135.1000000000004</c:v>
                </c:pt>
                <c:pt idx="60">
                  <c:v>5115.47</c:v>
                </c:pt>
                <c:pt idx="61">
                  <c:v>5093.75</c:v>
                </c:pt>
                <c:pt idx="62">
                  <c:v>5084.22</c:v>
                </c:pt>
                <c:pt idx="63">
                  <c:v>5099.99</c:v>
                </c:pt>
                <c:pt idx="64">
                  <c:v>5000.8100000000004</c:v>
                </c:pt>
                <c:pt idx="65">
                  <c:v>4980.32</c:v>
                </c:pt>
                <c:pt idx="66">
                  <c:v>4962.93</c:v>
                </c:pt>
                <c:pt idx="67">
                  <c:v>4957.6499999999996</c:v>
                </c:pt>
                <c:pt idx="68">
                  <c:v>4975.03</c:v>
                </c:pt>
                <c:pt idx="69">
                  <c:v>4958.37</c:v>
                </c:pt>
                <c:pt idx="70">
                  <c:v>4896.34</c:v>
                </c:pt>
                <c:pt idx="71">
                  <c:v>4876.18</c:v>
                </c:pt>
                <c:pt idx="72">
                  <c:v>4899.75</c:v>
                </c:pt>
                <c:pt idx="73">
                  <c:v>4972.59</c:v>
                </c:pt>
                <c:pt idx="74">
                  <c:v>4877.5</c:v>
                </c:pt>
                <c:pt idx="75">
                  <c:v>4973.57</c:v>
                </c:pt>
                <c:pt idx="76">
                  <c:v>4988.5</c:v>
                </c:pt>
                <c:pt idx="77">
                  <c:v>4865</c:v>
                </c:pt>
                <c:pt idx="78">
                  <c:v>4853.9799999999996</c:v>
                </c:pt>
                <c:pt idx="79">
                  <c:v>4873.37</c:v>
                </c:pt>
                <c:pt idx="80">
                  <c:v>4886.41</c:v>
                </c:pt>
                <c:pt idx="81">
                  <c:v>4842.82</c:v>
                </c:pt>
                <c:pt idx="82">
                  <c:v>4854.05</c:v>
                </c:pt>
                <c:pt idx="83">
                  <c:v>4861.63</c:v>
                </c:pt>
                <c:pt idx="84">
                  <c:v>4733.04</c:v>
                </c:pt>
                <c:pt idx="85">
                  <c:v>4712.0600000000004</c:v>
                </c:pt>
                <c:pt idx="86">
                  <c:v>4693.16</c:v>
                </c:pt>
                <c:pt idx="87">
                  <c:v>4528.43</c:v>
                </c:pt>
                <c:pt idx="88">
                  <c:v>4528.43</c:v>
                </c:pt>
                <c:pt idx="89">
                  <c:v>4513.63</c:v>
                </c:pt>
                <c:pt idx="90">
                  <c:v>4493.0200000000004</c:v>
                </c:pt>
                <c:pt idx="91">
                  <c:v>4491.3999999999996</c:v>
                </c:pt>
                <c:pt idx="92">
                  <c:v>4471.41</c:v>
                </c:pt>
                <c:pt idx="93">
                  <c:v>4465.4799999999996</c:v>
                </c:pt>
                <c:pt idx="94">
                  <c:v>4470.3900000000003</c:v>
                </c:pt>
                <c:pt idx="95">
                  <c:v>4484.4799999999996</c:v>
                </c:pt>
                <c:pt idx="96">
                  <c:v>4505.58</c:v>
                </c:pt>
                <c:pt idx="97">
                  <c:v>4515.21</c:v>
                </c:pt>
                <c:pt idx="98">
                  <c:v>4527.58</c:v>
                </c:pt>
                <c:pt idx="99">
                  <c:v>4498.59</c:v>
                </c:pt>
                <c:pt idx="100">
                  <c:v>4479.04</c:v>
                </c:pt>
                <c:pt idx="101">
                  <c:v>4487.8999999999996</c:v>
                </c:pt>
                <c:pt idx="102">
                  <c:v>4494.21</c:v>
                </c:pt>
                <c:pt idx="103">
                  <c:v>4493.1400000000003</c:v>
                </c:pt>
                <c:pt idx="104">
                  <c:v>4505.29</c:v>
                </c:pt>
                <c:pt idx="105">
                  <c:v>4544.78</c:v>
                </c:pt>
                <c:pt idx="106">
                  <c:v>4544.5600000000004</c:v>
                </c:pt>
                <c:pt idx="107">
                  <c:v>4520.34</c:v>
                </c:pt>
                <c:pt idx="108">
                  <c:v>4530.9399999999996</c:v>
                </c:pt>
                <c:pt idx="109">
                  <c:v>4541.4799999999996</c:v>
                </c:pt>
                <c:pt idx="110">
                  <c:v>4592.75</c:v>
                </c:pt>
                <c:pt idx="111">
                  <c:v>4666.2299999999996</c:v>
                </c:pt>
                <c:pt idx="112">
                  <c:v>4628.8900000000003</c:v>
                </c:pt>
                <c:pt idx="113">
                  <c:v>4605.38</c:v>
                </c:pt>
                <c:pt idx="114">
                  <c:v>4611.45</c:v>
                </c:pt>
                <c:pt idx="115">
                  <c:v>4611.3999999999996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BB-400A-8B4E-0BF627081100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导出数据!$A$3:$A$118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导出数据!$F$3:$F$118</c:f>
              <c:numCache>
                <c:formatCode>General</c:formatCode>
                <c:ptCount val="116"/>
                <c:pt idx="0">
                  <c:v>5349.71</c:v>
                </c:pt>
                <c:pt idx="1">
                  <c:v>5415.77</c:v>
                </c:pt>
                <c:pt idx="2">
                  <c:v>5468.44</c:v>
                </c:pt>
                <c:pt idx="3">
                  <c:v>5461.67</c:v>
                </c:pt>
                <c:pt idx="4">
                  <c:v>5482.16</c:v>
                </c:pt>
                <c:pt idx="5">
                  <c:v>5520.76</c:v>
                </c:pt>
                <c:pt idx="6">
                  <c:v>5530.58</c:v>
                </c:pt>
                <c:pt idx="7">
                  <c:v>5515.9</c:v>
                </c:pt>
                <c:pt idx="8">
                  <c:v>5497.5</c:v>
                </c:pt>
                <c:pt idx="9">
                  <c:v>5481.6</c:v>
                </c:pt>
                <c:pt idx="10">
                  <c:v>5535.26</c:v>
                </c:pt>
                <c:pt idx="11">
                  <c:v>5595.3</c:v>
                </c:pt>
                <c:pt idx="12">
                  <c:v>5596.05</c:v>
                </c:pt>
                <c:pt idx="13">
                  <c:v>5579.33</c:v>
                </c:pt>
                <c:pt idx="14">
                  <c:v>5617.47</c:v>
                </c:pt>
                <c:pt idx="15">
                  <c:v>5675.47</c:v>
                </c:pt>
                <c:pt idx="16">
                  <c:v>5489.57</c:v>
                </c:pt>
                <c:pt idx="17">
                  <c:v>5390.38</c:v>
                </c:pt>
                <c:pt idx="18">
                  <c:v>5444.58</c:v>
                </c:pt>
                <c:pt idx="19">
                  <c:v>5539.82</c:v>
                </c:pt>
                <c:pt idx="20">
                  <c:v>5575.38</c:v>
                </c:pt>
                <c:pt idx="21">
                  <c:v>5828.71</c:v>
                </c:pt>
                <c:pt idx="22">
                  <c:v>5827.16</c:v>
                </c:pt>
                <c:pt idx="23">
                  <c:v>6127.02</c:v>
                </c:pt>
                <c:pt idx="24">
                  <c:v>6273.21</c:v>
                </c:pt>
                <c:pt idx="25">
                  <c:v>6296.83</c:v>
                </c:pt>
                <c:pt idx="26">
                  <c:v>6435.53</c:v>
                </c:pt>
                <c:pt idx="27">
                  <c:v>6586.81</c:v>
                </c:pt>
                <c:pt idx="28">
                  <c:v>6565.11</c:v>
                </c:pt>
                <c:pt idx="29">
                  <c:v>6490.9</c:v>
                </c:pt>
                <c:pt idx="30">
                  <c:v>6444.53</c:v>
                </c:pt>
                <c:pt idx="31">
                  <c:v>6070.92</c:v>
                </c:pt>
                <c:pt idx="32">
                  <c:v>5959.15</c:v>
                </c:pt>
                <c:pt idx="33">
                  <c:v>5891.8</c:v>
                </c:pt>
                <c:pt idx="34">
                  <c:v>5682.86</c:v>
                </c:pt>
                <c:pt idx="35">
                  <c:v>5677.41</c:v>
                </c:pt>
                <c:pt idx="36">
                  <c:v>5666.43</c:v>
                </c:pt>
                <c:pt idx="37">
                  <c:v>5673</c:v>
                </c:pt>
                <c:pt idx="38">
                  <c:v>5653.64</c:v>
                </c:pt>
                <c:pt idx="39">
                  <c:v>5628.96</c:v>
                </c:pt>
                <c:pt idx="40">
                  <c:v>5570.14</c:v>
                </c:pt>
                <c:pt idx="41">
                  <c:v>5567.83</c:v>
                </c:pt>
                <c:pt idx="42">
                  <c:v>5538.74</c:v>
                </c:pt>
                <c:pt idx="43">
                  <c:v>5537.59</c:v>
                </c:pt>
                <c:pt idx="44">
                  <c:v>5548.95</c:v>
                </c:pt>
                <c:pt idx="45">
                  <c:v>5560.53</c:v>
                </c:pt>
                <c:pt idx="46">
                  <c:v>5567.55</c:v>
                </c:pt>
                <c:pt idx="47">
                  <c:v>5570.78</c:v>
                </c:pt>
                <c:pt idx="48">
                  <c:v>5536.39</c:v>
                </c:pt>
                <c:pt idx="49">
                  <c:v>5524.26</c:v>
                </c:pt>
                <c:pt idx="50">
                  <c:v>5582.95</c:v>
                </c:pt>
                <c:pt idx="51">
                  <c:v>5594.48</c:v>
                </c:pt>
                <c:pt idx="52">
                  <c:v>5607.24</c:v>
                </c:pt>
                <c:pt idx="53">
                  <c:v>5575.55</c:v>
                </c:pt>
                <c:pt idx="54">
                  <c:v>5449.19</c:v>
                </c:pt>
                <c:pt idx="55">
                  <c:v>5305.54</c:v>
                </c:pt>
                <c:pt idx="56">
                  <c:v>5307.32</c:v>
                </c:pt>
                <c:pt idx="57">
                  <c:v>5288.01</c:v>
                </c:pt>
                <c:pt idx="58">
                  <c:v>5250.15</c:v>
                </c:pt>
                <c:pt idx="59">
                  <c:v>5120.78</c:v>
                </c:pt>
                <c:pt idx="60">
                  <c:v>5103.82</c:v>
                </c:pt>
                <c:pt idx="61">
                  <c:v>5074.47</c:v>
                </c:pt>
                <c:pt idx="62">
                  <c:v>5077.32</c:v>
                </c:pt>
                <c:pt idx="63">
                  <c:v>5083.6400000000003</c:v>
                </c:pt>
                <c:pt idx="64">
                  <c:v>4998.96</c:v>
                </c:pt>
                <c:pt idx="65">
                  <c:v>4987.84</c:v>
                </c:pt>
                <c:pt idx="66">
                  <c:v>4980</c:v>
                </c:pt>
                <c:pt idx="67">
                  <c:v>4986.38</c:v>
                </c:pt>
                <c:pt idx="68">
                  <c:v>4985.3</c:v>
                </c:pt>
                <c:pt idx="69">
                  <c:v>4983.29</c:v>
                </c:pt>
                <c:pt idx="70">
                  <c:v>4932.46</c:v>
                </c:pt>
                <c:pt idx="71">
                  <c:v>4939.9399999999996</c:v>
                </c:pt>
                <c:pt idx="72">
                  <c:v>4968.91</c:v>
                </c:pt>
                <c:pt idx="73">
                  <c:v>4980.01</c:v>
                </c:pt>
                <c:pt idx="74">
                  <c:v>4926.8100000000004</c:v>
                </c:pt>
                <c:pt idx="75">
                  <c:v>4966.58</c:v>
                </c:pt>
                <c:pt idx="76">
                  <c:v>4968.33</c:v>
                </c:pt>
                <c:pt idx="77">
                  <c:v>4870.78</c:v>
                </c:pt>
                <c:pt idx="78">
                  <c:v>4872.63</c:v>
                </c:pt>
                <c:pt idx="79">
                  <c:v>4867.8900000000003</c:v>
                </c:pt>
                <c:pt idx="80">
                  <c:v>4863.74</c:v>
                </c:pt>
                <c:pt idx="81">
                  <c:v>4847.62</c:v>
                </c:pt>
                <c:pt idx="82">
                  <c:v>4853.05</c:v>
                </c:pt>
                <c:pt idx="83">
                  <c:v>4831.47</c:v>
                </c:pt>
                <c:pt idx="84">
                  <c:v>4712.22</c:v>
                </c:pt>
                <c:pt idx="85">
                  <c:v>4683.8999999999996</c:v>
                </c:pt>
                <c:pt idx="86">
                  <c:v>4638.5600000000004</c:v>
                </c:pt>
                <c:pt idx="87">
                  <c:v>4506.3</c:v>
                </c:pt>
                <c:pt idx="88">
                  <c:v>4506.3</c:v>
                </c:pt>
                <c:pt idx="89">
                  <c:v>4504.0600000000004</c:v>
                </c:pt>
                <c:pt idx="90">
                  <c:v>4503.97</c:v>
                </c:pt>
                <c:pt idx="91">
                  <c:v>4501.5200000000004</c:v>
                </c:pt>
                <c:pt idx="92">
                  <c:v>4498.91</c:v>
                </c:pt>
                <c:pt idx="93">
                  <c:v>4498.0600000000004</c:v>
                </c:pt>
                <c:pt idx="94">
                  <c:v>4498.03</c:v>
                </c:pt>
                <c:pt idx="95">
                  <c:v>4501.84</c:v>
                </c:pt>
                <c:pt idx="96">
                  <c:v>4501.34</c:v>
                </c:pt>
                <c:pt idx="97">
                  <c:v>4506.1899999999996</c:v>
                </c:pt>
                <c:pt idx="98">
                  <c:v>4492.82</c:v>
                </c:pt>
                <c:pt idx="99">
                  <c:v>4476.6499999999996</c:v>
                </c:pt>
                <c:pt idx="100">
                  <c:v>4475.4399999999996</c:v>
                </c:pt>
                <c:pt idx="101">
                  <c:v>4487.58</c:v>
                </c:pt>
                <c:pt idx="102">
                  <c:v>4483.9799999999996</c:v>
                </c:pt>
                <c:pt idx="103">
                  <c:v>4488.6499999999996</c:v>
                </c:pt>
                <c:pt idx="104">
                  <c:v>4494.6499999999996</c:v>
                </c:pt>
                <c:pt idx="105">
                  <c:v>4503.8</c:v>
                </c:pt>
                <c:pt idx="106">
                  <c:v>4502.3100000000004</c:v>
                </c:pt>
                <c:pt idx="107">
                  <c:v>4498.54</c:v>
                </c:pt>
                <c:pt idx="108">
                  <c:v>4510.5600000000004</c:v>
                </c:pt>
                <c:pt idx="109">
                  <c:v>4527.8100000000004</c:v>
                </c:pt>
                <c:pt idx="110">
                  <c:v>4546.12</c:v>
                </c:pt>
                <c:pt idx="111">
                  <c:v>4562.33</c:v>
                </c:pt>
                <c:pt idx="112">
                  <c:v>4554.8500000000004</c:v>
                </c:pt>
                <c:pt idx="113">
                  <c:v>4557.03</c:v>
                </c:pt>
                <c:pt idx="114">
                  <c:v>4563.1499999999996</c:v>
                </c:pt>
                <c:pt idx="115">
                  <c:v>4563.3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1BB-400A-8B4E-0BF627081100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方坯：Q235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导出数据!$A$3:$A$118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导出数据!$G$3:$G$118</c:f>
              <c:numCache>
                <c:formatCode>General</c:formatCode>
                <c:ptCount val="116"/>
                <c:pt idx="0">
                  <c:v>4800</c:v>
                </c:pt>
                <c:pt idx="1">
                  <c:v>4850</c:v>
                </c:pt>
                <c:pt idx="2">
                  <c:v>4960</c:v>
                </c:pt>
                <c:pt idx="3">
                  <c:v>4940</c:v>
                </c:pt>
                <c:pt idx="4">
                  <c:v>4940</c:v>
                </c:pt>
                <c:pt idx="5">
                  <c:v>5020</c:v>
                </c:pt>
                <c:pt idx="6">
                  <c:v>5010</c:v>
                </c:pt>
                <c:pt idx="7">
                  <c:v>4980</c:v>
                </c:pt>
                <c:pt idx="8">
                  <c:v>4960</c:v>
                </c:pt>
                <c:pt idx="9">
                  <c:v>4940</c:v>
                </c:pt>
                <c:pt idx="10">
                  <c:v>4940</c:v>
                </c:pt>
                <c:pt idx="11">
                  <c:v>5000</c:v>
                </c:pt>
                <c:pt idx="12">
                  <c:v>5000</c:v>
                </c:pt>
                <c:pt idx="13">
                  <c:v>4970</c:v>
                </c:pt>
                <c:pt idx="14">
                  <c:v>5000</c:v>
                </c:pt>
                <c:pt idx="15">
                  <c:v>5000</c:v>
                </c:pt>
                <c:pt idx="16">
                  <c:v>4800</c:v>
                </c:pt>
                <c:pt idx="17">
                  <c:v>4730</c:v>
                </c:pt>
                <c:pt idx="18">
                  <c:v>4700</c:v>
                </c:pt>
                <c:pt idx="19">
                  <c:v>4940</c:v>
                </c:pt>
                <c:pt idx="20">
                  <c:v>4920</c:v>
                </c:pt>
                <c:pt idx="21">
                  <c:v>5070</c:v>
                </c:pt>
                <c:pt idx="22">
                  <c:v>5150</c:v>
                </c:pt>
                <c:pt idx="23">
                  <c:v>5300</c:v>
                </c:pt>
                <c:pt idx="24">
                  <c:v>5470</c:v>
                </c:pt>
                <c:pt idx="25">
                  <c:v>5540</c:v>
                </c:pt>
                <c:pt idx="26">
                  <c:v>5670</c:v>
                </c:pt>
                <c:pt idx="27">
                  <c:v>5820</c:v>
                </c:pt>
                <c:pt idx="28">
                  <c:v>5770</c:v>
                </c:pt>
                <c:pt idx="29">
                  <c:v>5670</c:v>
                </c:pt>
                <c:pt idx="30">
                  <c:v>5650</c:v>
                </c:pt>
                <c:pt idx="31">
                  <c:v>5280</c:v>
                </c:pt>
                <c:pt idx="32">
                  <c:v>5190</c:v>
                </c:pt>
                <c:pt idx="33">
                  <c:v>5120</c:v>
                </c:pt>
                <c:pt idx="34">
                  <c:v>4990</c:v>
                </c:pt>
                <c:pt idx="35">
                  <c:v>4990</c:v>
                </c:pt>
                <c:pt idx="36">
                  <c:v>4980</c:v>
                </c:pt>
                <c:pt idx="37">
                  <c:v>4980</c:v>
                </c:pt>
                <c:pt idx="38">
                  <c:v>4980</c:v>
                </c:pt>
                <c:pt idx="39">
                  <c:v>4980</c:v>
                </c:pt>
                <c:pt idx="40">
                  <c:v>4950</c:v>
                </c:pt>
                <c:pt idx="41">
                  <c:v>4940</c:v>
                </c:pt>
                <c:pt idx="42">
                  <c:v>4940</c:v>
                </c:pt>
                <c:pt idx="43">
                  <c:v>4940</c:v>
                </c:pt>
                <c:pt idx="44">
                  <c:v>4940</c:v>
                </c:pt>
                <c:pt idx="45">
                  <c:v>4960</c:v>
                </c:pt>
                <c:pt idx="46">
                  <c:v>4960</c:v>
                </c:pt>
                <c:pt idx="47">
                  <c:v>4960</c:v>
                </c:pt>
                <c:pt idx="48">
                  <c:v>4940</c:v>
                </c:pt>
                <c:pt idx="49">
                  <c:v>4890</c:v>
                </c:pt>
                <c:pt idx="50">
                  <c:v>5040</c:v>
                </c:pt>
                <c:pt idx="51">
                  <c:v>5060</c:v>
                </c:pt>
                <c:pt idx="52">
                  <c:v>5060</c:v>
                </c:pt>
                <c:pt idx="53">
                  <c:v>5040</c:v>
                </c:pt>
                <c:pt idx="54">
                  <c:v>4960</c:v>
                </c:pt>
                <c:pt idx="55">
                  <c:v>4820</c:v>
                </c:pt>
                <c:pt idx="56">
                  <c:v>4800</c:v>
                </c:pt>
                <c:pt idx="57">
                  <c:v>4790</c:v>
                </c:pt>
                <c:pt idx="58">
                  <c:v>4780</c:v>
                </c:pt>
                <c:pt idx="59">
                  <c:v>4710</c:v>
                </c:pt>
                <c:pt idx="60">
                  <c:v>4650</c:v>
                </c:pt>
                <c:pt idx="61">
                  <c:v>4600</c:v>
                </c:pt>
                <c:pt idx="62">
                  <c:v>4620</c:v>
                </c:pt>
                <c:pt idx="63">
                  <c:v>4620</c:v>
                </c:pt>
                <c:pt idx="64">
                  <c:v>4470</c:v>
                </c:pt>
                <c:pt idx="65">
                  <c:v>4470</c:v>
                </c:pt>
                <c:pt idx="66">
                  <c:v>4450</c:v>
                </c:pt>
                <c:pt idx="67">
                  <c:v>4440</c:v>
                </c:pt>
                <c:pt idx="68">
                  <c:v>4420</c:v>
                </c:pt>
                <c:pt idx="69">
                  <c:v>4430</c:v>
                </c:pt>
                <c:pt idx="70">
                  <c:v>4290</c:v>
                </c:pt>
                <c:pt idx="71">
                  <c:v>4340</c:v>
                </c:pt>
                <c:pt idx="72">
                  <c:v>4340</c:v>
                </c:pt>
                <c:pt idx="73">
                  <c:v>4420</c:v>
                </c:pt>
                <c:pt idx="74">
                  <c:v>4300</c:v>
                </c:pt>
                <c:pt idx="75">
                  <c:v>4410</c:v>
                </c:pt>
                <c:pt idx="76">
                  <c:v>4270</c:v>
                </c:pt>
                <c:pt idx="77">
                  <c:v>4270</c:v>
                </c:pt>
                <c:pt idx="78">
                  <c:v>4260</c:v>
                </c:pt>
                <c:pt idx="79">
                  <c:v>4290</c:v>
                </c:pt>
                <c:pt idx="80">
                  <c:v>4270</c:v>
                </c:pt>
                <c:pt idx="81">
                  <c:v>4230</c:v>
                </c:pt>
                <c:pt idx="82">
                  <c:v>4230</c:v>
                </c:pt>
                <c:pt idx="83">
                  <c:v>4250</c:v>
                </c:pt>
                <c:pt idx="84">
                  <c:v>4140</c:v>
                </c:pt>
                <c:pt idx="85">
                  <c:v>4140</c:v>
                </c:pt>
                <c:pt idx="86">
                  <c:v>3850</c:v>
                </c:pt>
                <c:pt idx="87">
                  <c:v>3850</c:v>
                </c:pt>
                <c:pt idx="88">
                  <c:v>3850</c:v>
                </c:pt>
                <c:pt idx="89">
                  <c:v>3850</c:v>
                </c:pt>
                <c:pt idx="90">
                  <c:v>3850</c:v>
                </c:pt>
                <c:pt idx="91">
                  <c:v>3850</c:v>
                </c:pt>
                <c:pt idx="92">
                  <c:v>3850</c:v>
                </c:pt>
                <c:pt idx="93">
                  <c:v>3850</c:v>
                </c:pt>
                <c:pt idx="94">
                  <c:v>3850</c:v>
                </c:pt>
                <c:pt idx="95">
                  <c:v>3850</c:v>
                </c:pt>
                <c:pt idx="96">
                  <c:v>3860</c:v>
                </c:pt>
                <c:pt idx="97">
                  <c:v>3860</c:v>
                </c:pt>
                <c:pt idx="98">
                  <c:v>3860</c:v>
                </c:pt>
                <c:pt idx="99">
                  <c:v>3840</c:v>
                </c:pt>
                <c:pt idx="100">
                  <c:v>3830</c:v>
                </c:pt>
                <c:pt idx="101">
                  <c:v>3830</c:v>
                </c:pt>
                <c:pt idx="102">
                  <c:v>3810</c:v>
                </c:pt>
                <c:pt idx="103">
                  <c:v>3810</c:v>
                </c:pt>
                <c:pt idx="104">
                  <c:v>3810</c:v>
                </c:pt>
                <c:pt idx="105">
                  <c:v>3810</c:v>
                </c:pt>
                <c:pt idx="106">
                  <c:v>3800</c:v>
                </c:pt>
                <c:pt idx="107">
                  <c:v>3800</c:v>
                </c:pt>
                <c:pt idx="108">
                  <c:v>3810</c:v>
                </c:pt>
                <c:pt idx="109">
                  <c:v>3810</c:v>
                </c:pt>
                <c:pt idx="110">
                  <c:v>3810</c:v>
                </c:pt>
                <c:pt idx="111">
                  <c:v>3800</c:v>
                </c:pt>
                <c:pt idx="112">
                  <c:v>3780</c:v>
                </c:pt>
                <c:pt idx="113">
                  <c:v>3800</c:v>
                </c:pt>
                <c:pt idx="114">
                  <c:v>3800</c:v>
                </c:pt>
                <c:pt idx="115">
                  <c:v>3810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1BB-400A-8B4E-0BF62708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1904639"/>
        <c:axId val="1101911711"/>
      </c:lineChart>
      <c:dateAx>
        <c:axId val="110190463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1911711"/>
        <c:crosses val="autoZero"/>
        <c:auto val="1"/>
        <c:lblOffset val="100"/>
        <c:baseTimeUnit val="days"/>
      </c:dateAx>
      <c:valAx>
        <c:axId val="11019117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190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'导出数据 (2)'!$F$1</c:f>
              <c:strCache>
                <c:ptCount val="1"/>
                <c:pt idx="0">
                  <c:v>硅锰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(2)'!$A$2:$A$117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'导出数据 (2)'!$F$2:$F$117</c:f>
              <c:numCache>
                <c:formatCode>General</c:formatCode>
                <c:ptCount val="116"/>
                <c:pt idx="0">
                  <c:v>7329.14</c:v>
                </c:pt>
                <c:pt idx="1">
                  <c:v>7329.14</c:v>
                </c:pt>
                <c:pt idx="2">
                  <c:v>7349.24</c:v>
                </c:pt>
                <c:pt idx="3">
                  <c:v>7349.24</c:v>
                </c:pt>
                <c:pt idx="4">
                  <c:v>7410.4</c:v>
                </c:pt>
                <c:pt idx="5">
                  <c:v>7451.45</c:v>
                </c:pt>
                <c:pt idx="6">
                  <c:v>7451.45</c:v>
                </c:pt>
                <c:pt idx="7">
                  <c:v>7467.5</c:v>
                </c:pt>
                <c:pt idx="8">
                  <c:v>7467.5</c:v>
                </c:pt>
                <c:pt idx="9">
                  <c:v>7467.5</c:v>
                </c:pt>
                <c:pt idx="10">
                  <c:v>7467.5</c:v>
                </c:pt>
                <c:pt idx="11">
                  <c:v>7435.4</c:v>
                </c:pt>
                <c:pt idx="12">
                  <c:v>7345.1</c:v>
                </c:pt>
                <c:pt idx="13">
                  <c:v>7249.15</c:v>
                </c:pt>
                <c:pt idx="14">
                  <c:v>7181.26</c:v>
                </c:pt>
                <c:pt idx="15">
                  <c:v>7123.28</c:v>
                </c:pt>
                <c:pt idx="16">
                  <c:v>7123.28</c:v>
                </c:pt>
                <c:pt idx="17">
                  <c:v>7115.29</c:v>
                </c:pt>
                <c:pt idx="18">
                  <c:v>7115.29</c:v>
                </c:pt>
                <c:pt idx="19">
                  <c:v>7115.29</c:v>
                </c:pt>
                <c:pt idx="20">
                  <c:v>7103.17</c:v>
                </c:pt>
                <c:pt idx="21">
                  <c:v>7103.17</c:v>
                </c:pt>
                <c:pt idx="22">
                  <c:v>7103.17</c:v>
                </c:pt>
                <c:pt idx="23">
                  <c:v>7103.17</c:v>
                </c:pt>
                <c:pt idx="24">
                  <c:v>7103.17</c:v>
                </c:pt>
                <c:pt idx="25">
                  <c:v>7103.17</c:v>
                </c:pt>
                <c:pt idx="26">
                  <c:v>7103.17</c:v>
                </c:pt>
                <c:pt idx="27">
                  <c:v>7077.21</c:v>
                </c:pt>
                <c:pt idx="28">
                  <c:v>7006.26</c:v>
                </c:pt>
                <c:pt idx="29">
                  <c:v>6990.18</c:v>
                </c:pt>
                <c:pt idx="30">
                  <c:v>6990.18</c:v>
                </c:pt>
                <c:pt idx="31">
                  <c:v>6931.26</c:v>
                </c:pt>
                <c:pt idx="32">
                  <c:v>6881.26</c:v>
                </c:pt>
                <c:pt idx="33">
                  <c:v>6860.4</c:v>
                </c:pt>
                <c:pt idx="34">
                  <c:v>6852.33</c:v>
                </c:pt>
                <c:pt idx="35">
                  <c:v>6805.41</c:v>
                </c:pt>
                <c:pt idx="36">
                  <c:v>6773.28</c:v>
                </c:pt>
                <c:pt idx="37">
                  <c:v>6741.14</c:v>
                </c:pt>
                <c:pt idx="38">
                  <c:v>6741.14</c:v>
                </c:pt>
                <c:pt idx="39">
                  <c:v>6723.36</c:v>
                </c:pt>
                <c:pt idx="40">
                  <c:v>6723.36</c:v>
                </c:pt>
                <c:pt idx="41">
                  <c:v>6719.31</c:v>
                </c:pt>
                <c:pt idx="42">
                  <c:v>6714.42</c:v>
                </c:pt>
                <c:pt idx="43">
                  <c:v>6714.42</c:v>
                </c:pt>
                <c:pt idx="44">
                  <c:v>6628.98</c:v>
                </c:pt>
                <c:pt idx="45">
                  <c:v>6550.09</c:v>
                </c:pt>
                <c:pt idx="46">
                  <c:v>6534.04</c:v>
                </c:pt>
                <c:pt idx="47">
                  <c:v>6534.04</c:v>
                </c:pt>
                <c:pt idx="48">
                  <c:v>6546.16</c:v>
                </c:pt>
                <c:pt idx="49">
                  <c:v>6596.16</c:v>
                </c:pt>
                <c:pt idx="50">
                  <c:v>6596.16</c:v>
                </c:pt>
                <c:pt idx="51">
                  <c:v>6633.36</c:v>
                </c:pt>
                <c:pt idx="52">
                  <c:v>6669.12</c:v>
                </c:pt>
                <c:pt idx="53">
                  <c:v>6669.12</c:v>
                </c:pt>
                <c:pt idx="54">
                  <c:v>6669.12</c:v>
                </c:pt>
                <c:pt idx="55">
                  <c:v>6685.18</c:v>
                </c:pt>
                <c:pt idx="56">
                  <c:v>6764.99</c:v>
                </c:pt>
                <c:pt idx="57">
                  <c:v>6838.93</c:v>
                </c:pt>
                <c:pt idx="58">
                  <c:v>6881.8</c:v>
                </c:pt>
                <c:pt idx="59">
                  <c:v>6889.87</c:v>
                </c:pt>
                <c:pt idx="60">
                  <c:v>6905.92</c:v>
                </c:pt>
                <c:pt idx="61">
                  <c:v>6962.94</c:v>
                </c:pt>
                <c:pt idx="62">
                  <c:v>7011.36</c:v>
                </c:pt>
                <c:pt idx="63">
                  <c:v>7011.36</c:v>
                </c:pt>
                <c:pt idx="64">
                  <c:v>7035.4</c:v>
                </c:pt>
                <c:pt idx="65">
                  <c:v>7072.22</c:v>
                </c:pt>
                <c:pt idx="66">
                  <c:v>7072.22</c:v>
                </c:pt>
                <c:pt idx="67">
                  <c:v>7072.22</c:v>
                </c:pt>
                <c:pt idx="68">
                  <c:v>7072.22</c:v>
                </c:pt>
                <c:pt idx="69">
                  <c:v>7072.22</c:v>
                </c:pt>
                <c:pt idx="70">
                  <c:v>7072.22</c:v>
                </c:pt>
                <c:pt idx="71">
                  <c:v>7072.22</c:v>
                </c:pt>
                <c:pt idx="72">
                  <c:v>7072.22</c:v>
                </c:pt>
                <c:pt idx="73">
                  <c:v>7072.22</c:v>
                </c:pt>
                <c:pt idx="74">
                  <c:v>7072.22</c:v>
                </c:pt>
                <c:pt idx="75">
                  <c:v>7072.22</c:v>
                </c:pt>
                <c:pt idx="76">
                  <c:v>7072.22</c:v>
                </c:pt>
                <c:pt idx="77">
                  <c:v>7072.22</c:v>
                </c:pt>
                <c:pt idx="78">
                  <c:v>6986.36</c:v>
                </c:pt>
                <c:pt idx="79">
                  <c:v>6986.36</c:v>
                </c:pt>
                <c:pt idx="80">
                  <c:v>6986.36</c:v>
                </c:pt>
                <c:pt idx="81">
                  <c:v>6878.26</c:v>
                </c:pt>
                <c:pt idx="82">
                  <c:v>6854.14</c:v>
                </c:pt>
                <c:pt idx="83">
                  <c:v>6776.17</c:v>
                </c:pt>
                <c:pt idx="84">
                  <c:v>6776.17</c:v>
                </c:pt>
                <c:pt idx="85">
                  <c:v>6776.17</c:v>
                </c:pt>
                <c:pt idx="86">
                  <c:v>6776.17</c:v>
                </c:pt>
                <c:pt idx="87">
                  <c:v>6776.17</c:v>
                </c:pt>
                <c:pt idx="88">
                  <c:v>6776.17</c:v>
                </c:pt>
                <c:pt idx="89">
                  <c:v>6776.17</c:v>
                </c:pt>
                <c:pt idx="90">
                  <c:v>6776.17</c:v>
                </c:pt>
                <c:pt idx="91">
                  <c:v>6776.17</c:v>
                </c:pt>
                <c:pt idx="92">
                  <c:v>6776.17</c:v>
                </c:pt>
                <c:pt idx="93">
                  <c:v>6834.27</c:v>
                </c:pt>
                <c:pt idx="94">
                  <c:v>6905.13</c:v>
                </c:pt>
                <c:pt idx="95">
                  <c:v>6933.31</c:v>
                </c:pt>
                <c:pt idx="96">
                  <c:v>6954.26</c:v>
                </c:pt>
                <c:pt idx="97">
                  <c:v>6954.26</c:v>
                </c:pt>
                <c:pt idx="98">
                  <c:v>6954.26</c:v>
                </c:pt>
                <c:pt idx="99">
                  <c:v>7004.23</c:v>
                </c:pt>
                <c:pt idx="100">
                  <c:v>7004.23</c:v>
                </c:pt>
                <c:pt idx="101">
                  <c:v>7004.23</c:v>
                </c:pt>
                <c:pt idx="102">
                  <c:v>7004.23</c:v>
                </c:pt>
                <c:pt idx="103">
                  <c:v>7004.23</c:v>
                </c:pt>
                <c:pt idx="104">
                  <c:v>7000.18</c:v>
                </c:pt>
                <c:pt idx="105">
                  <c:v>6928.26</c:v>
                </c:pt>
                <c:pt idx="106">
                  <c:v>6928.26</c:v>
                </c:pt>
                <c:pt idx="107">
                  <c:v>6869.43</c:v>
                </c:pt>
                <c:pt idx="108">
                  <c:v>6869.43</c:v>
                </c:pt>
                <c:pt idx="109">
                  <c:v>6844.43</c:v>
                </c:pt>
                <c:pt idx="110">
                  <c:v>6844.43</c:v>
                </c:pt>
                <c:pt idx="111">
                  <c:v>6832.31</c:v>
                </c:pt>
                <c:pt idx="112">
                  <c:v>6828.26</c:v>
                </c:pt>
                <c:pt idx="113">
                  <c:v>6828.26</c:v>
                </c:pt>
                <c:pt idx="114">
                  <c:v>6823.36</c:v>
                </c:pt>
                <c:pt idx="115">
                  <c:v>6823.36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BD-4F25-94C0-CBAA9C81F991}"/>
            </c:ext>
          </c:extLst>
        </c:ser>
        <c:ser>
          <c:idx val="1"/>
          <c:order val="1"/>
          <c:tx>
            <c:strRef>
              <c:f>'导出数据 (2)'!$G$1</c:f>
              <c:strCache>
                <c:ptCount val="1"/>
                <c:pt idx="0">
                  <c:v>硅铁75B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'导出数据 (2)'!$A$2:$A$117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'导出数据 (2)'!$G$2:$G$117</c:f>
              <c:numCache>
                <c:formatCode>General</c:formatCode>
                <c:ptCount val="116"/>
                <c:pt idx="0">
                  <c:v>8273.5</c:v>
                </c:pt>
                <c:pt idx="1">
                  <c:v>8100.04</c:v>
                </c:pt>
                <c:pt idx="2">
                  <c:v>8098.68</c:v>
                </c:pt>
                <c:pt idx="3">
                  <c:v>8099.49</c:v>
                </c:pt>
                <c:pt idx="4">
                  <c:v>8099.49</c:v>
                </c:pt>
                <c:pt idx="5">
                  <c:v>8100.04</c:v>
                </c:pt>
                <c:pt idx="6">
                  <c:v>8100.04</c:v>
                </c:pt>
                <c:pt idx="7">
                  <c:v>8100.04</c:v>
                </c:pt>
                <c:pt idx="8">
                  <c:v>8100.04</c:v>
                </c:pt>
                <c:pt idx="9">
                  <c:v>8100.04</c:v>
                </c:pt>
                <c:pt idx="10">
                  <c:v>8040.4</c:v>
                </c:pt>
                <c:pt idx="11">
                  <c:v>8014.33</c:v>
                </c:pt>
                <c:pt idx="12">
                  <c:v>7818.52</c:v>
                </c:pt>
                <c:pt idx="13">
                  <c:v>7720.05</c:v>
                </c:pt>
                <c:pt idx="14">
                  <c:v>7695.33</c:v>
                </c:pt>
                <c:pt idx="15">
                  <c:v>7644.52</c:v>
                </c:pt>
                <c:pt idx="16">
                  <c:v>7640.46</c:v>
                </c:pt>
                <c:pt idx="17">
                  <c:v>7639.1</c:v>
                </c:pt>
                <c:pt idx="18">
                  <c:v>7639.1</c:v>
                </c:pt>
                <c:pt idx="19">
                  <c:v>7639.1</c:v>
                </c:pt>
                <c:pt idx="20">
                  <c:v>7623.82</c:v>
                </c:pt>
                <c:pt idx="21">
                  <c:v>7564.22</c:v>
                </c:pt>
                <c:pt idx="22">
                  <c:v>7564.22</c:v>
                </c:pt>
                <c:pt idx="23">
                  <c:v>7564.22</c:v>
                </c:pt>
                <c:pt idx="24">
                  <c:v>7564.22</c:v>
                </c:pt>
                <c:pt idx="25">
                  <c:v>7558.79</c:v>
                </c:pt>
                <c:pt idx="26">
                  <c:v>7558.79</c:v>
                </c:pt>
                <c:pt idx="27">
                  <c:v>7558.79</c:v>
                </c:pt>
                <c:pt idx="28">
                  <c:v>7368.65</c:v>
                </c:pt>
                <c:pt idx="29">
                  <c:v>7099.91</c:v>
                </c:pt>
                <c:pt idx="30">
                  <c:v>7099.91</c:v>
                </c:pt>
                <c:pt idx="31">
                  <c:v>6907.33</c:v>
                </c:pt>
                <c:pt idx="32">
                  <c:v>6907.33</c:v>
                </c:pt>
                <c:pt idx="33">
                  <c:v>6907.33</c:v>
                </c:pt>
                <c:pt idx="34">
                  <c:v>6877.51</c:v>
                </c:pt>
                <c:pt idx="35">
                  <c:v>6865.97</c:v>
                </c:pt>
                <c:pt idx="36">
                  <c:v>6865.97</c:v>
                </c:pt>
                <c:pt idx="37">
                  <c:v>6865.29</c:v>
                </c:pt>
                <c:pt idx="38">
                  <c:v>6805.66</c:v>
                </c:pt>
                <c:pt idx="39">
                  <c:v>6805.66</c:v>
                </c:pt>
                <c:pt idx="40">
                  <c:v>6756.77</c:v>
                </c:pt>
                <c:pt idx="41">
                  <c:v>6594.36</c:v>
                </c:pt>
                <c:pt idx="42">
                  <c:v>6594.36</c:v>
                </c:pt>
                <c:pt idx="43">
                  <c:v>6591.13</c:v>
                </c:pt>
                <c:pt idx="44">
                  <c:v>6514.75</c:v>
                </c:pt>
                <c:pt idx="45">
                  <c:v>6513.39</c:v>
                </c:pt>
                <c:pt idx="46">
                  <c:v>6495.28</c:v>
                </c:pt>
                <c:pt idx="47">
                  <c:v>6495.28</c:v>
                </c:pt>
                <c:pt idx="48">
                  <c:v>6520</c:v>
                </c:pt>
                <c:pt idx="49">
                  <c:v>6544.72</c:v>
                </c:pt>
                <c:pt idx="50">
                  <c:v>6544.72</c:v>
                </c:pt>
                <c:pt idx="51">
                  <c:v>6622.75</c:v>
                </c:pt>
                <c:pt idx="52">
                  <c:v>6652.56</c:v>
                </c:pt>
                <c:pt idx="53">
                  <c:v>6655.27</c:v>
                </c:pt>
                <c:pt idx="54">
                  <c:v>6690.18</c:v>
                </c:pt>
                <c:pt idx="55">
                  <c:v>6834.75</c:v>
                </c:pt>
                <c:pt idx="56">
                  <c:v>6894.38</c:v>
                </c:pt>
                <c:pt idx="57">
                  <c:v>6896.42</c:v>
                </c:pt>
                <c:pt idx="58">
                  <c:v>6916.73</c:v>
                </c:pt>
                <c:pt idx="59">
                  <c:v>6987.97</c:v>
                </c:pt>
                <c:pt idx="60">
                  <c:v>7047.6</c:v>
                </c:pt>
                <c:pt idx="61">
                  <c:v>7104.7</c:v>
                </c:pt>
                <c:pt idx="62">
                  <c:v>7163.5</c:v>
                </c:pt>
                <c:pt idx="63">
                  <c:v>7168.84</c:v>
                </c:pt>
                <c:pt idx="64">
                  <c:v>7188.22</c:v>
                </c:pt>
                <c:pt idx="65">
                  <c:v>7188.22</c:v>
                </c:pt>
                <c:pt idx="66">
                  <c:v>7188.22</c:v>
                </c:pt>
                <c:pt idx="67">
                  <c:v>7219.39</c:v>
                </c:pt>
                <c:pt idx="68">
                  <c:v>7219.39</c:v>
                </c:pt>
                <c:pt idx="69">
                  <c:v>7257.05</c:v>
                </c:pt>
                <c:pt idx="70">
                  <c:v>7257.05</c:v>
                </c:pt>
                <c:pt idx="71">
                  <c:v>7257.05</c:v>
                </c:pt>
                <c:pt idx="72">
                  <c:v>7150.43</c:v>
                </c:pt>
                <c:pt idx="73">
                  <c:v>7101.54</c:v>
                </c:pt>
                <c:pt idx="74">
                  <c:v>6973.22</c:v>
                </c:pt>
                <c:pt idx="75">
                  <c:v>6998.2</c:v>
                </c:pt>
                <c:pt idx="76">
                  <c:v>6998.62</c:v>
                </c:pt>
                <c:pt idx="77">
                  <c:v>6998.62</c:v>
                </c:pt>
                <c:pt idx="78">
                  <c:v>6949.73</c:v>
                </c:pt>
                <c:pt idx="79">
                  <c:v>6834.33</c:v>
                </c:pt>
                <c:pt idx="80">
                  <c:v>6834.33</c:v>
                </c:pt>
                <c:pt idx="81">
                  <c:v>6799.43</c:v>
                </c:pt>
                <c:pt idx="82">
                  <c:v>6799.43</c:v>
                </c:pt>
                <c:pt idx="83">
                  <c:v>6702.83</c:v>
                </c:pt>
                <c:pt idx="84">
                  <c:v>6702.83</c:v>
                </c:pt>
                <c:pt idx="85">
                  <c:v>6755.99</c:v>
                </c:pt>
                <c:pt idx="86">
                  <c:v>6901.55</c:v>
                </c:pt>
                <c:pt idx="87">
                  <c:v>6931.37</c:v>
                </c:pt>
                <c:pt idx="88">
                  <c:v>6930.83</c:v>
                </c:pt>
                <c:pt idx="89">
                  <c:v>6930.83</c:v>
                </c:pt>
                <c:pt idx="90">
                  <c:v>6931.37</c:v>
                </c:pt>
                <c:pt idx="91">
                  <c:v>6931.37</c:v>
                </c:pt>
                <c:pt idx="92">
                  <c:v>6931.37</c:v>
                </c:pt>
                <c:pt idx="93">
                  <c:v>6961.18</c:v>
                </c:pt>
                <c:pt idx="94">
                  <c:v>6961.18</c:v>
                </c:pt>
                <c:pt idx="95">
                  <c:v>6961.18</c:v>
                </c:pt>
                <c:pt idx="96">
                  <c:v>7047.57</c:v>
                </c:pt>
                <c:pt idx="97">
                  <c:v>7047.57</c:v>
                </c:pt>
                <c:pt idx="98">
                  <c:v>7047.57</c:v>
                </c:pt>
                <c:pt idx="99">
                  <c:v>7068.22</c:v>
                </c:pt>
                <c:pt idx="100">
                  <c:v>7132.94</c:v>
                </c:pt>
                <c:pt idx="101">
                  <c:v>7153.2</c:v>
                </c:pt>
                <c:pt idx="102">
                  <c:v>7153.2</c:v>
                </c:pt>
                <c:pt idx="103">
                  <c:v>7153.2</c:v>
                </c:pt>
                <c:pt idx="104">
                  <c:v>7177.92</c:v>
                </c:pt>
                <c:pt idx="105">
                  <c:v>7177.92</c:v>
                </c:pt>
                <c:pt idx="106">
                  <c:v>7157.66</c:v>
                </c:pt>
                <c:pt idx="107">
                  <c:v>7052.66</c:v>
                </c:pt>
                <c:pt idx="108">
                  <c:v>6944.61</c:v>
                </c:pt>
                <c:pt idx="109">
                  <c:v>6676.13</c:v>
                </c:pt>
                <c:pt idx="110">
                  <c:v>6621.02</c:v>
                </c:pt>
                <c:pt idx="111">
                  <c:v>6533.96</c:v>
                </c:pt>
                <c:pt idx="112">
                  <c:v>6474.32</c:v>
                </c:pt>
                <c:pt idx="113">
                  <c:v>6396.3</c:v>
                </c:pt>
                <c:pt idx="114">
                  <c:v>6396.3</c:v>
                </c:pt>
                <c:pt idx="115">
                  <c:v>6396.3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BD-4F25-94C0-CBAA9C81F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92272"/>
        <c:axId val="164308496"/>
      </c:lineChart>
      <c:dateAx>
        <c:axId val="164292272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308496"/>
        <c:crosses val="autoZero"/>
        <c:auto val="1"/>
        <c:lblOffset val="100"/>
        <c:baseTimeUnit val="days"/>
      </c:dateAx>
      <c:valAx>
        <c:axId val="16430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29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导出数据!$B$1</c:f>
              <c:strCache>
                <c:ptCount val="1"/>
                <c:pt idx="0">
                  <c:v>炼焦煤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导出数据!$A$2:$A$117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导出数据!$B$2:$B$117</c:f>
              <c:numCache>
                <c:formatCode>General</c:formatCode>
                <c:ptCount val="116"/>
                <c:pt idx="0">
                  <c:v>1543.2</c:v>
                </c:pt>
                <c:pt idx="1">
                  <c:v>1455.4</c:v>
                </c:pt>
                <c:pt idx="2">
                  <c:v>1407.7</c:v>
                </c:pt>
                <c:pt idx="3">
                  <c:v>1401.9</c:v>
                </c:pt>
                <c:pt idx="4">
                  <c:v>1391.6</c:v>
                </c:pt>
                <c:pt idx="5">
                  <c:v>1380.2</c:v>
                </c:pt>
                <c:pt idx="6">
                  <c:v>1372.6</c:v>
                </c:pt>
                <c:pt idx="7">
                  <c:v>1372.6</c:v>
                </c:pt>
                <c:pt idx="8">
                  <c:v>1372.6</c:v>
                </c:pt>
                <c:pt idx="9">
                  <c:v>1375.4</c:v>
                </c:pt>
                <c:pt idx="10">
                  <c:v>1375.9</c:v>
                </c:pt>
                <c:pt idx="11">
                  <c:v>1375.9</c:v>
                </c:pt>
                <c:pt idx="12">
                  <c:v>1376.2</c:v>
                </c:pt>
                <c:pt idx="13">
                  <c:v>1376.2</c:v>
                </c:pt>
                <c:pt idx="14">
                  <c:v>1376.2</c:v>
                </c:pt>
                <c:pt idx="15">
                  <c:v>1376.2</c:v>
                </c:pt>
                <c:pt idx="16">
                  <c:v>1377.5</c:v>
                </c:pt>
                <c:pt idx="17">
                  <c:v>1377.5</c:v>
                </c:pt>
                <c:pt idx="18">
                  <c:v>1368.8</c:v>
                </c:pt>
                <c:pt idx="19">
                  <c:v>1364</c:v>
                </c:pt>
                <c:pt idx="20">
                  <c:v>1361.9</c:v>
                </c:pt>
                <c:pt idx="21">
                  <c:v>1357.5</c:v>
                </c:pt>
                <c:pt idx="22">
                  <c:v>1357.5</c:v>
                </c:pt>
                <c:pt idx="23">
                  <c:v>1356.8</c:v>
                </c:pt>
                <c:pt idx="24">
                  <c:v>1354.6</c:v>
                </c:pt>
                <c:pt idx="25">
                  <c:v>1336.4</c:v>
                </c:pt>
                <c:pt idx="26">
                  <c:v>1320.3</c:v>
                </c:pt>
                <c:pt idx="27">
                  <c:v>1289.4000000000001</c:v>
                </c:pt>
                <c:pt idx="28">
                  <c:v>1271.2</c:v>
                </c:pt>
                <c:pt idx="29">
                  <c:v>1265.2</c:v>
                </c:pt>
                <c:pt idx="30">
                  <c:v>1252.3</c:v>
                </c:pt>
                <c:pt idx="31">
                  <c:v>1237.4000000000001</c:v>
                </c:pt>
                <c:pt idx="32">
                  <c:v>1218.3</c:v>
                </c:pt>
                <c:pt idx="33">
                  <c:v>1215.4000000000001</c:v>
                </c:pt>
                <c:pt idx="34">
                  <c:v>1187.2</c:v>
                </c:pt>
                <c:pt idx="35">
                  <c:v>1186</c:v>
                </c:pt>
                <c:pt idx="36">
                  <c:v>1181.5999999999999</c:v>
                </c:pt>
                <c:pt idx="37">
                  <c:v>1181.5999999999999</c:v>
                </c:pt>
                <c:pt idx="38">
                  <c:v>1173.4000000000001</c:v>
                </c:pt>
                <c:pt idx="39">
                  <c:v>1173.2</c:v>
                </c:pt>
                <c:pt idx="40">
                  <c:v>1171</c:v>
                </c:pt>
                <c:pt idx="41">
                  <c:v>1164.5999999999999</c:v>
                </c:pt>
                <c:pt idx="42">
                  <c:v>1159.8</c:v>
                </c:pt>
                <c:pt idx="43">
                  <c:v>1153.5</c:v>
                </c:pt>
                <c:pt idx="44">
                  <c:v>1147.7</c:v>
                </c:pt>
                <c:pt idx="45">
                  <c:v>1143.5</c:v>
                </c:pt>
                <c:pt idx="46">
                  <c:v>1140.4000000000001</c:v>
                </c:pt>
                <c:pt idx="47">
                  <c:v>1133.4000000000001</c:v>
                </c:pt>
                <c:pt idx="48">
                  <c:v>1131.5</c:v>
                </c:pt>
                <c:pt idx="49">
                  <c:v>1127.5</c:v>
                </c:pt>
                <c:pt idx="50">
                  <c:v>1127.5</c:v>
                </c:pt>
                <c:pt idx="51">
                  <c:v>1127.5</c:v>
                </c:pt>
                <c:pt idx="52">
                  <c:v>1127.5</c:v>
                </c:pt>
                <c:pt idx="53">
                  <c:v>1126.5</c:v>
                </c:pt>
                <c:pt idx="54">
                  <c:v>1125.2</c:v>
                </c:pt>
                <c:pt idx="55">
                  <c:v>1125.2</c:v>
                </c:pt>
                <c:pt idx="56">
                  <c:v>1125.2</c:v>
                </c:pt>
                <c:pt idx="57">
                  <c:v>1124.9000000000001</c:v>
                </c:pt>
                <c:pt idx="58">
                  <c:v>1128.2</c:v>
                </c:pt>
                <c:pt idx="59">
                  <c:v>1128.2</c:v>
                </c:pt>
                <c:pt idx="60">
                  <c:v>1132.9000000000001</c:v>
                </c:pt>
                <c:pt idx="61">
                  <c:v>1132.7</c:v>
                </c:pt>
                <c:pt idx="62">
                  <c:v>1132.7</c:v>
                </c:pt>
                <c:pt idx="63">
                  <c:v>1132.7</c:v>
                </c:pt>
                <c:pt idx="64">
                  <c:v>1132.7</c:v>
                </c:pt>
                <c:pt idx="65">
                  <c:v>1132.7</c:v>
                </c:pt>
                <c:pt idx="66">
                  <c:v>1132.7</c:v>
                </c:pt>
                <c:pt idx="67">
                  <c:v>1132.7</c:v>
                </c:pt>
                <c:pt idx="68">
                  <c:v>1134.0999999999999</c:v>
                </c:pt>
                <c:pt idx="69">
                  <c:v>1135.9000000000001</c:v>
                </c:pt>
                <c:pt idx="70">
                  <c:v>1135.9000000000001</c:v>
                </c:pt>
                <c:pt idx="71">
                  <c:v>1138.0999999999999</c:v>
                </c:pt>
                <c:pt idx="72">
                  <c:v>1138.0999999999999</c:v>
                </c:pt>
                <c:pt idx="73">
                  <c:v>1140.2</c:v>
                </c:pt>
                <c:pt idx="74">
                  <c:v>1140.2</c:v>
                </c:pt>
                <c:pt idx="75">
                  <c:v>1147.5</c:v>
                </c:pt>
                <c:pt idx="76">
                  <c:v>1147.5</c:v>
                </c:pt>
                <c:pt idx="77">
                  <c:v>1147.5</c:v>
                </c:pt>
                <c:pt idx="78">
                  <c:v>1147.5</c:v>
                </c:pt>
                <c:pt idx="79">
                  <c:v>1150.2</c:v>
                </c:pt>
                <c:pt idx="80">
                  <c:v>1152.2</c:v>
                </c:pt>
                <c:pt idx="81">
                  <c:v>1152.5</c:v>
                </c:pt>
                <c:pt idx="82">
                  <c:v>1152.5</c:v>
                </c:pt>
                <c:pt idx="83">
                  <c:v>1153.2</c:v>
                </c:pt>
                <c:pt idx="84">
                  <c:v>1153.5</c:v>
                </c:pt>
                <c:pt idx="85">
                  <c:v>1153.5</c:v>
                </c:pt>
                <c:pt idx="86">
                  <c:v>1155.2</c:v>
                </c:pt>
                <c:pt idx="87">
                  <c:v>1155.2</c:v>
                </c:pt>
                <c:pt idx="88">
                  <c:v>1155.2</c:v>
                </c:pt>
                <c:pt idx="89">
                  <c:v>1155.2</c:v>
                </c:pt>
                <c:pt idx="90">
                  <c:v>1155.2</c:v>
                </c:pt>
                <c:pt idx="91">
                  <c:v>1155.2</c:v>
                </c:pt>
                <c:pt idx="92">
                  <c:v>1155.2</c:v>
                </c:pt>
                <c:pt idx="93">
                  <c:v>1155.2</c:v>
                </c:pt>
                <c:pt idx="94">
                  <c:v>1155.2</c:v>
                </c:pt>
                <c:pt idx="95">
                  <c:v>1151.2</c:v>
                </c:pt>
                <c:pt idx="96">
                  <c:v>1151.2</c:v>
                </c:pt>
                <c:pt idx="97">
                  <c:v>1151.2</c:v>
                </c:pt>
                <c:pt idx="98">
                  <c:v>1151.2</c:v>
                </c:pt>
                <c:pt idx="99">
                  <c:v>1146.0999999999999</c:v>
                </c:pt>
                <c:pt idx="100">
                  <c:v>1140.3</c:v>
                </c:pt>
                <c:pt idx="101">
                  <c:v>1137.4000000000001</c:v>
                </c:pt>
                <c:pt idx="102">
                  <c:v>1135.7</c:v>
                </c:pt>
                <c:pt idx="103">
                  <c:v>1135.7</c:v>
                </c:pt>
                <c:pt idx="104">
                  <c:v>1123.2</c:v>
                </c:pt>
                <c:pt idx="105">
                  <c:v>1120.5</c:v>
                </c:pt>
                <c:pt idx="106">
                  <c:v>1113</c:v>
                </c:pt>
                <c:pt idx="107">
                  <c:v>1112.5999999999999</c:v>
                </c:pt>
                <c:pt idx="108">
                  <c:v>1112.5999999999999</c:v>
                </c:pt>
                <c:pt idx="109">
                  <c:v>1106.5</c:v>
                </c:pt>
                <c:pt idx="110">
                  <c:v>1104.5999999999999</c:v>
                </c:pt>
                <c:pt idx="111">
                  <c:v>1104.5999999999999</c:v>
                </c:pt>
                <c:pt idx="112">
                  <c:v>1104.5999999999999</c:v>
                </c:pt>
                <c:pt idx="113">
                  <c:v>1104.5999999999999</c:v>
                </c:pt>
                <c:pt idx="114">
                  <c:v>1101.9000000000001</c:v>
                </c:pt>
                <c:pt idx="115">
                  <c:v>1094.8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1D-4EAA-9B2A-128C835941E0}"/>
            </c:ext>
          </c:extLst>
        </c:ser>
        <c:ser>
          <c:idx val="1"/>
          <c:order val="1"/>
          <c:tx>
            <c:strRef>
              <c:f>导出数据!$C$1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导出数据!$A$2:$A$117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导出数据!$C$2:$C$117</c:f>
              <c:numCache>
                <c:formatCode>General</c:formatCode>
                <c:ptCount val="116"/>
                <c:pt idx="0">
                  <c:v>2738.7</c:v>
                </c:pt>
                <c:pt idx="1">
                  <c:v>2738.7</c:v>
                </c:pt>
                <c:pt idx="2">
                  <c:v>2744.3</c:v>
                </c:pt>
                <c:pt idx="3">
                  <c:v>2744.3</c:v>
                </c:pt>
                <c:pt idx="4">
                  <c:v>2744.3</c:v>
                </c:pt>
                <c:pt idx="5">
                  <c:v>2744.3</c:v>
                </c:pt>
                <c:pt idx="6">
                  <c:v>2744.3</c:v>
                </c:pt>
                <c:pt idx="7">
                  <c:v>2744.3</c:v>
                </c:pt>
                <c:pt idx="8">
                  <c:v>2744.3</c:v>
                </c:pt>
                <c:pt idx="9">
                  <c:v>2744.3</c:v>
                </c:pt>
                <c:pt idx="10">
                  <c:v>2744.3</c:v>
                </c:pt>
                <c:pt idx="11">
                  <c:v>2744.3</c:v>
                </c:pt>
                <c:pt idx="12">
                  <c:v>2744.3</c:v>
                </c:pt>
                <c:pt idx="13">
                  <c:v>2744.3</c:v>
                </c:pt>
                <c:pt idx="14">
                  <c:v>2750</c:v>
                </c:pt>
                <c:pt idx="15">
                  <c:v>2795.2</c:v>
                </c:pt>
                <c:pt idx="16">
                  <c:v>2795.2</c:v>
                </c:pt>
                <c:pt idx="17">
                  <c:v>2795.2</c:v>
                </c:pt>
                <c:pt idx="18">
                  <c:v>2795.2</c:v>
                </c:pt>
                <c:pt idx="19">
                  <c:v>2795.2</c:v>
                </c:pt>
                <c:pt idx="20">
                  <c:v>2792.6</c:v>
                </c:pt>
                <c:pt idx="21">
                  <c:v>2790.2</c:v>
                </c:pt>
                <c:pt idx="22">
                  <c:v>2790.2</c:v>
                </c:pt>
                <c:pt idx="23">
                  <c:v>2790.2</c:v>
                </c:pt>
                <c:pt idx="24">
                  <c:v>2676.4</c:v>
                </c:pt>
                <c:pt idx="25">
                  <c:v>2676.4</c:v>
                </c:pt>
                <c:pt idx="26">
                  <c:v>2623.9</c:v>
                </c:pt>
                <c:pt idx="27">
                  <c:v>2553.1999999999998</c:v>
                </c:pt>
                <c:pt idx="28">
                  <c:v>2551</c:v>
                </c:pt>
                <c:pt idx="29">
                  <c:v>2514.5</c:v>
                </c:pt>
                <c:pt idx="30">
                  <c:v>2466.5</c:v>
                </c:pt>
                <c:pt idx="31">
                  <c:v>2460.1999999999998</c:v>
                </c:pt>
                <c:pt idx="32">
                  <c:v>2432.4</c:v>
                </c:pt>
                <c:pt idx="33">
                  <c:v>2377.3000000000002</c:v>
                </c:pt>
                <c:pt idx="34">
                  <c:v>2266.5</c:v>
                </c:pt>
                <c:pt idx="35">
                  <c:v>2266.5</c:v>
                </c:pt>
                <c:pt idx="36">
                  <c:v>2250.5</c:v>
                </c:pt>
                <c:pt idx="37">
                  <c:v>2193</c:v>
                </c:pt>
                <c:pt idx="38">
                  <c:v>2193</c:v>
                </c:pt>
                <c:pt idx="39">
                  <c:v>2193</c:v>
                </c:pt>
                <c:pt idx="40">
                  <c:v>2115.9</c:v>
                </c:pt>
                <c:pt idx="41">
                  <c:v>2115.9</c:v>
                </c:pt>
                <c:pt idx="42">
                  <c:v>2115.9</c:v>
                </c:pt>
                <c:pt idx="43">
                  <c:v>2115.9</c:v>
                </c:pt>
                <c:pt idx="44">
                  <c:v>2081.1999999999998</c:v>
                </c:pt>
                <c:pt idx="45">
                  <c:v>2033.9</c:v>
                </c:pt>
                <c:pt idx="46">
                  <c:v>2033.9</c:v>
                </c:pt>
                <c:pt idx="47">
                  <c:v>2033.9</c:v>
                </c:pt>
                <c:pt idx="48">
                  <c:v>2033.9</c:v>
                </c:pt>
                <c:pt idx="49">
                  <c:v>2043.8</c:v>
                </c:pt>
                <c:pt idx="50">
                  <c:v>2047</c:v>
                </c:pt>
                <c:pt idx="51">
                  <c:v>2047</c:v>
                </c:pt>
                <c:pt idx="52">
                  <c:v>2047</c:v>
                </c:pt>
                <c:pt idx="53">
                  <c:v>2047</c:v>
                </c:pt>
                <c:pt idx="54">
                  <c:v>2047</c:v>
                </c:pt>
                <c:pt idx="55">
                  <c:v>2047</c:v>
                </c:pt>
                <c:pt idx="56">
                  <c:v>2068.8000000000002</c:v>
                </c:pt>
                <c:pt idx="57">
                  <c:v>2095.1</c:v>
                </c:pt>
                <c:pt idx="58">
                  <c:v>2154.3000000000002</c:v>
                </c:pt>
                <c:pt idx="59">
                  <c:v>2154.3000000000002</c:v>
                </c:pt>
                <c:pt idx="60">
                  <c:v>2154.3000000000002</c:v>
                </c:pt>
                <c:pt idx="61">
                  <c:v>2176.6</c:v>
                </c:pt>
                <c:pt idx="62">
                  <c:v>2244.1</c:v>
                </c:pt>
                <c:pt idx="63">
                  <c:v>2244.1</c:v>
                </c:pt>
                <c:pt idx="64">
                  <c:v>2275.4</c:v>
                </c:pt>
                <c:pt idx="65">
                  <c:v>2325.8000000000002</c:v>
                </c:pt>
                <c:pt idx="66">
                  <c:v>2325.8000000000002</c:v>
                </c:pt>
                <c:pt idx="67">
                  <c:v>2367.5</c:v>
                </c:pt>
                <c:pt idx="68">
                  <c:v>2422.9</c:v>
                </c:pt>
                <c:pt idx="69">
                  <c:v>2456.1</c:v>
                </c:pt>
                <c:pt idx="70">
                  <c:v>2501.4</c:v>
                </c:pt>
                <c:pt idx="71">
                  <c:v>2501.4</c:v>
                </c:pt>
                <c:pt idx="72">
                  <c:v>2501.4</c:v>
                </c:pt>
                <c:pt idx="73">
                  <c:v>2525.8000000000002</c:v>
                </c:pt>
                <c:pt idx="74">
                  <c:v>2579.3000000000002</c:v>
                </c:pt>
                <c:pt idx="75">
                  <c:v>2579.3000000000002</c:v>
                </c:pt>
                <c:pt idx="76">
                  <c:v>2579.3000000000002</c:v>
                </c:pt>
                <c:pt idx="77">
                  <c:v>2579.3000000000002</c:v>
                </c:pt>
                <c:pt idx="78">
                  <c:v>2644.5</c:v>
                </c:pt>
                <c:pt idx="79">
                  <c:v>2647</c:v>
                </c:pt>
                <c:pt idx="80">
                  <c:v>2649.5</c:v>
                </c:pt>
                <c:pt idx="81">
                  <c:v>2649.5</c:v>
                </c:pt>
                <c:pt idx="82">
                  <c:v>2680.1</c:v>
                </c:pt>
                <c:pt idx="83">
                  <c:v>2712.3</c:v>
                </c:pt>
                <c:pt idx="84">
                  <c:v>2712.3</c:v>
                </c:pt>
                <c:pt idx="85">
                  <c:v>2712.3</c:v>
                </c:pt>
                <c:pt idx="86">
                  <c:v>2712.3</c:v>
                </c:pt>
                <c:pt idx="87">
                  <c:v>2710.9</c:v>
                </c:pt>
                <c:pt idx="88">
                  <c:v>2710.9</c:v>
                </c:pt>
                <c:pt idx="89">
                  <c:v>2710.9</c:v>
                </c:pt>
                <c:pt idx="90">
                  <c:v>2710.9</c:v>
                </c:pt>
                <c:pt idx="91">
                  <c:v>2710.9</c:v>
                </c:pt>
                <c:pt idx="92">
                  <c:v>2710.9</c:v>
                </c:pt>
                <c:pt idx="93">
                  <c:v>2710.9</c:v>
                </c:pt>
                <c:pt idx="94">
                  <c:v>2710.9</c:v>
                </c:pt>
                <c:pt idx="95">
                  <c:v>2685.5</c:v>
                </c:pt>
                <c:pt idx="96">
                  <c:v>2685.5</c:v>
                </c:pt>
                <c:pt idx="97">
                  <c:v>2675.6</c:v>
                </c:pt>
                <c:pt idx="98">
                  <c:v>2606.8000000000002</c:v>
                </c:pt>
                <c:pt idx="99">
                  <c:v>2594.8000000000002</c:v>
                </c:pt>
                <c:pt idx="100">
                  <c:v>2594.8000000000002</c:v>
                </c:pt>
                <c:pt idx="101">
                  <c:v>2587.6999999999998</c:v>
                </c:pt>
                <c:pt idx="102">
                  <c:v>2587.6999999999998</c:v>
                </c:pt>
                <c:pt idx="103">
                  <c:v>2579</c:v>
                </c:pt>
                <c:pt idx="104">
                  <c:v>2506.1999999999998</c:v>
                </c:pt>
                <c:pt idx="105">
                  <c:v>2506.1999999999998</c:v>
                </c:pt>
                <c:pt idx="106">
                  <c:v>2506.1999999999998</c:v>
                </c:pt>
                <c:pt idx="107">
                  <c:v>2497.8000000000002</c:v>
                </c:pt>
                <c:pt idx="108">
                  <c:v>2438.6999999999998</c:v>
                </c:pt>
                <c:pt idx="109">
                  <c:v>2427</c:v>
                </c:pt>
                <c:pt idx="110">
                  <c:v>2424.5</c:v>
                </c:pt>
                <c:pt idx="111">
                  <c:v>2418.4</c:v>
                </c:pt>
                <c:pt idx="112">
                  <c:v>2413.8000000000002</c:v>
                </c:pt>
                <c:pt idx="113">
                  <c:v>2390.4</c:v>
                </c:pt>
                <c:pt idx="114">
                  <c:v>2355.1</c:v>
                </c:pt>
                <c:pt idx="115">
                  <c:v>2351.5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1D-4EAA-9B2A-128C835941E0}"/>
            </c:ext>
          </c:extLst>
        </c:ser>
        <c:ser>
          <c:idx val="2"/>
          <c:order val="2"/>
          <c:tx>
            <c:strRef>
              <c:f>导出数据!$D$1</c:f>
              <c:strCache>
                <c:ptCount val="1"/>
                <c:pt idx="0">
                  <c:v>铁矿石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导出数据!$A$2:$A$117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导出数据!$D$2:$D$117</c:f>
              <c:numCache>
                <c:formatCode>General</c:formatCode>
                <c:ptCount val="116"/>
                <c:pt idx="0">
                  <c:v>1496.2</c:v>
                </c:pt>
                <c:pt idx="1">
                  <c:v>1521.2</c:v>
                </c:pt>
                <c:pt idx="2">
                  <c:v>1537</c:v>
                </c:pt>
                <c:pt idx="3">
                  <c:v>1522.3</c:v>
                </c:pt>
                <c:pt idx="4">
                  <c:v>1528.4</c:v>
                </c:pt>
                <c:pt idx="5">
                  <c:v>1518.3</c:v>
                </c:pt>
                <c:pt idx="6">
                  <c:v>1497.5</c:v>
                </c:pt>
                <c:pt idx="7">
                  <c:v>1476.3</c:v>
                </c:pt>
                <c:pt idx="8">
                  <c:v>1468.6</c:v>
                </c:pt>
                <c:pt idx="9">
                  <c:v>1446.4</c:v>
                </c:pt>
                <c:pt idx="10">
                  <c:v>1450.9</c:v>
                </c:pt>
                <c:pt idx="11">
                  <c:v>1455.1</c:v>
                </c:pt>
                <c:pt idx="12">
                  <c:v>1445.8</c:v>
                </c:pt>
                <c:pt idx="13">
                  <c:v>1435</c:v>
                </c:pt>
                <c:pt idx="14">
                  <c:v>1414.7</c:v>
                </c:pt>
                <c:pt idx="15">
                  <c:v>1383</c:v>
                </c:pt>
                <c:pt idx="16">
                  <c:v>1362</c:v>
                </c:pt>
                <c:pt idx="17">
                  <c:v>1348.3</c:v>
                </c:pt>
                <c:pt idx="18">
                  <c:v>1395.4</c:v>
                </c:pt>
                <c:pt idx="19">
                  <c:v>1404.9</c:v>
                </c:pt>
                <c:pt idx="20">
                  <c:v>1439.7</c:v>
                </c:pt>
                <c:pt idx="21">
                  <c:v>1492</c:v>
                </c:pt>
                <c:pt idx="22">
                  <c:v>1513.5</c:v>
                </c:pt>
                <c:pt idx="23">
                  <c:v>1573.2</c:v>
                </c:pt>
                <c:pt idx="24">
                  <c:v>1573.4</c:v>
                </c:pt>
                <c:pt idx="25">
                  <c:v>1553.8</c:v>
                </c:pt>
                <c:pt idx="26">
                  <c:v>1601.9</c:v>
                </c:pt>
                <c:pt idx="27">
                  <c:v>1633.2</c:v>
                </c:pt>
                <c:pt idx="28">
                  <c:v>1634.3</c:v>
                </c:pt>
                <c:pt idx="29">
                  <c:v>1616.6</c:v>
                </c:pt>
                <c:pt idx="30">
                  <c:v>1573.1</c:v>
                </c:pt>
                <c:pt idx="31">
                  <c:v>1459.9</c:v>
                </c:pt>
                <c:pt idx="32">
                  <c:v>1417.4</c:v>
                </c:pt>
                <c:pt idx="33">
                  <c:v>1365.7</c:v>
                </c:pt>
                <c:pt idx="34">
                  <c:v>1341.9</c:v>
                </c:pt>
                <c:pt idx="35">
                  <c:v>1339.4</c:v>
                </c:pt>
                <c:pt idx="36">
                  <c:v>1333.7</c:v>
                </c:pt>
                <c:pt idx="37">
                  <c:v>1331.8</c:v>
                </c:pt>
                <c:pt idx="38">
                  <c:v>1319.1</c:v>
                </c:pt>
                <c:pt idx="39">
                  <c:v>1290.9000000000001</c:v>
                </c:pt>
                <c:pt idx="40">
                  <c:v>1284.5</c:v>
                </c:pt>
                <c:pt idx="41">
                  <c:v>1273.2</c:v>
                </c:pt>
                <c:pt idx="42">
                  <c:v>1261.4000000000001</c:v>
                </c:pt>
                <c:pt idx="43">
                  <c:v>1244</c:v>
                </c:pt>
                <c:pt idx="44">
                  <c:v>1225.5</c:v>
                </c:pt>
                <c:pt idx="45">
                  <c:v>1214.8</c:v>
                </c:pt>
                <c:pt idx="46">
                  <c:v>1203.0999999999999</c:v>
                </c:pt>
                <c:pt idx="47">
                  <c:v>1186.3</c:v>
                </c:pt>
                <c:pt idx="48">
                  <c:v>1178.0999999999999</c:v>
                </c:pt>
                <c:pt idx="49">
                  <c:v>1167.2</c:v>
                </c:pt>
                <c:pt idx="50">
                  <c:v>1160.8</c:v>
                </c:pt>
                <c:pt idx="51">
                  <c:v>1160.5999999999999</c:v>
                </c:pt>
                <c:pt idx="52">
                  <c:v>1160.0999999999999</c:v>
                </c:pt>
                <c:pt idx="53">
                  <c:v>1159.8</c:v>
                </c:pt>
                <c:pt idx="54">
                  <c:v>1155.8</c:v>
                </c:pt>
                <c:pt idx="55">
                  <c:v>1148.5999999999999</c:v>
                </c:pt>
                <c:pt idx="56">
                  <c:v>1153.2</c:v>
                </c:pt>
                <c:pt idx="57">
                  <c:v>1157.5</c:v>
                </c:pt>
                <c:pt idx="58">
                  <c:v>1161.0999999999999</c:v>
                </c:pt>
                <c:pt idx="59">
                  <c:v>1154.4000000000001</c:v>
                </c:pt>
                <c:pt idx="60">
                  <c:v>1158.2</c:v>
                </c:pt>
                <c:pt idx="61">
                  <c:v>1156.7</c:v>
                </c:pt>
                <c:pt idx="62">
                  <c:v>1156.8</c:v>
                </c:pt>
                <c:pt idx="63">
                  <c:v>1189.2</c:v>
                </c:pt>
                <c:pt idx="64">
                  <c:v>1215.5999999999999</c:v>
                </c:pt>
                <c:pt idx="65">
                  <c:v>1209.9000000000001</c:v>
                </c:pt>
                <c:pt idx="66">
                  <c:v>1212.5</c:v>
                </c:pt>
                <c:pt idx="67">
                  <c:v>1205.5999999999999</c:v>
                </c:pt>
                <c:pt idx="68">
                  <c:v>1211.5999999999999</c:v>
                </c:pt>
                <c:pt idx="69">
                  <c:v>1224.3</c:v>
                </c:pt>
                <c:pt idx="70">
                  <c:v>1204.9000000000001</c:v>
                </c:pt>
                <c:pt idx="71">
                  <c:v>1205.5999999999999</c:v>
                </c:pt>
                <c:pt idx="72">
                  <c:v>1239.3</c:v>
                </c:pt>
                <c:pt idx="73">
                  <c:v>1245.7</c:v>
                </c:pt>
                <c:pt idx="74">
                  <c:v>1241.3</c:v>
                </c:pt>
                <c:pt idx="75">
                  <c:v>1243</c:v>
                </c:pt>
                <c:pt idx="76">
                  <c:v>1236.9000000000001</c:v>
                </c:pt>
                <c:pt idx="77">
                  <c:v>1225.4000000000001</c:v>
                </c:pt>
                <c:pt idx="78">
                  <c:v>1233</c:v>
                </c:pt>
                <c:pt idx="79">
                  <c:v>1230.9000000000001</c:v>
                </c:pt>
                <c:pt idx="80">
                  <c:v>1218.3</c:v>
                </c:pt>
                <c:pt idx="81">
                  <c:v>1215.7</c:v>
                </c:pt>
                <c:pt idx="82">
                  <c:v>1221.9000000000001</c:v>
                </c:pt>
                <c:pt idx="83">
                  <c:v>1224.5999999999999</c:v>
                </c:pt>
                <c:pt idx="84">
                  <c:v>1206.5</c:v>
                </c:pt>
                <c:pt idx="85">
                  <c:v>1201.5999999999999</c:v>
                </c:pt>
                <c:pt idx="86">
                  <c:v>1193.2</c:v>
                </c:pt>
                <c:pt idx="87">
                  <c:v>1169.5999999999999</c:v>
                </c:pt>
                <c:pt idx="88">
                  <c:v>1157.7</c:v>
                </c:pt>
                <c:pt idx="89">
                  <c:v>1150.3</c:v>
                </c:pt>
                <c:pt idx="90">
                  <c:v>1150.3</c:v>
                </c:pt>
                <c:pt idx="91">
                  <c:v>1142.0999999999999</c:v>
                </c:pt>
                <c:pt idx="92">
                  <c:v>1131.8</c:v>
                </c:pt>
                <c:pt idx="93">
                  <c:v>1130.5</c:v>
                </c:pt>
                <c:pt idx="94">
                  <c:v>1149</c:v>
                </c:pt>
                <c:pt idx="95">
                  <c:v>1156.7</c:v>
                </c:pt>
                <c:pt idx="96">
                  <c:v>1160.4000000000001</c:v>
                </c:pt>
                <c:pt idx="97">
                  <c:v>1178.9000000000001</c:v>
                </c:pt>
                <c:pt idx="98">
                  <c:v>1182.4000000000001</c:v>
                </c:pt>
                <c:pt idx="99">
                  <c:v>1186.0999999999999</c:v>
                </c:pt>
                <c:pt idx="100">
                  <c:v>1176.4000000000001</c:v>
                </c:pt>
                <c:pt idx="101">
                  <c:v>1178</c:v>
                </c:pt>
                <c:pt idx="102">
                  <c:v>1175.0999999999999</c:v>
                </c:pt>
                <c:pt idx="103">
                  <c:v>1172.3</c:v>
                </c:pt>
                <c:pt idx="104">
                  <c:v>1171.4000000000001</c:v>
                </c:pt>
                <c:pt idx="105">
                  <c:v>1174.2</c:v>
                </c:pt>
                <c:pt idx="106">
                  <c:v>1161.3</c:v>
                </c:pt>
                <c:pt idx="107">
                  <c:v>1160.9000000000001</c:v>
                </c:pt>
                <c:pt idx="108">
                  <c:v>1159.8</c:v>
                </c:pt>
                <c:pt idx="109">
                  <c:v>1150.4000000000001</c:v>
                </c:pt>
                <c:pt idx="110">
                  <c:v>1148.3</c:v>
                </c:pt>
                <c:pt idx="111">
                  <c:v>1147.5999999999999</c:v>
                </c:pt>
                <c:pt idx="112">
                  <c:v>1132.5</c:v>
                </c:pt>
                <c:pt idx="113">
                  <c:v>1133.0999999999999</c:v>
                </c:pt>
                <c:pt idx="114">
                  <c:v>1126</c:v>
                </c:pt>
                <c:pt idx="115">
                  <c:v>1109.5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1D-4EAA-9B2A-128C835941E0}"/>
            </c:ext>
          </c:extLst>
        </c:ser>
        <c:ser>
          <c:idx val="3"/>
          <c:order val="3"/>
          <c:tx>
            <c:strRef>
              <c:f>导出数据!$E$1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导出数据!$A$2:$A$117</c:f>
              <c:numCache>
                <c:formatCode>yyyy\-m\-d</c:formatCode>
                <c:ptCount val="116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44237</c:v>
                </c:pt>
                <c:pt idx="88">
                  <c:v>44236</c:v>
                </c:pt>
                <c:pt idx="89">
                  <c:v>44235</c:v>
                </c:pt>
                <c:pt idx="90">
                  <c:v>44234</c:v>
                </c:pt>
                <c:pt idx="91">
                  <c:v>44232</c:v>
                </c:pt>
                <c:pt idx="92">
                  <c:v>44231</c:v>
                </c:pt>
                <c:pt idx="93">
                  <c:v>44230</c:v>
                </c:pt>
                <c:pt idx="94">
                  <c:v>44229</c:v>
                </c:pt>
                <c:pt idx="95">
                  <c:v>44228</c:v>
                </c:pt>
                <c:pt idx="96">
                  <c:v>44225</c:v>
                </c:pt>
                <c:pt idx="97">
                  <c:v>44224</c:v>
                </c:pt>
                <c:pt idx="98">
                  <c:v>44223</c:v>
                </c:pt>
                <c:pt idx="99">
                  <c:v>44222</c:v>
                </c:pt>
                <c:pt idx="100">
                  <c:v>44221</c:v>
                </c:pt>
                <c:pt idx="101">
                  <c:v>44218</c:v>
                </c:pt>
                <c:pt idx="102">
                  <c:v>44217</c:v>
                </c:pt>
                <c:pt idx="103">
                  <c:v>44216</c:v>
                </c:pt>
                <c:pt idx="104">
                  <c:v>44215</c:v>
                </c:pt>
                <c:pt idx="105">
                  <c:v>44214</c:v>
                </c:pt>
                <c:pt idx="106">
                  <c:v>44211</c:v>
                </c:pt>
                <c:pt idx="107">
                  <c:v>44210</c:v>
                </c:pt>
                <c:pt idx="108">
                  <c:v>44209</c:v>
                </c:pt>
                <c:pt idx="109">
                  <c:v>44208</c:v>
                </c:pt>
                <c:pt idx="110">
                  <c:v>44207</c:v>
                </c:pt>
                <c:pt idx="111">
                  <c:v>44204</c:v>
                </c:pt>
                <c:pt idx="112">
                  <c:v>44203</c:v>
                </c:pt>
                <c:pt idx="113">
                  <c:v>44202</c:v>
                </c:pt>
                <c:pt idx="114">
                  <c:v>44201</c:v>
                </c:pt>
                <c:pt idx="115">
                  <c:v>44200</c:v>
                </c:pt>
              </c:numCache>
            </c:numRef>
          </c:cat>
          <c:val>
            <c:numRef>
              <c:f>导出数据!$E$2:$E$117</c:f>
              <c:numCache>
                <c:formatCode>General</c:formatCode>
                <c:ptCount val="116"/>
                <c:pt idx="0">
                  <c:v>3709.8</c:v>
                </c:pt>
                <c:pt idx="1">
                  <c:v>3719.3</c:v>
                </c:pt>
                <c:pt idx="2">
                  <c:v>3715.7</c:v>
                </c:pt>
                <c:pt idx="3">
                  <c:v>3715.2</c:v>
                </c:pt>
                <c:pt idx="4">
                  <c:v>3699.4</c:v>
                </c:pt>
                <c:pt idx="5">
                  <c:v>3667.5</c:v>
                </c:pt>
                <c:pt idx="6">
                  <c:v>3628.6</c:v>
                </c:pt>
                <c:pt idx="7">
                  <c:v>3594.4</c:v>
                </c:pt>
                <c:pt idx="8">
                  <c:v>3594.4</c:v>
                </c:pt>
                <c:pt idx="9">
                  <c:v>3595.8</c:v>
                </c:pt>
                <c:pt idx="10">
                  <c:v>3593.9</c:v>
                </c:pt>
                <c:pt idx="11">
                  <c:v>3574.9</c:v>
                </c:pt>
                <c:pt idx="12">
                  <c:v>3572.6</c:v>
                </c:pt>
                <c:pt idx="13">
                  <c:v>3565.4</c:v>
                </c:pt>
                <c:pt idx="14">
                  <c:v>3541.4</c:v>
                </c:pt>
                <c:pt idx="15">
                  <c:v>3517.1</c:v>
                </c:pt>
                <c:pt idx="16">
                  <c:v>3493.4</c:v>
                </c:pt>
                <c:pt idx="17">
                  <c:v>3495.3</c:v>
                </c:pt>
                <c:pt idx="18">
                  <c:v>3509.7</c:v>
                </c:pt>
                <c:pt idx="19">
                  <c:v>3546.2</c:v>
                </c:pt>
                <c:pt idx="20">
                  <c:v>3587.6</c:v>
                </c:pt>
                <c:pt idx="21">
                  <c:v>3748.8</c:v>
                </c:pt>
                <c:pt idx="22">
                  <c:v>3821.7</c:v>
                </c:pt>
                <c:pt idx="23">
                  <c:v>3897.4</c:v>
                </c:pt>
                <c:pt idx="24">
                  <c:v>3903.1</c:v>
                </c:pt>
                <c:pt idx="25">
                  <c:v>3942.4</c:v>
                </c:pt>
                <c:pt idx="26">
                  <c:v>4043.3</c:v>
                </c:pt>
                <c:pt idx="27">
                  <c:v>4040.4</c:v>
                </c:pt>
                <c:pt idx="28">
                  <c:v>3763.6</c:v>
                </c:pt>
                <c:pt idx="29">
                  <c:v>3645.2</c:v>
                </c:pt>
                <c:pt idx="30">
                  <c:v>3614.8</c:v>
                </c:pt>
                <c:pt idx="31">
                  <c:v>3601.1</c:v>
                </c:pt>
                <c:pt idx="32">
                  <c:v>3582.9</c:v>
                </c:pt>
                <c:pt idx="33">
                  <c:v>3506.8</c:v>
                </c:pt>
                <c:pt idx="34">
                  <c:v>3473.1</c:v>
                </c:pt>
                <c:pt idx="35">
                  <c:v>3473.1</c:v>
                </c:pt>
                <c:pt idx="36">
                  <c:v>3435</c:v>
                </c:pt>
                <c:pt idx="37">
                  <c:v>3428.6</c:v>
                </c:pt>
                <c:pt idx="38">
                  <c:v>3422.5</c:v>
                </c:pt>
                <c:pt idx="39">
                  <c:v>3413.7</c:v>
                </c:pt>
                <c:pt idx="40">
                  <c:v>3413.7</c:v>
                </c:pt>
                <c:pt idx="41">
                  <c:v>3401.9</c:v>
                </c:pt>
                <c:pt idx="42">
                  <c:v>3370</c:v>
                </c:pt>
                <c:pt idx="43">
                  <c:v>3353.9</c:v>
                </c:pt>
                <c:pt idx="44">
                  <c:v>3353.9</c:v>
                </c:pt>
                <c:pt idx="45">
                  <c:v>3351.9</c:v>
                </c:pt>
                <c:pt idx="46">
                  <c:v>3352.9</c:v>
                </c:pt>
                <c:pt idx="47">
                  <c:v>3353.5</c:v>
                </c:pt>
                <c:pt idx="48">
                  <c:v>3353.5</c:v>
                </c:pt>
                <c:pt idx="49">
                  <c:v>3350.9</c:v>
                </c:pt>
                <c:pt idx="50">
                  <c:v>3312.6</c:v>
                </c:pt>
                <c:pt idx="51">
                  <c:v>3307.5</c:v>
                </c:pt>
                <c:pt idx="52">
                  <c:v>3286.6</c:v>
                </c:pt>
                <c:pt idx="53">
                  <c:v>3272</c:v>
                </c:pt>
                <c:pt idx="54">
                  <c:v>3261.9</c:v>
                </c:pt>
                <c:pt idx="55">
                  <c:v>3253.8</c:v>
                </c:pt>
                <c:pt idx="56">
                  <c:v>3249.2</c:v>
                </c:pt>
                <c:pt idx="57">
                  <c:v>3248.2</c:v>
                </c:pt>
                <c:pt idx="58">
                  <c:v>3244.8</c:v>
                </c:pt>
                <c:pt idx="59">
                  <c:v>3244.8</c:v>
                </c:pt>
                <c:pt idx="60">
                  <c:v>3244.8</c:v>
                </c:pt>
                <c:pt idx="61">
                  <c:v>3244.8</c:v>
                </c:pt>
                <c:pt idx="62">
                  <c:v>3247.6</c:v>
                </c:pt>
                <c:pt idx="63">
                  <c:v>3256.8</c:v>
                </c:pt>
                <c:pt idx="64">
                  <c:v>3263.5</c:v>
                </c:pt>
                <c:pt idx="65">
                  <c:v>3267.2</c:v>
                </c:pt>
                <c:pt idx="66">
                  <c:v>3267.2</c:v>
                </c:pt>
                <c:pt idx="67">
                  <c:v>3267.2</c:v>
                </c:pt>
                <c:pt idx="68">
                  <c:v>3268.9</c:v>
                </c:pt>
                <c:pt idx="69">
                  <c:v>3254.4</c:v>
                </c:pt>
                <c:pt idx="70">
                  <c:v>3256.6</c:v>
                </c:pt>
                <c:pt idx="71">
                  <c:v>3258.3</c:v>
                </c:pt>
                <c:pt idx="72">
                  <c:v>3261.8</c:v>
                </c:pt>
                <c:pt idx="73">
                  <c:v>3259.2</c:v>
                </c:pt>
                <c:pt idx="74">
                  <c:v>3262.3</c:v>
                </c:pt>
                <c:pt idx="75">
                  <c:v>3259.7</c:v>
                </c:pt>
                <c:pt idx="76">
                  <c:v>3254.2</c:v>
                </c:pt>
                <c:pt idx="77">
                  <c:v>3169.8</c:v>
                </c:pt>
                <c:pt idx="78">
                  <c:v>3134</c:v>
                </c:pt>
                <c:pt idx="79">
                  <c:v>3136.9</c:v>
                </c:pt>
                <c:pt idx="80">
                  <c:v>3135.4</c:v>
                </c:pt>
                <c:pt idx="81">
                  <c:v>3126.2</c:v>
                </c:pt>
                <c:pt idx="82">
                  <c:v>3105.1</c:v>
                </c:pt>
                <c:pt idx="83">
                  <c:v>3093.3</c:v>
                </c:pt>
                <c:pt idx="84">
                  <c:v>3083.7</c:v>
                </c:pt>
                <c:pt idx="85">
                  <c:v>3073</c:v>
                </c:pt>
                <c:pt idx="86">
                  <c:v>3060.5</c:v>
                </c:pt>
                <c:pt idx="87">
                  <c:v>3060.5</c:v>
                </c:pt>
                <c:pt idx="88">
                  <c:v>3060.5</c:v>
                </c:pt>
                <c:pt idx="89">
                  <c:v>3060.5</c:v>
                </c:pt>
                <c:pt idx="90">
                  <c:v>3060.5</c:v>
                </c:pt>
                <c:pt idx="91">
                  <c:v>3060.5</c:v>
                </c:pt>
                <c:pt idx="92">
                  <c:v>3060.5</c:v>
                </c:pt>
                <c:pt idx="93">
                  <c:v>3060.5</c:v>
                </c:pt>
                <c:pt idx="94">
                  <c:v>3061.1</c:v>
                </c:pt>
                <c:pt idx="95">
                  <c:v>3060.6</c:v>
                </c:pt>
                <c:pt idx="96">
                  <c:v>3067.4</c:v>
                </c:pt>
                <c:pt idx="97">
                  <c:v>3072</c:v>
                </c:pt>
                <c:pt idx="98">
                  <c:v>3080.1</c:v>
                </c:pt>
                <c:pt idx="99">
                  <c:v>3079.6</c:v>
                </c:pt>
                <c:pt idx="100">
                  <c:v>3084.5</c:v>
                </c:pt>
                <c:pt idx="101">
                  <c:v>3093.5</c:v>
                </c:pt>
                <c:pt idx="102">
                  <c:v>3093.5</c:v>
                </c:pt>
                <c:pt idx="103">
                  <c:v>3094.1</c:v>
                </c:pt>
                <c:pt idx="104">
                  <c:v>3094.8</c:v>
                </c:pt>
                <c:pt idx="105">
                  <c:v>3097.8</c:v>
                </c:pt>
                <c:pt idx="106">
                  <c:v>3102.8</c:v>
                </c:pt>
                <c:pt idx="107">
                  <c:v>3103.9</c:v>
                </c:pt>
                <c:pt idx="108">
                  <c:v>3103.9</c:v>
                </c:pt>
                <c:pt idx="109">
                  <c:v>3104.2</c:v>
                </c:pt>
                <c:pt idx="110">
                  <c:v>3091.8</c:v>
                </c:pt>
                <c:pt idx="111">
                  <c:v>2973.6</c:v>
                </c:pt>
                <c:pt idx="112">
                  <c:v>2944.2</c:v>
                </c:pt>
                <c:pt idx="113">
                  <c:v>2910.1</c:v>
                </c:pt>
                <c:pt idx="114">
                  <c:v>2848.6</c:v>
                </c:pt>
                <c:pt idx="115">
                  <c:v>2834.1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1D-4EAA-9B2A-128C83594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92272"/>
        <c:axId val="164308496"/>
      </c:lineChart>
      <c:dateAx>
        <c:axId val="164292272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308496"/>
        <c:crosses val="autoZero"/>
        <c:auto val="1"/>
        <c:lblOffset val="100"/>
        <c:baseTimeUnit val="days"/>
      </c:dateAx>
      <c:valAx>
        <c:axId val="16430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29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导出数据!$A$3:$A$120</c:f>
              <c:numCache>
                <c:formatCode>yyyy\-m\-d</c:formatCode>
                <c:ptCount val="118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44239</c:v>
                </c:pt>
                <c:pt idx="88">
                  <c:v>44238</c:v>
                </c:pt>
                <c:pt idx="89">
                  <c:v>44237</c:v>
                </c:pt>
                <c:pt idx="90">
                  <c:v>44236</c:v>
                </c:pt>
                <c:pt idx="91">
                  <c:v>44235</c:v>
                </c:pt>
                <c:pt idx="92">
                  <c:v>44234</c:v>
                </c:pt>
                <c:pt idx="93">
                  <c:v>44232</c:v>
                </c:pt>
                <c:pt idx="94">
                  <c:v>44231</c:v>
                </c:pt>
                <c:pt idx="95">
                  <c:v>44230</c:v>
                </c:pt>
                <c:pt idx="96">
                  <c:v>44229</c:v>
                </c:pt>
                <c:pt idx="97">
                  <c:v>44228</c:v>
                </c:pt>
                <c:pt idx="98">
                  <c:v>44225</c:v>
                </c:pt>
                <c:pt idx="99">
                  <c:v>44224</c:v>
                </c:pt>
                <c:pt idx="100">
                  <c:v>44223</c:v>
                </c:pt>
                <c:pt idx="101">
                  <c:v>44222</c:v>
                </c:pt>
                <c:pt idx="102">
                  <c:v>44221</c:v>
                </c:pt>
                <c:pt idx="103">
                  <c:v>44218</c:v>
                </c:pt>
                <c:pt idx="104">
                  <c:v>44217</c:v>
                </c:pt>
                <c:pt idx="105">
                  <c:v>44216</c:v>
                </c:pt>
                <c:pt idx="106">
                  <c:v>44215</c:v>
                </c:pt>
                <c:pt idx="107">
                  <c:v>44214</c:v>
                </c:pt>
                <c:pt idx="108">
                  <c:v>44211</c:v>
                </c:pt>
                <c:pt idx="109">
                  <c:v>44210</c:v>
                </c:pt>
                <c:pt idx="110">
                  <c:v>44209</c:v>
                </c:pt>
                <c:pt idx="111">
                  <c:v>44208</c:v>
                </c:pt>
                <c:pt idx="112">
                  <c:v>44207</c:v>
                </c:pt>
                <c:pt idx="113">
                  <c:v>44204</c:v>
                </c:pt>
                <c:pt idx="114">
                  <c:v>44203</c:v>
                </c:pt>
                <c:pt idx="115">
                  <c:v>44202</c:v>
                </c:pt>
                <c:pt idx="116">
                  <c:v>44201</c:v>
                </c:pt>
                <c:pt idx="117">
                  <c:v>44200</c:v>
                </c:pt>
              </c:numCache>
            </c:numRef>
          </c:cat>
          <c:val>
            <c:numRef>
              <c:f>导出数据!$B$3:$B$120</c:f>
              <c:numCache>
                <c:formatCode>General</c:formatCode>
                <c:ptCount val="118"/>
                <c:pt idx="0">
                  <c:v>77.91</c:v>
                </c:pt>
                <c:pt idx="1">
                  <c:v>143.57</c:v>
                </c:pt>
                <c:pt idx="2">
                  <c:v>122.89</c:v>
                </c:pt>
                <c:pt idx="3">
                  <c:v>109.83</c:v>
                </c:pt>
                <c:pt idx="4">
                  <c:v>151.26</c:v>
                </c:pt>
                <c:pt idx="5">
                  <c:v>177.97</c:v>
                </c:pt>
                <c:pt idx="6">
                  <c:v>195.75</c:v>
                </c:pt>
                <c:pt idx="7">
                  <c:v>265.74</c:v>
                </c:pt>
                <c:pt idx="8">
                  <c:v>279.77999999999997</c:v>
                </c:pt>
                <c:pt idx="9">
                  <c:v>299.52999999999997</c:v>
                </c:pt>
                <c:pt idx="10">
                  <c:v>353.67</c:v>
                </c:pt>
                <c:pt idx="11">
                  <c:v>384.44</c:v>
                </c:pt>
                <c:pt idx="12">
                  <c:v>382.55</c:v>
                </c:pt>
                <c:pt idx="13">
                  <c:v>403.35</c:v>
                </c:pt>
                <c:pt idx="14">
                  <c:v>400.18</c:v>
                </c:pt>
                <c:pt idx="15">
                  <c:v>461.7</c:v>
                </c:pt>
                <c:pt idx="16">
                  <c:v>404.35</c:v>
                </c:pt>
                <c:pt idx="17">
                  <c:v>290.47000000000003</c:v>
                </c:pt>
                <c:pt idx="18">
                  <c:v>359.54</c:v>
                </c:pt>
                <c:pt idx="19">
                  <c:v>322.66000000000003</c:v>
                </c:pt>
                <c:pt idx="20">
                  <c:v>320.85000000000002</c:v>
                </c:pt>
                <c:pt idx="21">
                  <c:v>395.26</c:v>
                </c:pt>
                <c:pt idx="22">
                  <c:v>293.57</c:v>
                </c:pt>
                <c:pt idx="23">
                  <c:v>471.57</c:v>
                </c:pt>
                <c:pt idx="24">
                  <c:v>629.65</c:v>
                </c:pt>
                <c:pt idx="25">
                  <c:v>725.05</c:v>
                </c:pt>
                <c:pt idx="26">
                  <c:v>968.9</c:v>
                </c:pt>
                <c:pt idx="27">
                  <c:v>1096.5899999999999</c:v>
                </c:pt>
                <c:pt idx="28">
                  <c:v>1045.49</c:v>
                </c:pt>
                <c:pt idx="29">
                  <c:v>967.12</c:v>
                </c:pt>
                <c:pt idx="30">
                  <c:v>965.49</c:v>
                </c:pt>
                <c:pt idx="31">
                  <c:v>765.92</c:v>
                </c:pt>
                <c:pt idx="32">
                  <c:v>723.59</c:v>
                </c:pt>
                <c:pt idx="33">
                  <c:v>777.4</c:v>
                </c:pt>
                <c:pt idx="34">
                  <c:v>759.88</c:v>
                </c:pt>
                <c:pt idx="35">
                  <c:v>737.7</c:v>
                </c:pt>
                <c:pt idx="36">
                  <c:v>739.58</c:v>
                </c:pt>
                <c:pt idx="37">
                  <c:v>757.9</c:v>
                </c:pt>
                <c:pt idx="38">
                  <c:v>762.95</c:v>
                </c:pt>
                <c:pt idx="39">
                  <c:v>764.82</c:v>
                </c:pt>
                <c:pt idx="40">
                  <c:v>743.93</c:v>
                </c:pt>
                <c:pt idx="41">
                  <c:v>733.47</c:v>
                </c:pt>
                <c:pt idx="42">
                  <c:v>714.82</c:v>
                </c:pt>
                <c:pt idx="43">
                  <c:v>735.52</c:v>
                </c:pt>
                <c:pt idx="44">
                  <c:v>797.11</c:v>
                </c:pt>
                <c:pt idx="45">
                  <c:v>852.15</c:v>
                </c:pt>
                <c:pt idx="46">
                  <c:v>872.14</c:v>
                </c:pt>
                <c:pt idx="47">
                  <c:v>905.86</c:v>
                </c:pt>
                <c:pt idx="48">
                  <c:v>872.39</c:v>
                </c:pt>
                <c:pt idx="49">
                  <c:v>870.71</c:v>
                </c:pt>
                <c:pt idx="50">
                  <c:v>922.53</c:v>
                </c:pt>
                <c:pt idx="51">
                  <c:v>950.43</c:v>
                </c:pt>
                <c:pt idx="52">
                  <c:v>963.25</c:v>
                </c:pt>
                <c:pt idx="53">
                  <c:v>924.93</c:v>
                </c:pt>
                <c:pt idx="54">
                  <c:v>824.42</c:v>
                </c:pt>
                <c:pt idx="55">
                  <c:v>744.49</c:v>
                </c:pt>
                <c:pt idx="56">
                  <c:v>730.84</c:v>
                </c:pt>
                <c:pt idx="57">
                  <c:v>705.09</c:v>
                </c:pt>
                <c:pt idx="58">
                  <c:v>657.45</c:v>
                </c:pt>
                <c:pt idx="59">
                  <c:v>592.30999999999995</c:v>
                </c:pt>
                <c:pt idx="60">
                  <c:v>604.49</c:v>
                </c:pt>
                <c:pt idx="61">
                  <c:v>589.75</c:v>
                </c:pt>
                <c:pt idx="62">
                  <c:v>575.96</c:v>
                </c:pt>
                <c:pt idx="63">
                  <c:v>580.57000000000005</c:v>
                </c:pt>
                <c:pt idx="64">
                  <c:v>454.8</c:v>
                </c:pt>
                <c:pt idx="65">
                  <c:v>411.61</c:v>
                </c:pt>
                <c:pt idx="66">
                  <c:v>421.3</c:v>
                </c:pt>
                <c:pt idx="67">
                  <c:v>399.78</c:v>
                </c:pt>
                <c:pt idx="68">
                  <c:v>429.9</c:v>
                </c:pt>
                <c:pt idx="69">
                  <c:v>420.17</c:v>
                </c:pt>
                <c:pt idx="70">
                  <c:v>378.25</c:v>
                </c:pt>
                <c:pt idx="71">
                  <c:v>398.01</c:v>
                </c:pt>
                <c:pt idx="72">
                  <c:v>439.06</c:v>
                </c:pt>
                <c:pt idx="73">
                  <c:v>387.8</c:v>
                </c:pt>
                <c:pt idx="74">
                  <c:v>339.38</c:v>
                </c:pt>
                <c:pt idx="75">
                  <c:v>367.43</c:v>
                </c:pt>
                <c:pt idx="76">
                  <c:v>386.32</c:v>
                </c:pt>
                <c:pt idx="77">
                  <c:v>317.47000000000003</c:v>
                </c:pt>
                <c:pt idx="78">
                  <c:v>325.02</c:v>
                </c:pt>
                <c:pt idx="79">
                  <c:v>300.32</c:v>
                </c:pt>
                <c:pt idx="80">
                  <c:v>289.85000000000002</c:v>
                </c:pt>
                <c:pt idx="81">
                  <c:v>281.17</c:v>
                </c:pt>
                <c:pt idx="82">
                  <c:v>290.29000000000002</c:v>
                </c:pt>
                <c:pt idx="83">
                  <c:v>226.66</c:v>
                </c:pt>
                <c:pt idx="84">
                  <c:v>141.27000000000001</c:v>
                </c:pt>
                <c:pt idx="85">
                  <c:v>133.88999999999999</c:v>
                </c:pt>
                <c:pt idx="86">
                  <c:v>54.78</c:v>
                </c:pt>
                <c:pt idx="87">
                  <c:v>56.55</c:v>
                </c:pt>
                <c:pt idx="88">
                  <c:v>56.55</c:v>
                </c:pt>
                <c:pt idx="89">
                  <c:v>56.55</c:v>
                </c:pt>
                <c:pt idx="90">
                  <c:v>56.55</c:v>
                </c:pt>
                <c:pt idx="91">
                  <c:v>83.55</c:v>
                </c:pt>
                <c:pt idx="92">
                  <c:v>103.55</c:v>
                </c:pt>
                <c:pt idx="93">
                  <c:v>103.55</c:v>
                </c:pt>
                <c:pt idx="94">
                  <c:v>115.55</c:v>
                </c:pt>
                <c:pt idx="95">
                  <c:v>147.44999999999999</c:v>
                </c:pt>
                <c:pt idx="96">
                  <c:v>183.24</c:v>
                </c:pt>
                <c:pt idx="97">
                  <c:v>158.94</c:v>
                </c:pt>
                <c:pt idx="98">
                  <c:v>146.44</c:v>
                </c:pt>
                <c:pt idx="99">
                  <c:v>150.01</c:v>
                </c:pt>
                <c:pt idx="100">
                  <c:v>131.66</c:v>
                </c:pt>
                <c:pt idx="101">
                  <c:v>101.2</c:v>
                </c:pt>
                <c:pt idx="102">
                  <c:v>65.64</c:v>
                </c:pt>
                <c:pt idx="103">
                  <c:v>81.12</c:v>
                </c:pt>
                <c:pt idx="104">
                  <c:v>84.51</c:v>
                </c:pt>
                <c:pt idx="105">
                  <c:v>113.43</c:v>
                </c:pt>
                <c:pt idx="106">
                  <c:v>179.11</c:v>
                </c:pt>
                <c:pt idx="107">
                  <c:v>198.79</c:v>
                </c:pt>
                <c:pt idx="108">
                  <c:v>237.25</c:v>
                </c:pt>
                <c:pt idx="109">
                  <c:v>274.19</c:v>
                </c:pt>
                <c:pt idx="110">
                  <c:v>347.29</c:v>
                </c:pt>
                <c:pt idx="111">
                  <c:v>403.8</c:v>
                </c:pt>
                <c:pt idx="112">
                  <c:v>472.64</c:v>
                </c:pt>
                <c:pt idx="113">
                  <c:v>545.16999999999996</c:v>
                </c:pt>
                <c:pt idx="114">
                  <c:v>560.62</c:v>
                </c:pt>
                <c:pt idx="115">
                  <c:v>624.85</c:v>
                </c:pt>
                <c:pt idx="116">
                  <c:v>662.76</c:v>
                </c:pt>
                <c:pt idx="117">
                  <c:v>706.06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F5-40A8-A0E2-B30019A3FBB1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热轧板卷毛利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导出数据!$A$3:$A$120</c:f>
              <c:numCache>
                <c:formatCode>yyyy\-m\-d</c:formatCode>
                <c:ptCount val="118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44239</c:v>
                </c:pt>
                <c:pt idx="88">
                  <c:v>44238</c:v>
                </c:pt>
                <c:pt idx="89">
                  <c:v>44237</c:v>
                </c:pt>
                <c:pt idx="90">
                  <c:v>44236</c:v>
                </c:pt>
                <c:pt idx="91">
                  <c:v>44235</c:v>
                </c:pt>
                <c:pt idx="92">
                  <c:v>44234</c:v>
                </c:pt>
                <c:pt idx="93">
                  <c:v>44232</c:v>
                </c:pt>
                <c:pt idx="94">
                  <c:v>44231</c:v>
                </c:pt>
                <c:pt idx="95">
                  <c:v>44230</c:v>
                </c:pt>
                <c:pt idx="96">
                  <c:v>44229</c:v>
                </c:pt>
                <c:pt idx="97">
                  <c:v>44228</c:v>
                </c:pt>
                <c:pt idx="98">
                  <c:v>44225</c:v>
                </c:pt>
                <c:pt idx="99">
                  <c:v>44224</c:v>
                </c:pt>
                <c:pt idx="100">
                  <c:v>44223</c:v>
                </c:pt>
                <c:pt idx="101">
                  <c:v>44222</c:v>
                </c:pt>
                <c:pt idx="102">
                  <c:v>44221</c:v>
                </c:pt>
                <c:pt idx="103">
                  <c:v>44218</c:v>
                </c:pt>
                <c:pt idx="104">
                  <c:v>44217</c:v>
                </c:pt>
                <c:pt idx="105">
                  <c:v>44216</c:v>
                </c:pt>
                <c:pt idx="106">
                  <c:v>44215</c:v>
                </c:pt>
                <c:pt idx="107">
                  <c:v>44214</c:v>
                </c:pt>
                <c:pt idx="108">
                  <c:v>44211</c:v>
                </c:pt>
                <c:pt idx="109">
                  <c:v>44210</c:v>
                </c:pt>
                <c:pt idx="110">
                  <c:v>44209</c:v>
                </c:pt>
                <c:pt idx="111">
                  <c:v>44208</c:v>
                </c:pt>
                <c:pt idx="112">
                  <c:v>44207</c:v>
                </c:pt>
                <c:pt idx="113">
                  <c:v>44204</c:v>
                </c:pt>
                <c:pt idx="114">
                  <c:v>44203</c:v>
                </c:pt>
                <c:pt idx="115">
                  <c:v>44202</c:v>
                </c:pt>
                <c:pt idx="116">
                  <c:v>44201</c:v>
                </c:pt>
                <c:pt idx="117">
                  <c:v>44200</c:v>
                </c:pt>
              </c:numCache>
            </c:numRef>
          </c:cat>
          <c:val>
            <c:numRef>
              <c:f>导出数据!$C$3:$C$120</c:f>
              <c:numCache>
                <c:formatCode>General</c:formatCode>
                <c:ptCount val="118"/>
                <c:pt idx="0">
                  <c:v>-67.36</c:v>
                </c:pt>
                <c:pt idx="1">
                  <c:v>16.809999999999999</c:v>
                </c:pt>
                <c:pt idx="2">
                  <c:v>53.62</c:v>
                </c:pt>
                <c:pt idx="3">
                  <c:v>43.27</c:v>
                </c:pt>
                <c:pt idx="4">
                  <c:v>62.01</c:v>
                </c:pt>
                <c:pt idx="5">
                  <c:v>126.6</c:v>
                </c:pt>
                <c:pt idx="6">
                  <c:v>181.63</c:v>
                </c:pt>
                <c:pt idx="7">
                  <c:v>206.87</c:v>
                </c:pt>
                <c:pt idx="8">
                  <c:v>175.86</c:v>
                </c:pt>
                <c:pt idx="9">
                  <c:v>172.16</c:v>
                </c:pt>
                <c:pt idx="10">
                  <c:v>221.03</c:v>
                </c:pt>
                <c:pt idx="11">
                  <c:v>274.79000000000002</c:v>
                </c:pt>
                <c:pt idx="12">
                  <c:v>286.06</c:v>
                </c:pt>
                <c:pt idx="13">
                  <c:v>261.62</c:v>
                </c:pt>
                <c:pt idx="14">
                  <c:v>285.52999999999997</c:v>
                </c:pt>
                <c:pt idx="15">
                  <c:v>380.09</c:v>
                </c:pt>
                <c:pt idx="16">
                  <c:v>309.67</c:v>
                </c:pt>
                <c:pt idx="17">
                  <c:v>152.76</c:v>
                </c:pt>
                <c:pt idx="18">
                  <c:v>131.47</c:v>
                </c:pt>
                <c:pt idx="19">
                  <c:v>191.88</c:v>
                </c:pt>
                <c:pt idx="20">
                  <c:v>184.46</c:v>
                </c:pt>
                <c:pt idx="21">
                  <c:v>314.87</c:v>
                </c:pt>
                <c:pt idx="22">
                  <c:v>263.42</c:v>
                </c:pt>
                <c:pt idx="23">
                  <c:v>381.71</c:v>
                </c:pt>
                <c:pt idx="24">
                  <c:v>583.76</c:v>
                </c:pt>
                <c:pt idx="25">
                  <c:v>652.28</c:v>
                </c:pt>
                <c:pt idx="26">
                  <c:v>916.86</c:v>
                </c:pt>
                <c:pt idx="27">
                  <c:v>1076.8900000000001</c:v>
                </c:pt>
                <c:pt idx="28">
                  <c:v>1154.56</c:v>
                </c:pt>
                <c:pt idx="29">
                  <c:v>1094.9100000000001</c:v>
                </c:pt>
                <c:pt idx="30">
                  <c:v>1091.29</c:v>
                </c:pt>
                <c:pt idx="31">
                  <c:v>955.42</c:v>
                </c:pt>
                <c:pt idx="32">
                  <c:v>897.99</c:v>
                </c:pt>
                <c:pt idx="33">
                  <c:v>959.39</c:v>
                </c:pt>
                <c:pt idx="34">
                  <c:v>912.21</c:v>
                </c:pt>
                <c:pt idx="35">
                  <c:v>907.49</c:v>
                </c:pt>
                <c:pt idx="36">
                  <c:v>887.82</c:v>
                </c:pt>
                <c:pt idx="37">
                  <c:v>937.59</c:v>
                </c:pt>
                <c:pt idx="38">
                  <c:v>949.52</c:v>
                </c:pt>
                <c:pt idx="39">
                  <c:v>962.11</c:v>
                </c:pt>
                <c:pt idx="40">
                  <c:v>937.89</c:v>
                </c:pt>
                <c:pt idx="41">
                  <c:v>923.48</c:v>
                </c:pt>
                <c:pt idx="42">
                  <c:v>884.63</c:v>
                </c:pt>
                <c:pt idx="43">
                  <c:v>882.3</c:v>
                </c:pt>
                <c:pt idx="44">
                  <c:v>934.07</c:v>
                </c:pt>
                <c:pt idx="45">
                  <c:v>981.55</c:v>
                </c:pt>
                <c:pt idx="46">
                  <c:v>988.81</c:v>
                </c:pt>
                <c:pt idx="47">
                  <c:v>1032.75</c:v>
                </c:pt>
                <c:pt idx="48">
                  <c:v>1002.66</c:v>
                </c:pt>
                <c:pt idx="49">
                  <c:v>957.11</c:v>
                </c:pt>
                <c:pt idx="50">
                  <c:v>1045.5999999999999</c:v>
                </c:pt>
                <c:pt idx="51">
                  <c:v>1072.49</c:v>
                </c:pt>
                <c:pt idx="52">
                  <c:v>1120.5999999999999</c:v>
                </c:pt>
                <c:pt idx="53">
                  <c:v>1100.56</c:v>
                </c:pt>
                <c:pt idx="54">
                  <c:v>1022.43</c:v>
                </c:pt>
                <c:pt idx="55">
                  <c:v>898.15</c:v>
                </c:pt>
                <c:pt idx="56">
                  <c:v>854.89</c:v>
                </c:pt>
                <c:pt idx="57">
                  <c:v>816.59</c:v>
                </c:pt>
                <c:pt idx="58">
                  <c:v>757.11</c:v>
                </c:pt>
                <c:pt idx="59">
                  <c:v>619.1</c:v>
                </c:pt>
                <c:pt idx="60">
                  <c:v>607.47</c:v>
                </c:pt>
                <c:pt idx="61">
                  <c:v>582.75</c:v>
                </c:pt>
                <c:pt idx="62">
                  <c:v>555.22</c:v>
                </c:pt>
                <c:pt idx="63">
                  <c:v>567.99</c:v>
                </c:pt>
                <c:pt idx="64">
                  <c:v>411.81</c:v>
                </c:pt>
                <c:pt idx="65">
                  <c:v>351.32</c:v>
                </c:pt>
                <c:pt idx="66">
                  <c:v>345.93</c:v>
                </c:pt>
                <c:pt idx="67">
                  <c:v>309.64999999999998</c:v>
                </c:pt>
                <c:pt idx="68">
                  <c:v>334.03</c:v>
                </c:pt>
                <c:pt idx="69">
                  <c:v>306.37</c:v>
                </c:pt>
                <c:pt idx="70">
                  <c:v>213.34</c:v>
                </c:pt>
                <c:pt idx="71">
                  <c:v>228.18</c:v>
                </c:pt>
                <c:pt idx="72">
                  <c:v>250.75</c:v>
                </c:pt>
                <c:pt idx="73">
                  <c:v>257.58999999999997</c:v>
                </c:pt>
                <c:pt idx="74">
                  <c:v>157.5</c:v>
                </c:pt>
                <c:pt idx="75">
                  <c:v>224.57</c:v>
                </c:pt>
                <c:pt idx="76">
                  <c:v>256.5</c:v>
                </c:pt>
                <c:pt idx="77">
                  <c:v>150</c:v>
                </c:pt>
                <c:pt idx="78">
                  <c:v>140.97999999999999</c:v>
                </c:pt>
                <c:pt idx="79">
                  <c:v>133.37</c:v>
                </c:pt>
                <c:pt idx="80">
                  <c:v>151.41</c:v>
                </c:pt>
                <c:pt idx="81">
                  <c:v>117.82</c:v>
                </c:pt>
                <c:pt idx="82">
                  <c:v>136.05000000000001</c:v>
                </c:pt>
                <c:pt idx="83">
                  <c:v>102.63</c:v>
                </c:pt>
                <c:pt idx="84">
                  <c:v>17.04</c:v>
                </c:pt>
                <c:pt idx="85">
                  <c:v>-2.94</c:v>
                </c:pt>
                <c:pt idx="86">
                  <c:v>-20.84</c:v>
                </c:pt>
                <c:pt idx="87">
                  <c:v>-134.57</c:v>
                </c:pt>
                <c:pt idx="88">
                  <c:v>-134.57</c:v>
                </c:pt>
                <c:pt idx="89">
                  <c:v>-134.57</c:v>
                </c:pt>
                <c:pt idx="90">
                  <c:v>-134.57</c:v>
                </c:pt>
                <c:pt idx="91">
                  <c:v>-123.37</c:v>
                </c:pt>
                <c:pt idx="92">
                  <c:v>-123.98</c:v>
                </c:pt>
                <c:pt idx="93">
                  <c:v>-125.6</c:v>
                </c:pt>
                <c:pt idx="94">
                  <c:v>-134.59</c:v>
                </c:pt>
                <c:pt idx="95">
                  <c:v>-115.52</c:v>
                </c:pt>
                <c:pt idx="96">
                  <c:v>-81.61</c:v>
                </c:pt>
                <c:pt idx="97">
                  <c:v>-94.52</c:v>
                </c:pt>
                <c:pt idx="98">
                  <c:v>-85.42</c:v>
                </c:pt>
                <c:pt idx="99">
                  <c:v>-80.790000000000006</c:v>
                </c:pt>
                <c:pt idx="100">
                  <c:v>-85.42</c:v>
                </c:pt>
                <c:pt idx="101">
                  <c:v>-119.41</c:v>
                </c:pt>
                <c:pt idx="102">
                  <c:v>-139.96</c:v>
                </c:pt>
                <c:pt idx="103">
                  <c:v>-120.1</c:v>
                </c:pt>
                <c:pt idx="104">
                  <c:v>-111.79</c:v>
                </c:pt>
                <c:pt idx="105">
                  <c:v>-110.86</c:v>
                </c:pt>
                <c:pt idx="106">
                  <c:v>-63.71</c:v>
                </c:pt>
                <c:pt idx="107">
                  <c:v>-33.22</c:v>
                </c:pt>
                <c:pt idx="108">
                  <c:v>-16.440000000000001</c:v>
                </c:pt>
                <c:pt idx="109">
                  <c:v>-24.66</c:v>
                </c:pt>
                <c:pt idx="110">
                  <c:v>16.940000000000001</c:v>
                </c:pt>
                <c:pt idx="111">
                  <c:v>26.48</c:v>
                </c:pt>
                <c:pt idx="112">
                  <c:v>99.75</c:v>
                </c:pt>
                <c:pt idx="113">
                  <c:v>189.23</c:v>
                </c:pt>
                <c:pt idx="114">
                  <c:v>171.89</c:v>
                </c:pt>
                <c:pt idx="115">
                  <c:v>192.38</c:v>
                </c:pt>
                <c:pt idx="116">
                  <c:v>208.45</c:v>
                </c:pt>
                <c:pt idx="117">
                  <c:v>249.4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F5-40A8-A0E2-B30019A3FBB1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螺纹钢：电炉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导出数据!$A$3:$A$120</c:f>
              <c:numCache>
                <c:formatCode>yyyy\-m\-d</c:formatCode>
                <c:ptCount val="118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44239</c:v>
                </c:pt>
                <c:pt idx="88">
                  <c:v>44238</c:v>
                </c:pt>
                <c:pt idx="89">
                  <c:v>44237</c:v>
                </c:pt>
                <c:pt idx="90">
                  <c:v>44236</c:v>
                </c:pt>
                <c:pt idx="91">
                  <c:v>44235</c:v>
                </c:pt>
                <c:pt idx="92">
                  <c:v>44234</c:v>
                </c:pt>
                <c:pt idx="93">
                  <c:v>44232</c:v>
                </c:pt>
                <c:pt idx="94">
                  <c:v>44231</c:v>
                </c:pt>
                <c:pt idx="95">
                  <c:v>44230</c:v>
                </c:pt>
                <c:pt idx="96">
                  <c:v>44229</c:v>
                </c:pt>
                <c:pt idx="97">
                  <c:v>44228</c:v>
                </c:pt>
                <c:pt idx="98">
                  <c:v>44225</c:v>
                </c:pt>
                <c:pt idx="99">
                  <c:v>44224</c:v>
                </c:pt>
                <c:pt idx="100">
                  <c:v>44223</c:v>
                </c:pt>
                <c:pt idx="101">
                  <c:v>44222</c:v>
                </c:pt>
                <c:pt idx="102">
                  <c:v>44221</c:v>
                </c:pt>
                <c:pt idx="103">
                  <c:v>44218</c:v>
                </c:pt>
                <c:pt idx="104">
                  <c:v>44217</c:v>
                </c:pt>
                <c:pt idx="105">
                  <c:v>44216</c:v>
                </c:pt>
                <c:pt idx="106">
                  <c:v>44215</c:v>
                </c:pt>
                <c:pt idx="107">
                  <c:v>44214</c:v>
                </c:pt>
                <c:pt idx="108">
                  <c:v>44211</c:v>
                </c:pt>
                <c:pt idx="109">
                  <c:v>44210</c:v>
                </c:pt>
                <c:pt idx="110">
                  <c:v>44209</c:v>
                </c:pt>
                <c:pt idx="111">
                  <c:v>44208</c:v>
                </c:pt>
                <c:pt idx="112">
                  <c:v>44207</c:v>
                </c:pt>
                <c:pt idx="113">
                  <c:v>44204</c:v>
                </c:pt>
                <c:pt idx="114">
                  <c:v>44203</c:v>
                </c:pt>
                <c:pt idx="115">
                  <c:v>44202</c:v>
                </c:pt>
                <c:pt idx="116">
                  <c:v>44201</c:v>
                </c:pt>
                <c:pt idx="117">
                  <c:v>44200</c:v>
                </c:pt>
              </c:numCache>
            </c:numRef>
          </c:cat>
          <c:val>
            <c:numRef>
              <c:f>导出数据!$D$3:$D$120</c:f>
              <c:numCache>
                <c:formatCode>General</c:formatCode>
                <c:ptCount val="118"/>
                <c:pt idx="0">
                  <c:v>-188.51</c:v>
                </c:pt>
                <c:pt idx="1">
                  <c:v>-106.11</c:v>
                </c:pt>
                <c:pt idx="2">
                  <c:v>-13.41</c:v>
                </c:pt>
                <c:pt idx="3">
                  <c:v>-13.41</c:v>
                </c:pt>
                <c:pt idx="4">
                  <c:v>-13.41</c:v>
                </c:pt>
                <c:pt idx="5">
                  <c:v>163.92</c:v>
                </c:pt>
                <c:pt idx="6">
                  <c:v>174.22</c:v>
                </c:pt>
                <c:pt idx="7">
                  <c:v>251.67</c:v>
                </c:pt>
                <c:pt idx="8">
                  <c:v>189.87</c:v>
                </c:pt>
                <c:pt idx="9">
                  <c:v>158.97</c:v>
                </c:pt>
                <c:pt idx="10">
                  <c:v>210.47</c:v>
                </c:pt>
                <c:pt idx="11">
                  <c:v>272.27</c:v>
                </c:pt>
                <c:pt idx="12">
                  <c:v>251.67</c:v>
                </c:pt>
                <c:pt idx="13">
                  <c:v>200.17</c:v>
                </c:pt>
                <c:pt idx="14">
                  <c:v>231.07</c:v>
                </c:pt>
                <c:pt idx="15">
                  <c:v>231.07</c:v>
                </c:pt>
                <c:pt idx="16">
                  <c:v>25.07</c:v>
                </c:pt>
                <c:pt idx="17">
                  <c:v>-77.94</c:v>
                </c:pt>
                <c:pt idx="18">
                  <c:v>-56.21</c:v>
                </c:pt>
                <c:pt idx="19">
                  <c:v>59.57</c:v>
                </c:pt>
                <c:pt idx="20">
                  <c:v>0.25</c:v>
                </c:pt>
                <c:pt idx="21">
                  <c:v>4.54</c:v>
                </c:pt>
                <c:pt idx="22">
                  <c:v>-114.11</c:v>
                </c:pt>
                <c:pt idx="23">
                  <c:v>-16.46</c:v>
                </c:pt>
                <c:pt idx="24">
                  <c:v>199.84</c:v>
                </c:pt>
                <c:pt idx="25">
                  <c:v>125.52</c:v>
                </c:pt>
                <c:pt idx="26">
                  <c:v>200.1</c:v>
                </c:pt>
                <c:pt idx="27">
                  <c:v>478.2</c:v>
                </c:pt>
                <c:pt idx="28">
                  <c:v>891.25</c:v>
                </c:pt>
                <c:pt idx="29">
                  <c:v>880.95</c:v>
                </c:pt>
                <c:pt idx="30">
                  <c:v>1159.45</c:v>
                </c:pt>
                <c:pt idx="31">
                  <c:v>706.25</c:v>
                </c:pt>
                <c:pt idx="32">
                  <c:v>531.15</c:v>
                </c:pt>
                <c:pt idx="33">
                  <c:v>629.20000000000005</c:v>
                </c:pt>
                <c:pt idx="34">
                  <c:v>497.52</c:v>
                </c:pt>
                <c:pt idx="35">
                  <c:v>487.22</c:v>
                </c:pt>
                <c:pt idx="36">
                  <c:v>456.32</c:v>
                </c:pt>
                <c:pt idx="37">
                  <c:v>497.52</c:v>
                </c:pt>
                <c:pt idx="38">
                  <c:v>497.52</c:v>
                </c:pt>
                <c:pt idx="39">
                  <c:v>487.22</c:v>
                </c:pt>
                <c:pt idx="40">
                  <c:v>443.55</c:v>
                </c:pt>
                <c:pt idx="41">
                  <c:v>433.25</c:v>
                </c:pt>
                <c:pt idx="42">
                  <c:v>394.31</c:v>
                </c:pt>
                <c:pt idx="43">
                  <c:v>384.01</c:v>
                </c:pt>
                <c:pt idx="44">
                  <c:v>384.01</c:v>
                </c:pt>
                <c:pt idx="45">
                  <c:v>384.01</c:v>
                </c:pt>
                <c:pt idx="46">
                  <c:v>384.01</c:v>
                </c:pt>
                <c:pt idx="47">
                  <c:v>384.01</c:v>
                </c:pt>
                <c:pt idx="48">
                  <c:v>363.41</c:v>
                </c:pt>
                <c:pt idx="49">
                  <c:v>301.61</c:v>
                </c:pt>
                <c:pt idx="50">
                  <c:v>492.36</c:v>
                </c:pt>
                <c:pt idx="51">
                  <c:v>472.89</c:v>
                </c:pt>
                <c:pt idx="52">
                  <c:v>493.49</c:v>
                </c:pt>
                <c:pt idx="53">
                  <c:v>493.49</c:v>
                </c:pt>
                <c:pt idx="54">
                  <c:v>411.09</c:v>
                </c:pt>
                <c:pt idx="55">
                  <c:v>308.08999999999997</c:v>
                </c:pt>
                <c:pt idx="56">
                  <c:v>287.49</c:v>
                </c:pt>
                <c:pt idx="57">
                  <c:v>287.49</c:v>
                </c:pt>
                <c:pt idx="58">
                  <c:v>287.49</c:v>
                </c:pt>
                <c:pt idx="59">
                  <c:v>227.95</c:v>
                </c:pt>
                <c:pt idx="60">
                  <c:v>186.75</c:v>
                </c:pt>
                <c:pt idx="61">
                  <c:v>166.15</c:v>
                </c:pt>
                <c:pt idx="62">
                  <c:v>145.55000000000001</c:v>
                </c:pt>
                <c:pt idx="63">
                  <c:v>207.35</c:v>
                </c:pt>
                <c:pt idx="64">
                  <c:v>137.51</c:v>
                </c:pt>
                <c:pt idx="65">
                  <c:v>147.81</c:v>
                </c:pt>
                <c:pt idx="66">
                  <c:v>127.21</c:v>
                </c:pt>
                <c:pt idx="67">
                  <c:v>147.81</c:v>
                </c:pt>
                <c:pt idx="68">
                  <c:v>127.21</c:v>
                </c:pt>
                <c:pt idx="69">
                  <c:v>127.21</c:v>
                </c:pt>
                <c:pt idx="70">
                  <c:v>55.11</c:v>
                </c:pt>
                <c:pt idx="71">
                  <c:v>67.67</c:v>
                </c:pt>
                <c:pt idx="72">
                  <c:v>129.47</c:v>
                </c:pt>
                <c:pt idx="73">
                  <c:v>170.67</c:v>
                </c:pt>
                <c:pt idx="74">
                  <c:v>88.27</c:v>
                </c:pt>
                <c:pt idx="75">
                  <c:v>180.97</c:v>
                </c:pt>
                <c:pt idx="76">
                  <c:v>202.7</c:v>
                </c:pt>
                <c:pt idx="77">
                  <c:v>37.9</c:v>
                </c:pt>
                <c:pt idx="78">
                  <c:v>166.85</c:v>
                </c:pt>
                <c:pt idx="79">
                  <c:v>177.15</c:v>
                </c:pt>
                <c:pt idx="80">
                  <c:v>296.93</c:v>
                </c:pt>
                <c:pt idx="81">
                  <c:v>276.33</c:v>
                </c:pt>
                <c:pt idx="82">
                  <c:v>307.23</c:v>
                </c:pt>
                <c:pt idx="83">
                  <c:v>307.23</c:v>
                </c:pt>
                <c:pt idx="84">
                  <c:v>142.43</c:v>
                </c:pt>
                <c:pt idx="85">
                  <c:v>142.43</c:v>
                </c:pt>
                <c:pt idx="86">
                  <c:v>121.83</c:v>
                </c:pt>
                <c:pt idx="87">
                  <c:v>-42.98</c:v>
                </c:pt>
                <c:pt idx="88">
                  <c:v>-42.98</c:v>
                </c:pt>
                <c:pt idx="89">
                  <c:v>-42.98</c:v>
                </c:pt>
                <c:pt idx="90">
                  <c:v>-42.98</c:v>
                </c:pt>
                <c:pt idx="91">
                  <c:v>-42.98</c:v>
                </c:pt>
                <c:pt idx="92">
                  <c:v>-42.98</c:v>
                </c:pt>
                <c:pt idx="93">
                  <c:v>-42.98</c:v>
                </c:pt>
                <c:pt idx="94">
                  <c:v>-41.85</c:v>
                </c:pt>
                <c:pt idx="95">
                  <c:v>-41.85</c:v>
                </c:pt>
                <c:pt idx="96">
                  <c:v>-41.85</c:v>
                </c:pt>
                <c:pt idx="97">
                  <c:v>-41.85</c:v>
                </c:pt>
                <c:pt idx="98">
                  <c:v>-41.85</c:v>
                </c:pt>
                <c:pt idx="99">
                  <c:v>-77.44</c:v>
                </c:pt>
                <c:pt idx="100">
                  <c:v>-87.74</c:v>
                </c:pt>
                <c:pt idx="101">
                  <c:v>-87.74</c:v>
                </c:pt>
                <c:pt idx="102">
                  <c:v>-87.74</c:v>
                </c:pt>
                <c:pt idx="103">
                  <c:v>-123.34</c:v>
                </c:pt>
                <c:pt idx="104">
                  <c:v>-123.34</c:v>
                </c:pt>
                <c:pt idx="105">
                  <c:v>-143.94</c:v>
                </c:pt>
                <c:pt idx="106">
                  <c:v>-102.74</c:v>
                </c:pt>
                <c:pt idx="107">
                  <c:v>-82.14</c:v>
                </c:pt>
                <c:pt idx="108">
                  <c:v>-82.14</c:v>
                </c:pt>
                <c:pt idx="109">
                  <c:v>-102.74</c:v>
                </c:pt>
                <c:pt idx="110">
                  <c:v>-71.84</c:v>
                </c:pt>
                <c:pt idx="111">
                  <c:v>-20.34</c:v>
                </c:pt>
                <c:pt idx="112">
                  <c:v>72.37</c:v>
                </c:pt>
                <c:pt idx="113">
                  <c:v>260.64</c:v>
                </c:pt>
                <c:pt idx="114">
                  <c:v>260.64</c:v>
                </c:pt>
                <c:pt idx="115">
                  <c:v>270.94</c:v>
                </c:pt>
                <c:pt idx="116">
                  <c:v>407.06</c:v>
                </c:pt>
                <c:pt idx="117">
                  <c:v>407.06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F5-40A8-A0E2-B30019A3FBB1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螺纹钢：高炉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导出数据!$A$3:$A$120</c:f>
              <c:numCache>
                <c:formatCode>yyyy\-m\-d</c:formatCode>
                <c:ptCount val="118"/>
                <c:pt idx="0">
                  <c:v>44369</c:v>
                </c:pt>
                <c:pt idx="1">
                  <c:v>44368</c:v>
                </c:pt>
                <c:pt idx="2">
                  <c:v>44365</c:v>
                </c:pt>
                <c:pt idx="3">
                  <c:v>44364</c:v>
                </c:pt>
                <c:pt idx="4">
                  <c:v>44363</c:v>
                </c:pt>
                <c:pt idx="5">
                  <c:v>44362</c:v>
                </c:pt>
                <c:pt idx="6">
                  <c:v>44358</c:v>
                </c:pt>
                <c:pt idx="7">
                  <c:v>44357</c:v>
                </c:pt>
                <c:pt idx="8">
                  <c:v>44356</c:v>
                </c:pt>
                <c:pt idx="9">
                  <c:v>44355</c:v>
                </c:pt>
                <c:pt idx="10">
                  <c:v>44354</c:v>
                </c:pt>
                <c:pt idx="11">
                  <c:v>44351</c:v>
                </c:pt>
                <c:pt idx="12">
                  <c:v>44350</c:v>
                </c:pt>
                <c:pt idx="13">
                  <c:v>44349</c:v>
                </c:pt>
                <c:pt idx="14">
                  <c:v>44348</c:v>
                </c:pt>
                <c:pt idx="15">
                  <c:v>44347</c:v>
                </c:pt>
                <c:pt idx="16">
                  <c:v>44344</c:v>
                </c:pt>
                <c:pt idx="17">
                  <c:v>44343</c:v>
                </c:pt>
                <c:pt idx="18">
                  <c:v>44342</c:v>
                </c:pt>
                <c:pt idx="19">
                  <c:v>44341</c:v>
                </c:pt>
                <c:pt idx="20">
                  <c:v>44340</c:v>
                </c:pt>
                <c:pt idx="21">
                  <c:v>44337</c:v>
                </c:pt>
                <c:pt idx="22">
                  <c:v>44336</c:v>
                </c:pt>
                <c:pt idx="23">
                  <c:v>44335</c:v>
                </c:pt>
                <c:pt idx="24">
                  <c:v>44334</c:v>
                </c:pt>
                <c:pt idx="25">
                  <c:v>44333</c:v>
                </c:pt>
                <c:pt idx="26">
                  <c:v>44330</c:v>
                </c:pt>
                <c:pt idx="27">
                  <c:v>44329</c:v>
                </c:pt>
                <c:pt idx="28">
                  <c:v>44328</c:v>
                </c:pt>
                <c:pt idx="29">
                  <c:v>44327</c:v>
                </c:pt>
                <c:pt idx="30">
                  <c:v>44326</c:v>
                </c:pt>
                <c:pt idx="31">
                  <c:v>44324</c:v>
                </c:pt>
                <c:pt idx="32">
                  <c:v>44323</c:v>
                </c:pt>
                <c:pt idx="33">
                  <c:v>44322</c:v>
                </c:pt>
                <c:pt idx="34">
                  <c:v>44316</c:v>
                </c:pt>
                <c:pt idx="35">
                  <c:v>44315</c:v>
                </c:pt>
                <c:pt idx="36">
                  <c:v>44314</c:v>
                </c:pt>
                <c:pt idx="37">
                  <c:v>44313</c:v>
                </c:pt>
                <c:pt idx="38">
                  <c:v>44312</c:v>
                </c:pt>
                <c:pt idx="39">
                  <c:v>44311</c:v>
                </c:pt>
                <c:pt idx="40">
                  <c:v>44309</c:v>
                </c:pt>
                <c:pt idx="41">
                  <c:v>44308</c:v>
                </c:pt>
                <c:pt idx="42">
                  <c:v>44307</c:v>
                </c:pt>
                <c:pt idx="43">
                  <c:v>44306</c:v>
                </c:pt>
                <c:pt idx="44">
                  <c:v>44305</c:v>
                </c:pt>
                <c:pt idx="45">
                  <c:v>44302</c:v>
                </c:pt>
                <c:pt idx="46">
                  <c:v>44301</c:v>
                </c:pt>
                <c:pt idx="47">
                  <c:v>44300</c:v>
                </c:pt>
                <c:pt idx="48">
                  <c:v>44299</c:v>
                </c:pt>
                <c:pt idx="49">
                  <c:v>44298</c:v>
                </c:pt>
                <c:pt idx="50">
                  <c:v>44295</c:v>
                </c:pt>
                <c:pt idx="51">
                  <c:v>44294</c:v>
                </c:pt>
                <c:pt idx="52">
                  <c:v>44293</c:v>
                </c:pt>
                <c:pt idx="53">
                  <c:v>44292</c:v>
                </c:pt>
                <c:pt idx="54">
                  <c:v>44288</c:v>
                </c:pt>
                <c:pt idx="55">
                  <c:v>44287</c:v>
                </c:pt>
                <c:pt idx="56">
                  <c:v>44286</c:v>
                </c:pt>
                <c:pt idx="57">
                  <c:v>44285</c:v>
                </c:pt>
                <c:pt idx="58">
                  <c:v>44284</c:v>
                </c:pt>
                <c:pt idx="59">
                  <c:v>44281</c:v>
                </c:pt>
                <c:pt idx="60">
                  <c:v>44280</c:v>
                </c:pt>
                <c:pt idx="61">
                  <c:v>44279</c:v>
                </c:pt>
                <c:pt idx="62">
                  <c:v>44278</c:v>
                </c:pt>
                <c:pt idx="63">
                  <c:v>44277</c:v>
                </c:pt>
                <c:pt idx="64">
                  <c:v>44274</c:v>
                </c:pt>
                <c:pt idx="65">
                  <c:v>44273</c:v>
                </c:pt>
                <c:pt idx="66">
                  <c:v>44272</c:v>
                </c:pt>
                <c:pt idx="67">
                  <c:v>44271</c:v>
                </c:pt>
                <c:pt idx="68">
                  <c:v>44270</c:v>
                </c:pt>
                <c:pt idx="69">
                  <c:v>44267</c:v>
                </c:pt>
                <c:pt idx="70">
                  <c:v>44266</c:v>
                </c:pt>
                <c:pt idx="71">
                  <c:v>44265</c:v>
                </c:pt>
                <c:pt idx="72">
                  <c:v>44264</c:v>
                </c:pt>
                <c:pt idx="73">
                  <c:v>44263</c:v>
                </c:pt>
                <c:pt idx="74">
                  <c:v>44260</c:v>
                </c:pt>
                <c:pt idx="75">
                  <c:v>44259</c:v>
                </c:pt>
                <c:pt idx="76">
                  <c:v>44258</c:v>
                </c:pt>
                <c:pt idx="77">
                  <c:v>44257</c:v>
                </c:pt>
                <c:pt idx="78">
                  <c:v>44256</c:v>
                </c:pt>
                <c:pt idx="79">
                  <c:v>44253</c:v>
                </c:pt>
                <c:pt idx="80">
                  <c:v>44252</c:v>
                </c:pt>
                <c:pt idx="81">
                  <c:v>44251</c:v>
                </c:pt>
                <c:pt idx="82">
                  <c:v>44250</c:v>
                </c:pt>
                <c:pt idx="83">
                  <c:v>44249</c:v>
                </c:pt>
                <c:pt idx="84">
                  <c:v>44247</c:v>
                </c:pt>
                <c:pt idx="85">
                  <c:v>44246</c:v>
                </c:pt>
                <c:pt idx="86">
                  <c:v>44245</c:v>
                </c:pt>
                <c:pt idx="87">
                  <c:v>44239</c:v>
                </c:pt>
                <c:pt idx="88">
                  <c:v>44238</c:v>
                </c:pt>
                <c:pt idx="89">
                  <c:v>44237</c:v>
                </c:pt>
                <c:pt idx="90">
                  <c:v>44236</c:v>
                </c:pt>
                <c:pt idx="91">
                  <c:v>44235</c:v>
                </c:pt>
                <c:pt idx="92">
                  <c:v>44234</c:v>
                </c:pt>
                <c:pt idx="93">
                  <c:v>44232</c:v>
                </c:pt>
                <c:pt idx="94">
                  <c:v>44231</c:v>
                </c:pt>
                <c:pt idx="95">
                  <c:v>44230</c:v>
                </c:pt>
                <c:pt idx="96">
                  <c:v>44229</c:v>
                </c:pt>
                <c:pt idx="97">
                  <c:v>44228</c:v>
                </c:pt>
                <c:pt idx="98">
                  <c:v>44225</c:v>
                </c:pt>
                <c:pt idx="99">
                  <c:v>44224</c:v>
                </c:pt>
                <c:pt idx="100">
                  <c:v>44223</c:v>
                </c:pt>
                <c:pt idx="101">
                  <c:v>44222</c:v>
                </c:pt>
                <c:pt idx="102">
                  <c:v>44221</c:v>
                </c:pt>
                <c:pt idx="103">
                  <c:v>44218</c:v>
                </c:pt>
                <c:pt idx="104">
                  <c:v>44217</c:v>
                </c:pt>
                <c:pt idx="105">
                  <c:v>44216</c:v>
                </c:pt>
                <c:pt idx="106">
                  <c:v>44215</c:v>
                </c:pt>
                <c:pt idx="107">
                  <c:v>44214</c:v>
                </c:pt>
                <c:pt idx="108">
                  <c:v>44211</c:v>
                </c:pt>
                <c:pt idx="109">
                  <c:v>44210</c:v>
                </c:pt>
                <c:pt idx="110">
                  <c:v>44209</c:v>
                </c:pt>
                <c:pt idx="111">
                  <c:v>44208</c:v>
                </c:pt>
                <c:pt idx="112">
                  <c:v>44207</c:v>
                </c:pt>
                <c:pt idx="113">
                  <c:v>44204</c:v>
                </c:pt>
                <c:pt idx="114">
                  <c:v>44203</c:v>
                </c:pt>
                <c:pt idx="115">
                  <c:v>44202</c:v>
                </c:pt>
                <c:pt idx="116">
                  <c:v>44201</c:v>
                </c:pt>
                <c:pt idx="117">
                  <c:v>44200</c:v>
                </c:pt>
              </c:numCache>
            </c:numRef>
          </c:cat>
          <c:val>
            <c:numRef>
              <c:f>导出数据!$E$3:$E$120</c:f>
              <c:numCache>
                <c:formatCode>General</c:formatCode>
                <c:ptCount val="118"/>
                <c:pt idx="0">
                  <c:v>-34.049999999999997</c:v>
                </c:pt>
                <c:pt idx="1">
                  <c:v>49.35</c:v>
                </c:pt>
                <c:pt idx="2">
                  <c:v>65.989999999999995</c:v>
                </c:pt>
                <c:pt idx="3">
                  <c:v>72.11</c:v>
                </c:pt>
                <c:pt idx="4">
                  <c:v>123.52</c:v>
                </c:pt>
                <c:pt idx="5">
                  <c:v>167.17</c:v>
                </c:pt>
                <c:pt idx="6">
                  <c:v>181.47</c:v>
                </c:pt>
                <c:pt idx="7">
                  <c:v>224.44</c:v>
                </c:pt>
                <c:pt idx="8">
                  <c:v>209.62</c:v>
                </c:pt>
                <c:pt idx="9">
                  <c:v>234.35</c:v>
                </c:pt>
                <c:pt idx="10">
                  <c:v>301.20999999999998</c:v>
                </c:pt>
                <c:pt idx="11">
                  <c:v>330.89</c:v>
                </c:pt>
                <c:pt idx="12">
                  <c:v>312.60000000000002</c:v>
                </c:pt>
                <c:pt idx="13">
                  <c:v>327.13</c:v>
                </c:pt>
                <c:pt idx="14">
                  <c:v>350.96</c:v>
                </c:pt>
                <c:pt idx="15">
                  <c:v>410.29</c:v>
                </c:pt>
                <c:pt idx="16">
                  <c:v>308.77</c:v>
                </c:pt>
                <c:pt idx="17">
                  <c:v>231.3</c:v>
                </c:pt>
                <c:pt idx="18">
                  <c:v>294.19</c:v>
                </c:pt>
                <c:pt idx="19">
                  <c:v>287.5</c:v>
                </c:pt>
                <c:pt idx="20">
                  <c:v>290.41000000000003</c:v>
                </c:pt>
                <c:pt idx="21">
                  <c:v>392.85</c:v>
                </c:pt>
                <c:pt idx="22">
                  <c:v>374.13</c:v>
                </c:pt>
                <c:pt idx="23">
                  <c:v>474.19</c:v>
                </c:pt>
                <c:pt idx="24">
                  <c:v>607.46</c:v>
                </c:pt>
                <c:pt idx="25">
                  <c:v>702.45</c:v>
                </c:pt>
                <c:pt idx="26">
                  <c:v>997.92</c:v>
                </c:pt>
                <c:pt idx="27">
                  <c:v>1108.3599999999999</c:v>
                </c:pt>
                <c:pt idx="28">
                  <c:v>1165.6099999999999</c:v>
                </c:pt>
                <c:pt idx="29">
                  <c:v>1231.42</c:v>
                </c:pt>
                <c:pt idx="30">
                  <c:v>1192.2</c:v>
                </c:pt>
                <c:pt idx="31">
                  <c:v>910.65</c:v>
                </c:pt>
                <c:pt idx="32">
                  <c:v>842.97</c:v>
                </c:pt>
                <c:pt idx="33">
                  <c:v>860.13</c:v>
                </c:pt>
                <c:pt idx="34">
                  <c:v>776</c:v>
                </c:pt>
                <c:pt idx="35">
                  <c:v>746.13</c:v>
                </c:pt>
                <c:pt idx="36">
                  <c:v>757.16</c:v>
                </c:pt>
                <c:pt idx="37">
                  <c:v>780.87</c:v>
                </c:pt>
                <c:pt idx="38">
                  <c:v>798.87</c:v>
                </c:pt>
                <c:pt idx="39">
                  <c:v>815.41</c:v>
                </c:pt>
                <c:pt idx="40">
                  <c:v>802.19</c:v>
                </c:pt>
                <c:pt idx="41">
                  <c:v>789.95</c:v>
                </c:pt>
                <c:pt idx="42">
                  <c:v>784.92</c:v>
                </c:pt>
                <c:pt idx="43">
                  <c:v>788.05</c:v>
                </c:pt>
                <c:pt idx="44">
                  <c:v>835.99</c:v>
                </c:pt>
                <c:pt idx="45">
                  <c:v>876.97</c:v>
                </c:pt>
                <c:pt idx="46">
                  <c:v>884.91</c:v>
                </c:pt>
                <c:pt idx="47">
                  <c:v>915.87</c:v>
                </c:pt>
                <c:pt idx="48">
                  <c:v>894.14</c:v>
                </c:pt>
                <c:pt idx="49">
                  <c:v>890.01</c:v>
                </c:pt>
                <c:pt idx="50">
                  <c:v>941.13</c:v>
                </c:pt>
                <c:pt idx="51">
                  <c:v>956.39</c:v>
                </c:pt>
                <c:pt idx="52">
                  <c:v>963.2</c:v>
                </c:pt>
                <c:pt idx="53">
                  <c:v>951.94</c:v>
                </c:pt>
                <c:pt idx="54">
                  <c:v>858.2</c:v>
                </c:pt>
                <c:pt idx="55">
                  <c:v>764.88</c:v>
                </c:pt>
                <c:pt idx="56">
                  <c:v>751.73</c:v>
                </c:pt>
                <c:pt idx="57">
                  <c:v>743.83</c:v>
                </c:pt>
                <c:pt idx="58">
                  <c:v>720.25</c:v>
                </c:pt>
                <c:pt idx="59">
                  <c:v>631.22</c:v>
                </c:pt>
                <c:pt idx="60">
                  <c:v>614.09</c:v>
                </c:pt>
                <c:pt idx="61">
                  <c:v>589.65</c:v>
                </c:pt>
                <c:pt idx="62">
                  <c:v>584.73</c:v>
                </c:pt>
                <c:pt idx="63">
                  <c:v>603.01</c:v>
                </c:pt>
                <c:pt idx="64">
                  <c:v>483.61</c:v>
                </c:pt>
                <c:pt idx="65">
                  <c:v>452.63</c:v>
                </c:pt>
                <c:pt idx="66">
                  <c:v>458.09</c:v>
                </c:pt>
                <c:pt idx="67">
                  <c:v>440.22</c:v>
                </c:pt>
                <c:pt idx="68">
                  <c:v>448.21</c:v>
                </c:pt>
                <c:pt idx="69">
                  <c:v>439.12</c:v>
                </c:pt>
                <c:pt idx="70">
                  <c:v>359.88</c:v>
                </c:pt>
                <c:pt idx="71">
                  <c:v>404.22</c:v>
                </c:pt>
                <c:pt idx="72">
                  <c:v>443.28</c:v>
                </c:pt>
                <c:pt idx="73">
                  <c:v>413.91</c:v>
                </c:pt>
                <c:pt idx="74">
                  <c:v>360.95</c:v>
                </c:pt>
                <c:pt idx="75">
                  <c:v>360.95</c:v>
                </c:pt>
                <c:pt idx="76">
                  <c:v>360.95</c:v>
                </c:pt>
                <c:pt idx="77">
                  <c:v>325.74</c:v>
                </c:pt>
                <c:pt idx="78">
                  <c:v>338.47</c:v>
                </c:pt>
                <c:pt idx="79">
                  <c:v>325.45</c:v>
                </c:pt>
                <c:pt idx="80">
                  <c:v>315.38</c:v>
                </c:pt>
                <c:pt idx="81">
                  <c:v>316.51</c:v>
                </c:pt>
                <c:pt idx="82">
                  <c:v>331.69</c:v>
                </c:pt>
                <c:pt idx="83">
                  <c:v>290.33999999999997</c:v>
                </c:pt>
                <c:pt idx="84">
                  <c:v>242.46</c:v>
                </c:pt>
                <c:pt idx="85">
                  <c:v>215.45</c:v>
                </c:pt>
                <c:pt idx="86">
                  <c:v>142.15</c:v>
                </c:pt>
                <c:pt idx="87">
                  <c:v>64.33</c:v>
                </c:pt>
                <c:pt idx="88">
                  <c:v>64.33</c:v>
                </c:pt>
                <c:pt idx="89">
                  <c:v>64.33</c:v>
                </c:pt>
                <c:pt idx="90">
                  <c:v>64.33</c:v>
                </c:pt>
                <c:pt idx="91">
                  <c:v>87.11</c:v>
                </c:pt>
                <c:pt idx="92">
                  <c:v>99.86</c:v>
                </c:pt>
                <c:pt idx="93">
                  <c:v>99.86</c:v>
                </c:pt>
                <c:pt idx="94">
                  <c:v>112.91</c:v>
                </c:pt>
                <c:pt idx="95">
                  <c:v>131.87</c:v>
                </c:pt>
                <c:pt idx="96">
                  <c:v>156.27000000000001</c:v>
                </c:pt>
                <c:pt idx="97">
                  <c:v>133.61000000000001</c:v>
                </c:pt>
                <c:pt idx="98">
                  <c:v>121.29</c:v>
                </c:pt>
                <c:pt idx="99">
                  <c:v>117.16</c:v>
                </c:pt>
                <c:pt idx="100">
                  <c:v>99.86</c:v>
                </c:pt>
                <c:pt idx="101">
                  <c:v>97.89</c:v>
                </c:pt>
                <c:pt idx="102">
                  <c:v>83.39</c:v>
                </c:pt>
                <c:pt idx="103">
                  <c:v>101.2</c:v>
                </c:pt>
                <c:pt idx="104">
                  <c:v>90.73</c:v>
                </c:pt>
                <c:pt idx="105">
                  <c:v>92.26</c:v>
                </c:pt>
                <c:pt idx="106">
                  <c:v>131.68</c:v>
                </c:pt>
                <c:pt idx="107">
                  <c:v>132.41999999999999</c:v>
                </c:pt>
                <c:pt idx="108">
                  <c:v>139.91</c:v>
                </c:pt>
                <c:pt idx="109">
                  <c:v>149.22</c:v>
                </c:pt>
                <c:pt idx="110">
                  <c:v>189.24</c:v>
                </c:pt>
                <c:pt idx="111">
                  <c:v>210.08</c:v>
                </c:pt>
                <c:pt idx="112">
                  <c:v>259.97000000000003</c:v>
                </c:pt>
                <c:pt idx="113">
                  <c:v>299.2</c:v>
                </c:pt>
                <c:pt idx="114">
                  <c:v>310.61</c:v>
                </c:pt>
                <c:pt idx="115">
                  <c:v>354.86</c:v>
                </c:pt>
                <c:pt idx="116">
                  <c:v>370.79</c:v>
                </c:pt>
                <c:pt idx="117">
                  <c:v>384.92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F5-40A8-A0E2-B30019A3F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736943"/>
        <c:axId val="412737359"/>
      </c:lineChart>
      <c:dateAx>
        <c:axId val="412736943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2737359"/>
        <c:crosses val="autoZero"/>
        <c:auto val="1"/>
        <c:lblOffset val="100"/>
        <c:baseTimeUnit val="days"/>
      </c:dateAx>
      <c:valAx>
        <c:axId val="41273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12736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455355083870953"/>
          <c:y val="1.4205384884836646E-2"/>
          <c:w val="0.68709663486449746"/>
          <c:h val="0.123864990679813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64家钢厂铁水不含税平均成本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3"/>
              <c:layout>
                <c:manualLayout>
                  <c:x val="-1.3068335389052234E-2"/>
                  <c:y val="7.72898505431231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A4-4FA7-9AB0-CFB428EB899C}"/>
                </c:ext>
              </c:extLst>
            </c:dLbl>
            <c:dLbl>
              <c:idx val="195"/>
              <c:layout>
                <c:manualLayout>
                  <c:x val="-5.0095285658033721E-2"/>
                  <c:y val="8.1836312339777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EA4-4FA7-9AB0-CFB428EB899C}"/>
                </c:ext>
              </c:extLst>
            </c:dLbl>
            <c:dLbl>
              <c:idx val="209"/>
              <c:layout>
                <c:manualLayout>
                  <c:x val="-0.1227600470016323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A4-4FA7-9AB0-CFB428EB89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Sheet1!$A$2:$A$211</c:f>
              <c:numCache>
                <c:formatCode>yyyy\-m\-d</c:formatCode>
                <c:ptCount val="210"/>
                <c:pt idx="0">
                  <c:v>44365</c:v>
                </c:pt>
                <c:pt idx="1">
                  <c:v>44351</c:v>
                </c:pt>
                <c:pt idx="2">
                  <c:v>44337</c:v>
                </c:pt>
                <c:pt idx="3">
                  <c:v>44323</c:v>
                </c:pt>
                <c:pt idx="4">
                  <c:v>44309</c:v>
                </c:pt>
                <c:pt idx="5">
                  <c:v>44295</c:v>
                </c:pt>
                <c:pt idx="6">
                  <c:v>44281</c:v>
                </c:pt>
                <c:pt idx="7">
                  <c:v>44267</c:v>
                </c:pt>
                <c:pt idx="8">
                  <c:v>44253</c:v>
                </c:pt>
                <c:pt idx="9">
                  <c:v>44239</c:v>
                </c:pt>
                <c:pt idx="10">
                  <c:v>44225</c:v>
                </c:pt>
                <c:pt idx="11">
                  <c:v>44211</c:v>
                </c:pt>
                <c:pt idx="12">
                  <c:v>44197</c:v>
                </c:pt>
                <c:pt idx="13">
                  <c:v>44183</c:v>
                </c:pt>
                <c:pt idx="14">
                  <c:v>44169</c:v>
                </c:pt>
                <c:pt idx="15">
                  <c:v>44155</c:v>
                </c:pt>
                <c:pt idx="16">
                  <c:v>44141</c:v>
                </c:pt>
                <c:pt idx="17">
                  <c:v>44127</c:v>
                </c:pt>
                <c:pt idx="18">
                  <c:v>44113</c:v>
                </c:pt>
                <c:pt idx="19">
                  <c:v>44099</c:v>
                </c:pt>
                <c:pt idx="20">
                  <c:v>44085</c:v>
                </c:pt>
                <c:pt idx="21">
                  <c:v>44071</c:v>
                </c:pt>
                <c:pt idx="22">
                  <c:v>44057</c:v>
                </c:pt>
                <c:pt idx="23">
                  <c:v>44043</c:v>
                </c:pt>
                <c:pt idx="24">
                  <c:v>44029</c:v>
                </c:pt>
                <c:pt idx="25">
                  <c:v>44015</c:v>
                </c:pt>
                <c:pt idx="26">
                  <c:v>44001</c:v>
                </c:pt>
                <c:pt idx="27">
                  <c:v>43987</c:v>
                </c:pt>
                <c:pt idx="28">
                  <c:v>43973</c:v>
                </c:pt>
                <c:pt idx="29">
                  <c:v>43959</c:v>
                </c:pt>
                <c:pt idx="30">
                  <c:v>43945</c:v>
                </c:pt>
                <c:pt idx="31">
                  <c:v>43931</c:v>
                </c:pt>
                <c:pt idx="32">
                  <c:v>43917</c:v>
                </c:pt>
                <c:pt idx="33">
                  <c:v>43903</c:v>
                </c:pt>
                <c:pt idx="34">
                  <c:v>43889</c:v>
                </c:pt>
                <c:pt idx="35">
                  <c:v>43875</c:v>
                </c:pt>
                <c:pt idx="36">
                  <c:v>43854</c:v>
                </c:pt>
                <c:pt idx="37">
                  <c:v>43840</c:v>
                </c:pt>
                <c:pt idx="38">
                  <c:v>43826</c:v>
                </c:pt>
                <c:pt idx="39">
                  <c:v>43812</c:v>
                </c:pt>
                <c:pt idx="40">
                  <c:v>43798</c:v>
                </c:pt>
                <c:pt idx="41">
                  <c:v>43784</c:v>
                </c:pt>
                <c:pt idx="42">
                  <c:v>43770</c:v>
                </c:pt>
                <c:pt idx="43">
                  <c:v>43756</c:v>
                </c:pt>
                <c:pt idx="44">
                  <c:v>43735</c:v>
                </c:pt>
                <c:pt idx="45">
                  <c:v>43721</c:v>
                </c:pt>
                <c:pt idx="46">
                  <c:v>43707</c:v>
                </c:pt>
                <c:pt idx="47">
                  <c:v>43693</c:v>
                </c:pt>
                <c:pt idx="48">
                  <c:v>43679</c:v>
                </c:pt>
                <c:pt idx="49">
                  <c:v>43665</c:v>
                </c:pt>
                <c:pt idx="50">
                  <c:v>43651</c:v>
                </c:pt>
                <c:pt idx="51">
                  <c:v>43637</c:v>
                </c:pt>
                <c:pt idx="52">
                  <c:v>43623</c:v>
                </c:pt>
                <c:pt idx="53">
                  <c:v>43609</c:v>
                </c:pt>
                <c:pt idx="54">
                  <c:v>43595</c:v>
                </c:pt>
                <c:pt idx="55">
                  <c:v>43581</c:v>
                </c:pt>
                <c:pt idx="56">
                  <c:v>43567</c:v>
                </c:pt>
                <c:pt idx="57">
                  <c:v>43553</c:v>
                </c:pt>
                <c:pt idx="58">
                  <c:v>43539</c:v>
                </c:pt>
                <c:pt idx="59">
                  <c:v>43525</c:v>
                </c:pt>
                <c:pt idx="60">
                  <c:v>43511</c:v>
                </c:pt>
                <c:pt idx="61">
                  <c:v>43490</c:v>
                </c:pt>
                <c:pt idx="62">
                  <c:v>43476</c:v>
                </c:pt>
                <c:pt idx="63">
                  <c:v>43462</c:v>
                </c:pt>
                <c:pt idx="64">
                  <c:v>43448</c:v>
                </c:pt>
                <c:pt idx="65">
                  <c:v>43434</c:v>
                </c:pt>
                <c:pt idx="66">
                  <c:v>43420</c:v>
                </c:pt>
                <c:pt idx="67">
                  <c:v>43406</c:v>
                </c:pt>
                <c:pt idx="68">
                  <c:v>43392</c:v>
                </c:pt>
                <c:pt idx="69">
                  <c:v>43378</c:v>
                </c:pt>
                <c:pt idx="70">
                  <c:v>43364</c:v>
                </c:pt>
                <c:pt idx="71">
                  <c:v>43350</c:v>
                </c:pt>
                <c:pt idx="72">
                  <c:v>43336</c:v>
                </c:pt>
                <c:pt idx="73">
                  <c:v>43322</c:v>
                </c:pt>
                <c:pt idx="74">
                  <c:v>43308</c:v>
                </c:pt>
                <c:pt idx="75">
                  <c:v>43294</c:v>
                </c:pt>
                <c:pt idx="76">
                  <c:v>43280</c:v>
                </c:pt>
                <c:pt idx="77">
                  <c:v>43266</c:v>
                </c:pt>
                <c:pt idx="78">
                  <c:v>43252</c:v>
                </c:pt>
                <c:pt idx="79">
                  <c:v>43238</c:v>
                </c:pt>
                <c:pt idx="80">
                  <c:v>43224</c:v>
                </c:pt>
                <c:pt idx="81">
                  <c:v>43210</c:v>
                </c:pt>
                <c:pt idx="82">
                  <c:v>43196</c:v>
                </c:pt>
                <c:pt idx="83">
                  <c:v>43182</c:v>
                </c:pt>
                <c:pt idx="84">
                  <c:v>43168</c:v>
                </c:pt>
                <c:pt idx="85">
                  <c:v>43154</c:v>
                </c:pt>
                <c:pt idx="86">
                  <c:v>43133</c:v>
                </c:pt>
                <c:pt idx="87">
                  <c:v>43119</c:v>
                </c:pt>
                <c:pt idx="88">
                  <c:v>43105</c:v>
                </c:pt>
                <c:pt idx="89">
                  <c:v>43091</c:v>
                </c:pt>
                <c:pt idx="90">
                  <c:v>43077</c:v>
                </c:pt>
                <c:pt idx="91">
                  <c:v>43063</c:v>
                </c:pt>
                <c:pt idx="92">
                  <c:v>43049</c:v>
                </c:pt>
                <c:pt idx="93">
                  <c:v>43035</c:v>
                </c:pt>
                <c:pt idx="94">
                  <c:v>43021</c:v>
                </c:pt>
                <c:pt idx="95">
                  <c:v>43000</c:v>
                </c:pt>
                <c:pt idx="96">
                  <c:v>42986</c:v>
                </c:pt>
                <c:pt idx="97">
                  <c:v>42972</c:v>
                </c:pt>
                <c:pt idx="98">
                  <c:v>42958</c:v>
                </c:pt>
                <c:pt idx="99">
                  <c:v>42944</c:v>
                </c:pt>
                <c:pt idx="100">
                  <c:v>42930</c:v>
                </c:pt>
                <c:pt idx="101">
                  <c:v>42916</c:v>
                </c:pt>
                <c:pt idx="102">
                  <c:v>42902</c:v>
                </c:pt>
                <c:pt idx="103">
                  <c:v>42888</c:v>
                </c:pt>
                <c:pt idx="104">
                  <c:v>42874</c:v>
                </c:pt>
                <c:pt idx="105">
                  <c:v>42860</c:v>
                </c:pt>
                <c:pt idx="106">
                  <c:v>42846</c:v>
                </c:pt>
                <c:pt idx="107">
                  <c:v>42832</c:v>
                </c:pt>
                <c:pt idx="108">
                  <c:v>42818</c:v>
                </c:pt>
                <c:pt idx="109">
                  <c:v>42804</c:v>
                </c:pt>
                <c:pt idx="110">
                  <c:v>42790</c:v>
                </c:pt>
                <c:pt idx="111">
                  <c:v>42776</c:v>
                </c:pt>
                <c:pt idx="112">
                  <c:v>42755</c:v>
                </c:pt>
                <c:pt idx="113">
                  <c:v>42741</c:v>
                </c:pt>
                <c:pt idx="114">
                  <c:v>42727</c:v>
                </c:pt>
                <c:pt idx="115">
                  <c:v>42713</c:v>
                </c:pt>
                <c:pt idx="116">
                  <c:v>42699</c:v>
                </c:pt>
                <c:pt idx="117">
                  <c:v>42685</c:v>
                </c:pt>
                <c:pt idx="118">
                  <c:v>42671</c:v>
                </c:pt>
                <c:pt idx="119">
                  <c:v>42657</c:v>
                </c:pt>
                <c:pt idx="120">
                  <c:v>42636</c:v>
                </c:pt>
                <c:pt idx="121">
                  <c:v>42622</c:v>
                </c:pt>
                <c:pt idx="122">
                  <c:v>42608</c:v>
                </c:pt>
                <c:pt idx="123">
                  <c:v>42594</c:v>
                </c:pt>
                <c:pt idx="124">
                  <c:v>42580</c:v>
                </c:pt>
                <c:pt idx="125">
                  <c:v>42566</c:v>
                </c:pt>
                <c:pt idx="126">
                  <c:v>42552</c:v>
                </c:pt>
                <c:pt idx="127">
                  <c:v>42538</c:v>
                </c:pt>
                <c:pt idx="128">
                  <c:v>42524</c:v>
                </c:pt>
                <c:pt idx="129">
                  <c:v>42510</c:v>
                </c:pt>
                <c:pt idx="130">
                  <c:v>42496</c:v>
                </c:pt>
                <c:pt idx="131">
                  <c:v>42482</c:v>
                </c:pt>
                <c:pt idx="132">
                  <c:v>42468</c:v>
                </c:pt>
                <c:pt idx="133">
                  <c:v>42454</c:v>
                </c:pt>
                <c:pt idx="134">
                  <c:v>42440</c:v>
                </c:pt>
                <c:pt idx="135">
                  <c:v>42426</c:v>
                </c:pt>
                <c:pt idx="136">
                  <c:v>42405</c:v>
                </c:pt>
                <c:pt idx="137">
                  <c:v>42391</c:v>
                </c:pt>
                <c:pt idx="138">
                  <c:v>42377</c:v>
                </c:pt>
                <c:pt idx="139">
                  <c:v>42363</c:v>
                </c:pt>
                <c:pt idx="140">
                  <c:v>42349</c:v>
                </c:pt>
                <c:pt idx="141">
                  <c:v>42335</c:v>
                </c:pt>
                <c:pt idx="142">
                  <c:v>42321</c:v>
                </c:pt>
                <c:pt idx="143">
                  <c:v>42307</c:v>
                </c:pt>
                <c:pt idx="144">
                  <c:v>42293</c:v>
                </c:pt>
                <c:pt idx="145">
                  <c:v>42279</c:v>
                </c:pt>
                <c:pt idx="146">
                  <c:v>42265</c:v>
                </c:pt>
                <c:pt idx="147">
                  <c:v>42251</c:v>
                </c:pt>
                <c:pt idx="148">
                  <c:v>42237</c:v>
                </c:pt>
                <c:pt idx="149">
                  <c:v>42223</c:v>
                </c:pt>
                <c:pt idx="150">
                  <c:v>42209</c:v>
                </c:pt>
                <c:pt idx="151">
                  <c:v>42195</c:v>
                </c:pt>
                <c:pt idx="152">
                  <c:v>42181</c:v>
                </c:pt>
                <c:pt idx="153">
                  <c:v>42167</c:v>
                </c:pt>
                <c:pt idx="154">
                  <c:v>42153</c:v>
                </c:pt>
                <c:pt idx="155">
                  <c:v>42139</c:v>
                </c:pt>
                <c:pt idx="156">
                  <c:v>42125</c:v>
                </c:pt>
                <c:pt idx="157">
                  <c:v>42111</c:v>
                </c:pt>
                <c:pt idx="158">
                  <c:v>42097</c:v>
                </c:pt>
                <c:pt idx="159">
                  <c:v>42083</c:v>
                </c:pt>
                <c:pt idx="160">
                  <c:v>42069</c:v>
                </c:pt>
                <c:pt idx="161">
                  <c:v>42048</c:v>
                </c:pt>
                <c:pt idx="162">
                  <c:v>42034</c:v>
                </c:pt>
                <c:pt idx="163">
                  <c:v>42020</c:v>
                </c:pt>
                <c:pt idx="164">
                  <c:v>42006</c:v>
                </c:pt>
                <c:pt idx="165">
                  <c:v>41992</c:v>
                </c:pt>
                <c:pt idx="166">
                  <c:v>41978</c:v>
                </c:pt>
                <c:pt idx="167">
                  <c:v>41964</c:v>
                </c:pt>
                <c:pt idx="168">
                  <c:v>41950</c:v>
                </c:pt>
                <c:pt idx="169">
                  <c:v>41936</c:v>
                </c:pt>
                <c:pt idx="170">
                  <c:v>41922</c:v>
                </c:pt>
                <c:pt idx="171">
                  <c:v>41908</c:v>
                </c:pt>
                <c:pt idx="172">
                  <c:v>41894</c:v>
                </c:pt>
                <c:pt idx="173">
                  <c:v>41880</c:v>
                </c:pt>
                <c:pt idx="174">
                  <c:v>41866</c:v>
                </c:pt>
                <c:pt idx="175">
                  <c:v>41852</c:v>
                </c:pt>
                <c:pt idx="176">
                  <c:v>41838</c:v>
                </c:pt>
                <c:pt idx="177">
                  <c:v>41824</c:v>
                </c:pt>
                <c:pt idx="178">
                  <c:v>41810</c:v>
                </c:pt>
                <c:pt idx="179">
                  <c:v>41796</c:v>
                </c:pt>
                <c:pt idx="180">
                  <c:v>41782</c:v>
                </c:pt>
                <c:pt idx="181">
                  <c:v>41768</c:v>
                </c:pt>
                <c:pt idx="182">
                  <c:v>41754</c:v>
                </c:pt>
                <c:pt idx="183">
                  <c:v>41740</c:v>
                </c:pt>
                <c:pt idx="184">
                  <c:v>41726</c:v>
                </c:pt>
                <c:pt idx="185">
                  <c:v>41712</c:v>
                </c:pt>
                <c:pt idx="186">
                  <c:v>41698</c:v>
                </c:pt>
                <c:pt idx="187">
                  <c:v>41684</c:v>
                </c:pt>
                <c:pt idx="188">
                  <c:v>41656</c:v>
                </c:pt>
                <c:pt idx="189">
                  <c:v>41642</c:v>
                </c:pt>
                <c:pt idx="190">
                  <c:v>41628</c:v>
                </c:pt>
                <c:pt idx="191">
                  <c:v>41614</c:v>
                </c:pt>
                <c:pt idx="192">
                  <c:v>41600</c:v>
                </c:pt>
                <c:pt idx="193">
                  <c:v>41586</c:v>
                </c:pt>
                <c:pt idx="194">
                  <c:v>41572</c:v>
                </c:pt>
                <c:pt idx="195">
                  <c:v>41558</c:v>
                </c:pt>
                <c:pt idx="196">
                  <c:v>41544</c:v>
                </c:pt>
                <c:pt idx="197">
                  <c:v>41530</c:v>
                </c:pt>
                <c:pt idx="198">
                  <c:v>41516</c:v>
                </c:pt>
                <c:pt idx="199">
                  <c:v>41502</c:v>
                </c:pt>
                <c:pt idx="200">
                  <c:v>41488</c:v>
                </c:pt>
                <c:pt idx="201">
                  <c:v>41474</c:v>
                </c:pt>
                <c:pt idx="202">
                  <c:v>41460</c:v>
                </c:pt>
                <c:pt idx="203">
                  <c:v>41446</c:v>
                </c:pt>
                <c:pt idx="204">
                  <c:v>41432</c:v>
                </c:pt>
                <c:pt idx="205">
                  <c:v>41418</c:v>
                </c:pt>
                <c:pt idx="206">
                  <c:v>41404</c:v>
                </c:pt>
                <c:pt idx="207">
                  <c:v>41390</c:v>
                </c:pt>
                <c:pt idx="208">
                  <c:v>41376</c:v>
                </c:pt>
                <c:pt idx="209">
                  <c:v>41355</c:v>
                </c:pt>
              </c:numCache>
            </c:numRef>
          </c:cat>
          <c:val>
            <c:numRef>
              <c:f>Sheet1!$B$2:$B$211</c:f>
              <c:numCache>
                <c:formatCode>General</c:formatCode>
                <c:ptCount val="210"/>
                <c:pt idx="0">
                  <c:v>3226</c:v>
                </c:pt>
                <c:pt idx="1">
                  <c:v>3187</c:v>
                </c:pt>
                <c:pt idx="2">
                  <c:v>3105</c:v>
                </c:pt>
                <c:pt idx="3">
                  <c:v>3017</c:v>
                </c:pt>
                <c:pt idx="4">
                  <c:v>2963</c:v>
                </c:pt>
                <c:pt idx="5">
                  <c:v>2917</c:v>
                </c:pt>
                <c:pt idx="6">
                  <c:v>2919</c:v>
                </c:pt>
                <c:pt idx="7">
                  <c:v>2921</c:v>
                </c:pt>
                <c:pt idx="8">
                  <c:v>2907</c:v>
                </c:pt>
                <c:pt idx="9">
                  <c:v>2850</c:v>
                </c:pt>
                <c:pt idx="10">
                  <c:v>2786</c:v>
                </c:pt>
                <c:pt idx="11">
                  <c:v>2636</c:v>
                </c:pt>
                <c:pt idx="12">
                  <c:v>2512</c:v>
                </c:pt>
                <c:pt idx="13">
                  <c:v>2455</c:v>
                </c:pt>
                <c:pt idx="14">
                  <c:v>2414</c:v>
                </c:pt>
                <c:pt idx="15">
                  <c:v>2408</c:v>
                </c:pt>
                <c:pt idx="16">
                  <c:v>2400</c:v>
                </c:pt>
                <c:pt idx="17">
                  <c:v>2394</c:v>
                </c:pt>
                <c:pt idx="18">
                  <c:v>2391</c:v>
                </c:pt>
                <c:pt idx="19">
                  <c:v>2388</c:v>
                </c:pt>
                <c:pt idx="20">
                  <c:v>2394</c:v>
                </c:pt>
                <c:pt idx="21">
                  <c:v>2386</c:v>
                </c:pt>
                <c:pt idx="22">
                  <c:v>2375</c:v>
                </c:pt>
                <c:pt idx="23">
                  <c:v>2358</c:v>
                </c:pt>
                <c:pt idx="24">
                  <c:v>2357</c:v>
                </c:pt>
                <c:pt idx="25">
                  <c:v>2339</c:v>
                </c:pt>
                <c:pt idx="26">
                  <c:v>2338</c:v>
                </c:pt>
                <c:pt idx="27">
                  <c:v>2319</c:v>
                </c:pt>
                <c:pt idx="28">
                  <c:v>2294</c:v>
                </c:pt>
                <c:pt idx="29">
                  <c:v>2285</c:v>
                </c:pt>
                <c:pt idx="30">
                  <c:v>2291</c:v>
                </c:pt>
                <c:pt idx="31">
                  <c:v>2296</c:v>
                </c:pt>
                <c:pt idx="32">
                  <c:v>2322</c:v>
                </c:pt>
                <c:pt idx="33">
                  <c:v>2326</c:v>
                </c:pt>
                <c:pt idx="34">
                  <c:v>2336</c:v>
                </c:pt>
                <c:pt idx="35">
                  <c:v>2325</c:v>
                </c:pt>
                <c:pt idx="36">
                  <c:v>2331</c:v>
                </c:pt>
                <c:pt idx="37">
                  <c:v>2334</c:v>
                </c:pt>
                <c:pt idx="38">
                  <c:v>2324</c:v>
                </c:pt>
                <c:pt idx="39">
                  <c:v>2325</c:v>
                </c:pt>
                <c:pt idx="40">
                  <c:v>2316</c:v>
                </c:pt>
                <c:pt idx="41">
                  <c:v>2309</c:v>
                </c:pt>
                <c:pt idx="42">
                  <c:v>2334</c:v>
                </c:pt>
                <c:pt idx="43">
                  <c:v>2345</c:v>
                </c:pt>
                <c:pt idx="44">
                  <c:v>2349</c:v>
                </c:pt>
                <c:pt idx="45">
                  <c:v>2356</c:v>
                </c:pt>
                <c:pt idx="46">
                  <c:v>2354</c:v>
                </c:pt>
                <c:pt idx="47">
                  <c:v>2378</c:v>
                </c:pt>
                <c:pt idx="48">
                  <c:v>2395</c:v>
                </c:pt>
                <c:pt idx="49">
                  <c:v>2376</c:v>
                </c:pt>
                <c:pt idx="50">
                  <c:v>2363</c:v>
                </c:pt>
                <c:pt idx="51">
                  <c:v>2332</c:v>
                </c:pt>
                <c:pt idx="52">
                  <c:v>2281</c:v>
                </c:pt>
                <c:pt idx="53">
                  <c:v>2270</c:v>
                </c:pt>
                <c:pt idx="54">
                  <c:v>2231</c:v>
                </c:pt>
                <c:pt idx="55">
                  <c:v>2220</c:v>
                </c:pt>
                <c:pt idx="56">
                  <c:v>2212</c:v>
                </c:pt>
                <c:pt idx="57">
                  <c:v>2186</c:v>
                </c:pt>
                <c:pt idx="58">
                  <c:v>2185</c:v>
                </c:pt>
                <c:pt idx="59">
                  <c:v>2181</c:v>
                </c:pt>
                <c:pt idx="60">
                  <c:v>2168</c:v>
                </c:pt>
                <c:pt idx="61">
                  <c:v>2159</c:v>
                </c:pt>
                <c:pt idx="62">
                  <c:v>2159</c:v>
                </c:pt>
                <c:pt idx="63">
                  <c:v>2158</c:v>
                </c:pt>
                <c:pt idx="64">
                  <c:v>2166</c:v>
                </c:pt>
                <c:pt idx="65">
                  <c:v>2172</c:v>
                </c:pt>
                <c:pt idx="66">
                  <c:v>2189</c:v>
                </c:pt>
                <c:pt idx="67">
                  <c:v>2166</c:v>
                </c:pt>
                <c:pt idx="68">
                  <c:v>2136</c:v>
                </c:pt>
                <c:pt idx="69">
                  <c:v>2128</c:v>
                </c:pt>
                <c:pt idx="70">
                  <c:v>2123</c:v>
                </c:pt>
                <c:pt idx="71">
                  <c:v>2115</c:v>
                </c:pt>
                <c:pt idx="72">
                  <c:v>2099</c:v>
                </c:pt>
                <c:pt idx="73">
                  <c:v>2082</c:v>
                </c:pt>
                <c:pt idx="74">
                  <c:v>2070</c:v>
                </c:pt>
                <c:pt idx="75">
                  <c:v>2089</c:v>
                </c:pt>
                <c:pt idx="76">
                  <c:v>2086</c:v>
                </c:pt>
                <c:pt idx="77">
                  <c:v>2065</c:v>
                </c:pt>
                <c:pt idx="78">
                  <c:v>2029</c:v>
                </c:pt>
                <c:pt idx="79">
                  <c:v>2002</c:v>
                </c:pt>
                <c:pt idx="80">
                  <c:v>1996</c:v>
                </c:pt>
                <c:pt idx="81">
                  <c:v>1995</c:v>
                </c:pt>
                <c:pt idx="82">
                  <c:v>2025</c:v>
                </c:pt>
                <c:pt idx="83">
                  <c:v>2048</c:v>
                </c:pt>
                <c:pt idx="84">
                  <c:v>2050</c:v>
                </c:pt>
                <c:pt idx="85">
                  <c:v>2058</c:v>
                </c:pt>
                <c:pt idx="86">
                  <c:v>2050</c:v>
                </c:pt>
                <c:pt idx="87">
                  <c:v>2059</c:v>
                </c:pt>
                <c:pt idx="88">
                  <c:v>2031</c:v>
                </c:pt>
                <c:pt idx="89">
                  <c:v>2016</c:v>
                </c:pt>
                <c:pt idx="90">
                  <c:v>1983</c:v>
                </c:pt>
                <c:pt idx="91">
                  <c:v>1972</c:v>
                </c:pt>
                <c:pt idx="92">
                  <c:v>1991</c:v>
                </c:pt>
                <c:pt idx="93">
                  <c:v>1975</c:v>
                </c:pt>
                <c:pt idx="94">
                  <c:v>1981</c:v>
                </c:pt>
                <c:pt idx="95">
                  <c:v>2001</c:v>
                </c:pt>
                <c:pt idx="96">
                  <c:v>1985</c:v>
                </c:pt>
                <c:pt idx="97">
                  <c:v>1945</c:v>
                </c:pt>
                <c:pt idx="98">
                  <c:v>1889</c:v>
                </c:pt>
                <c:pt idx="99">
                  <c:v>1863</c:v>
                </c:pt>
                <c:pt idx="100">
                  <c:v>1847</c:v>
                </c:pt>
                <c:pt idx="101">
                  <c:v>1840</c:v>
                </c:pt>
                <c:pt idx="102">
                  <c:v>1848</c:v>
                </c:pt>
                <c:pt idx="103">
                  <c:v>1890</c:v>
                </c:pt>
                <c:pt idx="104">
                  <c:v>1917</c:v>
                </c:pt>
                <c:pt idx="105">
                  <c:v>1989</c:v>
                </c:pt>
                <c:pt idx="106">
                  <c:v>2001</c:v>
                </c:pt>
                <c:pt idx="107">
                  <c:v>2061</c:v>
                </c:pt>
                <c:pt idx="108">
                  <c:v>2075</c:v>
                </c:pt>
                <c:pt idx="109">
                  <c:v>2074</c:v>
                </c:pt>
                <c:pt idx="110">
                  <c:v>2082</c:v>
                </c:pt>
                <c:pt idx="111">
                  <c:v>2039</c:v>
                </c:pt>
                <c:pt idx="112">
                  <c:v>2032</c:v>
                </c:pt>
                <c:pt idx="113">
                  <c:v>2015</c:v>
                </c:pt>
                <c:pt idx="114">
                  <c:v>2025</c:v>
                </c:pt>
                <c:pt idx="115">
                  <c:v>2012</c:v>
                </c:pt>
                <c:pt idx="116">
                  <c:v>1917</c:v>
                </c:pt>
                <c:pt idx="117">
                  <c:v>1750</c:v>
                </c:pt>
                <c:pt idx="118">
                  <c:v>1625</c:v>
                </c:pt>
                <c:pt idx="119">
                  <c:v>1578</c:v>
                </c:pt>
                <c:pt idx="120">
                  <c:v>1453</c:v>
                </c:pt>
                <c:pt idx="121">
                  <c:v>1373</c:v>
                </c:pt>
                <c:pt idx="122">
                  <c:v>1349</c:v>
                </c:pt>
                <c:pt idx="123">
                  <c:v>1330</c:v>
                </c:pt>
                <c:pt idx="124">
                  <c:v>1319</c:v>
                </c:pt>
                <c:pt idx="125">
                  <c:v>1311</c:v>
                </c:pt>
                <c:pt idx="126">
                  <c:v>1292</c:v>
                </c:pt>
                <c:pt idx="127">
                  <c:v>1271</c:v>
                </c:pt>
                <c:pt idx="128">
                  <c:v>1275</c:v>
                </c:pt>
                <c:pt idx="129">
                  <c:v>1288</c:v>
                </c:pt>
                <c:pt idx="130">
                  <c:v>1286</c:v>
                </c:pt>
                <c:pt idx="131">
                  <c:v>1263</c:v>
                </c:pt>
                <c:pt idx="132">
                  <c:v>1242</c:v>
                </c:pt>
                <c:pt idx="133">
                  <c:v>1245</c:v>
                </c:pt>
                <c:pt idx="134">
                  <c:v>1232</c:v>
                </c:pt>
                <c:pt idx="135">
                  <c:v>1220</c:v>
                </c:pt>
                <c:pt idx="136">
                  <c:v>1200</c:v>
                </c:pt>
                <c:pt idx="137">
                  <c:v>1216</c:v>
                </c:pt>
                <c:pt idx="138">
                  <c:v>1231</c:v>
                </c:pt>
                <c:pt idx="139">
                  <c:v>1233</c:v>
                </c:pt>
                <c:pt idx="140">
                  <c:v>1241</c:v>
                </c:pt>
                <c:pt idx="141">
                  <c:v>1241</c:v>
                </c:pt>
                <c:pt idx="142">
                  <c:v>1320</c:v>
                </c:pt>
                <c:pt idx="143">
                  <c:v>1363</c:v>
                </c:pt>
                <c:pt idx="144">
                  <c:v>1388</c:v>
                </c:pt>
                <c:pt idx="145">
                  <c:v>1408</c:v>
                </c:pt>
                <c:pt idx="146">
                  <c:v>1418</c:v>
                </c:pt>
                <c:pt idx="147">
                  <c:v>1406</c:v>
                </c:pt>
                <c:pt idx="148">
                  <c:v>1406</c:v>
                </c:pt>
                <c:pt idx="149">
                  <c:v>1408</c:v>
                </c:pt>
                <c:pt idx="150">
                  <c:v>1437</c:v>
                </c:pt>
                <c:pt idx="151">
                  <c:v>1464</c:v>
                </c:pt>
                <c:pt idx="152">
                  <c:v>1477</c:v>
                </c:pt>
                <c:pt idx="153">
                  <c:v>1480</c:v>
                </c:pt>
                <c:pt idx="154">
                  <c:v>1502</c:v>
                </c:pt>
                <c:pt idx="155">
                  <c:v>1497</c:v>
                </c:pt>
                <c:pt idx="156">
                  <c:v>1497</c:v>
                </c:pt>
                <c:pt idx="157">
                  <c:v>1503</c:v>
                </c:pt>
                <c:pt idx="158">
                  <c:v>1521</c:v>
                </c:pt>
                <c:pt idx="159">
                  <c:v>1556</c:v>
                </c:pt>
                <c:pt idx="160">
                  <c:v>1594</c:v>
                </c:pt>
                <c:pt idx="161">
                  <c:v>1610</c:v>
                </c:pt>
                <c:pt idx="162">
                  <c:v>1630</c:v>
                </c:pt>
                <c:pt idx="163">
                  <c:v>1652</c:v>
                </c:pt>
                <c:pt idx="164">
                  <c:v>1671</c:v>
                </c:pt>
                <c:pt idx="165">
                  <c:v>1684</c:v>
                </c:pt>
                <c:pt idx="166">
                  <c:v>1703</c:v>
                </c:pt>
                <c:pt idx="167">
                  <c:v>1720</c:v>
                </c:pt>
                <c:pt idx="168">
                  <c:v>1724</c:v>
                </c:pt>
                <c:pt idx="169">
                  <c:v>1736</c:v>
                </c:pt>
                <c:pt idx="170">
                  <c:v>1750</c:v>
                </c:pt>
                <c:pt idx="171">
                  <c:v>1764</c:v>
                </c:pt>
                <c:pt idx="172">
                  <c:v>1789</c:v>
                </c:pt>
                <c:pt idx="173">
                  <c:v>1857</c:v>
                </c:pt>
                <c:pt idx="174">
                  <c:v>1880</c:v>
                </c:pt>
                <c:pt idx="175">
                  <c:v>1894</c:v>
                </c:pt>
                <c:pt idx="176">
                  <c:v>1914</c:v>
                </c:pt>
                <c:pt idx="177">
                  <c:v>1921</c:v>
                </c:pt>
                <c:pt idx="178">
                  <c:v>1955</c:v>
                </c:pt>
                <c:pt idx="179">
                  <c:v>1922</c:v>
                </c:pt>
                <c:pt idx="180">
                  <c:v>2028</c:v>
                </c:pt>
                <c:pt idx="181">
                  <c:v>2076</c:v>
                </c:pt>
                <c:pt idx="182">
                  <c:v>2105</c:v>
                </c:pt>
                <c:pt idx="183">
                  <c:v>2139</c:v>
                </c:pt>
                <c:pt idx="184">
                  <c:v>2146</c:v>
                </c:pt>
                <c:pt idx="185">
                  <c:v>2235</c:v>
                </c:pt>
                <c:pt idx="186">
                  <c:v>2290</c:v>
                </c:pt>
                <c:pt idx="187">
                  <c:v>2306</c:v>
                </c:pt>
                <c:pt idx="188">
                  <c:v>2340</c:v>
                </c:pt>
                <c:pt idx="189">
                  <c:v>2360</c:v>
                </c:pt>
                <c:pt idx="190">
                  <c:v>2354</c:v>
                </c:pt>
                <c:pt idx="191">
                  <c:v>2351</c:v>
                </c:pt>
                <c:pt idx="192">
                  <c:v>2348</c:v>
                </c:pt>
                <c:pt idx="193">
                  <c:v>2360</c:v>
                </c:pt>
                <c:pt idx="194">
                  <c:v>2355</c:v>
                </c:pt>
                <c:pt idx="195">
                  <c:v>2350</c:v>
                </c:pt>
                <c:pt idx="196">
                  <c:v>2344</c:v>
                </c:pt>
                <c:pt idx="197">
                  <c:v>2342</c:v>
                </c:pt>
                <c:pt idx="198">
                  <c:v>2321</c:v>
                </c:pt>
                <c:pt idx="199">
                  <c:v>2314</c:v>
                </c:pt>
                <c:pt idx="200">
                  <c:v>2266</c:v>
                </c:pt>
                <c:pt idx="201">
                  <c:v>2267</c:v>
                </c:pt>
                <c:pt idx="202">
                  <c:v>2284</c:v>
                </c:pt>
                <c:pt idx="203">
                  <c:v>2332</c:v>
                </c:pt>
                <c:pt idx="204">
                  <c:v>2353</c:v>
                </c:pt>
                <c:pt idx="205">
                  <c:v>2389</c:v>
                </c:pt>
                <c:pt idx="206">
                  <c:v>2509</c:v>
                </c:pt>
                <c:pt idx="207">
                  <c:v>2640</c:v>
                </c:pt>
                <c:pt idx="208">
                  <c:v>2663</c:v>
                </c:pt>
                <c:pt idx="209">
                  <c:v>2670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A4-4FA7-9AB0-CFB428EB8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3006447"/>
        <c:axId val="463012687"/>
      </c:lineChart>
      <c:dateAx>
        <c:axId val="46300644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3012687"/>
        <c:crosses val="autoZero"/>
        <c:auto val="1"/>
        <c:lblOffset val="100"/>
        <c:baseTimeUnit val="days"/>
      </c:dateAx>
      <c:valAx>
        <c:axId val="463012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3006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 dirty="0"/>
              <a:t>110</a:t>
            </a:r>
            <a:r>
              <a:rPr lang="zh-CN" sz="1600" dirty="0"/>
              <a:t>家洗煤厂日均精煤产量</a:t>
            </a:r>
            <a:r>
              <a:rPr lang="zh-CN" altLang="en-US" sz="1600" dirty="0"/>
              <a:t>（万吨）</a:t>
            </a:r>
            <a:r>
              <a:rPr lang="zh-CN" sz="1600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2020年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2.6136675260556411E-2"/>
                  <c:y val="-4.7351318258836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F89-40BC-9AA3-370A64F66E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Sheet1!$A$2:$A$49</c:f>
              <c:numCache>
                <c:formatCode>m/d/yyyy</c:formatCode>
                <c:ptCount val="48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43966</c:v>
                </c:pt>
                <c:pt idx="18">
                  <c:v>43973</c:v>
                </c:pt>
                <c:pt idx="19">
                  <c:v>43980</c:v>
                </c:pt>
                <c:pt idx="20">
                  <c:v>43987</c:v>
                </c:pt>
                <c:pt idx="21">
                  <c:v>43994</c:v>
                </c:pt>
                <c:pt idx="22">
                  <c:v>44001</c:v>
                </c:pt>
                <c:pt idx="23">
                  <c:v>44008</c:v>
                </c:pt>
                <c:pt idx="24">
                  <c:v>44015</c:v>
                </c:pt>
                <c:pt idx="25">
                  <c:v>44029</c:v>
                </c:pt>
                <c:pt idx="26">
                  <c:v>44036</c:v>
                </c:pt>
                <c:pt idx="27">
                  <c:v>44043</c:v>
                </c:pt>
                <c:pt idx="28">
                  <c:v>44050</c:v>
                </c:pt>
                <c:pt idx="29">
                  <c:v>44057</c:v>
                </c:pt>
                <c:pt idx="30">
                  <c:v>44064</c:v>
                </c:pt>
                <c:pt idx="31">
                  <c:v>44071</c:v>
                </c:pt>
                <c:pt idx="32">
                  <c:v>44078</c:v>
                </c:pt>
                <c:pt idx="33">
                  <c:v>44085</c:v>
                </c:pt>
                <c:pt idx="34">
                  <c:v>44092</c:v>
                </c:pt>
                <c:pt idx="35">
                  <c:v>44099</c:v>
                </c:pt>
                <c:pt idx="36">
                  <c:v>44113</c:v>
                </c:pt>
                <c:pt idx="37">
                  <c:v>44120</c:v>
                </c:pt>
                <c:pt idx="38">
                  <c:v>44127</c:v>
                </c:pt>
                <c:pt idx="39">
                  <c:v>44134</c:v>
                </c:pt>
                <c:pt idx="40">
                  <c:v>44141</c:v>
                </c:pt>
                <c:pt idx="41">
                  <c:v>44148</c:v>
                </c:pt>
                <c:pt idx="42">
                  <c:v>44155</c:v>
                </c:pt>
                <c:pt idx="43">
                  <c:v>44162</c:v>
                </c:pt>
                <c:pt idx="44">
                  <c:v>44169</c:v>
                </c:pt>
                <c:pt idx="45">
                  <c:v>44176</c:v>
                </c:pt>
                <c:pt idx="46">
                  <c:v>44183</c:v>
                </c:pt>
                <c:pt idx="47">
                  <c:v>44190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62.15</c:v>
                </c:pt>
                <c:pt idx="1">
                  <c:v>63.61</c:v>
                </c:pt>
                <c:pt idx="2">
                  <c:v>63.12</c:v>
                </c:pt>
                <c:pt idx="3">
                  <c:v>50.59</c:v>
                </c:pt>
                <c:pt idx="4">
                  <c:v>33.78</c:v>
                </c:pt>
                <c:pt idx="5">
                  <c:v>40.98</c:v>
                </c:pt>
                <c:pt idx="6">
                  <c:v>50.9</c:v>
                </c:pt>
                <c:pt idx="7">
                  <c:v>55.16</c:v>
                </c:pt>
                <c:pt idx="8">
                  <c:v>63.69</c:v>
                </c:pt>
                <c:pt idx="9">
                  <c:v>66.650000000000006</c:v>
                </c:pt>
                <c:pt idx="10">
                  <c:v>67.87</c:v>
                </c:pt>
                <c:pt idx="11">
                  <c:v>66.930000000000007</c:v>
                </c:pt>
                <c:pt idx="12">
                  <c:v>66.63</c:v>
                </c:pt>
                <c:pt idx="13">
                  <c:v>69.41</c:v>
                </c:pt>
                <c:pt idx="14">
                  <c:v>67.739999999999995</c:v>
                </c:pt>
                <c:pt idx="15">
                  <c:v>67.16</c:v>
                </c:pt>
                <c:pt idx="16">
                  <c:v>68.69</c:v>
                </c:pt>
                <c:pt idx="17">
                  <c:v>66.650000000000006</c:v>
                </c:pt>
                <c:pt idx="18">
                  <c:v>66.569999999999993</c:v>
                </c:pt>
                <c:pt idx="19">
                  <c:v>67.260000000000005</c:v>
                </c:pt>
                <c:pt idx="20">
                  <c:v>68.37</c:v>
                </c:pt>
                <c:pt idx="21">
                  <c:v>70.84</c:v>
                </c:pt>
                <c:pt idx="22">
                  <c:v>70.47</c:v>
                </c:pt>
                <c:pt idx="23">
                  <c:v>70.930000000000007</c:v>
                </c:pt>
                <c:pt idx="24">
                  <c:v>66.2</c:v>
                </c:pt>
                <c:pt idx="25">
                  <c:v>64.650000000000006</c:v>
                </c:pt>
                <c:pt idx="26">
                  <c:v>64.88</c:v>
                </c:pt>
                <c:pt idx="27">
                  <c:v>65.52</c:v>
                </c:pt>
                <c:pt idx="28">
                  <c:v>63.64</c:v>
                </c:pt>
                <c:pt idx="29">
                  <c:v>65.349999999999994</c:v>
                </c:pt>
                <c:pt idx="30">
                  <c:v>63.76</c:v>
                </c:pt>
                <c:pt idx="31">
                  <c:v>63.72</c:v>
                </c:pt>
                <c:pt idx="32">
                  <c:v>64.459999999999994</c:v>
                </c:pt>
                <c:pt idx="33">
                  <c:v>63.11</c:v>
                </c:pt>
                <c:pt idx="34">
                  <c:v>62.57</c:v>
                </c:pt>
                <c:pt idx="35">
                  <c:v>65.25</c:v>
                </c:pt>
                <c:pt idx="36">
                  <c:v>66.010000000000005</c:v>
                </c:pt>
                <c:pt idx="37">
                  <c:v>64.92</c:v>
                </c:pt>
                <c:pt idx="38">
                  <c:v>64.75</c:v>
                </c:pt>
                <c:pt idx="39">
                  <c:v>63.02</c:v>
                </c:pt>
                <c:pt idx="40">
                  <c:v>63.37</c:v>
                </c:pt>
                <c:pt idx="41">
                  <c:v>63.49</c:v>
                </c:pt>
                <c:pt idx="42">
                  <c:v>64.16</c:v>
                </c:pt>
                <c:pt idx="43">
                  <c:v>63.53</c:v>
                </c:pt>
                <c:pt idx="44">
                  <c:v>63.68</c:v>
                </c:pt>
                <c:pt idx="45">
                  <c:v>62.31</c:v>
                </c:pt>
                <c:pt idx="46">
                  <c:v>60.79</c:v>
                </c:pt>
                <c:pt idx="47">
                  <c:v>60.13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89-40BC-9AA3-370A64F66E0B}"/>
            </c:ext>
          </c:extLst>
        </c:ser>
        <c:ser>
          <c:idx val="1"/>
          <c:order val="1"/>
          <c:tx>
            <c:v>2021年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1.5246393901991321E-2"/>
                  <c:y val="3.7881054607068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89-40BC-9AA3-370A64F66E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Sheet1!$A$2:$A$49</c:f>
              <c:numCache>
                <c:formatCode>m/d/yyyy</c:formatCode>
                <c:ptCount val="48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43966</c:v>
                </c:pt>
                <c:pt idx="18">
                  <c:v>43973</c:v>
                </c:pt>
                <c:pt idx="19">
                  <c:v>43980</c:v>
                </c:pt>
                <c:pt idx="20">
                  <c:v>43987</c:v>
                </c:pt>
                <c:pt idx="21">
                  <c:v>43994</c:v>
                </c:pt>
                <c:pt idx="22">
                  <c:v>44001</c:v>
                </c:pt>
                <c:pt idx="23">
                  <c:v>44008</c:v>
                </c:pt>
                <c:pt idx="24">
                  <c:v>44015</c:v>
                </c:pt>
                <c:pt idx="25">
                  <c:v>44029</c:v>
                </c:pt>
                <c:pt idx="26">
                  <c:v>44036</c:v>
                </c:pt>
                <c:pt idx="27">
                  <c:v>44043</c:v>
                </c:pt>
                <c:pt idx="28">
                  <c:v>44050</c:v>
                </c:pt>
                <c:pt idx="29">
                  <c:v>44057</c:v>
                </c:pt>
                <c:pt idx="30">
                  <c:v>44064</c:v>
                </c:pt>
                <c:pt idx="31">
                  <c:v>44071</c:v>
                </c:pt>
                <c:pt idx="32">
                  <c:v>44078</c:v>
                </c:pt>
                <c:pt idx="33">
                  <c:v>44085</c:v>
                </c:pt>
                <c:pt idx="34">
                  <c:v>44092</c:v>
                </c:pt>
                <c:pt idx="35">
                  <c:v>44099</c:v>
                </c:pt>
                <c:pt idx="36">
                  <c:v>44113</c:v>
                </c:pt>
                <c:pt idx="37">
                  <c:v>44120</c:v>
                </c:pt>
                <c:pt idx="38">
                  <c:v>44127</c:v>
                </c:pt>
                <c:pt idx="39">
                  <c:v>44134</c:v>
                </c:pt>
                <c:pt idx="40">
                  <c:v>44141</c:v>
                </c:pt>
                <c:pt idx="41">
                  <c:v>44148</c:v>
                </c:pt>
                <c:pt idx="42">
                  <c:v>44155</c:v>
                </c:pt>
                <c:pt idx="43">
                  <c:v>44162</c:v>
                </c:pt>
                <c:pt idx="44">
                  <c:v>44169</c:v>
                </c:pt>
                <c:pt idx="45">
                  <c:v>44176</c:v>
                </c:pt>
                <c:pt idx="46">
                  <c:v>44183</c:v>
                </c:pt>
                <c:pt idx="47">
                  <c:v>44190</c:v>
                </c:pt>
              </c:numCache>
            </c:numRef>
          </c:cat>
          <c:val>
            <c:numRef>
              <c:f>Sheet1!$B$50:$B$72</c:f>
              <c:numCache>
                <c:formatCode>General</c:formatCode>
                <c:ptCount val="23"/>
                <c:pt idx="0">
                  <c:v>57.67</c:v>
                </c:pt>
                <c:pt idx="1">
                  <c:v>61.07</c:v>
                </c:pt>
                <c:pt idx="2">
                  <c:v>61.34</c:v>
                </c:pt>
                <c:pt idx="3">
                  <c:v>62.54</c:v>
                </c:pt>
                <c:pt idx="4">
                  <c:v>63.33</c:v>
                </c:pt>
                <c:pt idx="5">
                  <c:v>60.63</c:v>
                </c:pt>
                <c:pt idx="6">
                  <c:v>49.44</c:v>
                </c:pt>
                <c:pt idx="7">
                  <c:v>54.77</c:v>
                </c:pt>
                <c:pt idx="8">
                  <c:v>57.69</c:v>
                </c:pt>
                <c:pt idx="9">
                  <c:v>56.07</c:v>
                </c:pt>
                <c:pt idx="10">
                  <c:v>59.61</c:v>
                </c:pt>
                <c:pt idx="11">
                  <c:v>59.86</c:v>
                </c:pt>
                <c:pt idx="12">
                  <c:v>59.9</c:v>
                </c:pt>
                <c:pt idx="13">
                  <c:v>59.48</c:v>
                </c:pt>
                <c:pt idx="14">
                  <c:v>61.03</c:v>
                </c:pt>
                <c:pt idx="15">
                  <c:v>61.83</c:v>
                </c:pt>
                <c:pt idx="16">
                  <c:v>60.63</c:v>
                </c:pt>
                <c:pt idx="17">
                  <c:v>61.19</c:v>
                </c:pt>
                <c:pt idx="18">
                  <c:v>61.84</c:v>
                </c:pt>
                <c:pt idx="19">
                  <c:v>60.52</c:v>
                </c:pt>
                <c:pt idx="20">
                  <c:v>60.83</c:v>
                </c:pt>
                <c:pt idx="21">
                  <c:v>59.92</c:v>
                </c:pt>
                <c:pt idx="22">
                  <c:v>59.36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89-40BC-9AA3-370A64F66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2689904"/>
        <c:axId val="1532693232"/>
      </c:lineChart>
      <c:dateAx>
        <c:axId val="1532689904"/>
        <c:scaling>
          <c:orientation val="minMax"/>
        </c:scaling>
        <c:delete val="0"/>
        <c:axPos val="b"/>
        <c:numFmt formatCode="m/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32693232"/>
        <c:crosses val="autoZero"/>
        <c:auto val="1"/>
        <c:lblOffset val="100"/>
        <c:baseTimeUnit val="days"/>
      </c:dateAx>
      <c:valAx>
        <c:axId val="1532693232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3268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 dirty="0"/>
              <a:t>110</a:t>
            </a:r>
            <a:r>
              <a:rPr lang="zh-CN" sz="1600" dirty="0"/>
              <a:t>家洗煤厂原煤库存</a:t>
            </a:r>
            <a:r>
              <a:rPr lang="en-US" altLang="zh-CN" sz="1600" dirty="0"/>
              <a:t>(</a:t>
            </a:r>
            <a:r>
              <a:rPr lang="zh-CN" altLang="en-US" sz="1600" dirty="0"/>
              <a:t>万吨</a:t>
            </a:r>
            <a:r>
              <a:rPr lang="en-US" altLang="zh-CN" sz="1600" dirty="0"/>
              <a:t>)</a:t>
            </a:r>
            <a:endParaRPr lang="zh-CN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2020年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3.0862493876971476E-2"/>
                  <c:y val="-5.9189158857736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1D-45CC-BEF6-6C0FC014B3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Sheet1!$A$2:$A$49</c:f>
              <c:numCache>
                <c:formatCode>m/d/yyyy</c:formatCode>
                <c:ptCount val="48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43966</c:v>
                </c:pt>
                <c:pt idx="18">
                  <c:v>43973</c:v>
                </c:pt>
                <c:pt idx="19">
                  <c:v>43980</c:v>
                </c:pt>
                <c:pt idx="20">
                  <c:v>43987</c:v>
                </c:pt>
                <c:pt idx="21">
                  <c:v>43994</c:v>
                </c:pt>
                <c:pt idx="22">
                  <c:v>44001</c:v>
                </c:pt>
                <c:pt idx="23">
                  <c:v>44008</c:v>
                </c:pt>
                <c:pt idx="24">
                  <c:v>44015</c:v>
                </c:pt>
                <c:pt idx="25">
                  <c:v>44029</c:v>
                </c:pt>
                <c:pt idx="26">
                  <c:v>44036</c:v>
                </c:pt>
                <c:pt idx="27">
                  <c:v>44043</c:v>
                </c:pt>
                <c:pt idx="28">
                  <c:v>44050</c:v>
                </c:pt>
                <c:pt idx="29">
                  <c:v>44057</c:v>
                </c:pt>
                <c:pt idx="30">
                  <c:v>44064</c:v>
                </c:pt>
                <c:pt idx="31">
                  <c:v>44071</c:v>
                </c:pt>
                <c:pt idx="32">
                  <c:v>44078</c:v>
                </c:pt>
                <c:pt idx="33">
                  <c:v>44085</c:v>
                </c:pt>
                <c:pt idx="34">
                  <c:v>44092</c:v>
                </c:pt>
                <c:pt idx="35">
                  <c:v>44099</c:v>
                </c:pt>
                <c:pt idx="36">
                  <c:v>44113</c:v>
                </c:pt>
                <c:pt idx="37">
                  <c:v>44120</c:v>
                </c:pt>
                <c:pt idx="38">
                  <c:v>44127</c:v>
                </c:pt>
                <c:pt idx="39">
                  <c:v>44134</c:v>
                </c:pt>
                <c:pt idx="40">
                  <c:v>44141</c:v>
                </c:pt>
                <c:pt idx="41">
                  <c:v>44148</c:v>
                </c:pt>
                <c:pt idx="42">
                  <c:v>44155</c:v>
                </c:pt>
                <c:pt idx="43">
                  <c:v>44162</c:v>
                </c:pt>
                <c:pt idx="44">
                  <c:v>44169</c:v>
                </c:pt>
                <c:pt idx="45">
                  <c:v>44176</c:v>
                </c:pt>
                <c:pt idx="46">
                  <c:v>44183</c:v>
                </c:pt>
                <c:pt idx="47">
                  <c:v>44190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364.84</c:v>
                </c:pt>
                <c:pt idx="1">
                  <c:v>379.47</c:v>
                </c:pt>
                <c:pt idx="2">
                  <c:v>397.68</c:v>
                </c:pt>
                <c:pt idx="3">
                  <c:v>372.05</c:v>
                </c:pt>
                <c:pt idx="4">
                  <c:v>303.64999999999998</c:v>
                </c:pt>
                <c:pt idx="5">
                  <c:v>322.3</c:v>
                </c:pt>
                <c:pt idx="6">
                  <c:v>319.95999999999998</c:v>
                </c:pt>
                <c:pt idx="7">
                  <c:v>312.17</c:v>
                </c:pt>
                <c:pt idx="8">
                  <c:v>309.20999999999998</c:v>
                </c:pt>
                <c:pt idx="9">
                  <c:v>291.64</c:v>
                </c:pt>
                <c:pt idx="10">
                  <c:v>297.56</c:v>
                </c:pt>
                <c:pt idx="11">
                  <c:v>299.55</c:v>
                </c:pt>
                <c:pt idx="12">
                  <c:v>325.14999999999998</c:v>
                </c:pt>
                <c:pt idx="13">
                  <c:v>354.63</c:v>
                </c:pt>
                <c:pt idx="14">
                  <c:v>343.31</c:v>
                </c:pt>
                <c:pt idx="15">
                  <c:v>349.67</c:v>
                </c:pt>
                <c:pt idx="16">
                  <c:v>388.43</c:v>
                </c:pt>
                <c:pt idx="17">
                  <c:v>426.23</c:v>
                </c:pt>
                <c:pt idx="18">
                  <c:v>462.53</c:v>
                </c:pt>
                <c:pt idx="19">
                  <c:v>431.58</c:v>
                </c:pt>
                <c:pt idx="20">
                  <c:v>422.88</c:v>
                </c:pt>
                <c:pt idx="21">
                  <c:v>414.56</c:v>
                </c:pt>
                <c:pt idx="22">
                  <c:v>415.66</c:v>
                </c:pt>
                <c:pt idx="23">
                  <c:v>420.7</c:v>
                </c:pt>
                <c:pt idx="24">
                  <c:v>397.58</c:v>
                </c:pt>
                <c:pt idx="25">
                  <c:v>395.93</c:v>
                </c:pt>
                <c:pt idx="26">
                  <c:v>385.55</c:v>
                </c:pt>
                <c:pt idx="27">
                  <c:v>410.05</c:v>
                </c:pt>
                <c:pt idx="28">
                  <c:v>394.76</c:v>
                </c:pt>
                <c:pt idx="29">
                  <c:v>403.18</c:v>
                </c:pt>
                <c:pt idx="30">
                  <c:v>425.57</c:v>
                </c:pt>
                <c:pt idx="31">
                  <c:v>398.57</c:v>
                </c:pt>
                <c:pt idx="32">
                  <c:v>401.07</c:v>
                </c:pt>
                <c:pt idx="33">
                  <c:v>386.07</c:v>
                </c:pt>
                <c:pt idx="34">
                  <c:v>401.21</c:v>
                </c:pt>
                <c:pt idx="35">
                  <c:v>416.2</c:v>
                </c:pt>
                <c:pt idx="36">
                  <c:v>417.66</c:v>
                </c:pt>
                <c:pt idx="37">
                  <c:v>394.35</c:v>
                </c:pt>
                <c:pt idx="38">
                  <c:v>401.38</c:v>
                </c:pt>
                <c:pt idx="39">
                  <c:v>400.77</c:v>
                </c:pt>
                <c:pt idx="40">
                  <c:v>406.54</c:v>
                </c:pt>
                <c:pt idx="41">
                  <c:v>361.72</c:v>
                </c:pt>
                <c:pt idx="42">
                  <c:v>377.38</c:v>
                </c:pt>
                <c:pt idx="43">
                  <c:v>394.82</c:v>
                </c:pt>
                <c:pt idx="44">
                  <c:v>394.16</c:v>
                </c:pt>
                <c:pt idx="45">
                  <c:v>390.35</c:v>
                </c:pt>
                <c:pt idx="46">
                  <c:v>394.91</c:v>
                </c:pt>
                <c:pt idx="47">
                  <c:v>385.84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1D-45CC-BEF6-6C0FC014B389}"/>
            </c:ext>
          </c:extLst>
        </c:ser>
        <c:ser>
          <c:idx val="1"/>
          <c:order val="1"/>
          <c:tx>
            <c:v>2021年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1D-45CC-BEF6-6C0FC014B3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Sheet1!$A$2:$A$49</c:f>
              <c:numCache>
                <c:formatCode>m/d/yyyy</c:formatCode>
                <c:ptCount val="48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43966</c:v>
                </c:pt>
                <c:pt idx="18">
                  <c:v>43973</c:v>
                </c:pt>
                <c:pt idx="19">
                  <c:v>43980</c:v>
                </c:pt>
                <c:pt idx="20">
                  <c:v>43987</c:v>
                </c:pt>
                <c:pt idx="21">
                  <c:v>43994</c:v>
                </c:pt>
                <c:pt idx="22">
                  <c:v>44001</c:v>
                </c:pt>
                <c:pt idx="23">
                  <c:v>44008</c:v>
                </c:pt>
                <c:pt idx="24">
                  <c:v>44015</c:v>
                </c:pt>
                <c:pt idx="25">
                  <c:v>44029</c:v>
                </c:pt>
                <c:pt idx="26">
                  <c:v>44036</c:v>
                </c:pt>
                <c:pt idx="27">
                  <c:v>44043</c:v>
                </c:pt>
                <c:pt idx="28">
                  <c:v>44050</c:v>
                </c:pt>
                <c:pt idx="29">
                  <c:v>44057</c:v>
                </c:pt>
                <c:pt idx="30">
                  <c:v>44064</c:v>
                </c:pt>
                <c:pt idx="31">
                  <c:v>44071</c:v>
                </c:pt>
                <c:pt idx="32">
                  <c:v>44078</c:v>
                </c:pt>
                <c:pt idx="33">
                  <c:v>44085</c:v>
                </c:pt>
                <c:pt idx="34">
                  <c:v>44092</c:v>
                </c:pt>
                <c:pt idx="35">
                  <c:v>44099</c:v>
                </c:pt>
                <c:pt idx="36">
                  <c:v>44113</c:v>
                </c:pt>
                <c:pt idx="37">
                  <c:v>44120</c:v>
                </c:pt>
                <c:pt idx="38">
                  <c:v>44127</c:v>
                </c:pt>
                <c:pt idx="39">
                  <c:v>44134</c:v>
                </c:pt>
                <c:pt idx="40">
                  <c:v>44141</c:v>
                </c:pt>
                <c:pt idx="41">
                  <c:v>44148</c:v>
                </c:pt>
                <c:pt idx="42">
                  <c:v>44155</c:v>
                </c:pt>
                <c:pt idx="43">
                  <c:v>44162</c:v>
                </c:pt>
                <c:pt idx="44">
                  <c:v>44169</c:v>
                </c:pt>
                <c:pt idx="45">
                  <c:v>44176</c:v>
                </c:pt>
                <c:pt idx="46">
                  <c:v>44183</c:v>
                </c:pt>
                <c:pt idx="47">
                  <c:v>44190</c:v>
                </c:pt>
              </c:numCache>
            </c:numRef>
          </c:cat>
          <c:val>
            <c:numRef>
              <c:f>Sheet1!$B$50:$B$72</c:f>
              <c:numCache>
                <c:formatCode>General</c:formatCode>
                <c:ptCount val="23"/>
                <c:pt idx="0">
                  <c:v>378.53</c:v>
                </c:pt>
                <c:pt idx="1">
                  <c:v>370</c:v>
                </c:pt>
                <c:pt idx="2">
                  <c:v>357.88</c:v>
                </c:pt>
                <c:pt idx="3">
                  <c:v>340.24</c:v>
                </c:pt>
                <c:pt idx="4">
                  <c:v>331.96</c:v>
                </c:pt>
                <c:pt idx="5">
                  <c:v>307.08999999999997</c:v>
                </c:pt>
                <c:pt idx="6">
                  <c:v>252.68</c:v>
                </c:pt>
                <c:pt idx="7">
                  <c:v>259.64999999999998</c:v>
                </c:pt>
                <c:pt idx="8">
                  <c:v>299.99</c:v>
                </c:pt>
                <c:pt idx="9">
                  <c:v>301.43</c:v>
                </c:pt>
                <c:pt idx="10">
                  <c:v>305.60000000000002</c:v>
                </c:pt>
                <c:pt idx="11">
                  <c:v>293.16000000000003</c:v>
                </c:pt>
                <c:pt idx="12">
                  <c:v>285.14</c:v>
                </c:pt>
                <c:pt idx="13">
                  <c:v>274.05</c:v>
                </c:pt>
                <c:pt idx="14">
                  <c:v>264.32</c:v>
                </c:pt>
                <c:pt idx="15">
                  <c:v>263.77</c:v>
                </c:pt>
                <c:pt idx="16">
                  <c:v>265.73</c:v>
                </c:pt>
                <c:pt idx="17">
                  <c:v>244.71</c:v>
                </c:pt>
                <c:pt idx="18">
                  <c:v>232.23</c:v>
                </c:pt>
                <c:pt idx="19">
                  <c:v>245.71</c:v>
                </c:pt>
                <c:pt idx="20">
                  <c:v>246.87</c:v>
                </c:pt>
                <c:pt idx="21">
                  <c:v>245.41</c:v>
                </c:pt>
                <c:pt idx="22">
                  <c:v>238.6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1D-45CC-BEF6-6C0FC014B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3729968"/>
        <c:axId val="1523727888"/>
      </c:lineChart>
      <c:dateAx>
        <c:axId val="1523729968"/>
        <c:scaling>
          <c:orientation val="minMax"/>
        </c:scaling>
        <c:delete val="0"/>
        <c:axPos val="b"/>
        <c:numFmt formatCode="m/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3727888"/>
        <c:crosses val="autoZero"/>
        <c:auto val="1"/>
        <c:lblOffset val="100"/>
        <c:baseTimeUnit val="days"/>
      </c:dateAx>
      <c:valAx>
        <c:axId val="152372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372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587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 dirty="0"/>
              <a:t>230</a:t>
            </a:r>
            <a:r>
              <a:rPr lang="zh-CN" sz="1600" dirty="0"/>
              <a:t>家独立焦化厂日均焦炭产量</a:t>
            </a:r>
            <a:r>
              <a:rPr lang="zh-CN" altLang="en-US" sz="1600" dirty="0"/>
              <a:t>（万吨）</a:t>
            </a:r>
            <a:r>
              <a:rPr lang="zh-CN" sz="1600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2020年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1.7635710786840925E-2"/>
                  <c:y val="-4.4983735573932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55-4567-93FE-1671050962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Sheet1!$A$2:$A$49</c:f>
              <c:numCache>
                <c:formatCode>m/d/yyyy</c:formatCode>
                <c:ptCount val="48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43966</c:v>
                </c:pt>
                <c:pt idx="18">
                  <c:v>43973</c:v>
                </c:pt>
                <c:pt idx="19">
                  <c:v>43980</c:v>
                </c:pt>
                <c:pt idx="20">
                  <c:v>43987</c:v>
                </c:pt>
                <c:pt idx="21">
                  <c:v>43994</c:v>
                </c:pt>
                <c:pt idx="22">
                  <c:v>44001</c:v>
                </c:pt>
                <c:pt idx="23">
                  <c:v>44008</c:v>
                </c:pt>
                <c:pt idx="24">
                  <c:v>44015</c:v>
                </c:pt>
                <c:pt idx="25">
                  <c:v>44029</c:v>
                </c:pt>
                <c:pt idx="26">
                  <c:v>44036</c:v>
                </c:pt>
                <c:pt idx="27">
                  <c:v>44043</c:v>
                </c:pt>
                <c:pt idx="28">
                  <c:v>44050</c:v>
                </c:pt>
                <c:pt idx="29">
                  <c:v>44057</c:v>
                </c:pt>
                <c:pt idx="30">
                  <c:v>44064</c:v>
                </c:pt>
                <c:pt idx="31">
                  <c:v>44071</c:v>
                </c:pt>
                <c:pt idx="32">
                  <c:v>44078</c:v>
                </c:pt>
                <c:pt idx="33">
                  <c:v>44085</c:v>
                </c:pt>
                <c:pt idx="34">
                  <c:v>44092</c:v>
                </c:pt>
                <c:pt idx="35">
                  <c:v>44099</c:v>
                </c:pt>
                <c:pt idx="36">
                  <c:v>44113</c:v>
                </c:pt>
                <c:pt idx="37">
                  <c:v>44120</c:v>
                </c:pt>
                <c:pt idx="38">
                  <c:v>44127</c:v>
                </c:pt>
                <c:pt idx="39">
                  <c:v>44134</c:v>
                </c:pt>
                <c:pt idx="40">
                  <c:v>44141</c:v>
                </c:pt>
                <c:pt idx="41">
                  <c:v>44148</c:v>
                </c:pt>
                <c:pt idx="42">
                  <c:v>44155</c:v>
                </c:pt>
                <c:pt idx="43">
                  <c:v>44162</c:v>
                </c:pt>
                <c:pt idx="44">
                  <c:v>44169</c:v>
                </c:pt>
                <c:pt idx="45">
                  <c:v>44176</c:v>
                </c:pt>
                <c:pt idx="46">
                  <c:v>44183</c:v>
                </c:pt>
                <c:pt idx="47">
                  <c:v>44190</c:v>
                </c:pt>
              </c:numCache>
            </c:numRef>
          </c:cat>
          <c:val>
            <c:numRef>
              <c:f>Sheet1!$C$2:$C$49</c:f>
              <c:numCache>
                <c:formatCode>General</c:formatCode>
                <c:ptCount val="48"/>
                <c:pt idx="0">
                  <c:v>65.19</c:v>
                </c:pt>
                <c:pt idx="1">
                  <c:v>64.13</c:v>
                </c:pt>
                <c:pt idx="2">
                  <c:v>64.36</c:v>
                </c:pt>
                <c:pt idx="3">
                  <c:v>64.36</c:v>
                </c:pt>
                <c:pt idx="4">
                  <c:v>56.2</c:v>
                </c:pt>
                <c:pt idx="5">
                  <c:v>53.55</c:v>
                </c:pt>
                <c:pt idx="6">
                  <c:v>55.47</c:v>
                </c:pt>
                <c:pt idx="7">
                  <c:v>59.56</c:v>
                </c:pt>
                <c:pt idx="8">
                  <c:v>61.39</c:v>
                </c:pt>
                <c:pt idx="9">
                  <c:v>62.03</c:v>
                </c:pt>
                <c:pt idx="10">
                  <c:v>62.43</c:v>
                </c:pt>
                <c:pt idx="11">
                  <c:v>62.82</c:v>
                </c:pt>
                <c:pt idx="12">
                  <c:v>62.93</c:v>
                </c:pt>
                <c:pt idx="13">
                  <c:v>63.17</c:v>
                </c:pt>
                <c:pt idx="14">
                  <c:v>63.63</c:v>
                </c:pt>
                <c:pt idx="15">
                  <c:v>64.56</c:v>
                </c:pt>
                <c:pt idx="16">
                  <c:v>65.52</c:v>
                </c:pt>
                <c:pt idx="17">
                  <c:v>66.760000000000005</c:v>
                </c:pt>
                <c:pt idx="18">
                  <c:v>65.489999999999995</c:v>
                </c:pt>
                <c:pt idx="19">
                  <c:v>66.19</c:v>
                </c:pt>
                <c:pt idx="20">
                  <c:v>66.099999999999994</c:v>
                </c:pt>
                <c:pt idx="21">
                  <c:v>66.09</c:v>
                </c:pt>
                <c:pt idx="22">
                  <c:v>66.319999999999993</c:v>
                </c:pt>
                <c:pt idx="23">
                  <c:v>66.72</c:v>
                </c:pt>
                <c:pt idx="24">
                  <c:v>66.84</c:v>
                </c:pt>
                <c:pt idx="25">
                  <c:v>66.66</c:v>
                </c:pt>
                <c:pt idx="26">
                  <c:v>66.87</c:v>
                </c:pt>
                <c:pt idx="27">
                  <c:v>66.599999999999994</c:v>
                </c:pt>
                <c:pt idx="28">
                  <c:v>67.87</c:v>
                </c:pt>
                <c:pt idx="29">
                  <c:v>67.39</c:v>
                </c:pt>
                <c:pt idx="30">
                  <c:v>68.95</c:v>
                </c:pt>
                <c:pt idx="31">
                  <c:v>69.05</c:v>
                </c:pt>
                <c:pt idx="32">
                  <c:v>68.95</c:v>
                </c:pt>
                <c:pt idx="33">
                  <c:v>69.36</c:v>
                </c:pt>
                <c:pt idx="34">
                  <c:v>69.61</c:v>
                </c:pt>
                <c:pt idx="35">
                  <c:v>69.34</c:v>
                </c:pt>
                <c:pt idx="36">
                  <c:v>69.72</c:v>
                </c:pt>
                <c:pt idx="37">
                  <c:v>69.09</c:v>
                </c:pt>
                <c:pt idx="38">
                  <c:v>69.39</c:v>
                </c:pt>
                <c:pt idx="39">
                  <c:v>69.42</c:v>
                </c:pt>
                <c:pt idx="40">
                  <c:v>68.88</c:v>
                </c:pt>
                <c:pt idx="41">
                  <c:v>68.78</c:v>
                </c:pt>
                <c:pt idx="42">
                  <c:v>67.45</c:v>
                </c:pt>
                <c:pt idx="43">
                  <c:v>67.98</c:v>
                </c:pt>
                <c:pt idx="44">
                  <c:v>66.34</c:v>
                </c:pt>
                <c:pt idx="45">
                  <c:v>65.53</c:v>
                </c:pt>
                <c:pt idx="46">
                  <c:v>65.27</c:v>
                </c:pt>
                <c:pt idx="47">
                  <c:v>64.3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55-4567-93FE-1671050962CF}"/>
            </c:ext>
          </c:extLst>
        </c:ser>
        <c:ser>
          <c:idx val="1"/>
          <c:order val="1"/>
          <c:tx>
            <c:v>2021年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55-4567-93FE-1671050962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Sheet1!$A$2:$A$49</c:f>
              <c:numCache>
                <c:formatCode>m/d/yyyy</c:formatCode>
                <c:ptCount val="48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43966</c:v>
                </c:pt>
                <c:pt idx="18">
                  <c:v>43973</c:v>
                </c:pt>
                <c:pt idx="19">
                  <c:v>43980</c:v>
                </c:pt>
                <c:pt idx="20">
                  <c:v>43987</c:v>
                </c:pt>
                <c:pt idx="21">
                  <c:v>43994</c:v>
                </c:pt>
                <c:pt idx="22">
                  <c:v>44001</c:v>
                </c:pt>
                <c:pt idx="23">
                  <c:v>44008</c:v>
                </c:pt>
                <c:pt idx="24">
                  <c:v>44015</c:v>
                </c:pt>
                <c:pt idx="25">
                  <c:v>44029</c:v>
                </c:pt>
                <c:pt idx="26">
                  <c:v>44036</c:v>
                </c:pt>
                <c:pt idx="27">
                  <c:v>44043</c:v>
                </c:pt>
                <c:pt idx="28">
                  <c:v>44050</c:v>
                </c:pt>
                <c:pt idx="29">
                  <c:v>44057</c:v>
                </c:pt>
                <c:pt idx="30">
                  <c:v>44064</c:v>
                </c:pt>
                <c:pt idx="31">
                  <c:v>44071</c:v>
                </c:pt>
                <c:pt idx="32">
                  <c:v>44078</c:v>
                </c:pt>
                <c:pt idx="33">
                  <c:v>44085</c:v>
                </c:pt>
                <c:pt idx="34">
                  <c:v>44092</c:v>
                </c:pt>
                <c:pt idx="35">
                  <c:v>44099</c:v>
                </c:pt>
                <c:pt idx="36">
                  <c:v>44113</c:v>
                </c:pt>
                <c:pt idx="37">
                  <c:v>44120</c:v>
                </c:pt>
                <c:pt idx="38">
                  <c:v>44127</c:v>
                </c:pt>
                <c:pt idx="39">
                  <c:v>44134</c:v>
                </c:pt>
                <c:pt idx="40">
                  <c:v>44141</c:v>
                </c:pt>
                <c:pt idx="41">
                  <c:v>44148</c:v>
                </c:pt>
                <c:pt idx="42">
                  <c:v>44155</c:v>
                </c:pt>
                <c:pt idx="43">
                  <c:v>44162</c:v>
                </c:pt>
                <c:pt idx="44">
                  <c:v>44169</c:v>
                </c:pt>
                <c:pt idx="45">
                  <c:v>44176</c:v>
                </c:pt>
                <c:pt idx="46">
                  <c:v>44183</c:v>
                </c:pt>
                <c:pt idx="47">
                  <c:v>44190</c:v>
                </c:pt>
              </c:numCache>
            </c:numRef>
          </c:cat>
          <c:val>
            <c:numRef>
              <c:f>Sheet1!$C$50:$C$72</c:f>
              <c:numCache>
                <c:formatCode>General</c:formatCode>
                <c:ptCount val="23"/>
                <c:pt idx="0">
                  <c:v>62.41</c:v>
                </c:pt>
                <c:pt idx="1">
                  <c:v>63.57</c:v>
                </c:pt>
                <c:pt idx="2">
                  <c:v>63.23</c:v>
                </c:pt>
                <c:pt idx="3">
                  <c:v>63.56</c:v>
                </c:pt>
                <c:pt idx="4">
                  <c:v>64.19</c:v>
                </c:pt>
                <c:pt idx="5">
                  <c:v>64.260000000000005</c:v>
                </c:pt>
                <c:pt idx="6">
                  <c:v>64.98</c:v>
                </c:pt>
                <c:pt idx="7">
                  <c:v>64.989999999999995</c:v>
                </c:pt>
                <c:pt idx="8">
                  <c:v>65.42</c:v>
                </c:pt>
                <c:pt idx="9">
                  <c:v>65.02</c:v>
                </c:pt>
                <c:pt idx="10">
                  <c:v>64.48</c:v>
                </c:pt>
                <c:pt idx="11">
                  <c:v>63.8</c:v>
                </c:pt>
                <c:pt idx="12">
                  <c:v>63.48</c:v>
                </c:pt>
                <c:pt idx="13">
                  <c:v>63.08</c:v>
                </c:pt>
                <c:pt idx="14">
                  <c:v>62.36</c:v>
                </c:pt>
                <c:pt idx="15">
                  <c:v>60.81</c:v>
                </c:pt>
                <c:pt idx="16">
                  <c:v>59.29</c:v>
                </c:pt>
                <c:pt idx="17">
                  <c:v>62.51</c:v>
                </c:pt>
                <c:pt idx="18">
                  <c:v>63.2</c:v>
                </c:pt>
                <c:pt idx="19">
                  <c:v>63.33</c:v>
                </c:pt>
                <c:pt idx="20">
                  <c:v>64.37</c:v>
                </c:pt>
                <c:pt idx="21">
                  <c:v>63.78</c:v>
                </c:pt>
                <c:pt idx="22">
                  <c:v>63.72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55-4567-93FE-167105096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2689904"/>
        <c:axId val="1532693232"/>
      </c:lineChart>
      <c:dateAx>
        <c:axId val="1532689904"/>
        <c:scaling>
          <c:orientation val="minMax"/>
        </c:scaling>
        <c:delete val="0"/>
        <c:axPos val="b"/>
        <c:numFmt formatCode="m/d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32693232"/>
        <c:crosses val="autoZero"/>
        <c:auto val="1"/>
        <c:lblOffset val="100"/>
        <c:baseTimeUnit val="days"/>
      </c:dateAx>
      <c:valAx>
        <c:axId val="1532693232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3268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230</a:t>
            </a:r>
            <a:r>
              <a:rPr lang="zh-CN" sz="1600"/>
              <a:t>家独立焦化厂焦炭库存（万吨）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2020年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layout>
                <c:manualLayout>
                  <c:x val="-1.1022319241775528E-2"/>
                  <c:y val="-4.49837439599117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BF-4FDE-A8CF-78DBD5C166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Sheet2!$A$2:$A$53</c:f>
              <c:numCache>
                <c:formatCode>m/d/yyyy</c:formatCode>
                <c:ptCount val="52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43861</c:v>
                </c:pt>
                <c:pt idx="5">
                  <c:v>43868</c:v>
                </c:pt>
                <c:pt idx="6">
                  <c:v>43875</c:v>
                </c:pt>
                <c:pt idx="7">
                  <c:v>43882</c:v>
                </c:pt>
                <c:pt idx="8">
                  <c:v>43889</c:v>
                </c:pt>
                <c:pt idx="9">
                  <c:v>43896</c:v>
                </c:pt>
                <c:pt idx="10">
                  <c:v>43903</c:v>
                </c:pt>
                <c:pt idx="11">
                  <c:v>43910</c:v>
                </c:pt>
                <c:pt idx="12">
                  <c:v>43917</c:v>
                </c:pt>
                <c:pt idx="13">
                  <c:v>43924</c:v>
                </c:pt>
                <c:pt idx="14">
                  <c:v>43931</c:v>
                </c:pt>
                <c:pt idx="15">
                  <c:v>43938</c:v>
                </c:pt>
                <c:pt idx="16">
                  <c:v>43945</c:v>
                </c:pt>
                <c:pt idx="17">
                  <c:v>43952</c:v>
                </c:pt>
                <c:pt idx="18">
                  <c:v>43959</c:v>
                </c:pt>
                <c:pt idx="19">
                  <c:v>43966</c:v>
                </c:pt>
                <c:pt idx="20">
                  <c:v>43973</c:v>
                </c:pt>
                <c:pt idx="21">
                  <c:v>43980</c:v>
                </c:pt>
                <c:pt idx="22">
                  <c:v>43987</c:v>
                </c:pt>
                <c:pt idx="23">
                  <c:v>43994</c:v>
                </c:pt>
                <c:pt idx="24">
                  <c:v>44001</c:v>
                </c:pt>
                <c:pt idx="25">
                  <c:v>44008</c:v>
                </c:pt>
                <c:pt idx="26">
                  <c:v>44015</c:v>
                </c:pt>
                <c:pt idx="27">
                  <c:v>44022</c:v>
                </c:pt>
                <c:pt idx="28">
                  <c:v>44029</c:v>
                </c:pt>
                <c:pt idx="29">
                  <c:v>44036</c:v>
                </c:pt>
                <c:pt idx="30">
                  <c:v>44043</c:v>
                </c:pt>
                <c:pt idx="31">
                  <c:v>44050</c:v>
                </c:pt>
                <c:pt idx="32">
                  <c:v>44057</c:v>
                </c:pt>
                <c:pt idx="33">
                  <c:v>44064</c:v>
                </c:pt>
                <c:pt idx="34">
                  <c:v>44071</c:v>
                </c:pt>
                <c:pt idx="35">
                  <c:v>44078</c:v>
                </c:pt>
                <c:pt idx="36">
                  <c:v>44085</c:v>
                </c:pt>
                <c:pt idx="37">
                  <c:v>44092</c:v>
                </c:pt>
                <c:pt idx="38">
                  <c:v>44099</c:v>
                </c:pt>
                <c:pt idx="39">
                  <c:v>44106</c:v>
                </c:pt>
                <c:pt idx="40">
                  <c:v>44113</c:v>
                </c:pt>
                <c:pt idx="41">
                  <c:v>44120</c:v>
                </c:pt>
                <c:pt idx="42">
                  <c:v>44127</c:v>
                </c:pt>
                <c:pt idx="43">
                  <c:v>44134</c:v>
                </c:pt>
                <c:pt idx="44">
                  <c:v>44141</c:v>
                </c:pt>
                <c:pt idx="45">
                  <c:v>44148</c:v>
                </c:pt>
                <c:pt idx="46">
                  <c:v>44155</c:v>
                </c:pt>
                <c:pt idx="47">
                  <c:v>44162</c:v>
                </c:pt>
                <c:pt idx="48">
                  <c:v>44169</c:v>
                </c:pt>
                <c:pt idx="49">
                  <c:v>44176</c:v>
                </c:pt>
                <c:pt idx="50">
                  <c:v>44183</c:v>
                </c:pt>
                <c:pt idx="51">
                  <c:v>44190</c:v>
                </c:pt>
              </c:numCache>
            </c:numRef>
          </c:cat>
          <c:val>
            <c:numRef>
              <c:f>Sheet2!$B$2:$B$53</c:f>
              <c:numCache>
                <c:formatCode>General</c:formatCode>
                <c:ptCount val="52"/>
                <c:pt idx="0">
                  <c:v>85.86</c:v>
                </c:pt>
                <c:pt idx="1">
                  <c:v>108.15</c:v>
                </c:pt>
                <c:pt idx="2">
                  <c:v>101.99</c:v>
                </c:pt>
                <c:pt idx="3">
                  <c:v>105.88</c:v>
                </c:pt>
                <c:pt idx="4">
                  <c:v>175.33</c:v>
                </c:pt>
                <c:pt idx="5">
                  <c:v>193.68</c:v>
                </c:pt>
                <c:pt idx="6">
                  <c:v>192.22</c:v>
                </c:pt>
                <c:pt idx="7">
                  <c:v>181.52</c:v>
                </c:pt>
                <c:pt idx="8">
                  <c:v>166.59</c:v>
                </c:pt>
                <c:pt idx="9">
                  <c:v>180.21</c:v>
                </c:pt>
                <c:pt idx="10">
                  <c:v>190.99</c:v>
                </c:pt>
                <c:pt idx="11">
                  <c:v>194.19</c:v>
                </c:pt>
                <c:pt idx="12">
                  <c:v>187.02</c:v>
                </c:pt>
                <c:pt idx="13">
                  <c:v>180.54</c:v>
                </c:pt>
                <c:pt idx="14">
                  <c:v>164.35</c:v>
                </c:pt>
                <c:pt idx="15">
                  <c:v>159.06</c:v>
                </c:pt>
                <c:pt idx="16">
                  <c:v>157.44</c:v>
                </c:pt>
                <c:pt idx="17">
                  <c:v>140.78</c:v>
                </c:pt>
                <c:pt idx="18">
                  <c:v>135.03</c:v>
                </c:pt>
                <c:pt idx="19">
                  <c:v>142.94999999999999</c:v>
                </c:pt>
                <c:pt idx="20">
                  <c:v>128.74</c:v>
                </c:pt>
                <c:pt idx="21">
                  <c:v>118.01</c:v>
                </c:pt>
                <c:pt idx="22">
                  <c:v>107.05</c:v>
                </c:pt>
                <c:pt idx="23">
                  <c:v>101.54</c:v>
                </c:pt>
                <c:pt idx="24">
                  <c:v>93.66</c:v>
                </c:pt>
                <c:pt idx="25">
                  <c:v>89.98</c:v>
                </c:pt>
                <c:pt idx="26">
                  <c:v>89.73</c:v>
                </c:pt>
                <c:pt idx="27">
                  <c:v>98.16</c:v>
                </c:pt>
                <c:pt idx="28">
                  <c:v>104.26</c:v>
                </c:pt>
                <c:pt idx="29">
                  <c:v>105.37</c:v>
                </c:pt>
                <c:pt idx="30">
                  <c:v>104.45</c:v>
                </c:pt>
                <c:pt idx="31">
                  <c:v>87.58</c:v>
                </c:pt>
                <c:pt idx="32">
                  <c:v>81.52</c:v>
                </c:pt>
                <c:pt idx="33">
                  <c:v>82.48</c:v>
                </c:pt>
                <c:pt idx="34">
                  <c:v>78.430000000000007</c:v>
                </c:pt>
                <c:pt idx="35">
                  <c:v>80.69</c:v>
                </c:pt>
                <c:pt idx="36">
                  <c:v>82.33</c:v>
                </c:pt>
                <c:pt idx="37">
                  <c:v>81.81</c:v>
                </c:pt>
                <c:pt idx="38">
                  <c:v>75.7</c:v>
                </c:pt>
                <c:pt idx="39">
                  <c:v>74.36</c:v>
                </c:pt>
                <c:pt idx="40">
                  <c:v>78.239999999999995</c:v>
                </c:pt>
                <c:pt idx="41">
                  <c:v>75.209999999999994</c:v>
                </c:pt>
                <c:pt idx="42">
                  <c:v>69.959999999999994</c:v>
                </c:pt>
                <c:pt idx="43">
                  <c:v>73.069999999999993</c:v>
                </c:pt>
                <c:pt idx="44">
                  <c:v>65.14</c:v>
                </c:pt>
                <c:pt idx="45">
                  <c:v>61.93</c:v>
                </c:pt>
                <c:pt idx="46">
                  <c:v>61.87</c:v>
                </c:pt>
                <c:pt idx="47">
                  <c:v>60.35</c:v>
                </c:pt>
                <c:pt idx="48">
                  <c:v>56.37</c:v>
                </c:pt>
                <c:pt idx="49">
                  <c:v>54.13</c:v>
                </c:pt>
                <c:pt idx="50">
                  <c:v>48.07</c:v>
                </c:pt>
                <c:pt idx="51">
                  <c:v>45.21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BF-4FDE-A8CF-78DBD5C16616}"/>
            </c:ext>
          </c:extLst>
        </c:ser>
        <c:ser>
          <c:idx val="1"/>
          <c:order val="1"/>
          <c:tx>
            <c:v>2021年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BF-4FDE-A8CF-78DBD5C166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Sheet2!$B$54:$B$77</c:f>
              <c:numCache>
                <c:formatCode>General</c:formatCode>
                <c:ptCount val="24"/>
                <c:pt idx="0">
                  <c:v>44.85</c:v>
                </c:pt>
                <c:pt idx="1">
                  <c:v>41.29</c:v>
                </c:pt>
                <c:pt idx="2">
                  <c:v>42.11</c:v>
                </c:pt>
                <c:pt idx="3">
                  <c:v>44.95</c:v>
                </c:pt>
                <c:pt idx="4">
                  <c:v>38.869999999999997</c:v>
                </c:pt>
                <c:pt idx="5">
                  <c:v>38.68</c:v>
                </c:pt>
                <c:pt idx="6">
                  <c:v>84.39</c:v>
                </c:pt>
                <c:pt idx="7">
                  <c:v>76.900000000000006</c:v>
                </c:pt>
                <c:pt idx="8">
                  <c:v>102.91</c:v>
                </c:pt>
                <c:pt idx="9">
                  <c:v>122.97</c:v>
                </c:pt>
                <c:pt idx="10">
                  <c:v>147.21</c:v>
                </c:pt>
                <c:pt idx="11">
                  <c:v>155.82</c:v>
                </c:pt>
                <c:pt idx="12">
                  <c:v>149.77000000000001</c:v>
                </c:pt>
                <c:pt idx="13">
                  <c:v>130.83000000000001</c:v>
                </c:pt>
                <c:pt idx="14">
                  <c:v>96.7</c:v>
                </c:pt>
                <c:pt idx="15">
                  <c:v>68.53</c:v>
                </c:pt>
                <c:pt idx="16">
                  <c:v>61.82</c:v>
                </c:pt>
                <c:pt idx="17">
                  <c:v>56.85</c:v>
                </c:pt>
                <c:pt idx="18">
                  <c:v>50.7</c:v>
                </c:pt>
                <c:pt idx="19">
                  <c:v>43.78</c:v>
                </c:pt>
                <c:pt idx="20">
                  <c:v>40.99</c:v>
                </c:pt>
                <c:pt idx="21">
                  <c:v>50.49</c:v>
                </c:pt>
                <c:pt idx="22">
                  <c:v>54.61</c:v>
                </c:pt>
                <c:pt idx="23">
                  <c:v>56.33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BF-4FDE-A8CF-78DBD5C16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2984768"/>
        <c:axId val="1592986848"/>
      </c:lineChart>
      <c:dateAx>
        <c:axId val="15929847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92986848"/>
        <c:crosses val="autoZero"/>
        <c:auto val="1"/>
        <c:lblOffset val="100"/>
        <c:baseTimeUnit val="days"/>
      </c:dateAx>
      <c:valAx>
        <c:axId val="159298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9298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硅铁日均产量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2020年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0"/>
              <c:layout>
                <c:manualLayout>
                  <c:x val="0"/>
                  <c:y val="6.3924267732506118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36C4-49A6-A1A9-47F2CA41A7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Sheet1!$A$2:$A$47</c:f>
              <c:numCache>
                <c:formatCode>yyyy\-mm\-dd;@</c:formatCode>
                <c:ptCount val="46"/>
                <c:pt idx="0">
                  <c:v>43833</c:v>
                </c:pt>
                <c:pt idx="1">
                  <c:v>43840</c:v>
                </c:pt>
                <c:pt idx="2">
                  <c:v>43875</c:v>
                </c:pt>
                <c:pt idx="3">
                  <c:v>43882</c:v>
                </c:pt>
                <c:pt idx="4">
                  <c:v>43889</c:v>
                </c:pt>
                <c:pt idx="5">
                  <c:v>43896</c:v>
                </c:pt>
                <c:pt idx="6">
                  <c:v>43903</c:v>
                </c:pt>
                <c:pt idx="7">
                  <c:v>43910</c:v>
                </c:pt>
                <c:pt idx="8">
                  <c:v>43917</c:v>
                </c:pt>
                <c:pt idx="9">
                  <c:v>43924</c:v>
                </c:pt>
                <c:pt idx="10">
                  <c:v>43931</c:v>
                </c:pt>
                <c:pt idx="11">
                  <c:v>43938</c:v>
                </c:pt>
                <c:pt idx="12">
                  <c:v>43945</c:v>
                </c:pt>
                <c:pt idx="13">
                  <c:v>43952</c:v>
                </c:pt>
                <c:pt idx="14">
                  <c:v>43959</c:v>
                </c:pt>
                <c:pt idx="15">
                  <c:v>43966</c:v>
                </c:pt>
                <c:pt idx="16">
                  <c:v>43973</c:v>
                </c:pt>
                <c:pt idx="17">
                  <c:v>43980</c:v>
                </c:pt>
                <c:pt idx="18">
                  <c:v>43987</c:v>
                </c:pt>
                <c:pt idx="19">
                  <c:v>43994</c:v>
                </c:pt>
                <c:pt idx="20">
                  <c:v>44001</c:v>
                </c:pt>
                <c:pt idx="21">
                  <c:v>44008</c:v>
                </c:pt>
                <c:pt idx="22">
                  <c:v>44015</c:v>
                </c:pt>
                <c:pt idx="23">
                  <c:v>44022</c:v>
                </c:pt>
                <c:pt idx="24">
                  <c:v>44029</c:v>
                </c:pt>
                <c:pt idx="25">
                  <c:v>44036</c:v>
                </c:pt>
                <c:pt idx="26">
                  <c:v>44043</c:v>
                </c:pt>
                <c:pt idx="27">
                  <c:v>44050</c:v>
                </c:pt>
                <c:pt idx="28">
                  <c:v>44057</c:v>
                </c:pt>
                <c:pt idx="29">
                  <c:v>44064</c:v>
                </c:pt>
                <c:pt idx="30">
                  <c:v>44071</c:v>
                </c:pt>
                <c:pt idx="31">
                  <c:v>44078</c:v>
                </c:pt>
                <c:pt idx="32">
                  <c:v>44085</c:v>
                </c:pt>
                <c:pt idx="33">
                  <c:v>44092</c:v>
                </c:pt>
                <c:pt idx="34">
                  <c:v>44099</c:v>
                </c:pt>
                <c:pt idx="35">
                  <c:v>44113</c:v>
                </c:pt>
                <c:pt idx="36">
                  <c:v>44120</c:v>
                </c:pt>
                <c:pt idx="37">
                  <c:v>44127</c:v>
                </c:pt>
                <c:pt idx="38">
                  <c:v>44134</c:v>
                </c:pt>
                <c:pt idx="39">
                  <c:v>44141</c:v>
                </c:pt>
                <c:pt idx="40">
                  <c:v>44155</c:v>
                </c:pt>
                <c:pt idx="41">
                  <c:v>44162</c:v>
                </c:pt>
                <c:pt idx="42">
                  <c:v>44169</c:v>
                </c:pt>
                <c:pt idx="43">
                  <c:v>44176</c:v>
                </c:pt>
                <c:pt idx="44">
                  <c:v>44183</c:v>
                </c:pt>
                <c:pt idx="45">
                  <c:v>44190</c:v>
                </c:pt>
              </c:numCache>
            </c:num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15415</c:v>
                </c:pt>
                <c:pt idx="1">
                  <c:v>15395</c:v>
                </c:pt>
                <c:pt idx="2">
                  <c:v>13592</c:v>
                </c:pt>
                <c:pt idx="3">
                  <c:v>13947</c:v>
                </c:pt>
                <c:pt idx="4">
                  <c:v>14384</c:v>
                </c:pt>
                <c:pt idx="5">
                  <c:v>13834</c:v>
                </c:pt>
                <c:pt idx="6">
                  <c:v>14119</c:v>
                </c:pt>
                <c:pt idx="7">
                  <c:v>14244</c:v>
                </c:pt>
                <c:pt idx="8">
                  <c:v>13844</c:v>
                </c:pt>
                <c:pt idx="9">
                  <c:v>13364</c:v>
                </c:pt>
                <c:pt idx="10">
                  <c:v>13174</c:v>
                </c:pt>
                <c:pt idx="11">
                  <c:v>12994</c:v>
                </c:pt>
                <c:pt idx="12">
                  <c:v>12949</c:v>
                </c:pt>
                <c:pt idx="13">
                  <c:v>12946</c:v>
                </c:pt>
                <c:pt idx="14">
                  <c:v>12916</c:v>
                </c:pt>
                <c:pt idx="15">
                  <c:v>12951</c:v>
                </c:pt>
                <c:pt idx="16">
                  <c:v>13331</c:v>
                </c:pt>
                <c:pt idx="17">
                  <c:v>13586</c:v>
                </c:pt>
                <c:pt idx="18">
                  <c:v>13896</c:v>
                </c:pt>
                <c:pt idx="19">
                  <c:v>14320</c:v>
                </c:pt>
                <c:pt idx="20">
                  <c:v>14420</c:v>
                </c:pt>
                <c:pt idx="21">
                  <c:v>14355</c:v>
                </c:pt>
                <c:pt idx="22">
                  <c:v>14595</c:v>
                </c:pt>
                <c:pt idx="23">
                  <c:v>14720</c:v>
                </c:pt>
                <c:pt idx="24">
                  <c:v>14790</c:v>
                </c:pt>
                <c:pt idx="25">
                  <c:v>14760</c:v>
                </c:pt>
                <c:pt idx="26">
                  <c:v>14705</c:v>
                </c:pt>
                <c:pt idx="27">
                  <c:v>14817</c:v>
                </c:pt>
                <c:pt idx="28">
                  <c:v>14882</c:v>
                </c:pt>
                <c:pt idx="29">
                  <c:v>14842</c:v>
                </c:pt>
                <c:pt idx="30">
                  <c:v>14747</c:v>
                </c:pt>
                <c:pt idx="31">
                  <c:v>14862</c:v>
                </c:pt>
                <c:pt idx="32">
                  <c:v>14917</c:v>
                </c:pt>
                <c:pt idx="33">
                  <c:v>15017</c:v>
                </c:pt>
                <c:pt idx="34">
                  <c:v>14927</c:v>
                </c:pt>
                <c:pt idx="35">
                  <c:v>15027</c:v>
                </c:pt>
                <c:pt idx="36">
                  <c:v>15072</c:v>
                </c:pt>
                <c:pt idx="37">
                  <c:v>15272</c:v>
                </c:pt>
                <c:pt idx="38">
                  <c:v>15232</c:v>
                </c:pt>
                <c:pt idx="39">
                  <c:v>15469</c:v>
                </c:pt>
                <c:pt idx="40">
                  <c:v>15934</c:v>
                </c:pt>
                <c:pt idx="41">
                  <c:v>16052</c:v>
                </c:pt>
                <c:pt idx="42">
                  <c:v>16391</c:v>
                </c:pt>
                <c:pt idx="43">
                  <c:v>16001</c:v>
                </c:pt>
                <c:pt idx="44">
                  <c:v>16032</c:v>
                </c:pt>
                <c:pt idx="45">
                  <c:v>16107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C4-49A6-A1A9-47F2CA41A7EE}"/>
            </c:ext>
          </c:extLst>
        </c:ser>
        <c:ser>
          <c:idx val="1"/>
          <c:order val="1"/>
          <c:tx>
            <c:v>2021年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2.395861898884338E-2"/>
                  <c:y val="-4.97188749030603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6C4-49A6-A1A9-47F2CA41A7EE}"/>
                </c:ext>
              </c:extLst>
            </c:dLbl>
            <c:dLbl>
              <c:idx val="20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6C4-49A6-A1A9-47F2CA41A7E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val>
            <c:numRef>
              <c:f>Sheet1!$B$48:$B$71</c:f>
              <c:numCache>
                <c:formatCode>General</c:formatCode>
                <c:ptCount val="21"/>
                <c:pt idx="0">
                  <c:v>16127</c:v>
                </c:pt>
                <c:pt idx="1">
                  <c:v>16582</c:v>
                </c:pt>
                <c:pt idx="2">
                  <c:v>18036</c:v>
                </c:pt>
                <c:pt idx="3">
                  <c:v>17854</c:v>
                </c:pt>
                <c:pt idx="4">
                  <c:v>18404</c:v>
                </c:pt>
                <c:pt idx="5">
                  <c:v>17999</c:v>
                </c:pt>
                <c:pt idx="6">
                  <c:v>16862</c:v>
                </c:pt>
                <c:pt idx="7">
                  <c:v>16874</c:v>
                </c:pt>
                <c:pt idx="8">
                  <c:v>16369</c:v>
                </c:pt>
                <c:pt idx="9">
                  <c:v>16541</c:v>
                </c:pt>
                <c:pt idx="10">
                  <c:v>16611</c:v>
                </c:pt>
                <c:pt idx="11">
                  <c:v>16646</c:v>
                </c:pt>
                <c:pt idx="12">
                  <c:v>16471</c:v>
                </c:pt>
                <c:pt idx="13">
                  <c:v>16581</c:v>
                </c:pt>
                <c:pt idx="14">
                  <c:v>17101</c:v>
                </c:pt>
                <c:pt idx="15">
                  <c:v>17376</c:v>
                </c:pt>
                <c:pt idx="16">
                  <c:v>17531</c:v>
                </c:pt>
                <c:pt idx="17">
                  <c:v>17661</c:v>
                </c:pt>
                <c:pt idx="18">
                  <c:v>17446</c:v>
                </c:pt>
                <c:pt idx="19">
                  <c:v>16868</c:v>
                </c:pt>
                <c:pt idx="20">
                  <c:v>16978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C4-49A6-A1A9-47F2CA41A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7591792"/>
        <c:axId val="1587600528"/>
      </c:lineChart>
      <c:dateAx>
        <c:axId val="1587591792"/>
        <c:scaling>
          <c:orientation val="minMax"/>
        </c:scaling>
        <c:delete val="0"/>
        <c:axPos val="b"/>
        <c:numFmt formatCode="mm\-d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87600528"/>
        <c:crosses val="autoZero"/>
        <c:auto val="1"/>
        <c:lblOffset val="100"/>
        <c:baseTimeUnit val="days"/>
      </c:dateAx>
      <c:valAx>
        <c:axId val="1587600528"/>
        <c:scaling>
          <c:orientation val="minMax"/>
          <c:min val="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8759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硅锰</a:t>
            </a:r>
            <a:r>
              <a:rPr lang="zh-CN" sz="1600" dirty="0"/>
              <a:t>日均产量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2020年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0"/>
              <c:layout>
                <c:manualLayout>
                  <c:x val="-5.2907141544135193E-2"/>
                  <c:y val="9.470261886297201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8D2-4CA8-AEDD-78B8A240C940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Sheet1!$A$2:$A$47</c:f>
              <c:numCache>
                <c:formatCode>yyyy\-mm\-dd;@</c:formatCode>
                <c:ptCount val="46"/>
                <c:pt idx="0">
                  <c:v>43833</c:v>
                </c:pt>
                <c:pt idx="1">
                  <c:v>43840</c:v>
                </c:pt>
                <c:pt idx="2">
                  <c:v>43875</c:v>
                </c:pt>
                <c:pt idx="3">
                  <c:v>43882</c:v>
                </c:pt>
                <c:pt idx="4">
                  <c:v>43889</c:v>
                </c:pt>
                <c:pt idx="5">
                  <c:v>43896</c:v>
                </c:pt>
                <c:pt idx="6">
                  <c:v>43903</c:v>
                </c:pt>
                <c:pt idx="7">
                  <c:v>43910</c:v>
                </c:pt>
                <c:pt idx="8">
                  <c:v>43917</c:v>
                </c:pt>
                <c:pt idx="9">
                  <c:v>43924</c:v>
                </c:pt>
                <c:pt idx="10">
                  <c:v>43931</c:v>
                </c:pt>
                <c:pt idx="11">
                  <c:v>43938</c:v>
                </c:pt>
                <c:pt idx="12">
                  <c:v>43945</c:v>
                </c:pt>
                <c:pt idx="13">
                  <c:v>43952</c:v>
                </c:pt>
                <c:pt idx="14">
                  <c:v>43959</c:v>
                </c:pt>
                <c:pt idx="15">
                  <c:v>43966</c:v>
                </c:pt>
                <c:pt idx="16">
                  <c:v>43973</c:v>
                </c:pt>
                <c:pt idx="17">
                  <c:v>43980</c:v>
                </c:pt>
                <c:pt idx="18">
                  <c:v>43987</c:v>
                </c:pt>
                <c:pt idx="19">
                  <c:v>43994</c:v>
                </c:pt>
                <c:pt idx="20">
                  <c:v>44001</c:v>
                </c:pt>
                <c:pt idx="21">
                  <c:v>44008</c:v>
                </c:pt>
                <c:pt idx="22">
                  <c:v>44015</c:v>
                </c:pt>
                <c:pt idx="23">
                  <c:v>44022</c:v>
                </c:pt>
                <c:pt idx="24">
                  <c:v>44029</c:v>
                </c:pt>
                <c:pt idx="25">
                  <c:v>44036</c:v>
                </c:pt>
                <c:pt idx="26">
                  <c:v>44043</c:v>
                </c:pt>
                <c:pt idx="27">
                  <c:v>44050</c:v>
                </c:pt>
                <c:pt idx="28">
                  <c:v>44057</c:v>
                </c:pt>
                <c:pt idx="29">
                  <c:v>44064</c:v>
                </c:pt>
                <c:pt idx="30">
                  <c:v>44071</c:v>
                </c:pt>
                <c:pt idx="31">
                  <c:v>44078</c:v>
                </c:pt>
                <c:pt idx="32">
                  <c:v>44085</c:v>
                </c:pt>
                <c:pt idx="33">
                  <c:v>44092</c:v>
                </c:pt>
                <c:pt idx="34">
                  <c:v>44099</c:v>
                </c:pt>
                <c:pt idx="35">
                  <c:v>44113</c:v>
                </c:pt>
                <c:pt idx="36">
                  <c:v>44120</c:v>
                </c:pt>
                <c:pt idx="37">
                  <c:v>44127</c:v>
                </c:pt>
                <c:pt idx="38">
                  <c:v>44134</c:v>
                </c:pt>
                <c:pt idx="39">
                  <c:v>44141</c:v>
                </c:pt>
                <c:pt idx="40">
                  <c:v>44155</c:v>
                </c:pt>
                <c:pt idx="41">
                  <c:v>44162</c:v>
                </c:pt>
                <c:pt idx="42">
                  <c:v>44169</c:v>
                </c:pt>
                <c:pt idx="43">
                  <c:v>44176</c:v>
                </c:pt>
                <c:pt idx="44">
                  <c:v>44183</c:v>
                </c:pt>
                <c:pt idx="45">
                  <c:v>44190</c:v>
                </c:pt>
              </c:numCache>
            </c:numRef>
          </c:cat>
          <c:val>
            <c:numRef>
              <c:f>Sheet1!$C$2:$C$47</c:f>
              <c:numCache>
                <c:formatCode>General</c:formatCode>
                <c:ptCount val="46"/>
                <c:pt idx="0">
                  <c:v>27841</c:v>
                </c:pt>
                <c:pt idx="1">
                  <c:v>27827</c:v>
                </c:pt>
                <c:pt idx="2">
                  <c:v>27144</c:v>
                </c:pt>
                <c:pt idx="3">
                  <c:v>26104</c:v>
                </c:pt>
                <c:pt idx="4">
                  <c:v>25614</c:v>
                </c:pt>
                <c:pt idx="5">
                  <c:v>24956</c:v>
                </c:pt>
                <c:pt idx="6">
                  <c:v>24347</c:v>
                </c:pt>
                <c:pt idx="7">
                  <c:v>24217</c:v>
                </c:pt>
                <c:pt idx="8">
                  <c:v>25107</c:v>
                </c:pt>
                <c:pt idx="9">
                  <c:v>25450</c:v>
                </c:pt>
                <c:pt idx="10">
                  <c:v>25450</c:v>
                </c:pt>
                <c:pt idx="11">
                  <c:v>27135</c:v>
                </c:pt>
                <c:pt idx="12">
                  <c:v>27055</c:v>
                </c:pt>
                <c:pt idx="13">
                  <c:v>25845</c:v>
                </c:pt>
                <c:pt idx="14">
                  <c:v>25785</c:v>
                </c:pt>
                <c:pt idx="15">
                  <c:v>26340</c:v>
                </c:pt>
                <c:pt idx="16">
                  <c:v>25880</c:v>
                </c:pt>
                <c:pt idx="17">
                  <c:v>26985</c:v>
                </c:pt>
                <c:pt idx="18">
                  <c:v>26205</c:v>
                </c:pt>
                <c:pt idx="19">
                  <c:v>26365</c:v>
                </c:pt>
                <c:pt idx="20">
                  <c:v>26225</c:v>
                </c:pt>
                <c:pt idx="21">
                  <c:v>25815</c:v>
                </c:pt>
                <c:pt idx="22">
                  <c:v>25650</c:v>
                </c:pt>
                <c:pt idx="23">
                  <c:v>25395</c:v>
                </c:pt>
                <c:pt idx="24">
                  <c:v>25475</c:v>
                </c:pt>
                <c:pt idx="25">
                  <c:v>25475</c:v>
                </c:pt>
                <c:pt idx="26">
                  <c:v>26635</c:v>
                </c:pt>
                <c:pt idx="27">
                  <c:v>26888</c:v>
                </c:pt>
                <c:pt idx="28">
                  <c:v>26888</c:v>
                </c:pt>
                <c:pt idx="29">
                  <c:v>28798</c:v>
                </c:pt>
                <c:pt idx="30">
                  <c:v>28608</c:v>
                </c:pt>
                <c:pt idx="31">
                  <c:v>28828</c:v>
                </c:pt>
                <c:pt idx="32">
                  <c:v>29188</c:v>
                </c:pt>
                <c:pt idx="33">
                  <c:v>29748</c:v>
                </c:pt>
                <c:pt idx="34">
                  <c:v>30308</c:v>
                </c:pt>
                <c:pt idx="35">
                  <c:v>29768</c:v>
                </c:pt>
                <c:pt idx="36">
                  <c:v>29698</c:v>
                </c:pt>
                <c:pt idx="37">
                  <c:v>30263</c:v>
                </c:pt>
                <c:pt idx="38">
                  <c:v>30473</c:v>
                </c:pt>
                <c:pt idx="39">
                  <c:v>30643</c:v>
                </c:pt>
                <c:pt idx="40">
                  <c:v>30143</c:v>
                </c:pt>
                <c:pt idx="41">
                  <c:v>30028</c:v>
                </c:pt>
                <c:pt idx="42">
                  <c:v>29498</c:v>
                </c:pt>
                <c:pt idx="43">
                  <c:v>29058</c:v>
                </c:pt>
                <c:pt idx="44">
                  <c:v>29288</c:v>
                </c:pt>
                <c:pt idx="45">
                  <c:v>29528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D2-4CA8-AEDD-78B8A240C940}"/>
            </c:ext>
          </c:extLst>
        </c:ser>
        <c:ser>
          <c:idx val="1"/>
          <c:order val="1"/>
          <c:tx>
            <c:v>2021年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0"/>
              <c:layout>
                <c:manualLayout>
                  <c:x val="0"/>
                  <c:y val="-9.4702618862972029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D2-4CA8-AEDD-78B8A240C940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val>
            <c:numRef>
              <c:f>Sheet1!$C$48:$C$71</c:f>
              <c:numCache>
                <c:formatCode>General</c:formatCode>
                <c:ptCount val="21"/>
                <c:pt idx="0">
                  <c:v>29548</c:v>
                </c:pt>
                <c:pt idx="1">
                  <c:v>30168</c:v>
                </c:pt>
                <c:pt idx="2">
                  <c:v>29330</c:v>
                </c:pt>
                <c:pt idx="3">
                  <c:v>29305</c:v>
                </c:pt>
                <c:pt idx="4">
                  <c:v>29615</c:v>
                </c:pt>
                <c:pt idx="5">
                  <c:v>29525</c:v>
                </c:pt>
                <c:pt idx="6">
                  <c:v>29655</c:v>
                </c:pt>
                <c:pt idx="7">
                  <c:v>29730</c:v>
                </c:pt>
                <c:pt idx="8">
                  <c:v>29915</c:v>
                </c:pt>
                <c:pt idx="9">
                  <c:v>29835</c:v>
                </c:pt>
                <c:pt idx="10">
                  <c:v>29880</c:v>
                </c:pt>
                <c:pt idx="11">
                  <c:v>30185</c:v>
                </c:pt>
                <c:pt idx="12">
                  <c:v>30140</c:v>
                </c:pt>
                <c:pt idx="13">
                  <c:v>30280</c:v>
                </c:pt>
                <c:pt idx="14">
                  <c:v>30400</c:v>
                </c:pt>
                <c:pt idx="15">
                  <c:v>30790</c:v>
                </c:pt>
                <c:pt idx="16">
                  <c:v>30750</c:v>
                </c:pt>
                <c:pt idx="17">
                  <c:v>29710</c:v>
                </c:pt>
                <c:pt idx="18">
                  <c:v>29630</c:v>
                </c:pt>
                <c:pt idx="19">
                  <c:v>29420</c:v>
                </c:pt>
                <c:pt idx="20">
                  <c:v>29250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D2-4CA8-AEDD-78B8A240C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7591792"/>
        <c:axId val="1587600528"/>
      </c:lineChart>
      <c:dateAx>
        <c:axId val="1587591792"/>
        <c:scaling>
          <c:orientation val="minMax"/>
        </c:scaling>
        <c:delete val="0"/>
        <c:axPos val="b"/>
        <c:numFmt formatCode="mm\-d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87600528"/>
        <c:crosses val="autoZero"/>
        <c:auto val="1"/>
        <c:lblOffset val="100"/>
        <c:baseTimeUnit val="days"/>
      </c:dateAx>
      <c:valAx>
        <c:axId val="1587600528"/>
        <c:scaling>
          <c:orientation val="minMax"/>
          <c:min val="1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8759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表观消费量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yyyy\-mm\-dd</c:formatCode>
                <c:ptCount val="67"/>
                <c:pt idx="0">
                  <c:v>44365</c:v>
                </c:pt>
                <c:pt idx="1">
                  <c:v>44358</c:v>
                </c:pt>
                <c:pt idx="2">
                  <c:v>44351</c:v>
                </c:pt>
                <c:pt idx="3">
                  <c:v>44302</c:v>
                </c:pt>
                <c:pt idx="4">
                  <c:v>44295</c:v>
                </c:pt>
                <c:pt idx="5">
                  <c:v>44288</c:v>
                </c:pt>
                <c:pt idx="6">
                  <c:v>44281</c:v>
                </c:pt>
                <c:pt idx="7">
                  <c:v>44274</c:v>
                </c:pt>
                <c:pt idx="8">
                  <c:v>44267</c:v>
                </c:pt>
                <c:pt idx="9">
                  <c:v>44260</c:v>
                </c:pt>
                <c:pt idx="10">
                  <c:v>44253</c:v>
                </c:pt>
                <c:pt idx="11">
                  <c:v>44246</c:v>
                </c:pt>
                <c:pt idx="12">
                  <c:v>44239</c:v>
                </c:pt>
                <c:pt idx="13">
                  <c:v>44232</c:v>
                </c:pt>
                <c:pt idx="14">
                  <c:v>44225</c:v>
                </c:pt>
                <c:pt idx="15">
                  <c:v>44218</c:v>
                </c:pt>
                <c:pt idx="16">
                  <c:v>44211</c:v>
                </c:pt>
                <c:pt idx="17">
                  <c:v>44204</c:v>
                </c:pt>
                <c:pt idx="18">
                  <c:v>44197</c:v>
                </c:pt>
                <c:pt idx="19">
                  <c:v>44190</c:v>
                </c:pt>
                <c:pt idx="20">
                  <c:v>44183</c:v>
                </c:pt>
                <c:pt idx="21">
                  <c:v>44176</c:v>
                </c:pt>
                <c:pt idx="22">
                  <c:v>44169</c:v>
                </c:pt>
                <c:pt idx="23">
                  <c:v>44162</c:v>
                </c:pt>
                <c:pt idx="24">
                  <c:v>44155</c:v>
                </c:pt>
                <c:pt idx="25">
                  <c:v>44148</c:v>
                </c:pt>
                <c:pt idx="26">
                  <c:v>44141</c:v>
                </c:pt>
                <c:pt idx="27">
                  <c:v>44134</c:v>
                </c:pt>
                <c:pt idx="28">
                  <c:v>44127</c:v>
                </c:pt>
                <c:pt idx="29">
                  <c:v>44120</c:v>
                </c:pt>
                <c:pt idx="30">
                  <c:v>44113</c:v>
                </c:pt>
                <c:pt idx="31">
                  <c:v>44106</c:v>
                </c:pt>
                <c:pt idx="32">
                  <c:v>44099</c:v>
                </c:pt>
                <c:pt idx="33">
                  <c:v>44092</c:v>
                </c:pt>
                <c:pt idx="34">
                  <c:v>44085</c:v>
                </c:pt>
                <c:pt idx="35">
                  <c:v>44078</c:v>
                </c:pt>
                <c:pt idx="36">
                  <c:v>44071</c:v>
                </c:pt>
                <c:pt idx="37">
                  <c:v>44064</c:v>
                </c:pt>
                <c:pt idx="38">
                  <c:v>44057</c:v>
                </c:pt>
                <c:pt idx="39">
                  <c:v>44050</c:v>
                </c:pt>
                <c:pt idx="40">
                  <c:v>44043</c:v>
                </c:pt>
                <c:pt idx="41">
                  <c:v>44036</c:v>
                </c:pt>
                <c:pt idx="42">
                  <c:v>44029</c:v>
                </c:pt>
                <c:pt idx="43">
                  <c:v>44022</c:v>
                </c:pt>
                <c:pt idx="44">
                  <c:v>44015</c:v>
                </c:pt>
                <c:pt idx="45">
                  <c:v>44008</c:v>
                </c:pt>
                <c:pt idx="46">
                  <c:v>44001</c:v>
                </c:pt>
                <c:pt idx="47">
                  <c:v>43994</c:v>
                </c:pt>
                <c:pt idx="48">
                  <c:v>43987</c:v>
                </c:pt>
                <c:pt idx="49">
                  <c:v>43980</c:v>
                </c:pt>
                <c:pt idx="50">
                  <c:v>43973</c:v>
                </c:pt>
                <c:pt idx="51">
                  <c:v>43966</c:v>
                </c:pt>
                <c:pt idx="52">
                  <c:v>43959</c:v>
                </c:pt>
                <c:pt idx="53">
                  <c:v>43952</c:v>
                </c:pt>
                <c:pt idx="54">
                  <c:v>43945</c:v>
                </c:pt>
                <c:pt idx="55">
                  <c:v>43938</c:v>
                </c:pt>
                <c:pt idx="56">
                  <c:v>43931</c:v>
                </c:pt>
                <c:pt idx="57">
                  <c:v>43924</c:v>
                </c:pt>
                <c:pt idx="58">
                  <c:v>43917</c:v>
                </c:pt>
                <c:pt idx="59">
                  <c:v>43910</c:v>
                </c:pt>
                <c:pt idx="60">
                  <c:v>43903</c:v>
                </c:pt>
                <c:pt idx="61">
                  <c:v>43896</c:v>
                </c:pt>
                <c:pt idx="62">
                  <c:v>43889</c:v>
                </c:pt>
                <c:pt idx="63">
                  <c:v>43882</c:v>
                </c:pt>
                <c:pt idx="64">
                  <c:v>43875</c:v>
                </c:pt>
                <c:pt idx="65">
                  <c:v>43868</c:v>
                </c:pt>
                <c:pt idx="66">
                  <c:v>43861</c:v>
                </c:pt>
              </c:numCache>
            </c:numRef>
          </c:cat>
          <c:val>
            <c:numRef>
              <c:f>导出数据!$B$3:$B$69</c:f>
              <c:numCache>
                <c:formatCode>General</c:formatCode>
                <c:ptCount val="67"/>
                <c:pt idx="0">
                  <c:v>154.63999999999999</c:v>
                </c:pt>
                <c:pt idx="1">
                  <c:v>170.98</c:v>
                </c:pt>
                <c:pt idx="2">
                  <c:v>179.98</c:v>
                </c:pt>
                <c:pt idx="3">
                  <c:v>179.26</c:v>
                </c:pt>
                <c:pt idx="4">
                  <c:v>192.8</c:v>
                </c:pt>
                <c:pt idx="5">
                  <c:v>181.65</c:v>
                </c:pt>
                <c:pt idx="6">
                  <c:v>181.39</c:v>
                </c:pt>
                <c:pt idx="7">
                  <c:v>170.35</c:v>
                </c:pt>
                <c:pt idx="8">
                  <c:v>161.55000000000001</c:v>
                </c:pt>
                <c:pt idx="9">
                  <c:v>125.66</c:v>
                </c:pt>
                <c:pt idx="10">
                  <c:v>91.34</c:v>
                </c:pt>
                <c:pt idx="11">
                  <c:v>-30.72</c:v>
                </c:pt>
                <c:pt idx="12">
                  <c:v>132.87</c:v>
                </c:pt>
                <c:pt idx="13">
                  <c:v>89.45</c:v>
                </c:pt>
                <c:pt idx="14">
                  <c:v>101.03</c:v>
                </c:pt>
                <c:pt idx="15">
                  <c:v>127.03</c:v>
                </c:pt>
                <c:pt idx="16">
                  <c:v>139.41</c:v>
                </c:pt>
                <c:pt idx="17">
                  <c:v>130.47999999999999</c:v>
                </c:pt>
                <c:pt idx="18">
                  <c:v>139.22999999999999</c:v>
                </c:pt>
                <c:pt idx="19">
                  <c:v>160.18</c:v>
                </c:pt>
                <c:pt idx="20">
                  <c:v>159.75</c:v>
                </c:pt>
                <c:pt idx="21">
                  <c:v>169.57</c:v>
                </c:pt>
                <c:pt idx="22">
                  <c:v>157.36000000000001</c:v>
                </c:pt>
                <c:pt idx="23">
                  <c:v>160.55000000000001</c:v>
                </c:pt>
                <c:pt idx="24">
                  <c:v>169.02</c:v>
                </c:pt>
                <c:pt idx="25">
                  <c:v>182.87</c:v>
                </c:pt>
                <c:pt idx="26">
                  <c:v>180.98</c:v>
                </c:pt>
                <c:pt idx="27">
                  <c:v>184.58</c:v>
                </c:pt>
                <c:pt idx="28">
                  <c:v>179.8</c:v>
                </c:pt>
                <c:pt idx="29">
                  <c:v>182.7</c:v>
                </c:pt>
                <c:pt idx="30">
                  <c:v>131.19</c:v>
                </c:pt>
                <c:pt idx="31">
                  <c:v>180.74</c:v>
                </c:pt>
                <c:pt idx="32">
                  <c:v>168.8</c:v>
                </c:pt>
                <c:pt idx="33">
                  <c:v>168.14</c:v>
                </c:pt>
                <c:pt idx="34">
                  <c:v>164.67</c:v>
                </c:pt>
                <c:pt idx="35">
                  <c:v>166.86</c:v>
                </c:pt>
                <c:pt idx="36">
                  <c:v>160.97999999999999</c:v>
                </c:pt>
                <c:pt idx="37">
                  <c:v>162.02000000000001</c:v>
                </c:pt>
                <c:pt idx="38">
                  <c:v>164.18</c:v>
                </c:pt>
                <c:pt idx="39">
                  <c:v>170.15</c:v>
                </c:pt>
                <c:pt idx="40">
                  <c:v>159.55000000000001</c:v>
                </c:pt>
                <c:pt idx="41">
                  <c:v>150.94999999999999</c:v>
                </c:pt>
                <c:pt idx="42">
                  <c:v>159.59</c:v>
                </c:pt>
                <c:pt idx="43">
                  <c:v>163.57</c:v>
                </c:pt>
                <c:pt idx="44">
                  <c:v>150.5</c:v>
                </c:pt>
                <c:pt idx="45">
                  <c:v>158.65</c:v>
                </c:pt>
                <c:pt idx="46">
                  <c:v>165.03</c:v>
                </c:pt>
                <c:pt idx="47">
                  <c:v>165.15</c:v>
                </c:pt>
                <c:pt idx="48">
                  <c:v>185.59</c:v>
                </c:pt>
                <c:pt idx="49">
                  <c:v>169.86</c:v>
                </c:pt>
                <c:pt idx="50">
                  <c:v>190.56</c:v>
                </c:pt>
                <c:pt idx="51">
                  <c:v>185.62</c:v>
                </c:pt>
                <c:pt idx="52">
                  <c:v>170.81</c:v>
                </c:pt>
                <c:pt idx="53">
                  <c:v>197.08</c:v>
                </c:pt>
                <c:pt idx="54">
                  <c:v>177.16</c:v>
                </c:pt>
                <c:pt idx="55">
                  <c:v>185.29</c:v>
                </c:pt>
                <c:pt idx="56">
                  <c:v>180.94</c:v>
                </c:pt>
                <c:pt idx="57">
                  <c:v>159.36000000000001</c:v>
                </c:pt>
                <c:pt idx="58">
                  <c:v>168.79</c:v>
                </c:pt>
                <c:pt idx="59">
                  <c:v>165.37</c:v>
                </c:pt>
                <c:pt idx="60">
                  <c:v>113.62</c:v>
                </c:pt>
                <c:pt idx="61">
                  <c:v>94.93</c:v>
                </c:pt>
                <c:pt idx="62">
                  <c:v>60.64</c:v>
                </c:pt>
                <c:pt idx="63">
                  <c:v>39.72</c:v>
                </c:pt>
                <c:pt idx="64">
                  <c:v>22.32</c:v>
                </c:pt>
                <c:pt idx="65">
                  <c:v>76.650000000000006</c:v>
                </c:pt>
                <c:pt idx="66">
                  <c:v>-0.79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3C-4D02-8BEA-95A88824B39A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yyyy\-mm\-dd</c:formatCode>
                <c:ptCount val="67"/>
                <c:pt idx="0">
                  <c:v>44365</c:v>
                </c:pt>
                <c:pt idx="1">
                  <c:v>44358</c:v>
                </c:pt>
                <c:pt idx="2">
                  <c:v>44351</c:v>
                </c:pt>
                <c:pt idx="3">
                  <c:v>44302</c:v>
                </c:pt>
                <c:pt idx="4">
                  <c:v>44295</c:v>
                </c:pt>
                <c:pt idx="5">
                  <c:v>44288</c:v>
                </c:pt>
                <c:pt idx="6">
                  <c:v>44281</c:v>
                </c:pt>
                <c:pt idx="7">
                  <c:v>44274</c:v>
                </c:pt>
                <c:pt idx="8">
                  <c:v>44267</c:v>
                </c:pt>
                <c:pt idx="9">
                  <c:v>44260</c:v>
                </c:pt>
                <c:pt idx="10">
                  <c:v>44253</c:v>
                </c:pt>
                <c:pt idx="11">
                  <c:v>44246</c:v>
                </c:pt>
                <c:pt idx="12">
                  <c:v>44239</c:v>
                </c:pt>
                <c:pt idx="13">
                  <c:v>44232</c:v>
                </c:pt>
                <c:pt idx="14">
                  <c:v>44225</c:v>
                </c:pt>
                <c:pt idx="15">
                  <c:v>44218</c:v>
                </c:pt>
                <c:pt idx="16">
                  <c:v>44211</c:v>
                </c:pt>
                <c:pt idx="17">
                  <c:v>44204</c:v>
                </c:pt>
                <c:pt idx="18">
                  <c:v>44197</c:v>
                </c:pt>
                <c:pt idx="19">
                  <c:v>44190</c:v>
                </c:pt>
                <c:pt idx="20">
                  <c:v>44183</c:v>
                </c:pt>
                <c:pt idx="21">
                  <c:v>44176</c:v>
                </c:pt>
                <c:pt idx="22">
                  <c:v>44169</c:v>
                </c:pt>
                <c:pt idx="23">
                  <c:v>44162</c:v>
                </c:pt>
                <c:pt idx="24">
                  <c:v>44155</c:v>
                </c:pt>
                <c:pt idx="25">
                  <c:v>44148</c:v>
                </c:pt>
                <c:pt idx="26">
                  <c:v>44141</c:v>
                </c:pt>
                <c:pt idx="27">
                  <c:v>44134</c:v>
                </c:pt>
                <c:pt idx="28">
                  <c:v>44127</c:v>
                </c:pt>
                <c:pt idx="29">
                  <c:v>44120</c:v>
                </c:pt>
                <c:pt idx="30">
                  <c:v>44113</c:v>
                </c:pt>
                <c:pt idx="31">
                  <c:v>44106</c:v>
                </c:pt>
                <c:pt idx="32">
                  <c:v>44099</c:v>
                </c:pt>
                <c:pt idx="33">
                  <c:v>44092</c:v>
                </c:pt>
                <c:pt idx="34">
                  <c:v>44085</c:v>
                </c:pt>
                <c:pt idx="35">
                  <c:v>44078</c:v>
                </c:pt>
                <c:pt idx="36">
                  <c:v>44071</c:v>
                </c:pt>
                <c:pt idx="37">
                  <c:v>44064</c:v>
                </c:pt>
                <c:pt idx="38">
                  <c:v>44057</c:v>
                </c:pt>
                <c:pt idx="39">
                  <c:v>44050</c:v>
                </c:pt>
                <c:pt idx="40">
                  <c:v>44043</c:v>
                </c:pt>
                <c:pt idx="41">
                  <c:v>44036</c:v>
                </c:pt>
                <c:pt idx="42">
                  <c:v>44029</c:v>
                </c:pt>
                <c:pt idx="43">
                  <c:v>44022</c:v>
                </c:pt>
                <c:pt idx="44">
                  <c:v>44015</c:v>
                </c:pt>
                <c:pt idx="45">
                  <c:v>44008</c:v>
                </c:pt>
                <c:pt idx="46">
                  <c:v>44001</c:v>
                </c:pt>
                <c:pt idx="47">
                  <c:v>43994</c:v>
                </c:pt>
                <c:pt idx="48">
                  <c:v>43987</c:v>
                </c:pt>
                <c:pt idx="49">
                  <c:v>43980</c:v>
                </c:pt>
                <c:pt idx="50">
                  <c:v>43973</c:v>
                </c:pt>
                <c:pt idx="51">
                  <c:v>43966</c:v>
                </c:pt>
                <c:pt idx="52">
                  <c:v>43959</c:v>
                </c:pt>
                <c:pt idx="53">
                  <c:v>43952</c:v>
                </c:pt>
                <c:pt idx="54">
                  <c:v>43945</c:v>
                </c:pt>
                <c:pt idx="55">
                  <c:v>43938</c:v>
                </c:pt>
                <c:pt idx="56">
                  <c:v>43931</c:v>
                </c:pt>
                <c:pt idx="57">
                  <c:v>43924</c:v>
                </c:pt>
                <c:pt idx="58">
                  <c:v>43917</c:v>
                </c:pt>
                <c:pt idx="59">
                  <c:v>43910</c:v>
                </c:pt>
                <c:pt idx="60">
                  <c:v>43903</c:v>
                </c:pt>
                <c:pt idx="61">
                  <c:v>43896</c:v>
                </c:pt>
                <c:pt idx="62">
                  <c:v>43889</c:v>
                </c:pt>
                <c:pt idx="63">
                  <c:v>43882</c:v>
                </c:pt>
                <c:pt idx="64">
                  <c:v>43875</c:v>
                </c:pt>
                <c:pt idx="65">
                  <c:v>43868</c:v>
                </c:pt>
                <c:pt idx="66">
                  <c:v>43861</c:v>
                </c:pt>
              </c:numCache>
            </c:numRef>
          </c:cat>
          <c:val>
            <c:numRef>
              <c:f>导出数据!$C$3:$C$69</c:f>
              <c:numCache>
                <c:formatCode>General</c:formatCode>
                <c:ptCount val="67"/>
                <c:pt idx="0">
                  <c:v>327.94</c:v>
                </c:pt>
                <c:pt idx="1">
                  <c:v>332.33</c:v>
                </c:pt>
                <c:pt idx="2">
                  <c:v>334.75</c:v>
                </c:pt>
                <c:pt idx="3">
                  <c:v>328.72</c:v>
                </c:pt>
                <c:pt idx="4">
                  <c:v>350.35</c:v>
                </c:pt>
                <c:pt idx="5">
                  <c:v>344.87</c:v>
                </c:pt>
                <c:pt idx="6">
                  <c:v>338.7</c:v>
                </c:pt>
                <c:pt idx="7">
                  <c:v>331.41</c:v>
                </c:pt>
                <c:pt idx="8">
                  <c:v>324.85000000000002</c:v>
                </c:pt>
                <c:pt idx="9">
                  <c:v>314.76</c:v>
                </c:pt>
                <c:pt idx="10">
                  <c:v>290.73</c:v>
                </c:pt>
                <c:pt idx="11">
                  <c:v>279.58</c:v>
                </c:pt>
                <c:pt idx="12">
                  <c:v>341.46</c:v>
                </c:pt>
                <c:pt idx="13">
                  <c:v>316.88</c:v>
                </c:pt>
                <c:pt idx="14">
                  <c:v>331.05</c:v>
                </c:pt>
                <c:pt idx="15">
                  <c:v>338.69</c:v>
                </c:pt>
                <c:pt idx="16">
                  <c:v>318.45999999999998</c:v>
                </c:pt>
                <c:pt idx="17">
                  <c:v>320.7</c:v>
                </c:pt>
                <c:pt idx="18">
                  <c:v>320.51</c:v>
                </c:pt>
                <c:pt idx="19">
                  <c:v>333.72</c:v>
                </c:pt>
                <c:pt idx="20">
                  <c:v>334.04</c:v>
                </c:pt>
                <c:pt idx="21">
                  <c:v>345.54</c:v>
                </c:pt>
                <c:pt idx="22">
                  <c:v>353.44</c:v>
                </c:pt>
                <c:pt idx="23">
                  <c:v>345.05</c:v>
                </c:pt>
                <c:pt idx="24">
                  <c:v>341.34</c:v>
                </c:pt>
                <c:pt idx="25">
                  <c:v>337.29</c:v>
                </c:pt>
                <c:pt idx="26">
                  <c:v>337.36</c:v>
                </c:pt>
                <c:pt idx="27">
                  <c:v>336.11</c:v>
                </c:pt>
                <c:pt idx="28">
                  <c:v>335.94</c:v>
                </c:pt>
                <c:pt idx="29">
                  <c:v>344.82</c:v>
                </c:pt>
                <c:pt idx="30">
                  <c:v>304.01</c:v>
                </c:pt>
                <c:pt idx="31">
                  <c:v>342.31</c:v>
                </c:pt>
                <c:pt idx="32">
                  <c:v>333.22</c:v>
                </c:pt>
                <c:pt idx="33">
                  <c:v>329.61</c:v>
                </c:pt>
                <c:pt idx="34">
                  <c:v>337.54</c:v>
                </c:pt>
                <c:pt idx="35">
                  <c:v>323.06</c:v>
                </c:pt>
                <c:pt idx="36">
                  <c:v>330.97</c:v>
                </c:pt>
                <c:pt idx="37">
                  <c:v>331.13</c:v>
                </c:pt>
                <c:pt idx="38">
                  <c:v>339.79</c:v>
                </c:pt>
                <c:pt idx="39">
                  <c:v>330.01</c:v>
                </c:pt>
                <c:pt idx="40">
                  <c:v>323.91000000000003</c:v>
                </c:pt>
                <c:pt idx="41">
                  <c:v>321.51</c:v>
                </c:pt>
                <c:pt idx="42">
                  <c:v>312.27999999999997</c:v>
                </c:pt>
                <c:pt idx="43">
                  <c:v>313.98</c:v>
                </c:pt>
                <c:pt idx="44">
                  <c:v>322.23</c:v>
                </c:pt>
                <c:pt idx="45">
                  <c:v>325.89</c:v>
                </c:pt>
                <c:pt idx="46">
                  <c:v>333.55</c:v>
                </c:pt>
                <c:pt idx="47">
                  <c:v>330.23</c:v>
                </c:pt>
                <c:pt idx="48">
                  <c:v>331.14</c:v>
                </c:pt>
                <c:pt idx="49">
                  <c:v>326.32</c:v>
                </c:pt>
                <c:pt idx="50">
                  <c:v>325.20999999999998</c:v>
                </c:pt>
                <c:pt idx="51">
                  <c:v>326.05</c:v>
                </c:pt>
                <c:pt idx="52">
                  <c:v>302.05</c:v>
                </c:pt>
                <c:pt idx="53">
                  <c:v>321.39</c:v>
                </c:pt>
                <c:pt idx="54">
                  <c:v>336.4</c:v>
                </c:pt>
                <c:pt idx="55">
                  <c:v>332.38</c:v>
                </c:pt>
                <c:pt idx="56">
                  <c:v>331.37</c:v>
                </c:pt>
                <c:pt idx="57">
                  <c:v>308.77</c:v>
                </c:pt>
                <c:pt idx="58">
                  <c:v>308.93</c:v>
                </c:pt>
                <c:pt idx="59">
                  <c:v>315.87</c:v>
                </c:pt>
                <c:pt idx="60">
                  <c:v>308.52999999999997</c:v>
                </c:pt>
                <c:pt idx="61">
                  <c:v>297.11</c:v>
                </c:pt>
                <c:pt idx="62">
                  <c:v>291.31</c:v>
                </c:pt>
                <c:pt idx="63">
                  <c:v>269.91000000000003</c:v>
                </c:pt>
                <c:pt idx="64">
                  <c:v>274.81</c:v>
                </c:pt>
                <c:pt idx="65">
                  <c:v>295.54000000000002</c:v>
                </c:pt>
                <c:pt idx="66">
                  <c:v>272.3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3C-4D02-8BEA-95A88824B39A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冷轧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yyyy\-mm\-dd</c:formatCode>
                <c:ptCount val="67"/>
                <c:pt idx="0">
                  <c:v>44365</c:v>
                </c:pt>
                <c:pt idx="1">
                  <c:v>44358</c:v>
                </c:pt>
                <c:pt idx="2">
                  <c:v>44351</c:v>
                </c:pt>
                <c:pt idx="3">
                  <c:v>44302</c:v>
                </c:pt>
                <c:pt idx="4">
                  <c:v>44295</c:v>
                </c:pt>
                <c:pt idx="5">
                  <c:v>44288</c:v>
                </c:pt>
                <c:pt idx="6">
                  <c:v>44281</c:v>
                </c:pt>
                <c:pt idx="7">
                  <c:v>44274</c:v>
                </c:pt>
                <c:pt idx="8">
                  <c:v>44267</c:v>
                </c:pt>
                <c:pt idx="9">
                  <c:v>44260</c:v>
                </c:pt>
                <c:pt idx="10">
                  <c:v>44253</c:v>
                </c:pt>
                <c:pt idx="11">
                  <c:v>44246</c:v>
                </c:pt>
                <c:pt idx="12">
                  <c:v>44239</c:v>
                </c:pt>
                <c:pt idx="13">
                  <c:v>44232</c:v>
                </c:pt>
                <c:pt idx="14">
                  <c:v>44225</c:v>
                </c:pt>
                <c:pt idx="15">
                  <c:v>44218</c:v>
                </c:pt>
                <c:pt idx="16">
                  <c:v>44211</c:v>
                </c:pt>
                <c:pt idx="17">
                  <c:v>44204</c:v>
                </c:pt>
                <c:pt idx="18">
                  <c:v>44197</c:v>
                </c:pt>
                <c:pt idx="19">
                  <c:v>44190</c:v>
                </c:pt>
                <c:pt idx="20">
                  <c:v>44183</c:v>
                </c:pt>
                <c:pt idx="21">
                  <c:v>44176</c:v>
                </c:pt>
                <c:pt idx="22">
                  <c:v>44169</c:v>
                </c:pt>
                <c:pt idx="23">
                  <c:v>44162</c:v>
                </c:pt>
                <c:pt idx="24">
                  <c:v>44155</c:v>
                </c:pt>
                <c:pt idx="25">
                  <c:v>44148</c:v>
                </c:pt>
                <c:pt idx="26">
                  <c:v>44141</c:v>
                </c:pt>
                <c:pt idx="27">
                  <c:v>44134</c:v>
                </c:pt>
                <c:pt idx="28">
                  <c:v>44127</c:v>
                </c:pt>
                <c:pt idx="29">
                  <c:v>44120</c:v>
                </c:pt>
                <c:pt idx="30">
                  <c:v>44113</c:v>
                </c:pt>
                <c:pt idx="31">
                  <c:v>44106</c:v>
                </c:pt>
                <c:pt idx="32">
                  <c:v>44099</c:v>
                </c:pt>
                <c:pt idx="33">
                  <c:v>44092</c:v>
                </c:pt>
                <c:pt idx="34">
                  <c:v>44085</c:v>
                </c:pt>
                <c:pt idx="35">
                  <c:v>44078</c:v>
                </c:pt>
                <c:pt idx="36">
                  <c:v>44071</c:v>
                </c:pt>
                <c:pt idx="37">
                  <c:v>44064</c:v>
                </c:pt>
                <c:pt idx="38">
                  <c:v>44057</c:v>
                </c:pt>
                <c:pt idx="39">
                  <c:v>44050</c:v>
                </c:pt>
                <c:pt idx="40">
                  <c:v>44043</c:v>
                </c:pt>
                <c:pt idx="41">
                  <c:v>44036</c:v>
                </c:pt>
                <c:pt idx="42">
                  <c:v>44029</c:v>
                </c:pt>
                <c:pt idx="43">
                  <c:v>44022</c:v>
                </c:pt>
                <c:pt idx="44">
                  <c:v>44015</c:v>
                </c:pt>
                <c:pt idx="45">
                  <c:v>44008</c:v>
                </c:pt>
                <c:pt idx="46">
                  <c:v>44001</c:v>
                </c:pt>
                <c:pt idx="47">
                  <c:v>43994</c:v>
                </c:pt>
                <c:pt idx="48">
                  <c:v>43987</c:v>
                </c:pt>
                <c:pt idx="49">
                  <c:v>43980</c:v>
                </c:pt>
                <c:pt idx="50">
                  <c:v>43973</c:v>
                </c:pt>
                <c:pt idx="51">
                  <c:v>43966</c:v>
                </c:pt>
                <c:pt idx="52">
                  <c:v>43959</c:v>
                </c:pt>
                <c:pt idx="53">
                  <c:v>43952</c:v>
                </c:pt>
                <c:pt idx="54">
                  <c:v>43945</c:v>
                </c:pt>
                <c:pt idx="55">
                  <c:v>43938</c:v>
                </c:pt>
                <c:pt idx="56">
                  <c:v>43931</c:v>
                </c:pt>
                <c:pt idx="57">
                  <c:v>43924</c:v>
                </c:pt>
                <c:pt idx="58">
                  <c:v>43917</c:v>
                </c:pt>
                <c:pt idx="59">
                  <c:v>43910</c:v>
                </c:pt>
                <c:pt idx="60">
                  <c:v>43903</c:v>
                </c:pt>
                <c:pt idx="61">
                  <c:v>43896</c:v>
                </c:pt>
                <c:pt idx="62">
                  <c:v>43889</c:v>
                </c:pt>
                <c:pt idx="63">
                  <c:v>43882</c:v>
                </c:pt>
                <c:pt idx="64">
                  <c:v>43875</c:v>
                </c:pt>
                <c:pt idx="65">
                  <c:v>43868</c:v>
                </c:pt>
                <c:pt idx="66">
                  <c:v>43861</c:v>
                </c:pt>
              </c:numCache>
            </c:numRef>
          </c:cat>
          <c:val>
            <c:numRef>
              <c:f>导出数据!$D$3:$D$69</c:f>
              <c:numCache>
                <c:formatCode>General</c:formatCode>
                <c:ptCount val="67"/>
                <c:pt idx="0">
                  <c:v>80.709999999999994</c:v>
                </c:pt>
                <c:pt idx="1">
                  <c:v>83.57</c:v>
                </c:pt>
                <c:pt idx="2">
                  <c:v>86.13</c:v>
                </c:pt>
                <c:pt idx="3">
                  <c:v>85.14</c:v>
                </c:pt>
                <c:pt idx="4">
                  <c:v>86.68</c:v>
                </c:pt>
                <c:pt idx="5">
                  <c:v>87.54</c:v>
                </c:pt>
                <c:pt idx="6">
                  <c:v>90.63</c:v>
                </c:pt>
                <c:pt idx="7">
                  <c:v>89.55</c:v>
                </c:pt>
                <c:pt idx="8">
                  <c:v>88.47</c:v>
                </c:pt>
                <c:pt idx="9">
                  <c:v>87.67</c:v>
                </c:pt>
                <c:pt idx="10">
                  <c:v>80.5</c:v>
                </c:pt>
                <c:pt idx="11">
                  <c:v>57.8</c:v>
                </c:pt>
                <c:pt idx="12">
                  <c:v>82.99</c:v>
                </c:pt>
                <c:pt idx="13">
                  <c:v>81.75</c:v>
                </c:pt>
                <c:pt idx="14">
                  <c:v>85.74</c:v>
                </c:pt>
                <c:pt idx="15">
                  <c:v>85.17</c:v>
                </c:pt>
                <c:pt idx="16">
                  <c:v>84.61</c:v>
                </c:pt>
                <c:pt idx="17">
                  <c:v>85.47</c:v>
                </c:pt>
                <c:pt idx="18">
                  <c:v>83.52</c:v>
                </c:pt>
                <c:pt idx="19">
                  <c:v>87.35</c:v>
                </c:pt>
                <c:pt idx="20">
                  <c:v>87.75</c:v>
                </c:pt>
                <c:pt idx="21">
                  <c:v>88.7</c:v>
                </c:pt>
                <c:pt idx="22">
                  <c:v>86.99</c:v>
                </c:pt>
                <c:pt idx="23">
                  <c:v>83.48</c:v>
                </c:pt>
                <c:pt idx="24">
                  <c:v>87.09</c:v>
                </c:pt>
                <c:pt idx="25">
                  <c:v>85.81</c:v>
                </c:pt>
                <c:pt idx="26">
                  <c:v>82.89</c:v>
                </c:pt>
                <c:pt idx="27">
                  <c:v>80.16</c:v>
                </c:pt>
                <c:pt idx="28">
                  <c:v>82.05</c:v>
                </c:pt>
                <c:pt idx="29">
                  <c:v>82.31</c:v>
                </c:pt>
                <c:pt idx="30">
                  <c:v>72.06</c:v>
                </c:pt>
                <c:pt idx="31">
                  <c:v>77.42</c:v>
                </c:pt>
                <c:pt idx="32">
                  <c:v>78.48</c:v>
                </c:pt>
                <c:pt idx="33">
                  <c:v>82.08</c:v>
                </c:pt>
                <c:pt idx="34">
                  <c:v>81.11</c:v>
                </c:pt>
                <c:pt idx="35">
                  <c:v>82.04</c:v>
                </c:pt>
                <c:pt idx="36">
                  <c:v>80.77</c:v>
                </c:pt>
                <c:pt idx="37">
                  <c:v>84.72</c:v>
                </c:pt>
                <c:pt idx="38">
                  <c:v>81.55</c:v>
                </c:pt>
                <c:pt idx="39">
                  <c:v>79.37</c:v>
                </c:pt>
                <c:pt idx="40">
                  <c:v>79.59</c:v>
                </c:pt>
                <c:pt idx="41">
                  <c:v>79.209999999999994</c:v>
                </c:pt>
                <c:pt idx="42">
                  <c:v>82.16</c:v>
                </c:pt>
                <c:pt idx="43">
                  <c:v>79.7</c:v>
                </c:pt>
                <c:pt idx="44">
                  <c:v>79.489999999999995</c:v>
                </c:pt>
                <c:pt idx="45">
                  <c:v>79.97</c:v>
                </c:pt>
                <c:pt idx="46">
                  <c:v>79.72</c:v>
                </c:pt>
                <c:pt idx="47">
                  <c:v>77.290000000000006</c:v>
                </c:pt>
                <c:pt idx="48">
                  <c:v>74.22</c:v>
                </c:pt>
                <c:pt idx="49">
                  <c:v>73.72</c:v>
                </c:pt>
                <c:pt idx="50">
                  <c:v>77.64</c:v>
                </c:pt>
                <c:pt idx="51">
                  <c:v>77.16</c:v>
                </c:pt>
                <c:pt idx="52">
                  <c:v>80.73</c:v>
                </c:pt>
                <c:pt idx="53">
                  <c:v>85.3</c:v>
                </c:pt>
                <c:pt idx="54">
                  <c:v>86.58</c:v>
                </c:pt>
                <c:pt idx="55">
                  <c:v>84.46</c:v>
                </c:pt>
                <c:pt idx="56">
                  <c:v>81.13</c:v>
                </c:pt>
                <c:pt idx="57">
                  <c:v>79.180000000000007</c:v>
                </c:pt>
                <c:pt idx="58">
                  <c:v>85.79</c:v>
                </c:pt>
                <c:pt idx="59">
                  <c:v>86.7</c:v>
                </c:pt>
                <c:pt idx="60">
                  <c:v>80.650000000000006</c:v>
                </c:pt>
                <c:pt idx="61">
                  <c:v>62.91</c:v>
                </c:pt>
                <c:pt idx="62">
                  <c:v>64.09</c:v>
                </c:pt>
                <c:pt idx="63">
                  <c:v>62.78</c:v>
                </c:pt>
                <c:pt idx="64">
                  <c:v>63.88</c:v>
                </c:pt>
                <c:pt idx="65">
                  <c:v>66.31</c:v>
                </c:pt>
                <c:pt idx="66">
                  <c:v>52.9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3C-4D02-8BEA-95A88824B39A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yyyy\-mm\-dd</c:formatCode>
                <c:ptCount val="67"/>
                <c:pt idx="0">
                  <c:v>44365</c:v>
                </c:pt>
                <c:pt idx="1">
                  <c:v>44358</c:v>
                </c:pt>
                <c:pt idx="2">
                  <c:v>44351</c:v>
                </c:pt>
                <c:pt idx="3">
                  <c:v>44302</c:v>
                </c:pt>
                <c:pt idx="4">
                  <c:v>44295</c:v>
                </c:pt>
                <c:pt idx="5">
                  <c:v>44288</c:v>
                </c:pt>
                <c:pt idx="6">
                  <c:v>44281</c:v>
                </c:pt>
                <c:pt idx="7">
                  <c:v>44274</c:v>
                </c:pt>
                <c:pt idx="8">
                  <c:v>44267</c:v>
                </c:pt>
                <c:pt idx="9">
                  <c:v>44260</c:v>
                </c:pt>
                <c:pt idx="10">
                  <c:v>44253</c:v>
                </c:pt>
                <c:pt idx="11">
                  <c:v>44246</c:v>
                </c:pt>
                <c:pt idx="12">
                  <c:v>44239</c:v>
                </c:pt>
                <c:pt idx="13">
                  <c:v>44232</c:v>
                </c:pt>
                <c:pt idx="14">
                  <c:v>44225</c:v>
                </c:pt>
                <c:pt idx="15">
                  <c:v>44218</c:v>
                </c:pt>
                <c:pt idx="16">
                  <c:v>44211</c:v>
                </c:pt>
                <c:pt idx="17">
                  <c:v>44204</c:v>
                </c:pt>
                <c:pt idx="18">
                  <c:v>44197</c:v>
                </c:pt>
                <c:pt idx="19">
                  <c:v>44190</c:v>
                </c:pt>
                <c:pt idx="20">
                  <c:v>44183</c:v>
                </c:pt>
                <c:pt idx="21">
                  <c:v>44176</c:v>
                </c:pt>
                <c:pt idx="22">
                  <c:v>44169</c:v>
                </c:pt>
                <c:pt idx="23">
                  <c:v>44162</c:v>
                </c:pt>
                <c:pt idx="24">
                  <c:v>44155</c:v>
                </c:pt>
                <c:pt idx="25">
                  <c:v>44148</c:v>
                </c:pt>
                <c:pt idx="26">
                  <c:v>44141</c:v>
                </c:pt>
                <c:pt idx="27">
                  <c:v>44134</c:v>
                </c:pt>
                <c:pt idx="28">
                  <c:v>44127</c:v>
                </c:pt>
                <c:pt idx="29">
                  <c:v>44120</c:v>
                </c:pt>
                <c:pt idx="30">
                  <c:v>44113</c:v>
                </c:pt>
                <c:pt idx="31">
                  <c:v>44106</c:v>
                </c:pt>
                <c:pt idx="32">
                  <c:v>44099</c:v>
                </c:pt>
                <c:pt idx="33">
                  <c:v>44092</c:v>
                </c:pt>
                <c:pt idx="34">
                  <c:v>44085</c:v>
                </c:pt>
                <c:pt idx="35">
                  <c:v>44078</c:v>
                </c:pt>
                <c:pt idx="36">
                  <c:v>44071</c:v>
                </c:pt>
                <c:pt idx="37">
                  <c:v>44064</c:v>
                </c:pt>
                <c:pt idx="38">
                  <c:v>44057</c:v>
                </c:pt>
                <c:pt idx="39">
                  <c:v>44050</c:v>
                </c:pt>
                <c:pt idx="40">
                  <c:v>44043</c:v>
                </c:pt>
                <c:pt idx="41">
                  <c:v>44036</c:v>
                </c:pt>
                <c:pt idx="42">
                  <c:v>44029</c:v>
                </c:pt>
                <c:pt idx="43">
                  <c:v>44022</c:v>
                </c:pt>
                <c:pt idx="44">
                  <c:v>44015</c:v>
                </c:pt>
                <c:pt idx="45">
                  <c:v>44008</c:v>
                </c:pt>
                <c:pt idx="46">
                  <c:v>44001</c:v>
                </c:pt>
                <c:pt idx="47">
                  <c:v>43994</c:v>
                </c:pt>
                <c:pt idx="48">
                  <c:v>43987</c:v>
                </c:pt>
                <c:pt idx="49">
                  <c:v>43980</c:v>
                </c:pt>
                <c:pt idx="50">
                  <c:v>43973</c:v>
                </c:pt>
                <c:pt idx="51">
                  <c:v>43966</c:v>
                </c:pt>
                <c:pt idx="52">
                  <c:v>43959</c:v>
                </c:pt>
                <c:pt idx="53">
                  <c:v>43952</c:v>
                </c:pt>
                <c:pt idx="54">
                  <c:v>43945</c:v>
                </c:pt>
                <c:pt idx="55">
                  <c:v>43938</c:v>
                </c:pt>
                <c:pt idx="56">
                  <c:v>43931</c:v>
                </c:pt>
                <c:pt idx="57">
                  <c:v>43924</c:v>
                </c:pt>
                <c:pt idx="58">
                  <c:v>43917</c:v>
                </c:pt>
                <c:pt idx="59">
                  <c:v>43910</c:v>
                </c:pt>
                <c:pt idx="60">
                  <c:v>43903</c:v>
                </c:pt>
                <c:pt idx="61">
                  <c:v>43896</c:v>
                </c:pt>
                <c:pt idx="62">
                  <c:v>43889</c:v>
                </c:pt>
                <c:pt idx="63">
                  <c:v>43882</c:v>
                </c:pt>
                <c:pt idx="64">
                  <c:v>43875</c:v>
                </c:pt>
                <c:pt idx="65">
                  <c:v>43868</c:v>
                </c:pt>
                <c:pt idx="66">
                  <c:v>43861</c:v>
                </c:pt>
              </c:numCache>
            </c:numRef>
          </c:cat>
          <c:val>
            <c:numRef>
              <c:f>导出数据!$E$3:$E$69</c:f>
              <c:numCache>
                <c:formatCode>General</c:formatCode>
                <c:ptCount val="67"/>
                <c:pt idx="0">
                  <c:v>141.13</c:v>
                </c:pt>
                <c:pt idx="1">
                  <c:v>144.22</c:v>
                </c:pt>
                <c:pt idx="2">
                  <c:v>143.19999999999999</c:v>
                </c:pt>
                <c:pt idx="3">
                  <c:v>133.72</c:v>
                </c:pt>
                <c:pt idx="4">
                  <c:v>142.34</c:v>
                </c:pt>
                <c:pt idx="5">
                  <c:v>149.16</c:v>
                </c:pt>
                <c:pt idx="6">
                  <c:v>149.69999999999999</c:v>
                </c:pt>
                <c:pt idx="7">
                  <c:v>145.16</c:v>
                </c:pt>
                <c:pt idx="8">
                  <c:v>145.41</c:v>
                </c:pt>
                <c:pt idx="9">
                  <c:v>151.88999999999999</c:v>
                </c:pt>
                <c:pt idx="10">
                  <c:v>139.4</c:v>
                </c:pt>
                <c:pt idx="11">
                  <c:v>86.51</c:v>
                </c:pt>
                <c:pt idx="12">
                  <c:v>137.47999999999999</c:v>
                </c:pt>
                <c:pt idx="13">
                  <c:v>129.9</c:v>
                </c:pt>
                <c:pt idx="14">
                  <c:v>128.96</c:v>
                </c:pt>
                <c:pt idx="15">
                  <c:v>127.71</c:v>
                </c:pt>
                <c:pt idx="16">
                  <c:v>130.96</c:v>
                </c:pt>
                <c:pt idx="17">
                  <c:v>126.19</c:v>
                </c:pt>
                <c:pt idx="18">
                  <c:v>127.2</c:v>
                </c:pt>
                <c:pt idx="19">
                  <c:v>133.6</c:v>
                </c:pt>
                <c:pt idx="20">
                  <c:v>129.66</c:v>
                </c:pt>
                <c:pt idx="21">
                  <c:v>132.52000000000001</c:v>
                </c:pt>
                <c:pt idx="22">
                  <c:v>137.22999999999999</c:v>
                </c:pt>
                <c:pt idx="23">
                  <c:v>139.61000000000001</c:v>
                </c:pt>
                <c:pt idx="24">
                  <c:v>142.71</c:v>
                </c:pt>
                <c:pt idx="25">
                  <c:v>148.54</c:v>
                </c:pt>
                <c:pt idx="26">
                  <c:v>135.91999999999999</c:v>
                </c:pt>
                <c:pt idx="27">
                  <c:v>140.06</c:v>
                </c:pt>
                <c:pt idx="28">
                  <c:v>140.05000000000001</c:v>
                </c:pt>
                <c:pt idx="29">
                  <c:v>145.94</c:v>
                </c:pt>
                <c:pt idx="30">
                  <c:v>119.21</c:v>
                </c:pt>
                <c:pt idx="31">
                  <c:v>139.13</c:v>
                </c:pt>
                <c:pt idx="32">
                  <c:v>138.18</c:v>
                </c:pt>
                <c:pt idx="33">
                  <c:v>137.94</c:v>
                </c:pt>
                <c:pt idx="34">
                  <c:v>137.01</c:v>
                </c:pt>
                <c:pt idx="35">
                  <c:v>141.27000000000001</c:v>
                </c:pt>
                <c:pt idx="36">
                  <c:v>138.25</c:v>
                </c:pt>
                <c:pt idx="37">
                  <c:v>134.87</c:v>
                </c:pt>
                <c:pt idx="38">
                  <c:v>135.71</c:v>
                </c:pt>
                <c:pt idx="39">
                  <c:v>134.68</c:v>
                </c:pt>
                <c:pt idx="40">
                  <c:v>137.63</c:v>
                </c:pt>
                <c:pt idx="41">
                  <c:v>140.94</c:v>
                </c:pt>
                <c:pt idx="42">
                  <c:v>141.56</c:v>
                </c:pt>
                <c:pt idx="43">
                  <c:v>128.94999999999999</c:v>
                </c:pt>
                <c:pt idx="44">
                  <c:v>135.29</c:v>
                </c:pt>
                <c:pt idx="45">
                  <c:v>136.07</c:v>
                </c:pt>
                <c:pt idx="46">
                  <c:v>139.82</c:v>
                </c:pt>
                <c:pt idx="47">
                  <c:v>139.15</c:v>
                </c:pt>
                <c:pt idx="48">
                  <c:v>143.83000000000001</c:v>
                </c:pt>
                <c:pt idx="49">
                  <c:v>138.91999999999999</c:v>
                </c:pt>
                <c:pt idx="50">
                  <c:v>143.72999999999999</c:v>
                </c:pt>
                <c:pt idx="51">
                  <c:v>141.22999999999999</c:v>
                </c:pt>
                <c:pt idx="52">
                  <c:v>137.30000000000001</c:v>
                </c:pt>
                <c:pt idx="53">
                  <c:v>140.62</c:v>
                </c:pt>
                <c:pt idx="54">
                  <c:v>137.57</c:v>
                </c:pt>
                <c:pt idx="55">
                  <c:v>136.91999999999999</c:v>
                </c:pt>
                <c:pt idx="56">
                  <c:v>128.12</c:v>
                </c:pt>
                <c:pt idx="57">
                  <c:v>130.72</c:v>
                </c:pt>
                <c:pt idx="58">
                  <c:v>131.99</c:v>
                </c:pt>
                <c:pt idx="59">
                  <c:v>129.30000000000001</c:v>
                </c:pt>
                <c:pt idx="60">
                  <c:v>124.84</c:v>
                </c:pt>
                <c:pt idx="61">
                  <c:v>123.09</c:v>
                </c:pt>
                <c:pt idx="62">
                  <c:v>101.61</c:v>
                </c:pt>
                <c:pt idx="63">
                  <c:v>96.78</c:v>
                </c:pt>
                <c:pt idx="64">
                  <c:v>96.86</c:v>
                </c:pt>
                <c:pt idx="65">
                  <c:v>99.39</c:v>
                </c:pt>
                <c:pt idx="66">
                  <c:v>78.150000000000006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3C-4D02-8BEA-95A88824B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7710927"/>
        <c:axId val="1817712175"/>
      </c:lineChart>
      <c:dateAx>
        <c:axId val="1817710927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7712175"/>
        <c:crosses val="autoZero"/>
        <c:auto val="1"/>
        <c:lblOffset val="100"/>
        <c:baseTimeUnit val="days"/>
      </c:dateAx>
      <c:valAx>
        <c:axId val="1817712175"/>
        <c:scaling>
          <c:orientation val="minMax"/>
          <c:min val="-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7710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Mysteel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主流贸易商成交量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'[Microsoft PowerPoint 中的图表]导出数据'!$A$2:$A$239</c:f>
              <c:numCache>
                <c:formatCode>yyyy\-m\-d</c:formatCode>
                <c:ptCount val="238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43157</c:v>
                </c:pt>
                <c:pt idx="25">
                  <c:v>43158</c:v>
                </c:pt>
                <c:pt idx="26">
                  <c:v>43159</c:v>
                </c:pt>
                <c:pt idx="27">
                  <c:v>43160</c:v>
                </c:pt>
                <c:pt idx="28">
                  <c:v>43161</c:v>
                </c:pt>
                <c:pt idx="29">
                  <c:v>43164</c:v>
                </c:pt>
                <c:pt idx="30">
                  <c:v>43165</c:v>
                </c:pt>
                <c:pt idx="31">
                  <c:v>43166</c:v>
                </c:pt>
                <c:pt idx="32">
                  <c:v>43167</c:v>
                </c:pt>
                <c:pt idx="33">
                  <c:v>43168</c:v>
                </c:pt>
                <c:pt idx="34">
                  <c:v>43171</c:v>
                </c:pt>
                <c:pt idx="35">
                  <c:v>43172</c:v>
                </c:pt>
                <c:pt idx="36">
                  <c:v>43173</c:v>
                </c:pt>
                <c:pt idx="37">
                  <c:v>43174</c:v>
                </c:pt>
                <c:pt idx="38">
                  <c:v>43175</c:v>
                </c:pt>
                <c:pt idx="39">
                  <c:v>43178</c:v>
                </c:pt>
                <c:pt idx="40">
                  <c:v>43179</c:v>
                </c:pt>
                <c:pt idx="41">
                  <c:v>43180</c:v>
                </c:pt>
                <c:pt idx="42">
                  <c:v>43181</c:v>
                </c:pt>
                <c:pt idx="43">
                  <c:v>43182</c:v>
                </c:pt>
                <c:pt idx="44">
                  <c:v>43185</c:v>
                </c:pt>
                <c:pt idx="45">
                  <c:v>43186</c:v>
                </c:pt>
                <c:pt idx="46">
                  <c:v>43187</c:v>
                </c:pt>
                <c:pt idx="47">
                  <c:v>43188</c:v>
                </c:pt>
                <c:pt idx="48">
                  <c:v>43189</c:v>
                </c:pt>
                <c:pt idx="49">
                  <c:v>43192</c:v>
                </c:pt>
                <c:pt idx="50">
                  <c:v>43193</c:v>
                </c:pt>
                <c:pt idx="51">
                  <c:v>43194</c:v>
                </c:pt>
                <c:pt idx="52">
                  <c:v>43198</c:v>
                </c:pt>
                <c:pt idx="53">
                  <c:v>43199</c:v>
                </c:pt>
                <c:pt idx="54">
                  <c:v>43200</c:v>
                </c:pt>
                <c:pt idx="55">
                  <c:v>43201</c:v>
                </c:pt>
                <c:pt idx="56">
                  <c:v>43202</c:v>
                </c:pt>
                <c:pt idx="57">
                  <c:v>43203</c:v>
                </c:pt>
                <c:pt idx="58">
                  <c:v>43206</c:v>
                </c:pt>
                <c:pt idx="59">
                  <c:v>43207</c:v>
                </c:pt>
                <c:pt idx="60">
                  <c:v>43208</c:v>
                </c:pt>
                <c:pt idx="61">
                  <c:v>43209</c:v>
                </c:pt>
                <c:pt idx="62">
                  <c:v>43210</c:v>
                </c:pt>
                <c:pt idx="63">
                  <c:v>43213</c:v>
                </c:pt>
                <c:pt idx="64">
                  <c:v>43214</c:v>
                </c:pt>
                <c:pt idx="65">
                  <c:v>43215</c:v>
                </c:pt>
                <c:pt idx="66">
                  <c:v>43216</c:v>
                </c:pt>
                <c:pt idx="67">
                  <c:v>43217</c:v>
                </c:pt>
                <c:pt idx="68">
                  <c:v>43218</c:v>
                </c:pt>
                <c:pt idx="69">
                  <c:v>43222</c:v>
                </c:pt>
                <c:pt idx="70">
                  <c:v>43223</c:v>
                </c:pt>
                <c:pt idx="71">
                  <c:v>43224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43234</c:v>
                </c:pt>
                <c:pt idx="78">
                  <c:v>43235</c:v>
                </c:pt>
                <c:pt idx="79">
                  <c:v>43236</c:v>
                </c:pt>
                <c:pt idx="80">
                  <c:v>43237</c:v>
                </c:pt>
                <c:pt idx="81">
                  <c:v>43238</c:v>
                </c:pt>
                <c:pt idx="82">
                  <c:v>43241</c:v>
                </c:pt>
                <c:pt idx="83">
                  <c:v>43242</c:v>
                </c:pt>
                <c:pt idx="84">
                  <c:v>43243</c:v>
                </c:pt>
                <c:pt idx="85">
                  <c:v>43244</c:v>
                </c:pt>
                <c:pt idx="86">
                  <c:v>43245</c:v>
                </c:pt>
                <c:pt idx="87">
                  <c:v>43248</c:v>
                </c:pt>
                <c:pt idx="88">
                  <c:v>43249</c:v>
                </c:pt>
                <c:pt idx="89">
                  <c:v>43250</c:v>
                </c:pt>
                <c:pt idx="90">
                  <c:v>43251</c:v>
                </c:pt>
                <c:pt idx="91">
                  <c:v>43252</c:v>
                </c:pt>
                <c:pt idx="92">
                  <c:v>43255</c:v>
                </c:pt>
                <c:pt idx="93">
                  <c:v>43256</c:v>
                </c:pt>
                <c:pt idx="94">
                  <c:v>43257</c:v>
                </c:pt>
                <c:pt idx="95">
                  <c:v>43258</c:v>
                </c:pt>
                <c:pt idx="96">
                  <c:v>43259</c:v>
                </c:pt>
                <c:pt idx="97">
                  <c:v>43262</c:v>
                </c:pt>
                <c:pt idx="98">
                  <c:v>43263</c:v>
                </c:pt>
                <c:pt idx="99">
                  <c:v>43264</c:v>
                </c:pt>
                <c:pt idx="100">
                  <c:v>43265</c:v>
                </c:pt>
                <c:pt idx="101">
                  <c:v>43266</c:v>
                </c:pt>
                <c:pt idx="102">
                  <c:v>43270</c:v>
                </c:pt>
                <c:pt idx="103">
                  <c:v>43271</c:v>
                </c:pt>
                <c:pt idx="104">
                  <c:v>43272</c:v>
                </c:pt>
                <c:pt idx="105">
                  <c:v>43273</c:v>
                </c:pt>
                <c:pt idx="106">
                  <c:v>43276</c:v>
                </c:pt>
                <c:pt idx="107">
                  <c:v>43277</c:v>
                </c:pt>
                <c:pt idx="108">
                  <c:v>43278</c:v>
                </c:pt>
                <c:pt idx="109">
                  <c:v>43279</c:v>
                </c:pt>
                <c:pt idx="110">
                  <c:v>43280</c:v>
                </c:pt>
                <c:pt idx="111">
                  <c:v>43283</c:v>
                </c:pt>
                <c:pt idx="112">
                  <c:v>43284</c:v>
                </c:pt>
                <c:pt idx="113">
                  <c:v>43285</c:v>
                </c:pt>
                <c:pt idx="114">
                  <c:v>43286</c:v>
                </c:pt>
                <c:pt idx="115">
                  <c:v>43287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43297</c:v>
                </c:pt>
                <c:pt idx="122">
                  <c:v>43298</c:v>
                </c:pt>
                <c:pt idx="123">
                  <c:v>43299</c:v>
                </c:pt>
                <c:pt idx="124">
                  <c:v>43300</c:v>
                </c:pt>
                <c:pt idx="125">
                  <c:v>43301</c:v>
                </c:pt>
                <c:pt idx="126">
                  <c:v>43304</c:v>
                </c:pt>
                <c:pt idx="127">
                  <c:v>43305</c:v>
                </c:pt>
                <c:pt idx="128">
                  <c:v>43306</c:v>
                </c:pt>
                <c:pt idx="129">
                  <c:v>43307</c:v>
                </c:pt>
                <c:pt idx="130">
                  <c:v>43308</c:v>
                </c:pt>
                <c:pt idx="131">
                  <c:v>43311</c:v>
                </c:pt>
                <c:pt idx="132">
                  <c:v>43312</c:v>
                </c:pt>
                <c:pt idx="133">
                  <c:v>43313</c:v>
                </c:pt>
                <c:pt idx="134">
                  <c:v>43314</c:v>
                </c:pt>
                <c:pt idx="135">
                  <c:v>43315</c:v>
                </c:pt>
                <c:pt idx="136">
                  <c:v>43318</c:v>
                </c:pt>
                <c:pt idx="137">
                  <c:v>43319</c:v>
                </c:pt>
                <c:pt idx="138">
                  <c:v>43320</c:v>
                </c:pt>
                <c:pt idx="139">
                  <c:v>43321</c:v>
                </c:pt>
                <c:pt idx="140">
                  <c:v>43322</c:v>
                </c:pt>
                <c:pt idx="141">
                  <c:v>43325</c:v>
                </c:pt>
                <c:pt idx="142">
                  <c:v>43326</c:v>
                </c:pt>
                <c:pt idx="143">
                  <c:v>43327</c:v>
                </c:pt>
                <c:pt idx="144">
                  <c:v>43328</c:v>
                </c:pt>
                <c:pt idx="145">
                  <c:v>43329</c:v>
                </c:pt>
                <c:pt idx="146">
                  <c:v>43332</c:v>
                </c:pt>
                <c:pt idx="147">
                  <c:v>43333</c:v>
                </c:pt>
                <c:pt idx="148">
                  <c:v>43334</c:v>
                </c:pt>
                <c:pt idx="149">
                  <c:v>43335</c:v>
                </c:pt>
                <c:pt idx="150">
                  <c:v>43336</c:v>
                </c:pt>
                <c:pt idx="151">
                  <c:v>43339</c:v>
                </c:pt>
                <c:pt idx="152">
                  <c:v>43340</c:v>
                </c:pt>
                <c:pt idx="153">
                  <c:v>43341</c:v>
                </c:pt>
                <c:pt idx="154">
                  <c:v>43342</c:v>
                </c:pt>
                <c:pt idx="155">
                  <c:v>43343</c:v>
                </c:pt>
                <c:pt idx="156">
                  <c:v>43346</c:v>
                </c:pt>
                <c:pt idx="157">
                  <c:v>43347</c:v>
                </c:pt>
                <c:pt idx="158">
                  <c:v>43348</c:v>
                </c:pt>
                <c:pt idx="159">
                  <c:v>43349</c:v>
                </c:pt>
                <c:pt idx="160">
                  <c:v>43350</c:v>
                </c:pt>
                <c:pt idx="161">
                  <c:v>43353</c:v>
                </c:pt>
                <c:pt idx="162">
                  <c:v>43354</c:v>
                </c:pt>
                <c:pt idx="163">
                  <c:v>43355</c:v>
                </c:pt>
                <c:pt idx="164">
                  <c:v>43356</c:v>
                </c:pt>
                <c:pt idx="165">
                  <c:v>43357</c:v>
                </c:pt>
                <c:pt idx="166">
                  <c:v>43360</c:v>
                </c:pt>
                <c:pt idx="167">
                  <c:v>43361</c:v>
                </c:pt>
                <c:pt idx="168">
                  <c:v>43362</c:v>
                </c:pt>
                <c:pt idx="169">
                  <c:v>43363</c:v>
                </c:pt>
                <c:pt idx="170">
                  <c:v>43364</c:v>
                </c:pt>
                <c:pt idx="171">
                  <c:v>43368</c:v>
                </c:pt>
                <c:pt idx="172">
                  <c:v>43369</c:v>
                </c:pt>
                <c:pt idx="173">
                  <c:v>43370</c:v>
                </c:pt>
                <c:pt idx="174">
                  <c:v>43371</c:v>
                </c:pt>
                <c:pt idx="175">
                  <c:v>43372</c:v>
                </c:pt>
                <c:pt idx="176">
                  <c:v>43373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43388</c:v>
                </c:pt>
                <c:pt idx="183">
                  <c:v>43389</c:v>
                </c:pt>
                <c:pt idx="184">
                  <c:v>43390</c:v>
                </c:pt>
                <c:pt idx="185">
                  <c:v>43391</c:v>
                </c:pt>
                <c:pt idx="186">
                  <c:v>43392</c:v>
                </c:pt>
                <c:pt idx="187">
                  <c:v>43395</c:v>
                </c:pt>
                <c:pt idx="188">
                  <c:v>43396</c:v>
                </c:pt>
                <c:pt idx="189">
                  <c:v>43397</c:v>
                </c:pt>
                <c:pt idx="190">
                  <c:v>43398</c:v>
                </c:pt>
                <c:pt idx="191">
                  <c:v>43399</c:v>
                </c:pt>
                <c:pt idx="192">
                  <c:v>43402</c:v>
                </c:pt>
                <c:pt idx="193">
                  <c:v>43403</c:v>
                </c:pt>
                <c:pt idx="194">
                  <c:v>43404</c:v>
                </c:pt>
                <c:pt idx="195">
                  <c:v>43405</c:v>
                </c:pt>
                <c:pt idx="196">
                  <c:v>43406</c:v>
                </c:pt>
                <c:pt idx="197">
                  <c:v>43409</c:v>
                </c:pt>
                <c:pt idx="198">
                  <c:v>43410</c:v>
                </c:pt>
                <c:pt idx="199">
                  <c:v>43411</c:v>
                </c:pt>
                <c:pt idx="200">
                  <c:v>43412</c:v>
                </c:pt>
                <c:pt idx="201">
                  <c:v>43413</c:v>
                </c:pt>
                <c:pt idx="202">
                  <c:v>43416</c:v>
                </c:pt>
                <c:pt idx="203">
                  <c:v>43417</c:v>
                </c:pt>
                <c:pt idx="204">
                  <c:v>43418</c:v>
                </c:pt>
                <c:pt idx="205">
                  <c:v>43419</c:v>
                </c:pt>
                <c:pt idx="206">
                  <c:v>43420</c:v>
                </c:pt>
                <c:pt idx="207">
                  <c:v>43423</c:v>
                </c:pt>
                <c:pt idx="208">
                  <c:v>43424</c:v>
                </c:pt>
                <c:pt idx="209">
                  <c:v>43425</c:v>
                </c:pt>
                <c:pt idx="210">
                  <c:v>43426</c:v>
                </c:pt>
                <c:pt idx="211">
                  <c:v>43427</c:v>
                </c:pt>
                <c:pt idx="212">
                  <c:v>43430</c:v>
                </c:pt>
                <c:pt idx="213">
                  <c:v>43431</c:v>
                </c:pt>
                <c:pt idx="214">
                  <c:v>43432</c:v>
                </c:pt>
                <c:pt idx="215">
                  <c:v>43433</c:v>
                </c:pt>
                <c:pt idx="216">
                  <c:v>43434</c:v>
                </c:pt>
                <c:pt idx="217">
                  <c:v>43437</c:v>
                </c:pt>
                <c:pt idx="218">
                  <c:v>43438</c:v>
                </c:pt>
                <c:pt idx="219">
                  <c:v>43439</c:v>
                </c:pt>
                <c:pt idx="220">
                  <c:v>43440</c:v>
                </c:pt>
                <c:pt idx="221">
                  <c:v>43441</c:v>
                </c:pt>
                <c:pt idx="222">
                  <c:v>43444</c:v>
                </c:pt>
                <c:pt idx="223">
                  <c:v>43445</c:v>
                </c:pt>
                <c:pt idx="224">
                  <c:v>43446</c:v>
                </c:pt>
                <c:pt idx="225">
                  <c:v>43447</c:v>
                </c:pt>
                <c:pt idx="226">
                  <c:v>43448</c:v>
                </c:pt>
                <c:pt idx="227">
                  <c:v>43451</c:v>
                </c:pt>
                <c:pt idx="228">
                  <c:v>43452</c:v>
                </c:pt>
                <c:pt idx="229">
                  <c:v>43453</c:v>
                </c:pt>
                <c:pt idx="230">
                  <c:v>43454</c:v>
                </c:pt>
                <c:pt idx="231">
                  <c:v>43455</c:v>
                </c:pt>
                <c:pt idx="232">
                  <c:v>43458</c:v>
                </c:pt>
                <c:pt idx="233">
                  <c:v>43459</c:v>
                </c:pt>
                <c:pt idx="234">
                  <c:v>43460</c:v>
                </c:pt>
                <c:pt idx="235">
                  <c:v>43461</c:v>
                </c:pt>
                <c:pt idx="236">
                  <c:v>43462</c:v>
                </c:pt>
                <c:pt idx="237">
                  <c:v>43463</c:v>
                </c:pt>
              </c:numCache>
            </c:numRef>
          </c:cat>
          <c:val>
            <c:numRef>
              <c:f>'[Microsoft PowerPoint 中的图表]导出数据'!$B$2:$B$810</c:f>
            </c:numRef>
          </c:val>
          <c:smooth val="0"/>
          <c:extLst>
            <c:ext xmlns:c16="http://schemas.microsoft.com/office/drawing/2014/chart" uri="{C3380CC4-5D6E-409C-BE32-E72D297353CC}">
              <c16:uniqueId val="{00000000-4BA5-4E2D-B1A7-A533A069C87F}"/>
            </c:ext>
          </c:extLst>
        </c:ser>
        <c:ser>
          <c:idx val="1"/>
          <c:order val="1"/>
          <c:tx>
            <c:v>2018</c:v>
          </c:tx>
          <c:spPr>
            <a:ln w="19050" cap="rnd">
              <a:solidFill>
                <a:srgbClr val="0070C0">
                  <a:alpha val="4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中的图表]导出数据'!$A$2:$A$239</c:f>
              <c:numCache>
                <c:formatCode>yyyy\-m\-d</c:formatCode>
                <c:ptCount val="238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43157</c:v>
                </c:pt>
                <c:pt idx="25">
                  <c:v>43158</c:v>
                </c:pt>
                <c:pt idx="26">
                  <c:v>43159</c:v>
                </c:pt>
                <c:pt idx="27">
                  <c:v>43160</c:v>
                </c:pt>
                <c:pt idx="28">
                  <c:v>43161</c:v>
                </c:pt>
                <c:pt idx="29">
                  <c:v>43164</c:v>
                </c:pt>
                <c:pt idx="30">
                  <c:v>43165</c:v>
                </c:pt>
                <c:pt idx="31">
                  <c:v>43166</c:v>
                </c:pt>
                <c:pt idx="32">
                  <c:v>43167</c:v>
                </c:pt>
                <c:pt idx="33">
                  <c:v>43168</c:v>
                </c:pt>
                <c:pt idx="34">
                  <c:v>43171</c:v>
                </c:pt>
                <c:pt idx="35">
                  <c:v>43172</c:v>
                </c:pt>
                <c:pt idx="36">
                  <c:v>43173</c:v>
                </c:pt>
                <c:pt idx="37">
                  <c:v>43174</c:v>
                </c:pt>
                <c:pt idx="38">
                  <c:v>43175</c:v>
                </c:pt>
                <c:pt idx="39">
                  <c:v>43178</c:v>
                </c:pt>
                <c:pt idx="40">
                  <c:v>43179</c:v>
                </c:pt>
                <c:pt idx="41">
                  <c:v>43180</c:v>
                </c:pt>
                <c:pt idx="42">
                  <c:v>43181</c:v>
                </c:pt>
                <c:pt idx="43">
                  <c:v>43182</c:v>
                </c:pt>
                <c:pt idx="44">
                  <c:v>43185</c:v>
                </c:pt>
                <c:pt idx="45">
                  <c:v>43186</c:v>
                </c:pt>
                <c:pt idx="46">
                  <c:v>43187</c:v>
                </c:pt>
                <c:pt idx="47">
                  <c:v>43188</c:v>
                </c:pt>
                <c:pt idx="48">
                  <c:v>43189</c:v>
                </c:pt>
                <c:pt idx="49">
                  <c:v>43192</c:v>
                </c:pt>
                <c:pt idx="50">
                  <c:v>43193</c:v>
                </c:pt>
                <c:pt idx="51">
                  <c:v>43194</c:v>
                </c:pt>
                <c:pt idx="52">
                  <c:v>43198</c:v>
                </c:pt>
                <c:pt idx="53">
                  <c:v>43199</c:v>
                </c:pt>
                <c:pt idx="54">
                  <c:v>43200</c:v>
                </c:pt>
                <c:pt idx="55">
                  <c:v>43201</c:v>
                </c:pt>
                <c:pt idx="56">
                  <c:v>43202</c:v>
                </c:pt>
                <c:pt idx="57">
                  <c:v>43203</c:v>
                </c:pt>
                <c:pt idx="58">
                  <c:v>43206</c:v>
                </c:pt>
                <c:pt idx="59">
                  <c:v>43207</c:v>
                </c:pt>
                <c:pt idx="60">
                  <c:v>43208</c:v>
                </c:pt>
                <c:pt idx="61">
                  <c:v>43209</c:v>
                </c:pt>
                <c:pt idx="62">
                  <c:v>43210</c:v>
                </c:pt>
                <c:pt idx="63">
                  <c:v>43213</c:v>
                </c:pt>
                <c:pt idx="64">
                  <c:v>43214</c:v>
                </c:pt>
                <c:pt idx="65">
                  <c:v>43215</c:v>
                </c:pt>
                <c:pt idx="66">
                  <c:v>43216</c:v>
                </c:pt>
                <c:pt idx="67">
                  <c:v>43217</c:v>
                </c:pt>
                <c:pt idx="68">
                  <c:v>43218</c:v>
                </c:pt>
                <c:pt idx="69">
                  <c:v>43222</c:v>
                </c:pt>
                <c:pt idx="70">
                  <c:v>43223</c:v>
                </c:pt>
                <c:pt idx="71">
                  <c:v>43224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43234</c:v>
                </c:pt>
                <c:pt idx="78">
                  <c:v>43235</c:v>
                </c:pt>
                <c:pt idx="79">
                  <c:v>43236</c:v>
                </c:pt>
                <c:pt idx="80">
                  <c:v>43237</c:v>
                </c:pt>
                <c:pt idx="81">
                  <c:v>43238</c:v>
                </c:pt>
                <c:pt idx="82">
                  <c:v>43241</c:v>
                </c:pt>
                <c:pt idx="83">
                  <c:v>43242</c:v>
                </c:pt>
                <c:pt idx="84">
                  <c:v>43243</c:v>
                </c:pt>
                <c:pt idx="85">
                  <c:v>43244</c:v>
                </c:pt>
                <c:pt idx="86">
                  <c:v>43245</c:v>
                </c:pt>
                <c:pt idx="87">
                  <c:v>43248</c:v>
                </c:pt>
                <c:pt idx="88">
                  <c:v>43249</c:v>
                </c:pt>
                <c:pt idx="89">
                  <c:v>43250</c:v>
                </c:pt>
                <c:pt idx="90">
                  <c:v>43251</c:v>
                </c:pt>
                <c:pt idx="91">
                  <c:v>43252</c:v>
                </c:pt>
                <c:pt idx="92">
                  <c:v>43255</c:v>
                </c:pt>
                <c:pt idx="93">
                  <c:v>43256</c:v>
                </c:pt>
                <c:pt idx="94">
                  <c:v>43257</c:v>
                </c:pt>
                <c:pt idx="95">
                  <c:v>43258</c:v>
                </c:pt>
                <c:pt idx="96">
                  <c:v>43259</c:v>
                </c:pt>
                <c:pt idx="97">
                  <c:v>43262</c:v>
                </c:pt>
                <c:pt idx="98">
                  <c:v>43263</c:v>
                </c:pt>
                <c:pt idx="99">
                  <c:v>43264</c:v>
                </c:pt>
                <c:pt idx="100">
                  <c:v>43265</c:v>
                </c:pt>
                <c:pt idx="101">
                  <c:v>43266</c:v>
                </c:pt>
                <c:pt idx="102">
                  <c:v>43270</c:v>
                </c:pt>
                <c:pt idx="103">
                  <c:v>43271</c:v>
                </c:pt>
                <c:pt idx="104">
                  <c:v>43272</c:v>
                </c:pt>
                <c:pt idx="105">
                  <c:v>43273</c:v>
                </c:pt>
                <c:pt idx="106">
                  <c:v>43276</c:v>
                </c:pt>
                <c:pt idx="107">
                  <c:v>43277</c:v>
                </c:pt>
                <c:pt idx="108">
                  <c:v>43278</c:v>
                </c:pt>
                <c:pt idx="109">
                  <c:v>43279</c:v>
                </c:pt>
                <c:pt idx="110">
                  <c:v>43280</c:v>
                </c:pt>
                <c:pt idx="111">
                  <c:v>43283</c:v>
                </c:pt>
                <c:pt idx="112">
                  <c:v>43284</c:v>
                </c:pt>
                <c:pt idx="113">
                  <c:v>43285</c:v>
                </c:pt>
                <c:pt idx="114">
                  <c:v>43286</c:v>
                </c:pt>
                <c:pt idx="115">
                  <c:v>43287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43297</c:v>
                </c:pt>
                <c:pt idx="122">
                  <c:v>43298</c:v>
                </c:pt>
                <c:pt idx="123">
                  <c:v>43299</c:v>
                </c:pt>
                <c:pt idx="124">
                  <c:v>43300</c:v>
                </c:pt>
                <c:pt idx="125">
                  <c:v>43301</c:v>
                </c:pt>
                <c:pt idx="126">
                  <c:v>43304</c:v>
                </c:pt>
                <c:pt idx="127">
                  <c:v>43305</c:v>
                </c:pt>
                <c:pt idx="128">
                  <c:v>43306</c:v>
                </c:pt>
                <c:pt idx="129">
                  <c:v>43307</c:v>
                </c:pt>
                <c:pt idx="130">
                  <c:v>43308</c:v>
                </c:pt>
                <c:pt idx="131">
                  <c:v>43311</c:v>
                </c:pt>
                <c:pt idx="132">
                  <c:v>43312</c:v>
                </c:pt>
                <c:pt idx="133">
                  <c:v>43313</c:v>
                </c:pt>
                <c:pt idx="134">
                  <c:v>43314</c:v>
                </c:pt>
                <c:pt idx="135">
                  <c:v>43315</c:v>
                </c:pt>
                <c:pt idx="136">
                  <c:v>43318</c:v>
                </c:pt>
                <c:pt idx="137">
                  <c:v>43319</c:v>
                </c:pt>
                <c:pt idx="138">
                  <c:v>43320</c:v>
                </c:pt>
                <c:pt idx="139">
                  <c:v>43321</c:v>
                </c:pt>
                <c:pt idx="140">
                  <c:v>43322</c:v>
                </c:pt>
                <c:pt idx="141">
                  <c:v>43325</c:v>
                </c:pt>
                <c:pt idx="142">
                  <c:v>43326</c:v>
                </c:pt>
                <c:pt idx="143">
                  <c:v>43327</c:v>
                </c:pt>
                <c:pt idx="144">
                  <c:v>43328</c:v>
                </c:pt>
                <c:pt idx="145">
                  <c:v>43329</c:v>
                </c:pt>
                <c:pt idx="146">
                  <c:v>43332</c:v>
                </c:pt>
                <c:pt idx="147">
                  <c:v>43333</c:v>
                </c:pt>
                <c:pt idx="148">
                  <c:v>43334</c:v>
                </c:pt>
                <c:pt idx="149">
                  <c:v>43335</c:v>
                </c:pt>
                <c:pt idx="150">
                  <c:v>43336</c:v>
                </c:pt>
                <c:pt idx="151">
                  <c:v>43339</c:v>
                </c:pt>
                <c:pt idx="152">
                  <c:v>43340</c:v>
                </c:pt>
                <c:pt idx="153">
                  <c:v>43341</c:v>
                </c:pt>
                <c:pt idx="154">
                  <c:v>43342</c:v>
                </c:pt>
                <c:pt idx="155">
                  <c:v>43343</c:v>
                </c:pt>
                <c:pt idx="156">
                  <c:v>43346</c:v>
                </c:pt>
                <c:pt idx="157">
                  <c:v>43347</c:v>
                </c:pt>
                <c:pt idx="158">
                  <c:v>43348</c:v>
                </c:pt>
                <c:pt idx="159">
                  <c:v>43349</c:v>
                </c:pt>
                <c:pt idx="160">
                  <c:v>43350</c:v>
                </c:pt>
                <c:pt idx="161">
                  <c:v>43353</c:v>
                </c:pt>
                <c:pt idx="162">
                  <c:v>43354</c:v>
                </c:pt>
                <c:pt idx="163">
                  <c:v>43355</c:v>
                </c:pt>
                <c:pt idx="164">
                  <c:v>43356</c:v>
                </c:pt>
                <c:pt idx="165">
                  <c:v>43357</c:v>
                </c:pt>
                <c:pt idx="166">
                  <c:v>43360</c:v>
                </c:pt>
                <c:pt idx="167">
                  <c:v>43361</c:v>
                </c:pt>
                <c:pt idx="168">
                  <c:v>43362</c:v>
                </c:pt>
                <c:pt idx="169">
                  <c:v>43363</c:v>
                </c:pt>
                <c:pt idx="170">
                  <c:v>43364</c:v>
                </c:pt>
                <c:pt idx="171">
                  <c:v>43368</c:v>
                </c:pt>
                <c:pt idx="172">
                  <c:v>43369</c:v>
                </c:pt>
                <c:pt idx="173">
                  <c:v>43370</c:v>
                </c:pt>
                <c:pt idx="174">
                  <c:v>43371</c:v>
                </c:pt>
                <c:pt idx="175">
                  <c:v>43372</c:v>
                </c:pt>
                <c:pt idx="176">
                  <c:v>43373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43388</c:v>
                </c:pt>
                <c:pt idx="183">
                  <c:v>43389</c:v>
                </c:pt>
                <c:pt idx="184">
                  <c:v>43390</c:v>
                </c:pt>
                <c:pt idx="185">
                  <c:v>43391</c:v>
                </c:pt>
                <c:pt idx="186">
                  <c:v>43392</c:v>
                </c:pt>
                <c:pt idx="187">
                  <c:v>43395</c:v>
                </c:pt>
                <c:pt idx="188">
                  <c:v>43396</c:v>
                </c:pt>
                <c:pt idx="189">
                  <c:v>43397</c:v>
                </c:pt>
                <c:pt idx="190">
                  <c:v>43398</c:v>
                </c:pt>
                <c:pt idx="191">
                  <c:v>43399</c:v>
                </c:pt>
                <c:pt idx="192">
                  <c:v>43402</c:v>
                </c:pt>
                <c:pt idx="193">
                  <c:v>43403</c:v>
                </c:pt>
                <c:pt idx="194">
                  <c:v>43404</c:v>
                </c:pt>
                <c:pt idx="195">
                  <c:v>43405</c:v>
                </c:pt>
                <c:pt idx="196">
                  <c:v>43406</c:v>
                </c:pt>
                <c:pt idx="197">
                  <c:v>43409</c:v>
                </c:pt>
                <c:pt idx="198">
                  <c:v>43410</c:v>
                </c:pt>
                <c:pt idx="199">
                  <c:v>43411</c:v>
                </c:pt>
                <c:pt idx="200">
                  <c:v>43412</c:v>
                </c:pt>
                <c:pt idx="201">
                  <c:v>43413</c:v>
                </c:pt>
                <c:pt idx="202">
                  <c:v>43416</c:v>
                </c:pt>
                <c:pt idx="203">
                  <c:v>43417</c:v>
                </c:pt>
                <c:pt idx="204">
                  <c:v>43418</c:v>
                </c:pt>
                <c:pt idx="205">
                  <c:v>43419</c:v>
                </c:pt>
                <c:pt idx="206">
                  <c:v>43420</c:v>
                </c:pt>
                <c:pt idx="207">
                  <c:v>43423</c:v>
                </c:pt>
                <c:pt idx="208">
                  <c:v>43424</c:v>
                </c:pt>
                <c:pt idx="209">
                  <c:v>43425</c:v>
                </c:pt>
                <c:pt idx="210">
                  <c:v>43426</c:v>
                </c:pt>
                <c:pt idx="211">
                  <c:v>43427</c:v>
                </c:pt>
                <c:pt idx="212">
                  <c:v>43430</c:v>
                </c:pt>
                <c:pt idx="213">
                  <c:v>43431</c:v>
                </c:pt>
                <c:pt idx="214">
                  <c:v>43432</c:v>
                </c:pt>
                <c:pt idx="215">
                  <c:v>43433</c:v>
                </c:pt>
                <c:pt idx="216">
                  <c:v>43434</c:v>
                </c:pt>
                <c:pt idx="217">
                  <c:v>43437</c:v>
                </c:pt>
                <c:pt idx="218">
                  <c:v>43438</c:v>
                </c:pt>
                <c:pt idx="219">
                  <c:v>43439</c:v>
                </c:pt>
                <c:pt idx="220">
                  <c:v>43440</c:v>
                </c:pt>
                <c:pt idx="221">
                  <c:v>43441</c:v>
                </c:pt>
                <c:pt idx="222">
                  <c:v>43444</c:v>
                </c:pt>
                <c:pt idx="223">
                  <c:v>43445</c:v>
                </c:pt>
                <c:pt idx="224">
                  <c:v>43446</c:v>
                </c:pt>
                <c:pt idx="225">
                  <c:v>43447</c:v>
                </c:pt>
                <c:pt idx="226">
                  <c:v>43448</c:v>
                </c:pt>
                <c:pt idx="227">
                  <c:v>43451</c:v>
                </c:pt>
                <c:pt idx="228">
                  <c:v>43452</c:v>
                </c:pt>
                <c:pt idx="229">
                  <c:v>43453</c:v>
                </c:pt>
                <c:pt idx="230">
                  <c:v>43454</c:v>
                </c:pt>
                <c:pt idx="231">
                  <c:v>43455</c:v>
                </c:pt>
                <c:pt idx="232">
                  <c:v>43458</c:v>
                </c:pt>
                <c:pt idx="233">
                  <c:v>43459</c:v>
                </c:pt>
                <c:pt idx="234">
                  <c:v>43460</c:v>
                </c:pt>
                <c:pt idx="235">
                  <c:v>43461</c:v>
                </c:pt>
                <c:pt idx="236">
                  <c:v>43462</c:v>
                </c:pt>
                <c:pt idx="237">
                  <c:v>43463</c:v>
                </c:pt>
              </c:numCache>
            </c:numRef>
          </c:cat>
          <c:val>
            <c:numRef>
              <c:f>'[Microsoft PowerPoint 中的图表]导出数据'!$C$2:$C$239</c:f>
              <c:numCache>
                <c:formatCode>General</c:formatCode>
                <c:ptCount val="238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 formatCode="0.00_ ">
                  <c:v>13.679220000000001</c:v>
                </c:pt>
                <c:pt idx="5" formatCode="0.00_ ">
                  <c:v>12.55348</c:v>
                </c:pt>
                <c:pt idx="6" formatCode="0.00_ ">
                  <c:v>12.833099999999998</c:v>
                </c:pt>
                <c:pt idx="7" formatCode="0.00_ ">
                  <c:v>13.375859999999999</c:v>
                </c:pt>
                <c:pt idx="8" formatCode="0.00_ ">
                  <c:v>13.678319999999999</c:v>
                </c:pt>
                <c:pt idx="9" formatCode="0.00_ ">
                  <c:v>14.834720000000001</c:v>
                </c:pt>
                <c:pt idx="10" formatCode="0.00_ ">
                  <c:v>15.979620000000001</c:v>
                </c:pt>
                <c:pt idx="11" formatCode="0.00_ ">
                  <c:v>16.32948</c:v>
                </c:pt>
                <c:pt idx="12" formatCode="0.00_ ">
                  <c:v>17.8432</c:v>
                </c:pt>
                <c:pt idx="13" formatCode="0.00_ ">
                  <c:v>18.730700000000002</c:v>
                </c:pt>
                <c:pt idx="14" formatCode="0.00_ ">
                  <c:v>17.75338</c:v>
                </c:pt>
                <c:pt idx="15" formatCode="0.00_ ">
                  <c:v>16.388999999999999</c:v>
                </c:pt>
                <c:pt idx="16" formatCode="0.00_ ">
                  <c:v>15.538180000000001</c:v>
                </c:pt>
                <c:pt idx="17" formatCode="0.00_ ">
                  <c:v>13.526240000000001</c:v>
                </c:pt>
                <c:pt idx="18" formatCode="0.00_ ">
                  <c:v>11.424100000000001</c:v>
                </c:pt>
                <c:pt idx="19" formatCode="0.00_ ">
                  <c:v>10.558780000000002</c:v>
                </c:pt>
                <c:pt idx="20" formatCode="0.00_ ">
                  <c:v>9.8486799999999999</c:v>
                </c:pt>
                <c:pt idx="21" formatCode="0.00_ ">
                  <c:v>8.7895000000000003</c:v>
                </c:pt>
                <c:pt idx="22" formatCode="0.00_ ">
                  <c:v>8.3553599999999992</c:v>
                </c:pt>
                <c:pt idx="23" formatCode="0.00_ ">
                  <c:v>8.1703800000000015</c:v>
                </c:pt>
                <c:pt idx="24" formatCode="0.00_ ">
                  <c:v>8.1515599999999999</c:v>
                </c:pt>
                <c:pt idx="25" formatCode="0.00_ ">
                  <c:v>8.065199999999999</c:v>
                </c:pt>
                <c:pt idx="26" formatCode="0.00_ ">
                  <c:v>8.0543200000000006</c:v>
                </c:pt>
                <c:pt idx="27" formatCode="0.00_ ">
                  <c:v>8.3171999999999997</c:v>
                </c:pt>
                <c:pt idx="28" formatCode="0.00_ ">
                  <c:v>8.262080000000001</c:v>
                </c:pt>
                <c:pt idx="29" formatCode="0.00_ ">
                  <c:v>8.4185399999999984</c:v>
                </c:pt>
                <c:pt idx="30" formatCode="0.00_ ">
                  <c:v>9.3483399999999985</c:v>
                </c:pt>
                <c:pt idx="31" formatCode="0.00_ ">
                  <c:v>9.9222000000000001</c:v>
                </c:pt>
                <c:pt idx="32" formatCode="0.00_ ">
                  <c:v>9.8783999999999992</c:v>
                </c:pt>
                <c:pt idx="33" formatCode="0.00_ ">
                  <c:v>11.219659999999999</c:v>
                </c:pt>
                <c:pt idx="34" formatCode="0.00_ ">
                  <c:v>12.93798</c:v>
                </c:pt>
                <c:pt idx="35" formatCode="0.00_ ">
                  <c:v>13.138299999999997</c:v>
                </c:pt>
                <c:pt idx="36" formatCode="0.00_ ">
                  <c:v>15.514839999999998</c:v>
                </c:pt>
                <c:pt idx="37" formatCode="0.00_ ">
                  <c:v>17.264659999999999</c:v>
                </c:pt>
                <c:pt idx="38" formatCode="0.00_ ">
                  <c:v>17.882860000000001</c:v>
                </c:pt>
                <c:pt idx="39" formatCode="0.00_ ">
                  <c:v>17.326079999999997</c:v>
                </c:pt>
                <c:pt idx="40" formatCode="0.00_ ">
                  <c:v>17.850619999999999</c:v>
                </c:pt>
                <c:pt idx="41" formatCode="0.00_ ">
                  <c:v>16.788939999999997</c:v>
                </c:pt>
                <c:pt idx="42" formatCode="0.00_ ">
                  <c:v>16.306000000000001</c:v>
                </c:pt>
                <c:pt idx="43" formatCode="0.00_ ">
                  <c:v>16.017679999999999</c:v>
                </c:pt>
                <c:pt idx="44" formatCode="0.00_ ">
                  <c:v>16.235319999999998</c:v>
                </c:pt>
                <c:pt idx="45" formatCode="0.00_ ">
                  <c:v>18.461319999999997</c:v>
                </c:pt>
                <c:pt idx="46" formatCode="0.00_ ">
                  <c:v>18.749699999999997</c:v>
                </c:pt>
                <c:pt idx="47" formatCode="0.00_ ">
                  <c:v>19.694520000000001</c:v>
                </c:pt>
                <c:pt idx="48" formatCode="0.00_ ">
                  <c:v>22.1539</c:v>
                </c:pt>
                <c:pt idx="49" formatCode="0.00_ ">
                  <c:v>23.421140000000001</c:v>
                </c:pt>
                <c:pt idx="50" formatCode="0.00_ ">
                  <c:v>21.989539999999998</c:v>
                </c:pt>
                <c:pt idx="51" formatCode="0.00_ ">
                  <c:v>22.46152</c:v>
                </c:pt>
                <c:pt idx="52" formatCode="0.00_ ">
                  <c:v>21.980840000000001</c:v>
                </c:pt>
                <c:pt idx="53" formatCode="0.00_ ">
                  <c:v>21.51304</c:v>
                </c:pt>
                <c:pt idx="54" formatCode="0.00_ ">
                  <c:v>21.407199999999996</c:v>
                </c:pt>
                <c:pt idx="55" formatCode="0.00_ ">
                  <c:v>20.666640000000001</c:v>
                </c:pt>
                <c:pt idx="56" formatCode="0.00_ ">
                  <c:v>20.26606</c:v>
                </c:pt>
                <c:pt idx="57" formatCode="0.00_ ">
                  <c:v>21.306419999999999</c:v>
                </c:pt>
                <c:pt idx="58" formatCode="0.00_ ">
                  <c:v>19.907819999999997</c:v>
                </c:pt>
                <c:pt idx="59" formatCode="0.00_ ">
                  <c:v>20.225259999999999</c:v>
                </c:pt>
                <c:pt idx="60" formatCode="0.00_ ">
                  <c:v>21.605599999999999</c:v>
                </c:pt>
                <c:pt idx="61" formatCode="0.00_ ">
                  <c:v>22.837780000000002</c:v>
                </c:pt>
                <c:pt idx="62" formatCode="0.00_ ">
                  <c:v>22.171240000000001</c:v>
                </c:pt>
                <c:pt idx="63" formatCode="0.00_ ">
                  <c:v>24.404859999999996</c:v>
                </c:pt>
                <c:pt idx="64" formatCode="0.00_ ">
                  <c:v>23.860900000000001</c:v>
                </c:pt>
                <c:pt idx="65" formatCode="0.00_ ">
                  <c:v>23.1127</c:v>
                </c:pt>
                <c:pt idx="66" formatCode="0.00_ ">
                  <c:v>22.182600000000001</c:v>
                </c:pt>
                <c:pt idx="67" formatCode="0.00_ ">
                  <c:v>23.018439999999998</c:v>
                </c:pt>
                <c:pt idx="68" formatCode="0.00_ ">
                  <c:v>22.00254</c:v>
                </c:pt>
                <c:pt idx="69" formatCode="0.00_ ">
                  <c:v>23.323699999999999</c:v>
                </c:pt>
                <c:pt idx="70" formatCode="0.00_ ">
                  <c:v>23.270800000000001</c:v>
                </c:pt>
                <c:pt idx="71" formatCode="0.00_ ">
                  <c:v>23.03096</c:v>
                </c:pt>
                <c:pt idx="72" formatCode="0.00_ ">
                  <c:v>22.584539999999997</c:v>
                </c:pt>
                <c:pt idx="73" formatCode="0.00_ ">
                  <c:v>21.073520000000002</c:v>
                </c:pt>
                <c:pt idx="74" formatCode="0.00_ ">
                  <c:v>18.355360000000001</c:v>
                </c:pt>
                <c:pt idx="75" formatCode="0.00_ ">
                  <c:v>18.23348</c:v>
                </c:pt>
                <c:pt idx="76" formatCode="0.00_ ">
                  <c:v>19.480460000000001</c:v>
                </c:pt>
                <c:pt idx="77" formatCode="0.00_ ">
                  <c:v>19.39902</c:v>
                </c:pt>
                <c:pt idx="78" formatCode="0.00_ ">
                  <c:v>20.156879999999997</c:v>
                </c:pt>
                <c:pt idx="79" formatCode="0.00_ ">
                  <c:v>21.185219999999997</c:v>
                </c:pt>
                <c:pt idx="80" formatCode="0.00_ ">
                  <c:v>20.890219999999999</c:v>
                </c:pt>
                <c:pt idx="81" formatCode="0.00_ ">
                  <c:v>19.257259999999995</c:v>
                </c:pt>
                <c:pt idx="82" formatCode="0.00_ ">
                  <c:v>18.322600000000001</c:v>
                </c:pt>
                <c:pt idx="83" formatCode="0.00_ ">
                  <c:v>17.347940000000001</c:v>
                </c:pt>
                <c:pt idx="84" formatCode="0.00_ ">
                  <c:v>16.41579574</c:v>
                </c:pt>
                <c:pt idx="85" formatCode="0.00_ ">
                  <c:v>17.400435739999999</c:v>
                </c:pt>
                <c:pt idx="86" formatCode="0.00_ ">
                  <c:v>17.620614820000004</c:v>
                </c:pt>
                <c:pt idx="87" formatCode="0.00_ ">
                  <c:v>18.212817999999999</c:v>
                </c:pt>
                <c:pt idx="88" formatCode="0.00_ ">
                  <c:v>19.611816660000002</c:v>
                </c:pt>
                <c:pt idx="89" formatCode="0.00_ ">
                  <c:v>20.232156100000001</c:v>
                </c:pt>
                <c:pt idx="90" formatCode="0.00_ ">
                  <c:v>19.501276000000001</c:v>
                </c:pt>
                <c:pt idx="91" formatCode="0.00_ ">
                  <c:v>19.70880666</c:v>
                </c:pt>
                <c:pt idx="92" formatCode="0.00_ ">
                  <c:v>19.122237439999999</c:v>
                </c:pt>
                <c:pt idx="93" formatCode="0.00_ ">
                  <c:v>18.188123060000002</c:v>
                </c:pt>
                <c:pt idx="94" formatCode="0.00_ ">
                  <c:v>18.280147860000003</c:v>
                </c:pt>
                <c:pt idx="95" formatCode="0.00_ ">
                  <c:v>18.073230120000002</c:v>
                </c:pt>
                <c:pt idx="96" formatCode="0.00_ ">
                  <c:v>17.351683400000002</c:v>
                </c:pt>
                <c:pt idx="97" formatCode="0.00_ ">
                  <c:v>18.222821400000001</c:v>
                </c:pt>
                <c:pt idx="98" formatCode="0.00_ ">
                  <c:v>18.848374139999997</c:v>
                </c:pt>
                <c:pt idx="99" formatCode="0.00_ ">
                  <c:v>18.81616962</c:v>
                </c:pt>
                <c:pt idx="100" formatCode="0.00_ ">
                  <c:v>19.013016279999999</c:v>
                </c:pt>
                <c:pt idx="101" formatCode="0.00_ ">
                  <c:v>19.327562319999998</c:v>
                </c:pt>
                <c:pt idx="102" formatCode="0.00_ ">
                  <c:v>17.975705319999999</c:v>
                </c:pt>
                <c:pt idx="103" formatCode="0.00_ ">
                  <c:v>17.553742</c:v>
                </c:pt>
                <c:pt idx="104" formatCode="0.00_ ">
                  <c:v>17.247206540000001</c:v>
                </c:pt>
                <c:pt idx="105" formatCode="0.00_ ">
                  <c:v>16.57695786</c:v>
                </c:pt>
                <c:pt idx="106" formatCode="0.00_ ">
                  <c:v>16.704348799999998</c:v>
                </c:pt>
                <c:pt idx="107" formatCode="0.00_ ">
                  <c:v>16.71055522</c:v>
                </c:pt>
                <c:pt idx="108" formatCode="0.00_ ">
                  <c:v>16.61452152</c:v>
                </c:pt>
                <c:pt idx="109" formatCode="0.00_ ">
                  <c:v>16.618604900000001</c:v>
                </c:pt>
                <c:pt idx="110" formatCode="0.00_ ">
                  <c:v>17.278193979999998</c:v>
                </c:pt>
                <c:pt idx="111" formatCode="0.00_ ">
                  <c:v>17.105897980000002</c:v>
                </c:pt>
                <c:pt idx="112" formatCode="0.00_ ">
                  <c:v>17.338125900000001</c:v>
                </c:pt>
                <c:pt idx="113" formatCode="0.00_ ">
                  <c:v>17.467869020000002</c:v>
                </c:pt>
                <c:pt idx="114" formatCode="0.00_ ">
                  <c:v>16.892688199999998</c:v>
                </c:pt>
                <c:pt idx="115" formatCode="0.00_ ">
                  <c:v>16.252798980000001</c:v>
                </c:pt>
                <c:pt idx="116" formatCode="0.00_ ">
                  <c:v>17.30129238</c:v>
                </c:pt>
                <c:pt idx="117" formatCode="0.00_ ">
                  <c:v>18.120393400000001</c:v>
                </c:pt>
                <c:pt idx="118" formatCode="0.00_ ">
                  <c:v>17.204137240000001</c:v>
                </c:pt>
                <c:pt idx="119" formatCode="0.00_ ">
                  <c:v>18.256504440000004</c:v>
                </c:pt>
                <c:pt idx="120" formatCode="0.00_ ">
                  <c:v>18.568661120000002</c:v>
                </c:pt>
                <c:pt idx="121" formatCode="0.00_ ">
                  <c:v>17.80674376</c:v>
                </c:pt>
                <c:pt idx="122" formatCode="0.00_ ">
                  <c:v>17.032533440000002</c:v>
                </c:pt>
                <c:pt idx="123" formatCode="0.00_ ">
                  <c:v>18.044681020000002</c:v>
                </c:pt>
                <c:pt idx="124" formatCode="0.00_ ">
                  <c:v>18.264477899999999</c:v>
                </c:pt>
                <c:pt idx="125" formatCode="0.00_ ">
                  <c:v>18.3770095</c:v>
                </c:pt>
                <c:pt idx="126" formatCode="0.00_ ">
                  <c:v>19.297837080000001</c:v>
                </c:pt>
                <c:pt idx="127" formatCode="0.00_ ">
                  <c:v>19.372354039999998</c:v>
                </c:pt>
                <c:pt idx="128" formatCode="0.00_ ">
                  <c:v>19.04467292</c:v>
                </c:pt>
                <c:pt idx="129" formatCode="0.00_ ">
                  <c:v>18.243777979999997</c:v>
                </c:pt>
                <c:pt idx="130" formatCode="0.00_ ">
                  <c:v>19.300809699999999</c:v>
                </c:pt>
                <c:pt idx="131" formatCode="0.00_ ">
                  <c:v>19.539819439999999</c:v>
                </c:pt>
                <c:pt idx="132" formatCode="0.00_ ">
                  <c:v>20.157901380000002</c:v>
                </c:pt>
                <c:pt idx="133" formatCode="0.00_ ">
                  <c:v>19.942287959999998</c:v>
                </c:pt>
                <c:pt idx="134" formatCode="0.00_ ">
                  <c:v>19.309783700000001</c:v>
                </c:pt>
                <c:pt idx="135" formatCode="0.00_ ">
                  <c:v>18.596563700000001</c:v>
                </c:pt>
                <c:pt idx="136" formatCode="0.00_ ">
                  <c:v>18.104221020000001</c:v>
                </c:pt>
                <c:pt idx="137" formatCode="0.00_ ">
                  <c:v>18.0709476</c:v>
                </c:pt>
                <c:pt idx="138" formatCode="0.00_ ">
                  <c:v>18.066387600000002</c:v>
                </c:pt>
                <c:pt idx="139" formatCode="0.00_ ">
                  <c:v>18.489191659999999</c:v>
                </c:pt>
                <c:pt idx="140" formatCode="0.00_ ">
                  <c:v>18.354671660000001</c:v>
                </c:pt>
                <c:pt idx="141" formatCode="0.00_ ">
                  <c:v>19.178336980000001</c:v>
                </c:pt>
                <c:pt idx="142" formatCode="0.00_ ">
                  <c:v>18.808711500000001</c:v>
                </c:pt>
                <c:pt idx="143" formatCode="0.00_ ">
                  <c:v>18.555611500000001</c:v>
                </c:pt>
                <c:pt idx="144" formatCode="0.00_ ">
                  <c:v>18.467919999999999</c:v>
                </c:pt>
                <c:pt idx="145" formatCode="0.00_ ">
                  <c:v>19.314060000000001</c:v>
                </c:pt>
                <c:pt idx="146" formatCode="0.00_ ">
                  <c:v>18.769272539999996</c:v>
                </c:pt>
                <c:pt idx="147" formatCode="0.00_ ">
                  <c:v>18.367067920000004</c:v>
                </c:pt>
                <c:pt idx="148" formatCode="0.00_ ">
                  <c:v>18.550547920000003</c:v>
                </c:pt>
                <c:pt idx="149" formatCode="0.00_ ">
                  <c:v>18.243591479999999</c:v>
                </c:pt>
                <c:pt idx="150" formatCode="0.00_ ">
                  <c:v>17.329476100000001</c:v>
                </c:pt>
                <c:pt idx="151" formatCode="0.00_ ">
                  <c:v>15.788948039999999</c:v>
                </c:pt>
                <c:pt idx="152" formatCode="0.00_ ">
                  <c:v>16.14226086</c:v>
                </c:pt>
                <c:pt idx="153" formatCode="0.00_ ">
                  <c:v>16.603648759999999</c:v>
                </c:pt>
                <c:pt idx="154" formatCode="0.00_ ">
                  <c:v>16.366136399999998</c:v>
                </c:pt>
                <c:pt idx="155" formatCode="0.00_ ">
                  <c:v>15.867301939999999</c:v>
                </c:pt>
                <c:pt idx="156" formatCode="0.00_ ">
                  <c:v>16.62103746</c:v>
                </c:pt>
                <c:pt idx="157" formatCode="0.00_ ">
                  <c:v>17.245989259999998</c:v>
                </c:pt>
                <c:pt idx="158" formatCode="0.00_ ">
                  <c:v>16.573161359999997</c:v>
                </c:pt>
                <c:pt idx="159" formatCode="0.00_ ">
                  <c:v>18.443610159999999</c:v>
                </c:pt>
                <c:pt idx="160" formatCode="0.00_ ">
                  <c:v>19.35482</c:v>
                </c:pt>
                <c:pt idx="161" formatCode="0.00_ ">
                  <c:v>19.9649325</c:v>
                </c:pt>
                <c:pt idx="162" formatCode="0.00_ ">
                  <c:v>18.83957676</c:v>
                </c:pt>
                <c:pt idx="163" formatCode="0.00_ ">
                  <c:v>19.124716759999998</c:v>
                </c:pt>
                <c:pt idx="164" formatCode="0.00_ ">
                  <c:v>18.527527859999999</c:v>
                </c:pt>
                <c:pt idx="165" formatCode="0.00_ ">
                  <c:v>18.676568780000004</c:v>
                </c:pt>
                <c:pt idx="166" formatCode="0.00_ ">
                  <c:v>17.552656280000001</c:v>
                </c:pt>
                <c:pt idx="167" formatCode="0.00_ ">
                  <c:v>18.715262560000003</c:v>
                </c:pt>
                <c:pt idx="168" formatCode="0.00_ ">
                  <c:v>19.024442560000004</c:v>
                </c:pt>
                <c:pt idx="169" formatCode="0.00_ ">
                  <c:v>18.487496740000005</c:v>
                </c:pt>
                <c:pt idx="170" formatCode="0.00_ ">
                  <c:v>18.391505900000002</c:v>
                </c:pt>
                <c:pt idx="171" formatCode="0.00_ ">
                  <c:v>18.58688214</c:v>
                </c:pt>
                <c:pt idx="172" formatCode="0.00_ ">
                  <c:v>19.112531600000004</c:v>
                </c:pt>
                <c:pt idx="173" formatCode="0.00_ ">
                  <c:v>19.617760120000003</c:v>
                </c:pt>
                <c:pt idx="174" formatCode="0.00_ ">
                  <c:v>20.560934840000002</c:v>
                </c:pt>
                <c:pt idx="175" formatCode="0.00_ ">
                  <c:v>21.094265360000001</c:v>
                </c:pt>
                <c:pt idx="176" formatCode="0.00_ ">
                  <c:v>21.358769119999998</c:v>
                </c:pt>
                <c:pt idx="177" formatCode="0.00_ ">
                  <c:v>22.156285180000005</c:v>
                </c:pt>
                <c:pt idx="178" formatCode="0.00_ ">
                  <c:v>22.745320339999999</c:v>
                </c:pt>
                <c:pt idx="179" formatCode="0.00_ ">
                  <c:v>22.571178480000004</c:v>
                </c:pt>
                <c:pt idx="180" formatCode="0.00_ ">
                  <c:v>21.753886819999998</c:v>
                </c:pt>
                <c:pt idx="181" formatCode="0.00_ ">
                  <c:v>22.691471079999999</c:v>
                </c:pt>
                <c:pt idx="182" formatCode="0.00_ ">
                  <c:v>22.212855019999999</c:v>
                </c:pt>
                <c:pt idx="183" formatCode="0.00_ ">
                  <c:v>21.107251339999998</c:v>
                </c:pt>
                <c:pt idx="184" formatCode="0.00_ ">
                  <c:v>21.495437039999999</c:v>
                </c:pt>
                <c:pt idx="185" formatCode="0.00_ ">
                  <c:v>21.058064339999998</c:v>
                </c:pt>
                <c:pt idx="186" formatCode="0.00_ ">
                  <c:v>20.44533388</c:v>
                </c:pt>
                <c:pt idx="187" formatCode="0.00_ ">
                  <c:v>20.059247379999999</c:v>
                </c:pt>
                <c:pt idx="188" formatCode="0.00_ ">
                  <c:v>19.914008860000003</c:v>
                </c:pt>
                <c:pt idx="189" formatCode="0.00_ ">
                  <c:v>19.458065019999999</c:v>
                </c:pt>
                <c:pt idx="190" formatCode="0.00_ ">
                  <c:v>19.760951380000002</c:v>
                </c:pt>
                <c:pt idx="191" formatCode="0.00_ ">
                  <c:v>20.092595199999998</c:v>
                </c:pt>
                <c:pt idx="192" formatCode="0.00_ ">
                  <c:v>19.305691119999999</c:v>
                </c:pt>
                <c:pt idx="193" formatCode="0.00_ ">
                  <c:v>19.620109639999999</c:v>
                </c:pt>
                <c:pt idx="194" formatCode="0.00_ ">
                  <c:v>19.016980659999998</c:v>
                </c:pt>
                <c:pt idx="195" formatCode="0.00_ ">
                  <c:v>18.72526014</c:v>
                </c:pt>
                <c:pt idx="196" formatCode="0.00_ ">
                  <c:v>18.05468694</c:v>
                </c:pt>
                <c:pt idx="197" formatCode="0.00_ ">
                  <c:v>18.197837519999997</c:v>
                </c:pt>
                <c:pt idx="198" formatCode="0.00_ ">
                  <c:v>17.21207412</c:v>
                </c:pt>
                <c:pt idx="199" formatCode="0.00_ ">
                  <c:v>16.579546119999996</c:v>
                </c:pt>
                <c:pt idx="200" formatCode="0.00_ ">
                  <c:v>16.34989156</c:v>
                </c:pt>
                <c:pt idx="201" formatCode="0.00_ ">
                  <c:v>15.864516800000001</c:v>
                </c:pt>
                <c:pt idx="202" formatCode="0.00_ ">
                  <c:v>15.197916800000002</c:v>
                </c:pt>
                <c:pt idx="203" formatCode="0.00_ ">
                  <c:v>16.116473419999998</c:v>
                </c:pt>
                <c:pt idx="204" formatCode="0.00_ ">
                  <c:v>17.34435414</c:v>
                </c:pt>
                <c:pt idx="205" formatCode="0.00_ ">
                  <c:v>17.159415459999998</c:v>
                </c:pt>
                <c:pt idx="206" formatCode="0.00_ ">
                  <c:v>17.238005879999999</c:v>
                </c:pt>
                <c:pt idx="207" formatCode="0.00_ ">
                  <c:v>17.123611019999998</c:v>
                </c:pt>
                <c:pt idx="208" formatCode="0.00_ ">
                  <c:v>15.97011814</c:v>
                </c:pt>
                <c:pt idx="209" formatCode="0.00_ ">
                  <c:v>15.078075960000001</c:v>
                </c:pt>
                <c:pt idx="210" formatCode="0.00_ ">
                  <c:v>15.4636157</c:v>
                </c:pt>
                <c:pt idx="211" formatCode="0.00_ ">
                  <c:v>15.22549562</c:v>
                </c:pt>
                <c:pt idx="212" formatCode="0.00_ ">
                  <c:v>15.196243920000001</c:v>
                </c:pt>
                <c:pt idx="213" formatCode="0.00_ ">
                  <c:v>15.53724134</c:v>
                </c:pt>
                <c:pt idx="214" formatCode="0.00_ ">
                  <c:v>16.738231379999998</c:v>
                </c:pt>
                <c:pt idx="215" formatCode="0.00_ ">
                  <c:v>16.538604239999998</c:v>
                </c:pt>
                <c:pt idx="216" formatCode="0.00_ ">
                  <c:v>16.774769239999998</c:v>
                </c:pt>
                <c:pt idx="217" formatCode="0.00_ ">
                  <c:v>17.678246339999998</c:v>
                </c:pt>
                <c:pt idx="218" formatCode="0.00_ ">
                  <c:v>17.918648579999999</c:v>
                </c:pt>
                <c:pt idx="219" formatCode="0.00_ ">
                  <c:v>16.93381698</c:v>
                </c:pt>
                <c:pt idx="220" formatCode="0.00_ ">
                  <c:v>16.210075540000002</c:v>
                </c:pt>
                <c:pt idx="221" formatCode="0.00_ ">
                  <c:v>16.167552999999998</c:v>
                </c:pt>
                <c:pt idx="222" formatCode="0.00_ ">
                  <c:v>14.694295440000001</c:v>
                </c:pt>
                <c:pt idx="223" formatCode="0.00_ ">
                  <c:v>14.17511144</c:v>
                </c:pt>
                <c:pt idx="224" formatCode="0.00_ ">
                  <c:v>13.930683439999999</c:v>
                </c:pt>
                <c:pt idx="225" formatCode="0.00_ ">
                  <c:v>15.338554640000002</c:v>
                </c:pt>
                <c:pt idx="226" formatCode="0.00_ ">
                  <c:v>15.38779218</c:v>
                </c:pt>
                <c:pt idx="227" formatCode="0.00_ ">
                  <c:v>16.425519200000004</c:v>
                </c:pt>
                <c:pt idx="228" formatCode="0.00_ ">
                  <c:v>16.743063200000002</c:v>
                </c:pt>
                <c:pt idx="229" formatCode="0.00_ ">
                  <c:v>16.773711200000001</c:v>
                </c:pt>
                <c:pt idx="230" formatCode="0.00_ ">
                  <c:v>16.563680000000002</c:v>
                </c:pt>
                <c:pt idx="231" formatCode="0.00_ ">
                  <c:v>16.828530399999998</c:v>
                </c:pt>
                <c:pt idx="232" formatCode="0.00_ ">
                  <c:v>16.879410399999998</c:v>
                </c:pt>
                <c:pt idx="233" formatCode="0.00_ ">
                  <c:v>16.804616199999998</c:v>
                </c:pt>
                <c:pt idx="234" formatCode="0.00_ ">
                  <c:v>16.7522862</c:v>
                </c:pt>
                <c:pt idx="235" formatCode="0.00_ ">
                  <c:v>15.907586200000001</c:v>
                </c:pt>
                <c:pt idx="236" formatCode="0.00_ ">
                  <c:v>15.272375800000001</c:v>
                </c:pt>
                <c:pt idx="237" formatCode="0.00_ ">
                  <c:v>14.421155800000003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A5-4E2D-B1A7-A533A069C87F}"/>
            </c:ext>
          </c:extLst>
        </c:ser>
        <c:ser>
          <c:idx val="2"/>
          <c:order val="2"/>
          <c:tx>
            <c:v>2019</c:v>
          </c:tx>
          <c:spPr>
            <a:ln w="19050" cap="rnd">
              <a:solidFill>
                <a:srgbClr val="FFC000">
                  <a:alpha val="4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中的图表]导出数据'!$A$2:$A$239</c:f>
              <c:numCache>
                <c:formatCode>yyyy\-m\-d</c:formatCode>
                <c:ptCount val="238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43157</c:v>
                </c:pt>
                <c:pt idx="25">
                  <c:v>43158</c:v>
                </c:pt>
                <c:pt idx="26">
                  <c:v>43159</c:v>
                </c:pt>
                <c:pt idx="27">
                  <c:v>43160</c:v>
                </c:pt>
                <c:pt idx="28">
                  <c:v>43161</c:v>
                </c:pt>
                <c:pt idx="29">
                  <c:v>43164</c:v>
                </c:pt>
                <c:pt idx="30">
                  <c:v>43165</c:v>
                </c:pt>
                <c:pt idx="31">
                  <c:v>43166</c:v>
                </c:pt>
                <c:pt idx="32">
                  <c:v>43167</c:v>
                </c:pt>
                <c:pt idx="33">
                  <c:v>43168</c:v>
                </c:pt>
                <c:pt idx="34">
                  <c:v>43171</c:v>
                </c:pt>
                <c:pt idx="35">
                  <c:v>43172</c:v>
                </c:pt>
                <c:pt idx="36">
                  <c:v>43173</c:v>
                </c:pt>
                <c:pt idx="37">
                  <c:v>43174</c:v>
                </c:pt>
                <c:pt idx="38">
                  <c:v>43175</c:v>
                </c:pt>
                <c:pt idx="39">
                  <c:v>43178</c:v>
                </c:pt>
                <c:pt idx="40">
                  <c:v>43179</c:v>
                </c:pt>
                <c:pt idx="41">
                  <c:v>43180</c:v>
                </c:pt>
                <c:pt idx="42">
                  <c:v>43181</c:v>
                </c:pt>
                <c:pt idx="43">
                  <c:v>43182</c:v>
                </c:pt>
                <c:pt idx="44">
                  <c:v>43185</c:v>
                </c:pt>
                <c:pt idx="45">
                  <c:v>43186</c:v>
                </c:pt>
                <c:pt idx="46">
                  <c:v>43187</c:v>
                </c:pt>
                <c:pt idx="47">
                  <c:v>43188</c:v>
                </c:pt>
                <c:pt idx="48">
                  <c:v>43189</c:v>
                </c:pt>
                <c:pt idx="49">
                  <c:v>43192</c:v>
                </c:pt>
                <c:pt idx="50">
                  <c:v>43193</c:v>
                </c:pt>
                <c:pt idx="51">
                  <c:v>43194</c:v>
                </c:pt>
                <c:pt idx="52">
                  <c:v>43198</c:v>
                </c:pt>
                <c:pt idx="53">
                  <c:v>43199</c:v>
                </c:pt>
                <c:pt idx="54">
                  <c:v>43200</c:v>
                </c:pt>
                <c:pt idx="55">
                  <c:v>43201</c:v>
                </c:pt>
                <c:pt idx="56">
                  <c:v>43202</c:v>
                </c:pt>
                <c:pt idx="57">
                  <c:v>43203</c:v>
                </c:pt>
                <c:pt idx="58">
                  <c:v>43206</c:v>
                </c:pt>
                <c:pt idx="59">
                  <c:v>43207</c:v>
                </c:pt>
                <c:pt idx="60">
                  <c:v>43208</c:v>
                </c:pt>
                <c:pt idx="61">
                  <c:v>43209</c:v>
                </c:pt>
                <c:pt idx="62">
                  <c:v>43210</c:v>
                </c:pt>
                <c:pt idx="63">
                  <c:v>43213</c:v>
                </c:pt>
                <c:pt idx="64">
                  <c:v>43214</c:v>
                </c:pt>
                <c:pt idx="65">
                  <c:v>43215</c:v>
                </c:pt>
                <c:pt idx="66">
                  <c:v>43216</c:v>
                </c:pt>
                <c:pt idx="67">
                  <c:v>43217</c:v>
                </c:pt>
                <c:pt idx="68">
                  <c:v>43218</c:v>
                </c:pt>
                <c:pt idx="69">
                  <c:v>43222</c:v>
                </c:pt>
                <c:pt idx="70">
                  <c:v>43223</c:v>
                </c:pt>
                <c:pt idx="71">
                  <c:v>43224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43234</c:v>
                </c:pt>
                <c:pt idx="78">
                  <c:v>43235</c:v>
                </c:pt>
                <c:pt idx="79">
                  <c:v>43236</c:v>
                </c:pt>
                <c:pt idx="80">
                  <c:v>43237</c:v>
                </c:pt>
                <c:pt idx="81">
                  <c:v>43238</c:v>
                </c:pt>
                <c:pt idx="82">
                  <c:v>43241</c:v>
                </c:pt>
                <c:pt idx="83">
                  <c:v>43242</c:v>
                </c:pt>
                <c:pt idx="84">
                  <c:v>43243</c:v>
                </c:pt>
                <c:pt idx="85">
                  <c:v>43244</c:v>
                </c:pt>
                <c:pt idx="86">
                  <c:v>43245</c:v>
                </c:pt>
                <c:pt idx="87">
                  <c:v>43248</c:v>
                </c:pt>
                <c:pt idx="88">
                  <c:v>43249</c:v>
                </c:pt>
                <c:pt idx="89">
                  <c:v>43250</c:v>
                </c:pt>
                <c:pt idx="90">
                  <c:v>43251</c:v>
                </c:pt>
                <c:pt idx="91">
                  <c:v>43252</c:v>
                </c:pt>
                <c:pt idx="92">
                  <c:v>43255</c:v>
                </c:pt>
                <c:pt idx="93">
                  <c:v>43256</c:v>
                </c:pt>
                <c:pt idx="94">
                  <c:v>43257</c:v>
                </c:pt>
                <c:pt idx="95">
                  <c:v>43258</c:v>
                </c:pt>
                <c:pt idx="96">
                  <c:v>43259</c:v>
                </c:pt>
                <c:pt idx="97">
                  <c:v>43262</c:v>
                </c:pt>
                <c:pt idx="98">
                  <c:v>43263</c:v>
                </c:pt>
                <c:pt idx="99">
                  <c:v>43264</c:v>
                </c:pt>
                <c:pt idx="100">
                  <c:v>43265</c:v>
                </c:pt>
                <c:pt idx="101">
                  <c:v>43266</c:v>
                </c:pt>
                <c:pt idx="102">
                  <c:v>43270</c:v>
                </c:pt>
                <c:pt idx="103">
                  <c:v>43271</c:v>
                </c:pt>
                <c:pt idx="104">
                  <c:v>43272</c:v>
                </c:pt>
                <c:pt idx="105">
                  <c:v>43273</c:v>
                </c:pt>
                <c:pt idx="106">
                  <c:v>43276</c:v>
                </c:pt>
                <c:pt idx="107">
                  <c:v>43277</c:v>
                </c:pt>
                <c:pt idx="108">
                  <c:v>43278</c:v>
                </c:pt>
                <c:pt idx="109">
                  <c:v>43279</c:v>
                </c:pt>
                <c:pt idx="110">
                  <c:v>43280</c:v>
                </c:pt>
                <c:pt idx="111">
                  <c:v>43283</c:v>
                </c:pt>
                <c:pt idx="112">
                  <c:v>43284</c:v>
                </c:pt>
                <c:pt idx="113">
                  <c:v>43285</c:v>
                </c:pt>
                <c:pt idx="114">
                  <c:v>43286</c:v>
                </c:pt>
                <c:pt idx="115">
                  <c:v>43287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43297</c:v>
                </c:pt>
                <c:pt idx="122">
                  <c:v>43298</c:v>
                </c:pt>
                <c:pt idx="123">
                  <c:v>43299</c:v>
                </c:pt>
                <c:pt idx="124">
                  <c:v>43300</c:v>
                </c:pt>
                <c:pt idx="125">
                  <c:v>43301</c:v>
                </c:pt>
                <c:pt idx="126">
                  <c:v>43304</c:v>
                </c:pt>
                <c:pt idx="127">
                  <c:v>43305</c:v>
                </c:pt>
                <c:pt idx="128">
                  <c:v>43306</c:v>
                </c:pt>
                <c:pt idx="129">
                  <c:v>43307</c:v>
                </c:pt>
                <c:pt idx="130">
                  <c:v>43308</c:v>
                </c:pt>
                <c:pt idx="131">
                  <c:v>43311</c:v>
                </c:pt>
                <c:pt idx="132">
                  <c:v>43312</c:v>
                </c:pt>
                <c:pt idx="133">
                  <c:v>43313</c:v>
                </c:pt>
                <c:pt idx="134">
                  <c:v>43314</c:v>
                </c:pt>
                <c:pt idx="135">
                  <c:v>43315</c:v>
                </c:pt>
                <c:pt idx="136">
                  <c:v>43318</c:v>
                </c:pt>
                <c:pt idx="137">
                  <c:v>43319</c:v>
                </c:pt>
                <c:pt idx="138">
                  <c:v>43320</c:v>
                </c:pt>
                <c:pt idx="139">
                  <c:v>43321</c:v>
                </c:pt>
                <c:pt idx="140">
                  <c:v>43322</c:v>
                </c:pt>
                <c:pt idx="141">
                  <c:v>43325</c:v>
                </c:pt>
                <c:pt idx="142">
                  <c:v>43326</c:v>
                </c:pt>
                <c:pt idx="143">
                  <c:v>43327</c:v>
                </c:pt>
                <c:pt idx="144">
                  <c:v>43328</c:v>
                </c:pt>
                <c:pt idx="145">
                  <c:v>43329</c:v>
                </c:pt>
                <c:pt idx="146">
                  <c:v>43332</c:v>
                </c:pt>
                <c:pt idx="147">
                  <c:v>43333</c:v>
                </c:pt>
                <c:pt idx="148">
                  <c:v>43334</c:v>
                </c:pt>
                <c:pt idx="149">
                  <c:v>43335</c:v>
                </c:pt>
                <c:pt idx="150">
                  <c:v>43336</c:v>
                </c:pt>
                <c:pt idx="151">
                  <c:v>43339</c:v>
                </c:pt>
                <c:pt idx="152">
                  <c:v>43340</c:v>
                </c:pt>
                <c:pt idx="153">
                  <c:v>43341</c:v>
                </c:pt>
                <c:pt idx="154">
                  <c:v>43342</c:v>
                </c:pt>
                <c:pt idx="155">
                  <c:v>43343</c:v>
                </c:pt>
                <c:pt idx="156">
                  <c:v>43346</c:v>
                </c:pt>
                <c:pt idx="157">
                  <c:v>43347</c:v>
                </c:pt>
                <c:pt idx="158">
                  <c:v>43348</c:v>
                </c:pt>
                <c:pt idx="159">
                  <c:v>43349</c:v>
                </c:pt>
                <c:pt idx="160">
                  <c:v>43350</c:v>
                </c:pt>
                <c:pt idx="161">
                  <c:v>43353</c:v>
                </c:pt>
                <c:pt idx="162">
                  <c:v>43354</c:v>
                </c:pt>
                <c:pt idx="163">
                  <c:v>43355</c:v>
                </c:pt>
                <c:pt idx="164">
                  <c:v>43356</c:v>
                </c:pt>
                <c:pt idx="165">
                  <c:v>43357</c:v>
                </c:pt>
                <c:pt idx="166">
                  <c:v>43360</c:v>
                </c:pt>
                <c:pt idx="167">
                  <c:v>43361</c:v>
                </c:pt>
                <c:pt idx="168">
                  <c:v>43362</c:v>
                </c:pt>
                <c:pt idx="169">
                  <c:v>43363</c:v>
                </c:pt>
                <c:pt idx="170">
                  <c:v>43364</c:v>
                </c:pt>
                <c:pt idx="171">
                  <c:v>43368</c:v>
                </c:pt>
                <c:pt idx="172">
                  <c:v>43369</c:v>
                </c:pt>
                <c:pt idx="173">
                  <c:v>43370</c:v>
                </c:pt>
                <c:pt idx="174">
                  <c:v>43371</c:v>
                </c:pt>
                <c:pt idx="175">
                  <c:v>43372</c:v>
                </c:pt>
                <c:pt idx="176">
                  <c:v>43373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43388</c:v>
                </c:pt>
                <c:pt idx="183">
                  <c:v>43389</c:v>
                </c:pt>
                <c:pt idx="184">
                  <c:v>43390</c:v>
                </c:pt>
                <c:pt idx="185">
                  <c:v>43391</c:v>
                </c:pt>
                <c:pt idx="186">
                  <c:v>43392</c:v>
                </c:pt>
                <c:pt idx="187">
                  <c:v>43395</c:v>
                </c:pt>
                <c:pt idx="188">
                  <c:v>43396</c:v>
                </c:pt>
                <c:pt idx="189">
                  <c:v>43397</c:v>
                </c:pt>
                <c:pt idx="190">
                  <c:v>43398</c:v>
                </c:pt>
                <c:pt idx="191">
                  <c:v>43399</c:v>
                </c:pt>
                <c:pt idx="192">
                  <c:v>43402</c:v>
                </c:pt>
                <c:pt idx="193">
                  <c:v>43403</c:v>
                </c:pt>
                <c:pt idx="194">
                  <c:v>43404</c:v>
                </c:pt>
                <c:pt idx="195">
                  <c:v>43405</c:v>
                </c:pt>
                <c:pt idx="196">
                  <c:v>43406</c:v>
                </c:pt>
                <c:pt idx="197">
                  <c:v>43409</c:v>
                </c:pt>
                <c:pt idx="198">
                  <c:v>43410</c:v>
                </c:pt>
                <c:pt idx="199">
                  <c:v>43411</c:v>
                </c:pt>
                <c:pt idx="200">
                  <c:v>43412</c:v>
                </c:pt>
                <c:pt idx="201">
                  <c:v>43413</c:v>
                </c:pt>
                <c:pt idx="202">
                  <c:v>43416</c:v>
                </c:pt>
                <c:pt idx="203">
                  <c:v>43417</c:v>
                </c:pt>
                <c:pt idx="204">
                  <c:v>43418</c:v>
                </c:pt>
                <c:pt idx="205">
                  <c:v>43419</c:v>
                </c:pt>
                <c:pt idx="206">
                  <c:v>43420</c:v>
                </c:pt>
                <c:pt idx="207">
                  <c:v>43423</c:v>
                </c:pt>
                <c:pt idx="208">
                  <c:v>43424</c:v>
                </c:pt>
                <c:pt idx="209">
                  <c:v>43425</c:v>
                </c:pt>
                <c:pt idx="210">
                  <c:v>43426</c:v>
                </c:pt>
                <c:pt idx="211">
                  <c:v>43427</c:v>
                </c:pt>
                <c:pt idx="212">
                  <c:v>43430</c:v>
                </c:pt>
                <c:pt idx="213">
                  <c:v>43431</c:v>
                </c:pt>
                <c:pt idx="214">
                  <c:v>43432</c:v>
                </c:pt>
                <c:pt idx="215">
                  <c:v>43433</c:v>
                </c:pt>
                <c:pt idx="216">
                  <c:v>43434</c:v>
                </c:pt>
                <c:pt idx="217">
                  <c:v>43437</c:v>
                </c:pt>
                <c:pt idx="218">
                  <c:v>43438</c:v>
                </c:pt>
                <c:pt idx="219">
                  <c:v>43439</c:v>
                </c:pt>
                <c:pt idx="220">
                  <c:v>43440</c:v>
                </c:pt>
                <c:pt idx="221">
                  <c:v>43441</c:v>
                </c:pt>
                <c:pt idx="222">
                  <c:v>43444</c:v>
                </c:pt>
                <c:pt idx="223">
                  <c:v>43445</c:v>
                </c:pt>
                <c:pt idx="224">
                  <c:v>43446</c:v>
                </c:pt>
                <c:pt idx="225">
                  <c:v>43447</c:v>
                </c:pt>
                <c:pt idx="226">
                  <c:v>43448</c:v>
                </c:pt>
                <c:pt idx="227">
                  <c:v>43451</c:v>
                </c:pt>
                <c:pt idx="228">
                  <c:v>43452</c:v>
                </c:pt>
                <c:pt idx="229">
                  <c:v>43453</c:v>
                </c:pt>
                <c:pt idx="230">
                  <c:v>43454</c:v>
                </c:pt>
                <c:pt idx="231">
                  <c:v>43455</c:v>
                </c:pt>
                <c:pt idx="232">
                  <c:v>43458</c:v>
                </c:pt>
                <c:pt idx="233">
                  <c:v>43459</c:v>
                </c:pt>
                <c:pt idx="234">
                  <c:v>43460</c:v>
                </c:pt>
                <c:pt idx="235">
                  <c:v>43461</c:v>
                </c:pt>
                <c:pt idx="236">
                  <c:v>43462</c:v>
                </c:pt>
                <c:pt idx="237">
                  <c:v>43463</c:v>
                </c:pt>
              </c:numCache>
            </c:numRef>
          </c:cat>
          <c:val>
            <c:numRef>
              <c:f>'[Microsoft PowerPoint 中的图表]导出数据'!$C$240:$C$480</c:f>
              <c:numCache>
                <c:formatCode>0.00_ </c:formatCode>
                <c:ptCount val="241"/>
                <c:pt idx="0">
                  <c:v>14.38415324</c:v>
                </c:pt>
                <c:pt idx="1">
                  <c:v>14.712063240000001</c:v>
                </c:pt>
                <c:pt idx="2">
                  <c:v>14.93976324</c:v>
                </c:pt>
                <c:pt idx="3">
                  <c:v>15.381110139999999</c:v>
                </c:pt>
                <c:pt idx="4">
                  <c:v>15.268530140000001</c:v>
                </c:pt>
                <c:pt idx="5">
                  <c:v>14.954786899999998</c:v>
                </c:pt>
                <c:pt idx="6">
                  <c:v>13.980806899999999</c:v>
                </c:pt>
                <c:pt idx="7">
                  <c:v>13.670106899999999</c:v>
                </c:pt>
                <c:pt idx="8">
                  <c:v>13.29228</c:v>
                </c:pt>
                <c:pt idx="9">
                  <c:v>12.78992</c:v>
                </c:pt>
                <c:pt idx="10">
                  <c:v>12.37804</c:v>
                </c:pt>
                <c:pt idx="11">
                  <c:v>12.792540000000001</c:v>
                </c:pt>
                <c:pt idx="12">
                  <c:v>12.684700000000001</c:v>
                </c:pt>
                <c:pt idx="13">
                  <c:v>11.778960000000001</c:v>
                </c:pt>
                <c:pt idx="14">
                  <c:v>11.450880000000002</c:v>
                </c:pt>
                <c:pt idx="15">
                  <c:v>10.688800000000001</c:v>
                </c:pt>
                <c:pt idx="16">
                  <c:v>9.0788200000000003</c:v>
                </c:pt>
                <c:pt idx="17">
                  <c:v>7.4999599999999997</c:v>
                </c:pt>
                <c:pt idx="18">
                  <c:v>5.7606599999999997</c:v>
                </c:pt>
                <c:pt idx="19">
                  <c:v>4.3164400000000001</c:v>
                </c:pt>
                <c:pt idx="20">
                  <c:v>3.33528</c:v>
                </c:pt>
                <c:pt idx="21">
                  <c:v>3.0085199999999999</c:v>
                </c:pt>
                <c:pt idx="22">
                  <c:v>2.8848400000000001</c:v>
                </c:pt>
                <c:pt idx="23">
                  <c:v>3.6957</c:v>
                </c:pt>
                <c:pt idx="24">
                  <c:v>5.2453400000000006</c:v>
                </c:pt>
                <c:pt idx="25">
                  <c:v>7.3798034799999996</c:v>
                </c:pt>
                <c:pt idx="26">
                  <c:v>9.4568234800000006</c:v>
                </c:pt>
                <c:pt idx="27">
                  <c:v>11.66368348</c:v>
                </c:pt>
                <c:pt idx="28">
                  <c:v>13.212540999999998</c:v>
                </c:pt>
                <c:pt idx="29">
                  <c:v>14.118833999999998</c:v>
                </c:pt>
                <c:pt idx="30">
                  <c:v>16.08007052</c:v>
                </c:pt>
                <c:pt idx="31">
                  <c:v>17.145390519999999</c:v>
                </c:pt>
                <c:pt idx="32">
                  <c:v>17.073050519999999</c:v>
                </c:pt>
                <c:pt idx="33">
                  <c:v>17.5393951</c:v>
                </c:pt>
                <c:pt idx="34">
                  <c:v>18.8556922</c:v>
                </c:pt>
                <c:pt idx="35">
                  <c:v>17.476286899999998</c:v>
                </c:pt>
                <c:pt idx="36">
                  <c:v>17.335827459999997</c:v>
                </c:pt>
                <c:pt idx="37">
                  <c:v>19.64150746</c:v>
                </c:pt>
                <c:pt idx="38">
                  <c:v>20.315073379999998</c:v>
                </c:pt>
                <c:pt idx="39">
                  <c:v>19.690675779999999</c:v>
                </c:pt>
                <c:pt idx="40">
                  <c:v>20.382861079999998</c:v>
                </c:pt>
                <c:pt idx="41">
                  <c:v>21.664100519999998</c:v>
                </c:pt>
                <c:pt idx="42">
                  <c:v>20.530280519999998</c:v>
                </c:pt>
                <c:pt idx="43">
                  <c:v>20.1792725</c:v>
                </c:pt>
                <c:pt idx="44">
                  <c:v>20.442373659999998</c:v>
                </c:pt>
                <c:pt idx="45">
                  <c:v>20.267633960000001</c:v>
                </c:pt>
                <c:pt idx="46">
                  <c:v>18.914723559999999</c:v>
                </c:pt>
                <c:pt idx="47">
                  <c:v>18.051803560000003</c:v>
                </c:pt>
                <c:pt idx="48">
                  <c:v>18.416541720000005</c:v>
                </c:pt>
                <c:pt idx="49">
                  <c:v>17.999715560000002</c:v>
                </c:pt>
                <c:pt idx="50">
                  <c:v>18.337752860000002</c:v>
                </c:pt>
                <c:pt idx="51">
                  <c:v>20.11420326</c:v>
                </c:pt>
                <c:pt idx="52">
                  <c:v>21.53042868</c:v>
                </c:pt>
                <c:pt idx="53">
                  <c:v>22.14471052</c:v>
                </c:pt>
                <c:pt idx="54">
                  <c:v>22.755323020000002</c:v>
                </c:pt>
                <c:pt idx="55">
                  <c:v>25.384804479999996</c:v>
                </c:pt>
                <c:pt idx="56">
                  <c:v>24.02396448</c:v>
                </c:pt>
                <c:pt idx="57">
                  <c:v>23.233255360000001</c:v>
                </c:pt>
                <c:pt idx="58">
                  <c:v>22.787055360000004</c:v>
                </c:pt>
                <c:pt idx="59">
                  <c:v>22.949250499999998</c:v>
                </c:pt>
                <c:pt idx="60">
                  <c:v>21.78957656</c:v>
                </c:pt>
                <c:pt idx="61">
                  <c:v>21.062273940000001</c:v>
                </c:pt>
                <c:pt idx="62">
                  <c:v>20.901697640000002</c:v>
                </c:pt>
                <c:pt idx="63">
                  <c:v>20.11457764</c:v>
                </c:pt>
                <c:pt idx="64">
                  <c:v>20.782693119999998</c:v>
                </c:pt>
                <c:pt idx="65">
                  <c:v>19.609748</c:v>
                </c:pt>
                <c:pt idx="66">
                  <c:v>19.60681232</c:v>
                </c:pt>
                <c:pt idx="67">
                  <c:v>19.349897899999998</c:v>
                </c:pt>
                <c:pt idx="68">
                  <c:v>20.906594399999999</c:v>
                </c:pt>
                <c:pt idx="69">
                  <c:v>20.00192088</c:v>
                </c:pt>
                <c:pt idx="70">
                  <c:v>19.787097720000002</c:v>
                </c:pt>
                <c:pt idx="71">
                  <c:v>20.586215500000002</c:v>
                </c:pt>
                <c:pt idx="72">
                  <c:v>21.002422759999998</c:v>
                </c:pt>
                <c:pt idx="73">
                  <c:v>20.96130432</c:v>
                </c:pt>
                <c:pt idx="74">
                  <c:v>20.470651920000002</c:v>
                </c:pt>
                <c:pt idx="75">
                  <c:v>21.016737540000001</c:v>
                </c:pt>
                <c:pt idx="76">
                  <c:v>20.093003920000001</c:v>
                </c:pt>
                <c:pt idx="77">
                  <c:v>19.527535</c:v>
                </c:pt>
                <c:pt idx="78">
                  <c:v>19.234021540000001</c:v>
                </c:pt>
                <c:pt idx="79">
                  <c:v>19.71333074</c:v>
                </c:pt>
                <c:pt idx="80">
                  <c:v>18.6174088</c:v>
                </c:pt>
                <c:pt idx="81">
                  <c:v>19.840251160000001</c:v>
                </c:pt>
                <c:pt idx="82">
                  <c:v>20.825839780000003</c:v>
                </c:pt>
                <c:pt idx="83">
                  <c:v>20.9494565</c:v>
                </c:pt>
                <c:pt idx="84">
                  <c:v>21.2735524</c:v>
                </c:pt>
                <c:pt idx="85">
                  <c:v>23.16582258</c:v>
                </c:pt>
                <c:pt idx="86">
                  <c:v>22.27858612</c:v>
                </c:pt>
                <c:pt idx="87">
                  <c:v>21.2900478</c:v>
                </c:pt>
                <c:pt idx="88">
                  <c:v>20.724544760000001</c:v>
                </c:pt>
                <c:pt idx="89">
                  <c:v>20.1735948</c:v>
                </c:pt>
                <c:pt idx="90">
                  <c:v>18.063867800000001</c:v>
                </c:pt>
                <c:pt idx="91">
                  <c:v>17.619670620000001</c:v>
                </c:pt>
                <c:pt idx="92">
                  <c:v>17.4443564</c:v>
                </c:pt>
                <c:pt idx="93">
                  <c:v>17.163162500000002</c:v>
                </c:pt>
                <c:pt idx="94">
                  <c:v>17.26599504</c:v>
                </c:pt>
                <c:pt idx="95">
                  <c:v>19.101919780000003</c:v>
                </c:pt>
                <c:pt idx="96">
                  <c:v>19.541235559999997</c:v>
                </c:pt>
                <c:pt idx="97">
                  <c:v>19.798123520000001</c:v>
                </c:pt>
                <c:pt idx="98">
                  <c:v>20.061759779999999</c:v>
                </c:pt>
                <c:pt idx="99">
                  <c:v>21.597284200000001</c:v>
                </c:pt>
                <c:pt idx="100">
                  <c:v>19.563475759999996</c:v>
                </c:pt>
                <c:pt idx="101">
                  <c:v>19.168201880000005</c:v>
                </c:pt>
                <c:pt idx="102">
                  <c:v>19.408121600000005</c:v>
                </c:pt>
                <c:pt idx="103">
                  <c:v>19.10222864</c:v>
                </c:pt>
                <c:pt idx="104">
                  <c:v>17.718363480000001</c:v>
                </c:pt>
                <c:pt idx="105">
                  <c:v>18.034429060000001</c:v>
                </c:pt>
                <c:pt idx="106">
                  <c:v>18.285649380000002</c:v>
                </c:pt>
                <c:pt idx="107">
                  <c:v>18.197492499999999</c:v>
                </c:pt>
                <c:pt idx="108">
                  <c:v>19.174271819999998</c:v>
                </c:pt>
                <c:pt idx="109">
                  <c:v>19.198811920000004</c:v>
                </c:pt>
                <c:pt idx="110">
                  <c:v>18.853059880000004</c:v>
                </c:pt>
                <c:pt idx="111">
                  <c:v>19.19516702</c:v>
                </c:pt>
                <c:pt idx="112">
                  <c:v>19.121339420000002</c:v>
                </c:pt>
                <c:pt idx="113">
                  <c:v>18.83113196</c:v>
                </c:pt>
                <c:pt idx="114">
                  <c:v>18.17072624</c:v>
                </c:pt>
                <c:pt idx="115">
                  <c:v>18.220257980000003</c:v>
                </c:pt>
                <c:pt idx="116">
                  <c:v>17.78683448</c:v>
                </c:pt>
                <c:pt idx="117">
                  <c:v>17.34876148</c:v>
                </c:pt>
                <c:pt idx="118">
                  <c:v>16.6855811</c:v>
                </c:pt>
                <c:pt idx="119">
                  <c:v>17.695260999999999</c:v>
                </c:pt>
                <c:pt idx="120">
                  <c:v>17.571935720000003</c:v>
                </c:pt>
                <c:pt idx="121">
                  <c:v>17.827725480000002</c:v>
                </c:pt>
                <c:pt idx="122">
                  <c:v>18.066259460000001</c:v>
                </c:pt>
                <c:pt idx="123">
                  <c:v>19.298484780000003</c:v>
                </c:pt>
                <c:pt idx="124">
                  <c:v>18.822141180000003</c:v>
                </c:pt>
                <c:pt idx="125">
                  <c:v>19.475647379999998</c:v>
                </c:pt>
                <c:pt idx="126">
                  <c:v>18.960177179999999</c:v>
                </c:pt>
                <c:pt idx="127">
                  <c:v>19.971307199999995</c:v>
                </c:pt>
                <c:pt idx="128">
                  <c:v>19.182469380000001</c:v>
                </c:pt>
                <c:pt idx="129">
                  <c:v>18.6962084</c:v>
                </c:pt>
                <c:pt idx="130">
                  <c:v>18.0157822</c:v>
                </c:pt>
                <c:pt idx="131">
                  <c:v>19.195702199999999</c:v>
                </c:pt>
                <c:pt idx="132">
                  <c:v>18.375267999999998</c:v>
                </c:pt>
                <c:pt idx="133">
                  <c:v>17.646511240000002</c:v>
                </c:pt>
                <c:pt idx="134">
                  <c:v>18.4249899</c:v>
                </c:pt>
                <c:pt idx="135">
                  <c:v>18.721929899999999</c:v>
                </c:pt>
                <c:pt idx="136">
                  <c:v>17.234969900000003</c:v>
                </c:pt>
                <c:pt idx="137">
                  <c:v>17.057549899999998</c:v>
                </c:pt>
                <c:pt idx="138">
                  <c:v>16.973959999999998</c:v>
                </c:pt>
                <c:pt idx="139">
                  <c:v>16.120200000000001</c:v>
                </c:pt>
                <c:pt idx="140">
                  <c:v>16.41648</c:v>
                </c:pt>
                <c:pt idx="141">
                  <c:v>17.533800000000003</c:v>
                </c:pt>
                <c:pt idx="142">
                  <c:v>16.995379999999997</c:v>
                </c:pt>
                <c:pt idx="143">
                  <c:v>17.922719999999998</c:v>
                </c:pt>
                <c:pt idx="144">
                  <c:v>18.590040000000002</c:v>
                </c:pt>
                <c:pt idx="145">
                  <c:v>18.221640000000001</c:v>
                </c:pt>
                <c:pt idx="146">
                  <c:v>17.693459999999998</c:v>
                </c:pt>
                <c:pt idx="147">
                  <c:v>18.744479999999999</c:v>
                </c:pt>
                <c:pt idx="148">
                  <c:v>19.234120000000001</c:v>
                </c:pt>
                <c:pt idx="149">
                  <c:v>18.48612</c:v>
                </c:pt>
                <c:pt idx="150">
                  <c:v>18.668780000000002</c:v>
                </c:pt>
                <c:pt idx="151">
                  <c:v>19.254439999999999</c:v>
                </c:pt>
                <c:pt idx="152">
                  <c:v>19.38344</c:v>
                </c:pt>
                <c:pt idx="153">
                  <c:v>18.087</c:v>
                </c:pt>
                <c:pt idx="154">
                  <c:v>18.094820000000002</c:v>
                </c:pt>
                <c:pt idx="155">
                  <c:v>18.785800000000002</c:v>
                </c:pt>
                <c:pt idx="156">
                  <c:v>17.817240000000002</c:v>
                </c:pt>
                <c:pt idx="157">
                  <c:v>18.114820000000002</c:v>
                </c:pt>
                <c:pt idx="158">
                  <c:v>20.043140000000001</c:v>
                </c:pt>
                <c:pt idx="159">
                  <c:v>20.542539999999999</c:v>
                </c:pt>
                <c:pt idx="160">
                  <c:v>20.433759999999999</c:v>
                </c:pt>
                <c:pt idx="161">
                  <c:v>21.63392</c:v>
                </c:pt>
                <c:pt idx="162">
                  <c:v>20.88552</c:v>
                </c:pt>
                <c:pt idx="163">
                  <c:v>21.020299999999999</c:v>
                </c:pt>
                <c:pt idx="164">
                  <c:v>21.251519999999999</c:v>
                </c:pt>
                <c:pt idx="165">
                  <c:v>21.470099999999999</c:v>
                </c:pt>
                <c:pt idx="166">
                  <c:v>21.624359999999999</c:v>
                </c:pt>
                <c:pt idx="167">
                  <c:v>23.574739999999998</c:v>
                </c:pt>
                <c:pt idx="168">
                  <c:v>21.772830199999998</c:v>
                </c:pt>
                <c:pt idx="169">
                  <c:v>21.770310200000001</c:v>
                </c:pt>
                <c:pt idx="170">
                  <c:v>20.8499102</c:v>
                </c:pt>
                <c:pt idx="171">
                  <c:v>20.649228860000001</c:v>
                </c:pt>
                <c:pt idx="172">
                  <c:v>21.185928859999997</c:v>
                </c:pt>
                <c:pt idx="173">
                  <c:v>21.759578659999999</c:v>
                </c:pt>
                <c:pt idx="174">
                  <c:v>22.38661866</c:v>
                </c:pt>
                <c:pt idx="175">
                  <c:v>23.307178659999998</c:v>
                </c:pt>
                <c:pt idx="176">
                  <c:v>23.63288</c:v>
                </c:pt>
                <c:pt idx="177">
                  <c:v>21.987839999999998</c:v>
                </c:pt>
                <c:pt idx="178">
                  <c:v>20.488139999999998</c:v>
                </c:pt>
                <c:pt idx="179">
                  <c:v>20.728439999999999</c:v>
                </c:pt>
                <c:pt idx="180">
                  <c:v>20.762499999999999</c:v>
                </c:pt>
                <c:pt idx="181">
                  <c:v>20.3643106</c:v>
                </c:pt>
                <c:pt idx="182">
                  <c:v>20.088370599999998</c:v>
                </c:pt>
                <c:pt idx="183">
                  <c:v>21.673790599999997</c:v>
                </c:pt>
                <c:pt idx="184">
                  <c:v>21.1232106</c:v>
                </c:pt>
                <c:pt idx="185">
                  <c:v>20.606550599999998</c:v>
                </c:pt>
                <c:pt idx="186">
                  <c:v>19.961499999999997</c:v>
                </c:pt>
                <c:pt idx="187">
                  <c:v>19.759400000000003</c:v>
                </c:pt>
                <c:pt idx="188">
                  <c:v>19.659780000000001</c:v>
                </c:pt>
                <c:pt idx="189">
                  <c:v>19.66742</c:v>
                </c:pt>
                <c:pt idx="190">
                  <c:v>20.051480000000002</c:v>
                </c:pt>
                <c:pt idx="191">
                  <c:v>20.52262</c:v>
                </c:pt>
                <c:pt idx="192">
                  <c:v>20.435980000000001</c:v>
                </c:pt>
                <c:pt idx="193">
                  <c:v>20.44286</c:v>
                </c:pt>
                <c:pt idx="194">
                  <c:v>20.659820000000003</c:v>
                </c:pt>
                <c:pt idx="195">
                  <c:v>20.910140000000002</c:v>
                </c:pt>
                <c:pt idx="196">
                  <c:v>21.179660000000002</c:v>
                </c:pt>
                <c:pt idx="197">
                  <c:v>21.406179999999999</c:v>
                </c:pt>
                <c:pt idx="198">
                  <c:v>21.1601</c:v>
                </c:pt>
                <c:pt idx="199">
                  <c:v>21.415279999999999</c:v>
                </c:pt>
                <c:pt idx="200">
                  <c:v>21.761899999999997</c:v>
                </c:pt>
                <c:pt idx="201">
                  <c:v>21.830779999999997</c:v>
                </c:pt>
                <c:pt idx="202">
                  <c:v>21.379240000000003</c:v>
                </c:pt>
                <c:pt idx="203">
                  <c:v>21.149439999999998</c:v>
                </c:pt>
                <c:pt idx="204">
                  <c:v>21.171679999999999</c:v>
                </c:pt>
                <c:pt idx="205">
                  <c:v>21.305019999999999</c:v>
                </c:pt>
                <c:pt idx="206">
                  <c:v>20.981180000000002</c:v>
                </c:pt>
                <c:pt idx="207">
                  <c:v>21.960840000000001</c:v>
                </c:pt>
                <c:pt idx="208">
                  <c:v>22.81476</c:v>
                </c:pt>
                <c:pt idx="209">
                  <c:v>23.031120000000001</c:v>
                </c:pt>
                <c:pt idx="210">
                  <c:v>22.9544</c:v>
                </c:pt>
                <c:pt idx="211">
                  <c:v>23.224499999999999</c:v>
                </c:pt>
                <c:pt idx="212">
                  <c:v>22.081479999999999</c:v>
                </c:pt>
                <c:pt idx="213">
                  <c:v>21.633199999999999</c:v>
                </c:pt>
                <c:pt idx="214">
                  <c:v>21.555700000000002</c:v>
                </c:pt>
                <c:pt idx="215">
                  <c:v>19.978400000000001</c:v>
                </c:pt>
                <c:pt idx="216">
                  <c:v>18.677</c:v>
                </c:pt>
                <c:pt idx="217">
                  <c:v>18.55172</c:v>
                </c:pt>
                <c:pt idx="218">
                  <c:v>17.846259999999997</c:v>
                </c:pt>
                <c:pt idx="219">
                  <c:v>16.891020000000001</c:v>
                </c:pt>
                <c:pt idx="220">
                  <c:v>16.89462</c:v>
                </c:pt>
                <c:pt idx="221">
                  <c:v>16.887619999999998</c:v>
                </c:pt>
                <c:pt idx="222">
                  <c:v>16.3673</c:v>
                </c:pt>
                <c:pt idx="223">
                  <c:v>16.18854</c:v>
                </c:pt>
                <c:pt idx="224">
                  <c:v>16.576720000000002</c:v>
                </c:pt>
                <c:pt idx="225">
                  <c:v>16.613959999999999</c:v>
                </c:pt>
                <c:pt idx="226">
                  <c:v>16.903480000000002</c:v>
                </c:pt>
                <c:pt idx="227">
                  <c:v>16.946940000000001</c:v>
                </c:pt>
                <c:pt idx="228">
                  <c:v>16.843260000000001</c:v>
                </c:pt>
                <c:pt idx="229">
                  <c:v>15.958760000000002</c:v>
                </c:pt>
                <c:pt idx="230">
                  <c:v>15.90568</c:v>
                </c:pt>
                <c:pt idx="231">
                  <c:v>15.749840000000001</c:v>
                </c:pt>
                <c:pt idx="232">
                  <c:v>16.398879999999998</c:v>
                </c:pt>
                <c:pt idx="233">
                  <c:v>16.369120000000002</c:v>
                </c:pt>
                <c:pt idx="234">
                  <c:v>16.106000000000002</c:v>
                </c:pt>
                <c:pt idx="235">
                  <c:v>15.5876</c:v>
                </c:pt>
                <c:pt idx="236">
                  <c:v>15.052119999999999</c:v>
                </c:pt>
                <c:pt idx="237">
                  <c:v>14.450479999999999</c:v>
                </c:pt>
                <c:pt idx="238">
                  <c:v>14.46414</c:v>
                </c:pt>
                <c:pt idx="239">
                  <c:v>14.67122</c:v>
                </c:pt>
                <c:pt idx="240">
                  <c:v>15.024379999999999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A5-4E2D-B1A7-A533A069C87F}"/>
            </c:ext>
          </c:extLst>
        </c:ser>
        <c:ser>
          <c:idx val="3"/>
          <c:order val="3"/>
          <c:tx>
            <c:v>2020</c:v>
          </c:tx>
          <c:spPr>
            <a:ln w="19050" cap="rnd">
              <a:solidFill>
                <a:schemeClr val="bg1">
                  <a:lumMod val="65000"/>
                  <a:alpha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中的图表]导出数据'!$A$2:$A$239</c:f>
              <c:numCache>
                <c:formatCode>yyyy\-m\-d</c:formatCode>
                <c:ptCount val="238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43157</c:v>
                </c:pt>
                <c:pt idx="25">
                  <c:v>43158</c:v>
                </c:pt>
                <c:pt idx="26">
                  <c:v>43159</c:v>
                </c:pt>
                <c:pt idx="27">
                  <c:v>43160</c:v>
                </c:pt>
                <c:pt idx="28">
                  <c:v>43161</c:v>
                </c:pt>
                <c:pt idx="29">
                  <c:v>43164</c:v>
                </c:pt>
                <c:pt idx="30">
                  <c:v>43165</c:v>
                </c:pt>
                <c:pt idx="31">
                  <c:v>43166</c:v>
                </c:pt>
                <c:pt idx="32">
                  <c:v>43167</c:v>
                </c:pt>
                <c:pt idx="33">
                  <c:v>43168</c:v>
                </c:pt>
                <c:pt idx="34">
                  <c:v>43171</c:v>
                </c:pt>
                <c:pt idx="35">
                  <c:v>43172</c:v>
                </c:pt>
                <c:pt idx="36">
                  <c:v>43173</c:v>
                </c:pt>
                <c:pt idx="37">
                  <c:v>43174</c:v>
                </c:pt>
                <c:pt idx="38">
                  <c:v>43175</c:v>
                </c:pt>
                <c:pt idx="39">
                  <c:v>43178</c:v>
                </c:pt>
                <c:pt idx="40">
                  <c:v>43179</c:v>
                </c:pt>
                <c:pt idx="41">
                  <c:v>43180</c:v>
                </c:pt>
                <c:pt idx="42">
                  <c:v>43181</c:v>
                </c:pt>
                <c:pt idx="43">
                  <c:v>43182</c:v>
                </c:pt>
                <c:pt idx="44">
                  <c:v>43185</c:v>
                </c:pt>
                <c:pt idx="45">
                  <c:v>43186</c:v>
                </c:pt>
                <c:pt idx="46">
                  <c:v>43187</c:v>
                </c:pt>
                <c:pt idx="47">
                  <c:v>43188</c:v>
                </c:pt>
                <c:pt idx="48">
                  <c:v>43189</c:v>
                </c:pt>
                <c:pt idx="49">
                  <c:v>43192</c:v>
                </c:pt>
                <c:pt idx="50">
                  <c:v>43193</c:v>
                </c:pt>
                <c:pt idx="51">
                  <c:v>43194</c:v>
                </c:pt>
                <c:pt idx="52">
                  <c:v>43198</c:v>
                </c:pt>
                <c:pt idx="53">
                  <c:v>43199</c:v>
                </c:pt>
                <c:pt idx="54">
                  <c:v>43200</c:v>
                </c:pt>
                <c:pt idx="55">
                  <c:v>43201</c:v>
                </c:pt>
                <c:pt idx="56">
                  <c:v>43202</c:v>
                </c:pt>
                <c:pt idx="57">
                  <c:v>43203</c:v>
                </c:pt>
                <c:pt idx="58">
                  <c:v>43206</c:v>
                </c:pt>
                <c:pt idx="59">
                  <c:v>43207</c:v>
                </c:pt>
                <c:pt idx="60">
                  <c:v>43208</c:v>
                </c:pt>
                <c:pt idx="61">
                  <c:v>43209</c:v>
                </c:pt>
                <c:pt idx="62">
                  <c:v>43210</c:v>
                </c:pt>
                <c:pt idx="63">
                  <c:v>43213</c:v>
                </c:pt>
                <c:pt idx="64">
                  <c:v>43214</c:v>
                </c:pt>
                <c:pt idx="65">
                  <c:v>43215</c:v>
                </c:pt>
                <c:pt idx="66">
                  <c:v>43216</c:v>
                </c:pt>
                <c:pt idx="67">
                  <c:v>43217</c:v>
                </c:pt>
                <c:pt idx="68">
                  <c:v>43218</c:v>
                </c:pt>
                <c:pt idx="69">
                  <c:v>43222</c:v>
                </c:pt>
                <c:pt idx="70">
                  <c:v>43223</c:v>
                </c:pt>
                <c:pt idx="71">
                  <c:v>43224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43234</c:v>
                </c:pt>
                <c:pt idx="78">
                  <c:v>43235</c:v>
                </c:pt>
                <c:pt idx="79">
                  <c:v>43236</c:v>
                </c:pt>
                <c:pt idx="80">
                  <c:v>43237</c:v>
                </c:pt>
                <c:pt idx="81">
                  <c:v>43238</c:v>
                </c:pt>
                <c:pt idx="82">
                  <c:v>43241</c:v>
                </c:pt>
                <c:pt idx="83">
                  <c:v>43242</c:v>
                </c:pt>
                <c:pt idx="84">
                  <c:v>43243</c:v>
                </c:pt>
                <c:pt idx="85">
                  <c:v>43244</c:v>
                </c:pt>
                <c:pt idx="86">
                  <c:v>43245</c:v>
                </c:pt>
                <c:pt idx="87">
                  <c:v>43248</c:v>
                </c:pt>
                <c:pt idx="88">
                  <c:v>43249</c:v>
                </c:pt>
                <c:pt idx="89">
                  <c:v>43250</c:v>
                </c:pt>
                <c:pt idx="90">
                  <c:v>43251</c:v>
                </c:pt>
                <c:pt idx="91">
                  <c:v>43252</c:v>
                </c:pt>
                <c:pt idx="92">
                  <c:v>43255</c:v>
                </c:pt>
                <c:pt idx="93">
                  <c:v>43256</c:v>
                </c:pt>
                <c:pt idx="94">
                  <c:v>43257</c:v>
                </c:pt>
                <c:pt idx="95">
                  <c:v>43258</c:v>
                </c:pt>
                <c:pt idx="96">
                  <c:v>43259</c:v>
                </c:pt>
                <c:pt idx="97">
                  <c:v>43262</c:v>
                </c:pt>
                <c:pt idx="98">
                  <c:v>43263</c:v>
                </c:pt>
                <c:pt idx="99">
                  <c:v>43264</c:v>
                </c:pt>
                <c:pt idx="100">
                  <c:v>43265</c:v>
                </c:pt>
                <c:pt idx="101">
                  <c:v>43266</c:v>
                </c:pt>
                <c:pt idx="102">
                  <c:v>43270</c:v>
                </c:pt>
                <c:pt idx="103">
                  <c:v>43271</c:v>
                </c:pt>
                <c:pt idx="104">
                  <c:v>43272</c:v>
                </c:pt>
                <c:pt idx="105">
                  <c:v>43273</c:v>
                </c:pt>
                <c:pt idx="106">
                  <c:v>43276</c:v>
                </c:pt>
                <c:pt idx="107">
                  <c:v>43277</c:v>
                </c:pt>
                <c:pt idx="108">
                  <c:v>43278</c:v>
                </c:pt>
                <c:pt idx="109">
                  <c:v>43279</c:v>
                </c:pt>
                <c:pt idx="110">
                  <c:v>43280</c:v>
                </c:pt>
                <c:pt idx="111">
                  <c:v>43283</c:v>
                </c:pt>
                <c:pt idx="112">
                  <c:v>43284</c:v>
                </c:pt>
                <c:pt idx="113">
                  <c:v>43285</c:v>
                </c:pt>
                <c:pt idx="114">
                  <c:v>43286</c:v>
                </c:pt>
                <c:pt idx="115">
                  <c:v>43287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43297</c:v>
                </c:pt>
                <c:pt idx="122">
                  <c:v>43298</c:v>
                </c:pt>
                <c:pt idx="123">
                  <c:v>43299</c:v>
                </c:pt>
                <c:pt idx="124">
                  <c:v>43300</c:v>
                </c:pt>
                <c:pt idx="125">
                  <c:v>43301</c:v>
                </c:pt>
                <c:pt idx="126">
                  <c:v>43304</c:v>
                </c:pt>
                <c:pt idx="127">
                  <c:v>43305</c:v>
                </c:pt>
                <c:pt idx="128">
                  <c:v>43306</c:v>
                </c:pt>
                <c:pt idx="129">
                  <c:v>43307</c:v>
                </c:pt>
                <c:pt idx="130">
                  <c:v>43308</c:v>
                </c:pt>
                <c:pt idx="131">
                  <c:v>43311</c:v>
                </c:pt>
                <c:pt idx="132">
                  <c:v>43312</c:v>
                </c:pt>
                <c:pt idx="133">
                  <c:v>43313</c:v>
                </c:pt>
                <c:pt idx="134">
                  <c:v>43314</c:v>
                </c:pt>
                <c:pt idx="135">
                  <c:v>43315</c:v>
                </c:pt>
                <c:pt idx="136">
                  <c:v>43318</c:v>
                </c:pt>
                <c:pt idx="137">
                  <c:v>43319</c:v>
                </c:pt>
                <c:pt idx="138">
                  <c:v>43320</c:v>
                </c:pt>
                <c:pt idx="139">
                  <c:v>43321</c:v>
                </c:pt>
                <c:pt idx="140">
                  <c:v>43322</c:v>
                </c:pt>
                <c:pt idx="141">
                  <c:v>43325</c:v>
                </c:pt>
                <c:pt idx="142">
                  <c:v>43326</c:v>
                </c:pt>
                <c:pt idx="143">
                  <c:v>43327</c:v>
                </c:pt>
                <c:pt idx="144">
                  <c:v>43328</c:v>
                </c:pt>
                <c:pt idx="145">
                  <c:v>43329</c:v>
                </c:pt>
                <c:pt idx="146">
                  <c:v>43332</c:v>
                </c:pt>
                <c:pt idx="147">
                  <c:v>43333</c:v>
                </c:pt>
                <c:pt idx="148">
                  <c:v>43334</c:v>
                </c:pt>
                <c:pt idx="149">
                  <c:v>43335</c:v>
                </c:pt>
                <c:pt idx="150">
                  <c:v>43336</c:v>
                </c:pt>
                <c:pt idx="151">
                  <c:v>43339</c:v>
                </c:pt>
                <c:pt idx="152">
                  <c:v>43340</c:v>
                </c:pt>
                <c:pt idx="153">
                  <c:v>43341</c:v>
                </c:pt>
                <c:pt idx="154">
                  <c:v>43342</c:v>
                </c:pt>
                <c:pt idx="155">
                  <c:v>43343</c:v>
                </c:pt>
                <c:pt idx="156">
                  <c:v>43346</c:v>
                </c:pt>
                <c:pt idx="157">
                  <c:v>43347</c:v>
                </c:pt>
                <c:pt idx="158">
                  <c:v>43348</c:v>
                </c:pt>
                <c:pt idx="159">
                  <c:v>43349</c:v>
                </c:pt>
                <c:pt idx="160">
                  <c:v>43350</c:v>
                </c:pt>
                <c:pt idx="161">
                  <c:v>43353</c:v>
                </c:pt>
                <c:pt idx="162">
                  <c:v>43354</c:v>
                </c:pt>
                <c:pt idx="163">
                  <c:v>43355</c:v>
                </c:pt>
                <c:pt idx="164">
                  <c:v>43356</c:v>
                </c:pt>
                <c:pt idx="165">
                  <c:v>43357</c:v>
                </c:pt>
                <c:pt idx="166">
                  <c:v>43360</c:v>
                </c:pt>
                <c:pt idx="167">
                  <c:v>43361</c:v>
                </c:pt>
                <c:pt idx="168">
                  <c:v>43362</c:v>
                </c:pt>
                <c:pt idx="169">
                  <c:v>43363</c:v>
                </c:pt>
                <c:pt idx="170">
                  <c:v>43364</c:v>
                </c:pt>
                <c:pt idx="171">
                  <c:v>43368</c:v>
                </c:pt>
                <c:pt idx="172">
                  <c:v>43369</c:v>
                </c:pt>
                <c:pt idx="173">
                  <c:v>43370</c:v>
                </c:pt>
                <c:pt idx="174">
                  <c:v>43371</c:v>
                </c:pt>
                <c:pt idx="175">
                  <c:v>43372</c:v>
                </c:pt>
                <c:pt idx="176">
                  <c:v>43373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43388</c:v>
                </c:pt>
                <c:pt idx="183">
                  <c:v>43389</c:v>
                </c:pt>
                <c:pt idx="184">
                  <c:v>43390</c:v>
                </c:pt>
                <c:pt idx="185">
                  <c:v>43391</c:v>
                </c:pt>
                <c:pt idx="186">
                  <c:v>43392</c:v>
                </c:pt>
                <c:pt idx="187">
                  <c:v>43395</c:v>
                </c:pt>
                <c:pt idx="188">
                  <c:v>43396</c:v>
                </c:pt>
                <c:pt idx="189">
                  <c:v>43397</c:v>
                </c:pt>
                <c:pt idx="190">
                  <c:v>43398</c:v>
                </c:pt>
                <c:pt idx="191">
                  <c:v>43399</c:v>
                </c:pt>
                <c:pt idx="192">
                  <c:v>43402</c:v>
                </c:pt>
                <c:pt idx="193">
                  <c:v>43403</c:v>
                </c:pt>
                <c:pt idx="194">
                  <c:v>43404</c:v>
                </c:pt>
                <c:pt idx="195">
                  <c:v>43405</c:v>
                </c:pt>
                <c:pt idx="196">
                  <c:v>43406</c:v>
                </c:pt>
                <c:pt idx="197">
                  <c:v>43409</c:v>
                </c:pt>
                <c:pt idx="198">
                  <c:v>43410</c:v>
                </c:pt>
                <c:pt idx="199">
                  <c:v>43411</c:v>
                </c:pt>
                <c:pt idx="200">
                  <c:v>43412</c:v>
                </c:pt>
                <c:pt idx="201">
                  <c:v>43413</c:v>
                </c:pt>
                <c:pt idx="202">
                  <c:v>43416</c:v>
                </c:pt>
                <c:pt idx="203">
                  <c:v>43417</c:v>
                </c:pt>
                <c:pt idx="204">
                  <c:v>43418</c:v>
                </c:pt>
                <c:pt idx="205">
                  <c:v>43419</c:v>
                </c:pt>
                <c:pt idx="206">
                  <c:v>43420</c:v>
                </c:pt>
                <c:pt idx="207">
                  <c:v>43423</c:v>
                </c:pt>
                <c:pt idx="208">
                  <c:v>43424</c:v>
                </c:pt>
                <c:pt idx="209">
                  <c:v>43425</c:v>
                </c:pt>
                <c:pt idx="210">
                  <c:v>43426</c:v>
                </c:pt>
                <c:pt idx="211">
                  <c:v>43427</c:v>
                </c:pt>
                <c:pt idx="212">
                  <c:v>43430</c:v>
                </c:pt>
                <c:pt idx="213">
                  <c:v>43431</c:v>
                </c:pt>
                <c:pt idx="214">
                  <c:v>43432</c:v>
                </c:pt>
                <c:pt idx="215">
                  <c:v>43433</c:v>
                </c:pt>
                <c:pt idx="216">
                  <c:v>43434</c:v>
                </c:pt>
                <c:pt idx="217">
                  <c:v>43437</c:v>
                </c:pt>
                <c:pt idx="218">
                  <c:v>43438</c:v>
                </c:pt>
                <c:pt idx="219">
                  <c:v>43439</c:v>
                </c:pt>
                <c:pt idx="220">
                  <c:v>43440</c:v>
                </c:pt>
                <c:pt idx="221">
                  <c:v>43441</c:v>
                </c:pt>
                <c:pt idx="222">
                  <c:v>43444</c:v>
                </c:pt>
                <c:pt idx="223">
                  <c:v>43445</c:v>
                </c:pt>
                <c:pt idx="224">
                  <c:v>43446</c:v>
                </c:pt>
                <c:pt idx="225">
                  <c:v>43447</c:v>
                </c:pt>
                <c:pt idx="226">
                  <c:v>43448</c:v>
                </c:pt>
                <c:pt idx="227">
                  <c:v>43451</c:v>
                </c:pt>
                <c:pt idx="228">
                  <c:v>43452</c:v>
                </c:pt>
                <c:pt idx="229">
                  <c:v>43453</c:v>
                </c:pt>
                <c:pt idx="230">
                  <c:v>43454</c:v>
                </c:pt>
                <c:pt idx="231">
                  <c:v>43455</c:v>
                </c:pt>
                <c:pt idx="232">
                  <c:v>43458</c:v>
                </c:pt>
                <c:pt idx="233">
                  <c:v>43459</c:v>
                </c:pt>
                <c:pt idx="234">
                  <c:v>43460</c:v>
                </c:pt>
                <c:pt idx="235">
                  <c:v>43461</c:v>
                </c:pt>
                <c:pt idx="236">
                  <c:v>43462</c:v>
                </c:pt>
                <c:pt idx="237">
                  <c:v>43463</c:v>
                </c:pt>
              </c:numCache>
            </c:numRef>
          </c:cat>
          <c:val>
            <c:numRef>
              <c:f>'[Microsoft PowerPoint 中的图表]导出数据'!$C$481:$C$719</c:f>
              <c:numCache>
                <c:formatCode>0.00_ </c:formatCode>
                <c:ptCount val="239"/>
                <c:pt idx="0">
                  <c:v>15.669180000000001</c:v>
                </c:pt>
                <c:pt idx="1">
                  <c:v>15.8834</c:v>
                </c:pt>
                <c:pt idx="2">
                  <c:v>15.661459999999996</c:v>
                </c:pt>
                <c:pt idx="3">
                  <c:v>14.90452</c:v>
                </c:pt>
                <c:pt idx="4">
                  <c:v>14.525639999999999</c:v>
                </c:pt>
                <c:pt idx="5">
                  <c:v>13.264720000000001</c:v>
                </c:pt>
                <c:pt idx="6">
                  <c:v>11.995239999999999</c:v>
                </c:pt>
                <c:pt idx="7">
                  <c:v>10.265739999999999</c:v>
                </c:pt>
                <c:pt idx="8">
                  <c:v>8.6523199999999996</c:v>
                </c:pt>
                <c:pt idx="9">
                  <c:v>6.77102</c:v>
                </c:pt>
                <c:pt idx="10">
                  <c:v>5.4250600000000002</c:v>
                </c:pt>
                <c:pt idx="11">
                  <c:v>3.8555799999999998</c:v>
                </c:pt>
                <c:pt idx="12">
                  <c:v>2.6298199999999996</c:v>
                </c:pt>
                <c:pt idx="13">
                  <c:v>1.7907</c:v>
                </c:pt>
                <c:pt idx="14">
                  <c:v>1.16388</c:v>
                </c:pt>
                <c:pt idx="15">
                  <c:v>0.64057999999999993</c:v>
                </c:pt>
                <c:pt idx="16">
                  <c:v>0.49366000000000004</c:v>
                </c:pt>
                <c:pt idx="17">
                  <c:v>0.63885999999999998</c:v>
                </c:pt>
                <c:pt idx="18">
                  <c:v>0.74256</c:v>
                </c:pt>
                <c:pt idx="19">
                  <c:v>0.9444800000000001</c:v>
                </c:pt>
                <c:pt idx="20">
                  <c:v>1.6192</c:v>
                </c:pt>
                <c:pt idx="21">
                  <c:v>2.4010600000000002</c:v>
                </c:pt>
                <c:pt idx="22">
                  <c:v>3.4996999999999998</c:v>
                </c:pt>
                <c:pt idx="23">
                  <c:v>4.4467200000000009</c:v>
                </c:pt>
                <c:pt idx="24">
                  <c:v>5.0764399999999998</c:v>
                </c:pt>
                <c:pt idx="25">
                  <c:v>5.3435399999999991</c:v>
                </c:pt>
                <c:pt idx="26">
                  <c:v>5.3919799999999993</c:v>
                </c:pt>
                <c:pt idx="27">
                  <c:v>6.9926000000000004</c:v>
                </c:pt>
                <c:pt idx="28">
                  <c:v>7.8728199999999999</c:v>
                </c:pt>
                <c:pt idx="29">
                  <c:v>9.1113599999999995</c:v>
                </c:pt>
                <c:pt idx="30">
                  <c:v>10.39592</c:v>
                </c:pt>
                <c:pt idx="31">
                  <c:v>11.655280000000001</c:v>
                </c:pt>
                <c:pt idx="32">
                  <c:v>11.61234</c:v>
                </c:pt>
                <c:pt idx="33">
                  <c:v>12.818899999999999</c:v>
                </c:pt>
                <c:pt idx="34">
                  <c:v>14.65888</c:v>
                </c:pt>
                <c:pt idx="35">
                  <c:v>15.198059999999998</c:v>
                </c:pt>
                <c:pt idx="36">
                  <c:v>17.000990519999998</c:v>
                </c:pt>
                <c:pt idx="37">
                  <c:v>18.665970519999998</c:v>
                </c:pt>
                <c:pt idx="38">
                  <c:v>18.73387052</c:v>
                </c:pt>
                <c:pt idx="39">
                  <c:v>18.945810520000002</c:v>
                </c:pt>
                <c:pt idx="40">
                  <c:v>19.024470520000001</c:v>
                </c:pt>
                <c:pt idx="41">
                  <c:v>18.791080000000001</c:v>
                </c:pt>
                <c:pt idx="42">
                  <c:v>17.848779999999998</c:v>
                </c:pt>
                <c:pt idx="43">
                  <c:v>18.986280000000001</c:v>
                </c:pt>
                <c:pt idx="44">
                  <c:v>19.15718</c:v>
                </c:pt>
                <c:pt idx="45">
                  <c:v>19.641020000000001</c:v>
                </c:pt>
                <c:pt idx="46">
                  <c:v>19.738160000000001</c:v>
                </c:pt>
                <c:pt idx="47">
                  <c:v>19.718260000000001</c:v>
                </c:pt>
                <c:pt idx="48">
                  <c:v>19.03716</c:v>
                </c:pt>
                <c:pt idx="49">
                  <c:v>18.12472</c:v>
                </c:pt>
                <c:pt idx="50">
                  <c:v>20.205259999999999</c:v>
                </c:pt>
                <c:pt idx="51">
                  <c:v>20.417579999999997</c:v>
                </c:pt>
                <c:pt idx="52">
                  <c:v>21.722520000000003</c:v>
                </c:pt>
                <c:pt idx="53">
                  <c:v>23.17184</c:v>
                </c:pt>
                <c:pt idx="54">
                  <c:v>24.881019999999999</c:v>
                </c:pt>
                <c:pt idx="55">
                  <c:v>24.330720000000003</c:v>
                </c:pt>
                <c:pt idx="56">
                  <c:v>26.00442</c:v>
                </c:pt>
                <c:pt idx="57">
                  <c:v>25.072519999999997</c:v>
                </c:pt>
                <c:pt idx="58">
                  <c:v>24.032259999999997</c:v>
                </c:pt>
                <c:pt idx="59">
                  <c:v>23.466059999999999</c:v>
                </c:pt>
                <c:pt idx="60">
                  <c:v>23.029520000000002</c:v>
                </c:pt>
                <c:pt idx="61">
                  <c:v>21.718579999999996</c:v>
                </c:pt>
                <c:pt idx="62">
                  <c:v>21.956719999999997</c:v>
                </c:pt>
                <c:pt idx="63">
                  <c:v>22.760820000000002</c:v>
                </c:pt>
                <c:pt idx="64">
                  <c:v>22.154200000000003</c:v>
                </c:pt>
                <c:pt idx="65">
                  <c:v>22.381440000000001</c:v>
                </c:pt>
                <c:pt idx="66">
                  <c:v>22.212419999999998</c:v>
                </c:pt>
                <c:pt idx="67">
                  <c:v>23.15334</c:v>
                </c:pt>
                <c:pt idx="68">
                  <c:v>22.971700000000002</c:v>
                </c:pt>
                <c:pt idx="69">
                  <c:v>24.143840000000001</c:v>
                </c:pt>
                <c:pt idx="70">
                  <c:v>24.47016</c:v>
                </c:pt>
                <c:pt idx="71">
                  <c:v>26.206099999999999</c:v>
                </c:pt>
                <c:pt idx="72">
                  <c:v>26.427320000000002</c:v>
                </c:pt>
                <c:pt idx="73">
                  <c:v>26.263539999999999</c:v>
                </c:pt>
                <c:pt idx="74">
                  <c:v>25.23648</c:v>
                </c:pt>
                <c:pt idx="75">
                  <c:v>24.900919999999999</c:v>
                </c:pt>
                <c:pt idx="76">
                  <c:v>23.338059999999999</c:v>
                </c:pt>
                <c:pt idx="77">
                  <c:v>22.513059999999999</c:v>
                </c:pt>
                <c:pt idx="78">
                  <c:v>22.440619999999999</c:v>
                </c:pt>
                <c:pt idx="79">
                  <c:v>23.99588</c:v>
                </c:pt>
                <c:pt idx="80">
                  <c:v>25.443479999999997</c:v>
                </c:pt>
                <c:pt idx="81">
                  <c:v>25.616519999999998</c:v>
                </c:pt>
                <c:pt idx="82">
                  <c:v>25.230640000000001</c:v>
                </c:pt>
                <c:pt idx="83">
                  <c:v>25.225439999999999</c:v>
                </c:pt>
                <c:pt idx="84">
                  <c:v>23.835159999999998</c:v>
                </c:pt>
                <c:pt idx="85">
                  <c:v>22.44642</c:v>
                </c:pt>
                <c:pt idx="86">
                  <c:v>22.108600000000003</c:v>
                </c:pt>
                <c:pt idx="87">
                  <c:v>22.989520000000002</c:v>
                </c:pt>
                <c:pt idx="88">
                  <c:v>22.92032</c:v>
                </c:pt>
                <c:pt idx="89">
                  <c:v>24.668419999999998</c:v>
                </c:pt>
                <c:pt idx="90">
                  <c:v>25.3127</c:v>
                </c:pt>
                <c:pt idx="91">
                  <c:v>26.299799999999998</c:v>
                </c:pt>
                <c:pt idx="92">
                  <c:v>25.61468</c:v>
                </c:pt>
                <c:pt idx="93">
                  <c:v>25.286960000000001</c:v>
                </c:pt>
                <c:pt idx="94">
                  <c:v>23.078579999999999</c:v>
                </c:pt>
                <c:pt idx="95">
                  <c:v>23.005600000000001</c:v>
                </c:pt>
                <c:pt idx="96">
                  <c:v>22.010340000000003</c:v>
                </c:pt>
                <c:pt idx="97">
                  <c:v>21.332060000000002</c:v>
                </c:pt>
                <c:pt idx="98">
                  <c:v>20.994400000000002</c:v>
                </c:pt>
                <c:pt idx="99">
                  <c:v>22.15868</c:v>
                </c:pt>
                <c:pt idx="100">
                  <c:v>20.549440000000001</c:v>
                </c:pt>
                <c:pt idx="101">
                  <c:v>20.029520000000002</c:v>
                </c:pt>
                <c:pt idx="102">
                  <c:v>20.214000000000002</c:v>
                </c:pt>
                <c:pt idx="103">
                  <c:v>20.474939999999997</c:v>
                </c:pt>
                <c:pt idx="104">
                  <c:v>20.326519999999999</c:v>
                </c:pt>
                <c:pt idx="105">
                  <c:v>20.579020000000003</c:v>
                </c:pt>
                <c:pt idx="106">
                  <c:v>20.909860000000002</c:v>
                </c:pt>
                <c:pt idx="107">
                  <c:v>21.365199999999998</c:v>
                </c:pt>
                <c:pt idx="108">
                  <c:v>21.329219999999999</c:v>
                </c:pt>
                <c:pt idx="109">
                  <c:v>19.957339999999999</c:v>
                </c:pt>
                <c:pt idx="110">
                  <c:v>20.122159999999997</c:v>
                </c:pt>
                <c:pt idx="111">
                  <c:v>19.93788</c:v>
                </c:pt>
                <c:pt idx="112">
                  <c:v>19.867539999999998</c:v>
                </c:pt>
                <c:pt idx="113">
                  <c:v>21.026199999999999</c:v>
                </c:pt>
                <c:pt idx="114">
                  <c:v>22.351399999999998</c:v>
                </c:pt>
                <c:pt idx="115">
                  <c:v>23.27656</c:v>
                </c:pt>
                <c:pt idx="116">
                  <c:v>24.56082</c:v>
                </c:pt>
                <c:pt idx="117">
                  <c:v>24.792260000000002</c:v>
                </c:pt>
                <c:pt idx="118">
                  <c:v>23.762539999999998</c:v>
                </c:pt>
                <c:pt idx="119">
                  <c:v>24.002479999999998</c:v>
                </c:pt>
                <c:pt idx="120">
                  <c:v>22.840339999999998</c:v>
                </c:pt>
                <c:pt idx="121">
                  <c:v>21.346799999999995</c:v>
                </c:pt>
                <c:pt idx="122">
                  <c:v>20.385739999999998</c:v>
                </c:pt>
                <c:pt idx="123">
                  <c:v>20.374519999999997</c:v>
                </c:pt>
                <c:pt idx="124">
                  <c:v>19.217099699999999</c:v>
                </c:pt>
                <c:pt idx="125">
                  <c:v>20.295439699999996</c:v>
                </c:pt>
                <c:pt idx="126">
                  <c:v>21.0619397</c:v>
                </c:pt>
                <c:pt idx="127">
                  <c:v>21.775070159999999</c:v>
                </c:pt>
                <c:pt idx="128">
                  <c:v>21.281430159999999</c:v>
                </c:pt>
                <c:pt idx="129">
                  <c:v>21.21243046</c:v>
                </c:pt>
                <c:pt idx="130">
                  <c:v>20.34363046</c:v>
                </c:pt>
                <c:pt idx="131">
                  <c:v>20.664550459999997</c:v>
                </c:pt>
                <c:pt idx="132">
                  <c:v>20.838380000000001</c:v>
                </c:pt>
                <c:pt idx="133">
                  <c:v>21.360279999999996</c:v>
                </c:pt>
                <c:pt idx="134">
                  <c:v>23.608319999999999</c:v>
                </c:pt>
                <c:pt idx="135">
                  <c:v>23.541460000000001</c:v>
                </c:pt>
                <c:pt idx="136">
                  <c:v>23.042300000000001</c:v>
                </c:pt>
                <c:pt idx="137">
                  <c:v>23.092739999999999</c:v>
                </c:pt>
                <c:pt idx="138">
                  <c:v>22.954280000000001</c:v>
                </c:pt>
                <c:pt idx="139">
                  <c:v>21.397639999999999</c:v>
                </c:pt>
                <c:pt idx="140">
                  <c:v>21.649000000000001</c:v>
                </c:pt>
                <c:pt idx="141">
                  <c:v>21.185700000000004</c:v>
                </c:pt>
                <c:pt idx="142">
                  <c:v>20.806180000000001</c:v>
                </c:pt>
                <c:pt idx="143">
                  <c:v>21.399660000000001</c:v>
                </c:pt>
                <c:pt idx="144">
                  <c:v>22.083679999999998</c:v>
                </c:pt>
                <c:pt idx="145">
                  <c:v>22.188939999999999</c:v>
                </c:pt>
                <c:pt idx="146">
                  <c:v>21.850380000000001</c:v>
                </c:pt>
                <c:pt idx="147">
                  <c:v>21.486460000000001</c:v>
                </c:pt>
                <c:pt idx="148">
                  <c:v>21.303360000000001</c:v>
                </c:pt>
                <c:pt idx="149">
                  <c:v>20.909939999999999</c:v>
                </c:pt>
                <c:pt idx="150">
                  <c:v>20.452940000000002</c:v>
                </c:pt>
                <c:pt idx="151">
                  <c:v>20.883159999999997</c:v>
                </c:pt>
                <c:pt idx="152">
                  <c:v>20.991700000000002</c:v>
                </c:pt>
                <c:pt idx="153">
                  <c:v>21.40784</c:v>
                </c:pt>
                <c:pt idx="154">
                  <c:v>21.923300000000001</c:v>
                </c:pt>
                <c:pt idx="155">
                  <c:v>22.15314</c:v>
                </c:pt>
                <c:pt idx="156">
                  <c:v>22.43648</c:v>
                </c:pt>
                <c:pt idx="157">
                  <c:v>23.326920119999997</c:v>
                </c:pt>
                <c:pt idx="158">
                  <c:v>22.70841386</c:v>
                </c:pt>
                <c:pt idx="159">
                  <c:v>22.259833860000001</c:v>
                </c:pt>
                <c:pt idx="160">
                  <c:v>22.40361386</c:v>
                </c:pt>
                <c:pt idx="161">
                  <c:v>22.112173859999995</c:v>
                </c:pt>
                <c:pt idx="162">
                  <c:v>21.326673739999997</c:v>
                </c:pt>
                <c:pt idx="163">
                  <c:v>22.394079999999995</c:v>
                </c:pt>
                <c:pt idx="164">
                  <c:v>22.62932</c:v>
                </c:pt>
                <c:pt idx="165">
                  <c:v>22.006740000000001</c:v>
                </c:pt>
                <c:pt idx="166">
                  <c:v>21.825499999999998</c:v>
                </c:pt>
                <c:pt idx="167">
                  <c:v>22.192739999999997</c:v>
                </c:pt>
                <c:pt idx="168">
                  <c:v>21.605880000000003</c:v>
                </c:pt>
                <c:pt idx="169">
                  <c:v>20.723199999999999</c:v>
                </c:pt>
                <c:pt idx="170">
                  <c:v>21.560700000000001</c:v>
                </c:pt>
                <c:pt idx="171">
                  <c:v>22.176780000000001</c:v>
                </c:pt>
                <c:pt idx="172">
                  <c:v>22.902099999999997</c:v>
                </c:pt>
                <c:pt idx="173">
                  <c:v>23.000979999999998</c:v>
                </c:pt>
                <c:pt idx="174">
                  <c:v>24.021679999999996</c:v>
                </c:pt>
                <c:pt idx="175">
                  <c:v>24.93648</c:v>
                </c:pt>
                <c:pt idx="176">
                  <c:v>25.523419999999998</c:v>
                </c:pt>
                <c:pt idx="177">
                  <c:v>24.148440000000001</c:v>
                </c:pt>
                <c:pt idx="178">
                  <c:v>26.26418</c:v>
                </c:pt>
                <c:pt idx="179">
                  <c:v>26.146320000000003</c:v>
                </c:pt>
                <c:pt idx="180">
                  <c:v>25.791419999999999</c:v>
                </c:pt>
                <c:pt idx="181">
                  <c:v>25.017940000000003</c:v>
                </c:pt>
                <c:pt idx="182">
                  <c:v>25.381860000000003</c:v>
                </c:pt>
                <c:pt idx="183">
                  <c:v>22.49616</c:v>
                </c:pt>
                <c:pt idx="184">
                  <c:v>22.43094</c:v>
                </c:pt>
                <c:pt idx="185">
                  <c:v>22.214019999999998</c:v>
                </c:pt>
                <c:pt idx="186">
                  <c:v>22.457100000000001</c:v>
                </c:pt>
                <c:pt idx="187">
                  <c:v>23.712619999999998</c:v>
                </c:pt>
                <c:pt idx="188">
                  <c:v>24.038059999999998</c:v>
                </c:pt>
                <c:pt idx="189">
                  <c:v>23.686699999999998</c:v>
                </c:pt>
                <c:pt idx="190">
                  <c:v>23.673399999999997</c:v>
                </c:pt>
                <c:pt idx="191">
                  <c:v>24.072680000000002</c:v>
                </c:pt>
                <c:pt idx="192">
                  <c:v>24.252959999999998</c:v>
                </c:pt>
                <c:pt idx="193">
                  <c:v>24.540299999999998</c:v>
                </c:pt>
                <c:pt idx="194">
                  <c:v>24.764879999999998</c:v>
                </c:pt>
                <c:pt idx="195">
                  <c:v>25.669979999999999</c:v>
                </c:pt>
                <c:pt idx="196">
                  <c:v>25.418100000000003</c:v>
                </c:pt>
                <c:pt idx="197">
                  <c:v>25.238060000000001</c:v>
                </c:pt>
                <c:pt idx="198">
                  <c:v>24.906740000000003</c:v>
                </c:pt>
                <c:pt idx="199">
                  <c:v>25.352360000000001</c:v>
                </c:pt>
                <c:pt idx="200">
                  <c:v>25.644120000000004</c:v>
                </c:pt>
                <c:pt idx="201">
                  <c:v>25.05386</c:v>
                </c:pt>
                <c:pt idx="202">
                  <c:v>23.764720000000001</c:v>
                </c:pt>
                <c:pt idx="203">
                  <c:v>23.656559999999999</c:v>
                </c:pt>
                <c:pt idx="204">
                  <c:v>22.560579999999998</c:v>
                </c:pt>
                <c:pt idx="205">
                  <c:v>21.588200000000001</c:v>
                </c:pt>
                <c:pt idx="206">
                  <c:v>22.690159999999999</c:v>
                </c:pt>
                <c:pt idx="207">
                  <c:v>22.862200000000001</c:v>
                </c:pt>
                <c:pt idx="208">
                  <c:v>22.85004</c:v>
                </c:pt>
                <c:pt idx="209">
                  <c:v>22.714120000000001</c:v>
                </c:pt>
                <c:pt idx="210">
                  <c:v>21.21604</c:v>
                </c:pt>
                <c:pt idx="211">
                  <c:v>19.67248</c:v>
                </c:pt>
                <c:pt idx="212">
                  <c:v>18.721360000000001</c:v>
                </c:pt>
                <c:pt idx="213">
                  <c:v>18.434419999999999</c:v>
                </c:pt>
                <c:pt idx="214">
                  <c:v>18.18544</c:v>
                </c:pt>
                <c:pt idx="215">
                  <c:v>18.695799999999998</c:v>
                </c:pt>
                <c:pt idx="216">
                  <c:v>18.726019999999998</c:v>
                </c:pt>
                <c:pt idx="217">
                  <c:v>19.490839999999999</c:v>
                </c:pt>
                <c:pt idx="218">
                  <c:v>18.921680000000002</c:v>
                </c:pt>
                <c:pt idx="219">
                  <c:v>19.330919999999999</c:v>
                </c:pt>
                <c:pt idx="220">
                  <c:v>20.690900000000003</c:v>
                </c:pt>
                <c:pt idx="221">
                  <c:v>21.21116</c:v>
                </c:pt>
                <c:pt idx="222">
                  <c:v>22.034020000000002</c:v>
                </c:pt>
                <c:pt idx="223">
                  <c:v>23.529400000000003</c:v>
                </c:pt>
                <c:pt idx="224">
                  <c:v>23.111619999999998</c:v>
                </c:pt>
                <c:pt idx="225">
                  <c:v>21.501159999999999</c:v>
                </c:pt>
                <c:pt idx="226">
                  <c:v>22.017299999999999</c:v>
                </c:pt>
                <c:pt idx="227">
                  <c:v>21.728899999999999</c:v>
                </c:pt>
                <c:pt idx="228">
                  <c:v>20.760179999999998</c:v>
                </c:pt>
                <c:pt idx="229">
                  <c:v>20.968119999999999</c:v>
                </c:pt>
                <c:pt idx="230">
                  <c:v>22.91348</c:v>
                </c:pt>
                <c:pt idx="231">
                  <c:v>21.913259999999998</c:v>
                </c:pt>
                <c:pt idx="232">
                  <c:v>20.555979999999998</c:v>
                </c:pt>
                <c:pt idx="233">
                  <c:v>19.833480000000002</c:v>
                </c:pt>
                <c:pt idx="234">
                  <c:v>19.49708</c:v>
                </c:pt>
                <c:pt idx="235">
                  <c:v>17.270440000000001</c:v>
                </c:pt>
                <c:pt idx="236">
                  <c:v>16.79514</c:v>
                </c:pt>
                <c:pt idx="237">
                  <c:v>17.331260000000004</c:v>
                </c:pt>
                <c:pt idx="238">
                  <c:v>17.77158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BA5-4E2D-B1A7-A533A069C87F}"/>
            </c:ext>
          </c:extLst>
        </c:ser>
        <c:ser>
          <c:idx val="4"/>
          <c:order val="4"/>
          <c:tx>
            <c:v>2021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中的图表]导出数据'!$A$2:$A$239</c:f>
              <c:numCache>
                <c:formatCode>yyyy\-m\-d</c:formatCode>
                <c:ptCount val="238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43157</c:v>
                </c:pt>
                <c:pt idx="25">
                  <c:v>43158</c:v>
                </c:pt>
                <c:pt idx="26">
                  <c:v>43159</c:v>
                </c:pt>
                <c:pt idx="27">
                  <c:v>43160</c:v>
                </c:pt>
                <c:pt idx="28">
                  <c:v>43161</c:v>
                </c:pt>
                <c:pt idx="29">
                  <c:v>43164</c:v>
                </c:pt>
                <c:pt idx="30">
                  <c:v>43165</c:v>
                </c:pt>
                <c:pt idx="31">
                  <c:v>43166</c:v>
                </c:pt>
                <c:pt idx="32">
                  <c:v>43167</c:v>
                </c:pt>
                <c:pt idx="33">
                  <c:v>43168</c:v>
                </c:pt>
                <c:pt idx="34">
                  <c:v>43171</c:v>
                </c:pt>
                <c:pt idx="35">
                  <c:v>43172</c:v>
                </c:pt>
                <c:pt idx="36">
                  <c:v>43173</c:v>
                </c:pt>
                <c:pt idx="37">
                  <c:v>43174</c:v>
                </c:pt>
                <c:pt idx="38">
                  <c:v>43175</c:v>
                </c:pt>
                <c:pt idx="39">
                  <c:v>43178</c:v>
                </c:pt>
                <c:pt idx="40">
                  <c:v>43179</c:v>
                </c:pt>
                <c:pt idx="41">
                  <c:v>43180</c:v>
                </c:pt>
                <c:pt idx="42">
                  <c:v>43181</c:v>
                </c:pt>
                <c:pt idx="43">
                  <c:v>43182</c:v>
                </c:pt>
                <c:pt idx="44">
                  <c:v>43185</c:v>
                </c:pt>
                <c:pt idx="45">
                  <c:v>43186</c:v>
                </c:pt>
                <c:pt idx="46">
                  <c:v>43187</c:v>
                </c:pt>
                <c:pt idx="47">
                  <c:v>43188</c:v>
                </c:pt>
                <c:pt idx="48">
                  <c:v>43189</c:v>
                </c:pt>
                <c:pt idx="49">
                  <c:v>43192</c:v>
                </c:pt>
                <c:pt idx="50">
                  <c:v>43193</c:v>
                </c:pt>
                <c:pt idx="51">
                  <c:v>43194</c:v>
                </c:pt>
                <c:pt idx="52">
                  <c:v>43198</c:v>
                </c:pt>
                <c:pt idx="53">
                  <c:v>43199</c:v>
                </c:pt>
                <c:pt idx="54">
                  <c:v>43200</c:v>
                </c:pt>
                <c:pt idx="55">
                  <c:v>43201</c:v>
                </c:pt>
                <c:pt idx="56">
                  <c:v>43202</c:v>
                </c:pt>
                <c:pt idx="57">
                  <c:v>43203</c:v>
                </c:pt>
                <c:pt idx="58">
                  <c:v>43206</c:v>
                </c:pt>
                <c:pt idx="59">
                  <c:v>43207</c:v>
                </c:pt>
                <c:pt idx="60">
                  <c:v>43208</c:v>
                </c:pt>
                <c:pt idx="61">
                  <c:v>43209</c:v>
                </c:pt>
                <c:pt idx="62">
                  <c:v>43210</c:v>
                </c:pt>
                <c:pt idx="63">
                  <c:v>43213</c:v>
                </c:pt>
                <c:pt idx="64">
                  <c:v>43214</c:v>
                </c:pt>
                <c:pt idx="65">
                  <c:v>43215</c:v>
                </c:pt>
                <c:pt idx="66">
                  <c:v>43216</c:v>
                </c:pt>
                <c:pt idx="67">
                  <c:v>43217</c:v>
                </c:pt>
                <c:pt idx="68">
                  <c:v>43218</c:v>
                </c:pt>
                <c:pt idx="69">
                  <c:v>43222</c:v>
                </c:pt>
                <c:pt idx="70">
                  <c:v>43223</c:v>
                </c:pt>
                <c:pt idx="71">
                  <c:v>43224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43234</c:v>
                </c:pt>
                <c:pt idx="78">
                  <c:v>43235</c:v>
                </c:pt>
                <c:pt idx="79">
                  <c:v>43236</c:v>
                </c:pt>
                <c:pt idx="80">
                  <c:v>43237</c:v>
                </c:pt>
                <c:pt idx="81">
                  <c:v>43238</c:v>
                </c:pt>
                <c:pt idx="82">
                  <c:v>43241</c:v>
                </c:pt>
                <c:pt idx="83">
                  <c:v>43242</c:v>
                </c:pt>
                <c:pt idx="84">
                  <c:v>43243</c:v>
                </c:pt>
                <c:pt idx="85">
                  <c:v>43244</c:v>
                </c:pt>
                <c:pt idx="86">
                  <c:v>43245</c:v>
                </c:pt>
                <c:pt idx="87">
                  <c:v>43248</c:v>
                </c:pt>
                <c:pt idx="88">
                  <c:v>43249</c:v>
                </c:pt>
                <c:pt idx="89">
                  <c:v>43250</c:v>
                </c:pt>
                <c:pt idx="90">
                  <c:v>43251</c:v>
                </c:pt>
                <c:pt idx="91">
                  <c:v>43252</c:v>
                </c:pt>
                <c:pt idx="92">
                  <c:v>43255</c:v>
                </c:pt>
                <c:pt idx="93">
                  <c:v>43256</c:v>
                </c:pt>
                <c:pt idx="94">
                  <c:v>43257</c:v>
                </c:pt>
                <c:pt idx="95">
                  <c:v>43258</c:v>
                </c:pt>
                <c:pt idx="96">
                  <c:v>43259</c:v>
                </c:pt>
                <c:pt idx="97">
                  <c:v>43262</c:v>
                </c:pt>
                <c:pt idx="98">
                  <c:v>43263</c:v>
                </c:pt>
                <c:pt idx="99">
                  <c:v>43264</c:v>
                </c:pt>
                <c:pt idx="100">
                  <c:v>43265</c:v>
                </c:pt>
                <c:pt idx="101">
                  <c:v>43266</c:v>
                </c:pt>
                <c:pt idx="102">
                  <c:v>43270</c:v>
                </c:pt>
                <c:pt idx="103">
                  <c:v>43271</c:v>
                </c:pt>
                <c:pt idx="104">
                  <c:v>43272</c:v>
                </c:pt>
                <c:pt idx="105">
                  <c:v>43273</c:v>
                </c:pt>
                <c:pt idx="106">
                  <c:v>43276</c:v>
                </c:pt>
                <c:pt idx="107">
                  <c:v>43277</c:v>
                </c:pt>
                <c:pt idx="108">
                  <c:v>43278</c:v>
                </c:pt>
                <c:pt idx="109">
                  <c:v>43279</c:v>
                </c:pt>
                <c:pt idx="110">
                  <c:v>43280</c:v>
                </c:pt>
                <c:pt idx="111">
                  <c:v>43283</c:v>
                </c:pt>
                <c:pt idx="112">
                  <c:v>43284</c:v>
                </c:pt>
                <c:pt idx="113">
                  <c:v>43285</c:v>
                </c:pt>
                <c:pt idx="114">
                  <c:v>43286</c:v>
                </c:pt>
                <c:pt idx="115">
                  <c:v>43287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43297</c:v>
                </c:pt>
                <c:pt idx="122">
                  <c:v>43298</c:v>
                </c:pt>
                <c:pt idx="123">
                  <c:v>43299</c:v>
                </c:pt>
                <c:pt idx="124">
                  <c:v>43300</c:v>
                </c:pt>
                <c:pt idx="125">
                  <c:v>43301</c:v>
                </c:pt>
                <c:pt idx="126">
                  <c:v>43304</c:v>
                </c:pt>
                <c:pt idx="127">
                  <c:v>43305</c:v>
                </c:pt>
                <c:pt idx="128">
                  <c:v>43306</c:v>
                </c:pt>
                <c:pt idx="129">
                  <c:v>43307</c:v>
                </c:pt>
                <c:pt idx="130">
                  <c:v>43308</c:v>
                </c:pt>
                <c:pt idx="131">
                  <c:v>43311</c:v>
                </c:pt>
                <c:pt idx="132">
                  <c:v>43312</c:v>
                </c:pt>
                <c:pt idx="133">
                  <c:v>43313</c:v>
                </c:pt>
                <c:pt idx="134">
                  <c:v>43314</c:v>
                </c:pt>
                <c:pt idx="135">
                  <c:v>43315</c:v>
                </c:pt>
                <c:pt idx="136">
                  <c:v>43318</c:v>
                </c:pt>
                <c:pt idx="137">
                  <c:v>43319</c:v>
                </c:pt>
                <c:pt idx="138">
                  <c:v>43320</c:v>
                </c:pt>
                <c:pt idx="139">
                  <c:v>43321</c:v>
                </c:pt>
                <c:pt idx="140">
                  <c:v>43322</c:v>
                </c:pt>
                <c:pt idx="141">
                  <c:v>43325</c:v>
                </c:pt>
                <c:pt idx="142">
                  <c:v>43326</c:v>
                </c:pt>
                <c:pt idx="143">
                  <c:v>43327</c:v>
                </c:pt>
                <c:pt idx="144">
                  <c:v>43328</c:v>
                </c:pt>
                <c:pt idx="145">
                  <c:v>43329</c:v>
                </c:pt>
                <c:pt idx="146">
                  <c:v>43332</c:v>
                </c:pt>
                <c:pt idx="147">
                  <c:v>43333</c:v>
                </c:pt>
                <c:pt idx="148">
                  <c:v>43334</c:v>
                </c:pt>
                <c:pt idx="149">
                  <c:v>43335</c:v>
                </c:pt>
                <c:pt idx="150">
                  <c:v>43336</c:v>
                </c:pt>
                <c:pt idx="151">
                  <c:v>43339</c:v>
                </c:pt>
                <c:pt idx="152">
                  <c:v>43340</c:v>
                </c:pt>
                <c:pt idx="153">
                  <c:v>43341</c:v>
                </c:pt>
                <c:pt idx="154">
                  <c:v>43342</c:v>
                </c:pt>
                <c:pt idx="155">
                  <c:v>43343</c:v>
                </c:pt>
                <c:pt idx="156">
                  <c:v>43346</c:v>
                </c:pt>
                <c:pt idx="157">
                  <c:v>43347</c:v>
                </c:pt>
                <c:pt idx="158">
                  <c:v>43348</c:v>
                </c:pt>
                <c:pt idx="159">
                  <c:v>43349</c:v>
                </c:pt>
                <c:pt idx="160">
                  <c:v>43350</c:v>
                </c:pt>
                <c:pt idx="161">
                  <c:v>43353</c:v>
                </c:pt>
                <c:pt idx="162">
                  <c:v>43354</c:v>
                </c:pt>
                <c:pt idx="163">
                  <c:v>43355</c:v>
                </c:pt>
                <c:pt idx="164">
                  <c:v>43356</c:v>
                </c:pt>
                <c:pt idx="165">
                  <c:v>43357</c:v>
                </c:pt>
                <c:pt idx="166">
                  <c:v>43360</c:v>
                </c:pt>
                <c:pt idx="167">
                  <c:v>43361</c:v>
                </c:pt>
                <c:pt idx="168">
                  <c:v>43362</c:v>
                </c:pt>
                <c:pt idx="169">
                  <c:v>43363</c:v>
                </c:pt>
                <c:pt idx="170">
                  <c:v>43364</c:v>
                </c:pt>
                <c:pt idx="171">
                  <c:v>43368</c:v>
                </c:pt>
                <c:pt idx="172">
                  <c:v>43369</c:v>
                </c:pt>
                <c:pt idx="173">
                  <c:v>43370</c:v>
                </c:pt>
                <c:pt idx="174">
                  <c:v>43371</c:v>
                </c:pt>
                <c:pt idx="175">
                  <c:v>43372</c:v>
                </c:pt>
                <c:pt idx="176">
                  <c:v>43373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43388</c:v>
                </c:pt>
                <c:pt idx="183">
                  <c:v>43389</c:v>
                </c:pt>
                <c:pt idx="184">
                  <c:v>43390</c:v>
                </c:pt>
                <c:pt idx="185">
                  <c:v>43391</c:v>
                </c:pt>
                <c:pt idx="186">
                  <c:v>43392</c:v>
                </c:pt>
                <c:pt idx="187">
                  <c:v>43395</c:v>
                </c:pt>
                <c:pt idx="188">
                  <c:v>43396</c:v>
                </c:pt>
                <c:pt idx="189">
                  <c:v>43397</c:v>
                </c:pt>
                <c:pt idx="190">
                  <c:v>43398</c:v>
                </c:pt>
                <c:pt idx="191">
                  <c:v>43399</c:v>
                </c:pt>
                <c:pt idx="192">
                  <c:v>43402</c:v>
                </c:pt>
                <c:pt idx="193">
                  <c:v>43403</c:v>
                </c:pt>
                <c:pt idx="194">
                  <c:v>43404</c:v>
                </c:pt>
                <c:pt idx="195">
                  <c:v>43405</c:v>
                </c:pt>
                <c:pt idx="196">
                  <c:v>43406</c:v>
                </c:pt>
                <c:pt idx="197">
                  <c:v>43409</c:v>
                </c:pt>
                <c:pt idx="198">
                  <c:v>43410</c:v>
                </c:pt>
                <c:pt idx="199">
                  <c:v>43411</c:v>
                </c:pt>
                <c:pt idx="200">
                  <c:v>43412</c:v>
                </c:pt>
                <c:pt idx="201">
                  <c:v>43413</c:v>
                </c:pt>
                <c:pt idx="202">
                  <c:v>43416</c:v>
                </c:pt>
                <c:pt idx="203">
                  <c:v>43417</c:v>
                </c:pt>
                <c:pt idx="204">
                  <c:v>43418</c:v>
                </c:pt>
                <c:pt idx="205">
                  <c:v>43419</c:v>
                </c:pt>
                <c:pt idx="206">
                  <c:v>43420</c:v>
                </c:pt>
                <c:pt idx="207">
                  <c:v>43423</c:v>
                </c:pt>
                <c:pt idx="208">
                  <c:v>43424</c:v>
                </c:pt>
                <c:pt idx="209">
                  <c:v>43425</c:v>
                </c:pt>
                <c:pt idx="210">
                  <c:v>43426</c:v>
                </c:pt>
                <c:pt idx="211">
                  <c:v>43427</c:v>
                </c:pt>
                <c:pt idx="212">
                  <c:v>43430</c:v>
                </c:pt>
                <c:pt idx="213">
                  <c:v>43431</c:v>
                </c:pt>
                <c:pt idx="214">
                  <c:v>43432</c:v>
                </c:pt>
                <c:pt idx="215">
                  <c:v>43433</c:v>
                </c:pt>
                <c:pt idx="216">
                  <c:v>43434</c:v>
                </c:pt>
                <c:pt idx="217">
                  <c:v>43437</c:v>
                </c:pt>
                <c:pt idx="218">
                  <c:v>43438</c:v>
                </c:pt>
                <c:pt idx="219">
                  <c:v>43439</c:v>
                </c:pt>
                <c:pt idx="220">
                  <c:v>43440</c:v>
                </c:pt>
                <c:pt idx="221">
                  <c:v>43441</c:v>
                </c:pt>
                <c:pt idx="222">
                  <c:v>43444</c:v>
                </c:pt>
                <c:pt idx="223">
                  <c:v>43445</c:v>
                </c:pt>
                <c:pt idx="224">
                  <c:v>43446</c:v>
                </c:pt>
                <c:pt idx="225">
                  <c:v>43447</c:v>
                </c:pt>
                <c:pt idx="226">
                  <c:v>43448</c:v>
                </c:pt>
                <c:pt idx="227">
                  <c:v>43451</c:v>
                </c:pt>
                <c:pt idx="228">
                  <c:v>43452</c:v>
                </c:pt>
                <c:pt idx="229">
                  <c:v>43453</c:v>
                </c:pt>
                <c:pt idx="230">
                  <c:v>43454</c:v>
                </c:pt>
                <c:pt idx="231">
                  <c:v>43455</c:v>
                </c:pt>
                <c:pt idx="232">
                  <c:v>43458</c:v>
                </c:pt>
                <c:pt idx="233">
                  <c:v>43459</c:v>
                </c:pt>
                <c:pt idx="234">
                  <c:v>43460</c:v>
                </c:pt>
                <c:pt idx="235">
                  <c:v>43461</c:v>
                </c:pt>
                <c:pt idx="236">
                  <c:v>43462</c:v>
                </c:pt>
                <c:pt idx="237">
                  <c:v>43463</c:v>
                </c:pt>
              </c:numCache>
            </c:numRef>
          </c:cat>
          <c:val>
            <c:numRef>
              <c:f>'[Microsoft PowerPoint 中的图表]导出数据'!$C$720:$C$829</c:f>
              <c:numCache>
                <c:formatCode>0.00_ </c:formatCode>
                <c:ptCount val="110"/>
                <c:pt idx="0">
                  <c:v>18.5197</c:v>
                </c:pt>
                <c:pt idx="1">
                  <c:v>18.626139999999999</c:v>
                </c:pt>
                <c:pt idx="2">
                  <c:v>18.464400000000001</c:v>
                </c:pt>
                <c:pt idx="3">
                  <c:v>18.34676</c:v>
                </c:pt>
                <c:pt idx="4">
                  <c:v>17.83362</c:v>
                </c:pt>
                <c:pt idx="5">
                  <c:v>16.265340000000002</c:v>
                </c:pt>
                <c:pt idx="6">
                  <c:v>15.219980000000001</c:v>
                </c:pt>
                <c:pt idx="7">
                  <c:v>14.813880000000001</c:v>
                </c:pt>
                <c:pt idx="8">
                  <c:v>13.85488</c:v>
                </c:pt>
                <c:pt idx="9">
                  <c:v>14.0106</c:v>
                </c:pt>
                <c:pt idx="10">
                  <c:v>13.98114</c:v>
                </c:pt>
                <c:pt idx="11">
                  <c:v>13.539899999999999</c:v>
                </c:pt>
                <c:pt idx="12">
                  <c:v>13.074119999999999</c:v>
                </c:pt>
                <c:pt idx="13">
                  <c:v>12.62754</c:v>
                </c:pt>
                <c:pt idx="14">
                  <c:v>11.054180000000001</c:v>
                </c:pt>
                <c:pt idx="15">
                  <c:v>9.7338199999999997</c:v>
                </c:pt>
                <c:pt idx="16">
                  <c:v>8.8233599999999992</c:v>
                </c:pt>
                <c:pt idx="17">
                  <c:v>7.9563999999999995</c:v>
                </c:pt>
                <c:pt idx="18">
                  <c:v>6.7679400000000003</c:v>
                </c:pt>
                <c:pt idx="19">
                  <c:v>5.7590399999999997</c:v>
                </c:pt>
                <c:pt idx="20">
                  <c:v>4.6120999999999999</c:v>
                </c:pt>
                <c:pt idx="21">
                  <c:v>3.9236800000000001</c:v>
                </c:pt>
                <c:pt idx="22">
                  <c:v>3.0680199999999997</c:v>
                </c:pt>
                <c:pt idx="23">
                  <c:v>2.4036999999999997</c:v>
                </c:pt>
                <c:pt idx="24">
                  <c:v>1.8759399999999999</c:v>
                </c:pt>
                <c:pt idx="25">
                  <c:v>3.41282</c:v>
                </c:pt>
                <c:pt idx="26">
                  <c:v>4.3037800000000006</c:v>
                </c:pt>
                <c:pt idx="27">
                  <c:v>5.6613799999999994</c:v>
                </c:pt>
                <c:pt idx="28">
                  <c:v>8.059940000000001</c:v>
                </c:pt>
                <c:pt idx="29">
                  <c:v>9.6695400000000014</c:v>
                </c:pt>
                <c:pt idx="30">
                  <c:v>10.077920000000001</c:v>
                </c:pt>
                <c:pt idx="31">
                  <c:v>12.49746</c:v>
                </c:pt>
                <c:pt idx="32">
                  <c:v>14.37046</c:v>
                </c:pt>
                <c:pt idx="33">
                  <c:v>14.673599999999999</c:v>
                </c:pt>
                <c:pt idx="34">
                  <c:v>16.08606</c:v>
                </c:pt>
                <c:pt idx="35">
                  <c:v>17.33426</c:v>
                </c:pt>
                <c:pt idx="36">
                  <c:v>16.528460000000003</c:v>
                </c:pt>
                <c:pt idx="37">
                  <c:v>16.217279999999999</c:v>
                </c:pt>
                <c:pt idx="38">
                  <c:v>18.086980000000001</c:v>
                </c:pt>
                <c:pt idx="39">
                  <c:v>18.130959999999998</c:v>
                </c:pt>
                <c:pt idx="40">
                  <c:v>19.521539999999998</c:v>
                </c:pt>
                <c:pt idx="41">
                  <c:v>19.7805</c:v>
                </c:pt>
                <c:pt idx="42">
                  <c:v>20.721139999999998</c:v>
                </c:pt>
                <c:pt idx="43">
                  <c:v>19.930540000000001</c:v>
                </c:pt>
                <c:pt idx="44">
                  <c:v>20.645319999999998</c:v>
                </c:pt>
                <c:pt idx="45">
                  <c:v>19.86928</c:v>
                </c:pt>
                <c:pt idx="46">
                  <c:v>20.60116</c:v>
                </c:pt>
                <c:pt idx="47">
                  <c:v>22.126980000000003</c:v>
                </c:pt>
                <c:pt idx="48">
                  <c:v>22.692899999999998</c:v>
                </c:pt>
                <c:pt idx="49">
                  <c:v>24.626660000000001</c:v>
                </c:pt>
                <c:pt idx="50">
                  <c:v>26.128159999999998</c:v>
                </c:pt>
                <c:pt idx="51">
                  <c:v>26.734220000000001</c:v>
                </c:pt>
                <c:pt idx="52">
                  <c:v>25.435440000000003</c:v>
                </c:pt>
                <c:pt idx="53">
                  <c:v>27.853960000000001</c:v>
                </c:pt>
                <c:pt idx="54">
                  <c:v>27.759499999999996</c:v>
                </c:pt>
                <c:pt idx="55">
                  <c:v>27.875980000000006</c:v>
                </c:pt>
                <c:pt idx="56">
                  <c:v>28.015620000000002</c:v>
                </c:pt>
                <c:pt idx="57">
                  <c:v>28.624080000000003</c:v>
                </c:pt>
                <c:pt idx="58">
                  <c:v>26.37086</c:v>
                </c:pt>
                <c:pt idx="59">
                  <c:v>24.84928</c:v>
                </c:pt>
                <c:pt idx="60">
                  <c:v>25.349760000000003</c:v>
                </c:pt>
                <c:pt idx="61">
                  <c:v>24.865839999999999</c:v>
                </c:pt>
                <c:pt idx="62">
                  <c:v>24.470780000000001</c:v>
                </c:pt>
                <c:pt idx="63">
                  <c:v>24.533440000000002</c:v>
                </c:pt>
                <c:pt idx="64">
                  <c:v>25.3889</c:v>
                </c:pt>
                <c:pt idx="65">
                  <c:v>24.713860000000004</c:v>
                </c:pt>
                <c:pt idx="66">
                  <c:v>25.306760000000001</c:v>
                </c:pt>
                <c:pt idx="67">
                  <c:v>25.9724</c:v>
                </c:pt>
                <c:pt idx="68">
                  <c:v>27.302159999999997</c:v>
                </c:pt>
                <c:pt idx="69">
                  <c:v>26.719600000000003</c:v>
                </c:pt>
                <c:pt idx="70">
                  <c:v>25.980059999999998</c:v>
                </c:pt>
                <c:pt idx="71">
                  <c:v>26.171559999999999</c:v>
                </c:pt>
                <c:pt idx="72">
                  <c:v>25.625400000000003</c:v>
                </c:pt>
                <c:pt idx="73">
                  <c:v>25.305079999999997</c:v>
                </c:pt>
                <c:pt idx="74">
                  <c:v>24.86598</c:v>
                </c:pt>
                <c:pt idx="75">
                  <c:v>26.301639999999999</c:v>
                </c:pt>
                <c:pt idx="76">
                  <c:v>26.74334</c:v>
                </c:pt>
                <c:pt idx="77">
                  <c:v>27.70664</c:v>
                </c:pt>
                <c:pt idx="78">
                  <c:v>28.445740000000001</c:v>
                </c:pt>
                <c:pt idx="79">
                  <c:v>28.61402</c:v>
                </c:pt>
                <c:pt idx="80">
                  <c:v>26.552999999999997</c:v>
                </c:pt>
                <c:pt idx="81">
                  <c:v>24.136180000000003</c:v>
                </c:pt>
                <c:pt idx="82">
                  <c:v>21.8476</c:v>
                </c:pt>
                <c:pt idx="83">
                  <c:v>18.5687</c:v>
                </c:pt>
                <c:pt idx="84">
                  <c:v>17.938559999999999</c:v>
                </c:pt>
                <c:pt idx="85">
                  <c:v>16.3231</c:v>
                </c:pt>
                <c:pt idx="86">
                  <c:v>17.340599999999998</c:v>
                </c:pt>
                <c:pt idx="87">
                  <c:v>17.758960000000002</c:v>
                </c:pt>
                <c:pt idx="88">
                  <c:v>18.146879999999999</c:v>
                </c:pt>
                <c:pt idx="89">
                  <c:v>18.134499999999999</c:v>
                </c:pt>
                <c:pt idx="90">
                  <c:v>18.112399999999997</c:v>
                </c:pt>
                <c:pt idx="91">
                  <c:v>23.726800000000001</c:v>
                </c:pt>
                <c:pt idx="92">
                  <c:v>24.2468</c:v>
                </c:pt>
                <c:pt idx="93">
                  <c:v>19.193000000000001</c:v>
                </c:pt>
                <c:pt idx="94">
                  <c:v>21.120699999999999</c:v>
                </c:pt>
                <c:pt idx="95">
                  <c:v>15.589700000000001</c:v>
                </c:pt>
                <c:pt idx="96">
                  <c:v>22.4847</c:v>
                </c:pt>
                <c:pt idx="97">
                  <c:v>20.753499999999999</c:v>
                </c:pt>
                <c:pt idx="98">
                  <c:v>16.213699999999999</c:v>
                </c:pt>
                <c:pt idx="99">
                  <c:v>20.323799999999999</c:v>
                </c:pt>
                <c:pt idx="100">
                  <c:v>22.199300000000001</c:v>
                </c:pt>
                <c:pt idx="101">
                  <c:v>22.721800000000002</c:v>
                </c:pt>
                <c:pt idx="102">
                  <c:v>25.332699999999999</c:v>
                </c:pt>
                <c:pt idx="103">
                  <c:v>20.09</c:v>
                </c:pt>
                <c:pt idx="104">
                  <c:v>15.8132</c:v>
                </c:pt>
                <c:pt idx="105">
                  <c:v>19.082000000000001</c:v>
                </c:pt>
                <c:pt idx="106">
                  <c:v>20.1128</c:v>
                </c:pt>
                <c:pt idx="107">
                  <c:v>16.095400000000001</c:v>
                </c:pt>
                <c:pt idx="108">
                  <c:v>18.093800000000002</c:v>
                </c:pt>
                <c:pt idx="109">
                  <c:v>22.271599999999999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BA5-4E2D-B1A7-A533A069C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1986175"/>
        <c:axId val="881996575"/>
      </c:lineChart>
      <c:dateAx>
        <c:axId val="881986175"/>
        <c:scaling>
          <c:orientation val="minMax"/>
        </c:scaling>
        <c:delete val="0"/>
        <c:axPos val="b"/>
        <c:numFmt formatCode="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81996575"/>
        <c:crosses val="autoZero"/>
        <c:auto val="1"/>
        <c:lblOffset val="100"/>
        <c:baseTimeUnit val="days"/>
      </c:dateAx>
      <c:valAx>
        <c:axId val="881996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81986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/>
              <a:t>71</a:t>
            </a:r>
            <a:r>
              <a:rPr lang="zh-CN"/>
              <a:t>家独立电炉厂：产能利用率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2020年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layout>
                <c:manualLayout>
                  <c:x val="-3.0501089324618737E-2"/>
                  <c:y val="9.18431275230216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F8-4FC2-9E69-9BDD44907C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Sheet1!$A$2:$A$52</c:f>
              <c:numCache>
                <c:formatCode>yyyy\-mm\-dd;@</c:formatCode>
                <c:ptCount val="51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43959</c:v>
                </c:pt>
                <c:pt idx="18">
                  <c:v>43966</c:v>
                </c:pt>
                <c:pt idx="19">
                  <c:v>43973</c:v>
                </c:pt>
                <c:pt idx="20">
                  <c:v>43980</c:v>
                </c:pt>
                <c:pt idx="21">
                  <c:v>43987</c:v>
                </c:pt>
                <c:pt idx="22">
                  <c:v>43994</c:v>
                </c:pt>
                <c:pt idx="23">
                  <c:v>44001</c:v>
                </c:pt>
                <c:pt idx="24">
                  <c:v>44008</c:v>
                </c:pt>
                <c:pt idx="25">
                  <c:v>44015</c:v>
                </c:pt>
                <c:pt idx="26">
                  <c:v>44022</c:v>
                </c:pt>
                <c:pt idx="27">
                  <c:v>44029</c:v>
                </c:pt>
                <c:pt idx="28">
                  <c:v>44036</c:v>
                </c:pt>
                <c:pt idx="29">
                  <c:v>44043</c:v>
                </c:pt>
                <c:pt idx="30">
                  <c:v>44050</c:v>
                </c:pt>
                <c:pt idx="31">
                  <c:v>44057</c:v>
                </c:pt>
                <c:pt idx="32">
                  <c:v>44064</c:v>
                </c:pt>
                <c:pt idx="33">
                  <c:v>44071</c:v>
                </c:pt>
                <c:pt idx="34">
                  <c:v>44078</c:v>
                </c:pt>
                <c:pt idx="35">
                  <c:v>44085</c:v>
                </c:pt>
                <c:pt idx="36">
                  <c:v>44092</c:v>
                </c:pt>
                <c:pt idx="37">
                  <c:v>44099</c:v>
                </c:pt>
                <c:pt idx="38">
                  <c:v>44106</c:v>
                </c:pt>
                <c:pt idx="39">
                  <c:v>44113</c:v>
                </c:pt>
                <c:pt idx="40">
                  <c:v>44120</c:v>
                </c:pt>
                <c:pt idx="41">
                  <c:v>44127</c:v>
                </c:pt>
                <c:pt idx="42">
                  <c:v>44134</c:v>
                </c:pt>
                <c:pt idx="43">
                  <c:v>44141</c:v>
                </c:pt>
                <c:pt idx="44">
                  <c:v>44148</c:v>
                </c:pt>
                <c:pt idx="45">
                  <c:v>44155</c:v>
                </c:pt>
                <c:pt idx="46">
                  <c:v>44162</c:v>
                </c:pt>
                <c:pt idx="47">
                  <c:v>44169</c:v>
                </c:pt>
                <c:pt idx="48">
                  <c:v>44176</c:v>
                </c:pt>
                <c:pt idx="49">
                  <c:v>44183</c:v>
                </c:pt>
                <c:pt idx="50">
                  <c:v>44190</c:v>
                </c:pt>
              </c:numCache>
            </c:numRef>
          </c:cat>
          <c:val>
            <c:numRef>
              <c:f>Sheet1!$B$2:$B$52</c:f>
              <c:numCache>
                <c:formatCode>General</c:formatCode>
                <c:ptCount val="51"/>
                <c:pt idx="0">
                  <c:v>57.59</c:v>
                </c:pt>
                <c:pt idx="1">
                  <c:v>45.19</c:v>
                </c:pt>
                <c:pt idx="2">
                  <c:v>22.21</c:v>
                </c:pt>
                <c:pt idx="3">
                  <c:v>5.79</c:v>
                </c:pt>
                <c:pt idx="4">
                  <c:v>2.17</c:v>
                </c:pt>
                <c:pt idx="5">
                  <c:v>1.77</c:v>
                </c:pt>
                <c:pt idx="6">
                  <c:v>1.22</c:v>
                </c:pt>
                <c:pt idx="7">
                  <c:v>1.46</c:v>
                </c:pt>
                <c:pt idx="8">
                  <c:v>5.55</c:v>
                </c:pt>
                <c:pt idx="9">
                  <c:v>10.8</c:v>
                </c:pt>
                <c:pt idx="10">
                  <c:v>22.46</c:v>
                </c:pt>
                <c:pt idx="11">
                  <c:v>35.4</c:v>
                </c:pt>
                <c:pt idx="12">
                  <c:v>42.01</c:v>
                </c:pt>
                <c:pt idx="13">
                  <c:v>47.15</c:v>
                </c:pt>
                <c:pt idx="14">
                  <c:v>54.46</c:v>
                </c:pt>
                <c:pt idx="15">
                  <c:v>59.04</c:v>
                </c:pt>
                <c:pt idx="16">
                  <c:v>59.21</c:v>
                </c:pt>
                <c:pt idx="17">
                  <c:v>56.32</c:v>
                </c:pt>
                <c:pt idx="18">
                  <c:v>58.46</c:v>
                </c:pt>
                <c:pt idx="19">
                  <c:v>58.7</c:v>
                </c:pt>
                <c:pt idx="20">
                  <c:v>60.13</c:v>
                </c:pt>
                <c:pt idx="21">
                  <c:v>59.79</c:v>
                </c:pt>
                <c:pt idx="22">
                  <c:v>62.08</c:v>
                </c:pt>
                <c:pt idx="23">
                  <c:v>62.29</c:v>
                </c:pt>
                <c:pt idx="24">
                  <c:v>63.22</c:v>
                </c:pt>
                <c:pt idx="25">
                  <c:v>60.37</c:v>
                </c:pt>
                <c:pt idx="26">
                  <c:v>57.05</c:v>
                </c:pt>
                <c:pt idx="27">
                  <c:v>52.61</c:v>
                </c:pt>
                <c:pt idx="28">
                  <c:v>56.69</c:v>
                </c:pt>
                <c:pt idx="29">
                  <c:v>58.54</c:v>
                </c:pt>
                <c:pt idx="30">
                  <c:v>56.76</c:v>
                </c:pt>
                <c:pt idx="31">
                  <c:v>57.07</c:v>
                </c:pt>
                <c:pt idx="32">
                  <c:v>58.25</c:v>
                </c:pt>
                <c:pt idx="33">
                  <c:v>60.6</c:v>
                </c:pt>
                <c:pt idx="34">
                  <c:v>60.6</c:v>
                </c:pt>
                <c:pt idx="35">
                  <c:v>60.7</c:v>
                </c:pt>
                <c:pt idx="36">
                  <c:v>58.38</c:v>
                </c:pt>
                <c:pt idx="37">
                  <c:v>60.84</c:v>
                </c:pt>
                <c:pt idx="38">
                  <c:v>60.84</c:v>
                </c:pt>
                <c:pt idx="39">
                  <c:v>52.38</c:v>
                </c:pt>
                <c:pt idx="40">
                  <c:v>58.01</c:v>
                </c:pt>
                <c:pt idx="41">
                  <c:v>57.54</c:v>
                </c:pt>
                <c:pt idx="42">
                  <c:v>57.9</c:v>
                </c:pt>
                <c:pt idx="43">
                  <c:v>57.07</c:v>
                </c:pt>
                <c:pt idx="44">
                  <c:v>58.52</c:v>
                </c:pt>
                <c:pt idx="45">
                  <c:v>58.93</c:v>
                </c:pt>
                <c:pt idx="46">
                  <c:v>59.48</c:v>
                </c:pt>
                <c:pt idx="47">
                  <c:v>60.94</c:v>
                </c:pt>
                <c:pt idx="48">
                  <c:v>61.35</c:v>
                </c:pt>
                <c:pt idx="49">
                  <c:v>60.91</c:v>
                </c:pt>
                <c:pt idx="50">
                  <c:v>59.65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F8-4FC2-9E69-9BDD44907C02}"/>
            </c:ext>
          </c:extLst>
        </c:ser>
        <c:ser>
          <c:idx val="1"/>
          <c:order val="1"/>
          <c:tx>
            <c:v>2021年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layout>
                <c:manualLayout>
                  <c:x val="0"/>
                  <c:y val="-6.7673883438016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5F8-4FC2-9E69-9BDD44907C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Sheet1!$A$2:$A$52</c:f>
              <c:numCache>
                <c:formatCode>yyyy\-mm\-dd;@</c:formatCode>
                <c:ptCount val="51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43959</c:v>
                </c:pt>
                <c:pt idx="18">
                  <c:v>43966</c:v>
                </c:pt>
                <c:pt idx="19">
                  <c:v>43973</c:v>
                </c:pt>
                <c:pt idx="20">
                  <c:v>43980</c:v>
                </c:pt>
                <c:pt idx="21">
                  <c:v>43987</c:v>
                </c:pt>
                <c:pt idx="22">
                  <c:v>43994</c:v>
                </c:pt>
                <c:pt idx="23">
                  <c:v>44001</c:v>
                </c:pt>
                <c:pt idx="24">
                  <c:v>44008</c:v>
                </c:pt>
                <c:pt idx="25">
                  <c:v>44015</c:v>
                </c:pt>
                <c:pt idx="26">
                  <c:v>44022</c:v>
                </c:pt>
                <c:pt idx="27">
                  <c:v>44029</c:v>
                </c:pt>
                <c:pt idx="28">
                  <c:v>44036</c:v>
                </c:pt>
                <c:pt idx="29">
                  <c:v>44043</c:v>
                </c:pt>
                <c:pt idx="30">
                  <c:v>44050</c:v>
                </c:pt>
                <c:pt idx="31">
                  <c:v>44057</c:v>
                </c:pt>
                <c:pt idx="32">
                  <c:v>44064</c:v>
                </c:pt>
                <c:pt idx="33">
                  <c:v>44071</c:v>
                </c:pt>
                <c:pt idx="34">
                  <c:v>44078</c:v>
                </c:pt>
                <c:pt idx="35">
                  <c:v>44085</c:v>
                </c:pt>
                <c:pt idx="36">
                  <c:v>44092</c:v>
                </c:pt>
                <c:pt idx="37">
                  <c:v>44099</c:v>
                </c:pt>
                <c:pt idx="38">
                  <c:v>44106</c:v>
                </c:pt>
                <c:pt idx="39">
                  <c:v>44113</c:v>
                </c:pt>
                <c:pt idx="40">
                  <c:v>44120</c:v>
                </c:pt>
                <c:pt idx="41">
                  <c:v>44127</c:v>
                </c:pt>
                <c:pt idx="42">
                  <c:v>44134</c:v>
                </c:pt>
                <c:pt idx="43">
                  <c:v>44141</c:v>
                </c:pt>
                <c:pt idx="44">
                  <c:v>44148</c:v>
                </c:pt>
                <c:pt idx="45">
                  <c:v>44155</c:v>
                </c:pt>
                <c:pt idx="46">
                  <c:v>44162</c:v>
                </c:pt>
                <c:pt idx="47">
                  <c:v>44169</c:v>
                </c:pt>
                <c:pt idx="48">
                  <c:v>44176</c:v>
                </c:pt>
                <c:pt idx="49">
                  <c:v>44183</c:v>
                </c:pt>
                <c:pt idx="50">
                  <c:v>44190</c:v>
                </c:pt>
              </c:numCache>
            </c:numRef>
          </c:cat>
          <c:val>
            <c:numRef>
              <c:f>Sheet1!$B$53:$B$76</c:f>
              <c:numCache>
                <c:formatCode>General</c:formatCode>
                <c:ptCount val="24"/>
                <c:pt idx="0">
                  <c:v>57.09</c:v>
                </c:pt>
                <c:pt idx="1">
                  <c:v>60.98</c:v>
                </c:pt>
                <c:pt idx="2">
                  <c:v>63.15</c:v>
                </c:pt>
                <c:pt idx="3">
                  <c:v>60.87</c:v>
                </c:pt>
                <c:pt idx="4">
                  <c:v>53.66</c:v>
                </c:pt>
                <c:pt idx="5">
                  <c:v>32.36</c:v>
                </c:pt>
                <c:pt idx="6">
                  <c:v>3.33</c:v>
                </c:pt>
                <c:pt idx="7">
                  <c:v>11.53</c:v>
                </c:pt>
                <c:pt idx="8">
                  <c:v>44.93</c:v>
                </c:pt>
                <c:pt idx="9">
                  <c:v>63.29</c:v>
                </c:pt>
                <c:pt idx="10">
                  <c:v>66.760000000000005</c:v>
                </c:pt>
                <c:pt idx="11">
                  <c:v>70.55</c:v>
                </c:pt>
                <c:pt idx="12">
                  <c:v>72.16</c:v>
                </c:pt>
                <c:pt idx="13">
                  <c:v>73.22</c:v>
                </c:pt>
                <c:pt idx="14">
                  <c:v>74.58</c:v>
                </c:pt>
                <c:pt idx="15">
                  <c:v>75.37</c:v>
                </c:pt>
                <c:pt idx="16">
                  <c:v>76.42</c:v>
                </c:pt>
                <c:pt idx="17">
                  <c:v>76.2</c:v>
                </c:pt>
                <c:pt idx="18">
                  <c:v>76.78</c:v>
                </c:pt>
                <c:pt idx="19">
                  <c:v>76.540000000000006</c:v>
                </c:pt>
                <c:pt idx="20">
                  <c:v>74.36</c:v>
                </c:pt>
                <c:pt idx="21">
                  <c:v>73.58</c:v>
                </c:pt>
                <c:pt idx="22">
                  <c:v>74.239999999999995</c:v>
                </c:pt>
                <c:pt idx="23">
                  <c:v>71.489999999999995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F8-4FC2-9E69-9BDD44907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521135"/>
        <c:axId val="168523215"/>
      </c:lineChart>
      <c:dateAx>
        <c:axId val="168521135"/>
        <c:scaling>
          <c:orientation val="minMax"/>
        </c:scaling>
        <c:delete val="0"/>
        <c:axPos val="b"/>
        <c:numFmt formatCode="mm\-d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8523215"/>
        <c:crosses val="autoZero"/>
        <c:auto val="1"/>
        <c:lblOffset val="100"/>
        <c:baseTimeUnit val="days"/>
      </c:dateAx>
      <c:valAx>
        <c:axId val="168523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8521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/>
              <a:t>247</a:t>
            </a:r>
            <a:r>
              <a:rPr lang="zh-CN"/>
              <a:t>家钢铁企业：高炉产能利用率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2020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layout>
                <c:manualLayout>
                  <c:x val="-3.9215693001851591E-2"/>
                  <c:y val="-6.01851851851851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C7D-4BF6-A286-EC9C2DE4E9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(2)'!$A$2:$A$52</c:f>
              <c:numCache>
                <c:formatCode>yyyy\-mm\-dd;@</c:formatCode>
                <c:ptCount val="51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43959</c:v>
                </c:pt>
                <c:pt idx="18">
                  <c:v>43966</c:v>
                </c:pt>
                <c:pt idx="19">
                  <c:v>43973</c:v>
                </c:pt>
                <c:pt idx="20">
                  <c:v>43980</c:v>
                </c:pt>
                <c:pt idx="21">
                  <c:v>43987</c:v>
                </c:pt>
                <c:pt idx="22">
                  <c:v>43994</c:v>
                </c:pt>
                <c:pt idx="23">
                  <c:v>44001</c:v>
                </c:pt>
                <c:pt idx="24">
                  <c:v>44008</c:v>
                </c:pt>
                <c:pt idx="25">
                  <c:v>44015</c:v>
                </c:pt>
                <c:pt idx="26">
                  <c:v>44022</c:v>
                </c:pt>
                <c:pt idx="27">
                  <c:v>44029</c:v>
                </c:pt>
                <c:pt idx="28">
                  <c:v>44036</c:v>
                </c:pt>
                <c:pt idx="29">
                  <c:v>44043</c:v>
                </c:pt>
                <c:pt idx="30">
                  <c:v>44050</c:v>
                </c:pt>
                <c:pt idx="31">
                  <c:v>44057</c:v>
                </c:pt>
                <c:pt idx="32">
                  <c:v>44064</c:v>
                </c:pt>
                <c:pt idx="33">
                  <c:v>44071</c:v>
                </c:pt>
                <c:pt idx="34">
                  <c:v>44078</c:v>
                </c:pt>
                <c:pt idx="35">
                  <c:v>44085</c:v>
                </c:pt>
                <c:pt idx="36">
                  <c:v>44092</c:v>
                </c:pt>
                <c:pt idx="37">
                  <c:v>44099</c:v>
                </c:pt>
                <c:pt idx="38">
                  <c:v>44106</c:v>
                </c:pt>
                <c:pt idx="39">
                  <c:v>44113</c:v>
                </c:pt>
                <c:pt idx="40">
                  <c:v>44120</c:v>
                </c:pt>
                <c:pt idx="41">
                  <c:v>44127</c:v>
                </c:pt>
                <c:pt idx="42">
                  <c:v>44134</c:v>
                </c:pt>
                <c:pt idx="43">
                  <c:v>44141</c:v>
                </c:pt>
                <c:pt idx="44">
                  <c:v>44148</c:v>
                </c:pt>
                <c:pt idx="45">
                  <c:v>44155</c:v>
                </c:pt>
                <c:pt idx="46">
                  <c:v>44162</c:v>
                </c:pt>
                <c:pt idx="47">
                  <c:v>44169</c:v>
                </c:pt>
                <c:pt idx="48">
                  <c:v>44176</c:v>
                </c:pt>
                <c:pt idx="49">
                  <c:v>44183</c:v>
                </c:pt>
                <c:pt idx="50">
                  <c:v>44190</c:v>
                </c:pt>
              </c:numCache>
            </c:numRef>
          </c:cat>
          <c:val>
            <c:numRef>
              <c:f>'Sheet1 (2)'!$C$2:$C$52</c:f>
              <c:numCache>
                <c:formatCode>General</c:formatCode>
                <c:ptCount val="51"/>
                <c:pt idx="0">
                  <c:v>86.33</c:v>
                </c:pt>
                <c:pt idx="1">
                  <c:v>86</c:v>
                </c:pt>
                <c:pt idx="2">
                  <c:v>85.55</c:v>
                </c:pt>
                <c:pt idx="3">
                  <c:v>86.65</c:v>
                </c:pt>
                <c:pt idx="4">
                  <c:v>84.26</c:v>
                </c:pt>
                <c:pt idx="5">
                  <c:v>80.98</c:v>
                </c:pt>
                <c:pt idx="6">
                  <c:v>80.09</c:v>
                </c:pt>
                <c:pt idx="7">
                  <c:v>80.06</c:v>
                </c:pt>
                <c:pt idx="8">
                  <c:v>80.260000000000005</c:v>
                </c:pt>
                <c:pt idx="9">
                  <c:v>80.260000000000005</c:v>
                </c:pt>
                <c:pt idx="10">
                  <c:v>81.8</c:v>
                </c:pt>
                <c:pt idx="11">
                  <c:v>82.78</c:v>
                </c:pt>
                <c:pt idx="12">
                  <c:v>84.47</c:v>
                </c:pt>
                <c:pt idx="13">
                  <c:v>85.52</c:v>
                </c:pt>
                <c:pt idx="14">
                  <c:v>86.7</c:v>
                </c:pt>
                <c:pt idx="15">
                  <c:v>87.25</c:v>
                </c:pt>
                <c:pt idx="16">
                  <c:v>88.57</c:v>
                </c:pt>
                <c:pt idx="17">
                  <c:v>89.13</c:v>
                </c:pt>
                <c:pt idx="18">
                  <c:v>89.94</c:v>
                </c:pt>
                <c:pt idx="19">
                  <c:v>90.95</c:v>
                </c:pt>
                <c:pt idx="20">
                  <c:v>91.38</c:v>
                </c:pt>
                <c:pt idx="21">
                  <c:v>91.9</c:v>
                </c:pt>
                <c:pt idx="22">
                  <c:v>92.35</c:v>
                </c:pt>
                <c:pt idx="23">
                  <c:v>92.66</c:v>
                </c:pt>
                <c:pt idx="24">
                  <c:v>93.42</c:v>
                </c:pt>
                <c:pt idx="25">
                  <c:v>93.35</c:v>
                </c:pt>
                <c:pt idx="26">
                  <c:v>93.08</c:v>
                </c:pt>
                <c:pt idx="27">
                  <c:v>92.96</c:v>
                </c:pt>
                <c:pt idx="28">
                  <c:v>93.08</c:v>
                </c:pt>
                <c:pt idx="29">
                  <c:v>94.5</c:v>
                </c:pt>
                <c:pt idx="30">
                  <c:v>94.75</c:v>
                </c:pt>
                <c:pt idx="31">
                  <c:v>95.16</c:v>
                </c:pt>
                <c:pt idx="32">
                  <c:v>94.8</c:v>
                </c:pt>
                <c:pt idx="33">
                  <c:v>94.64</c:v>
                </c:pt>
                <c:pt idx="34">
                  <c:v>94.52</c:v>
                </c:pt>
                <c:pt idx="35">
                  <c:v>94.31</c:v>
                </c:pt>
                <c:pt idx="36">
                  <c:v>94.25</c:v>
                </c:pt>
                <c:pt idx="37">
                  <c:v>93.69</c:v>
                </c:pt>
                <c:pt idx="38">
                  <c:v>93.04</c:v>
                </c:pt>
                <c:pt idx="39">
                  <c:v>93.2</c:v>
                </c:pt>
                <c:pt idx="40">
                  <c:v>92.91</c:v>
                </c:pt>
                <c:pt idx="41">
                  <c:v>92.34</c:v>
                </c:pt>
                <c:pt idx="42">
                  <c:v>92.47</c:v>
                </c:pt>
                <c:pt idx="43">
                  <c:v>92.27</c:v>
                </c:pt>
                <c:pt idx="44">
                  <c:v>92.11</c:v>
                </c:pt>
                <c:pt idx="45">
                  <c:v>91.64</c:v>
                </c:pt>
                <c:pt idx="46">
                  <c:v>92.47</c:v>
                </c:pt>
                <c:pt idx="47">
                  <c:v>92.4</c:v>
                </c:pt>
                <c:pt idx="48">
                  <c:v>91.47</c:v>
                </c:pt>
                <c:pt idx="49">
                  <c:v>91.68</c:v>
                </c:pt>
                <c:pt idx="50">
                  <c:v>91.87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7D-4BF6-A286-EC9C2DE4E93A}"/>
            </c:ext>
          </c:extLst>
        </c:ser>
        <c:ser>
          <c:idx val="1"/>
          <c:order val="1"/>
          <c:tx>
            <c:v>2021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layout>
                <c:manualLayout>
                  <c:x val="-3.0501094556995619E-2"/>
                  <c:y val="7.407407407407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7D-4BF6-A286-EC9C2DE4E9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(2)'!$A$2:$A$52</c:f>
              <c:numCache>
                <c:formatCode>yyyy\-mm\-dd;@</c:formatCode>
                <c:ptCount val="51"/>
                <c:pt idx="0">
                  <c:v>43833</c:v>
                </c:pt>
                <c:pt idx="1">
                  <c:v>43840</c:v>
                </c:pt>
                <c:pt idx="2">
                  <c:v>43847</c:v>
                </c:pt>
                <c:pt idx="3">
                  <c:v>43854</c:v>
                </c:pt>
                <c:pt idx="4">
                  <c:v>43868</c:v>
                </c:pt>
                <c:pt idx="5">
                  <c:v>43875</c:v>
                </c:pt>
                <c:pt idx="6">
                  <c:v>43882</c:v>
                </c:pt>
                <c:pt idx="7">
                  <c:v>43889</c:v>
                </c:pt>
                <c:pt idx="8">
                  <c:v>43896</c:v>
                </c:pt>
                <c:pt idx="9">
                  <c:v>43903</c:v>
                </c:pt>
                <c:pt idx="10">
                  <c:v>43910</c:v>
                </c:pt>
                <c:pt idx="11">
                  <c:v>43917</c:v>
                </c:pt>
                <c:pt idx="12">
                  <c:v>43924</c:v>
                </c:pt>
                <c:pt idx="13">
                  <c:v>43931</c:v>
                </c:pt>
                <c:pt idx="14">
                  <c:v>43938</c:v>
                </c:pt>
                <c:pt idx="15">
                  <c:v>43945</c:v>
                </c:pt>
                <c:pt idx="16">
                  <c:v>43952</c:v>
                </c:pt>
                <c:pt idx="17">
                  <c:v>43959</c:v>
                </c:pt>
                <c:pt idx="18">
                  <c:v>43966</c:v>
                </c:pt>
                <c:pt idx="19">
                  <c:v>43973</c:v>
                </c:pt>
                <c:pt idx="20">
                  <c:v>43980</c:v>
                </c:pt>
                <c:pt idx="21">
                  <c:v>43987</c:v>
                </c:pt>
                <c:pt idx="22">
                  <c:v>43994</c:v>
                </c:pt>
                <c:pt idx="23">
                  <c:v>44001</c:v>
                </c:pt>
                <c:pt idx="24">
                  <c:v>44008</c:v>
                </c:pt>
                <c:pt idx="25">
                  <c:v>44015</c:v>
                </c:pt>
                <c:pt idx="26">
                  <c:v>44022</c:v>
                </c:pt>
                <c:pt idx="27">
                  <c:v>44029</c:v>
                </c:pt>
                <c:pt idx="28">
                  <c:v>44036</c:v>
                </c:pt>
                <c:pt idx="29">
                  <c:v>44043</c:v>
                </c:pt>
                <c:pt idx="30">
                  <c:v>44050</c:v>
                </c:pt>
                <c:pt idx="31">
                  <c:v>44057</c:v>
                </c:pt>
                <c:pt idx="32">
                  <c:v>44064</c:v>
                </c:pt>
                <c:pt idx="33">
                  <c:v>44071</c:v>
                </c:pt>
                <c:pt idx="34">
                  <c:v>44078</c:v>
                </c:pt>
                <c:pt idx="35">
                  <c:v>44085</c:v>
                </c:pt>
                <c:pt idx="36">
                  <c:v>44092</c:v>
                </c:pt>
                <c:pt idx="37">
                  <c:v>44099</c:v>
                </c:pt>
                <c:pt idx="38">
                  <c:v>44106</c:v>
                </c:pt>
                <c:pt idx="39">
                  <c:v>44113</c:v>
                </c:pt>
                <c:pt idx="40">
                  <c:v>44120</c:v>
                </c:pt>
                <c:pt idx="41">
                  <c:v>44127</c:v>
                </c:pt>
                <c:pt idx="42">
                  <c:v>44134</c:v>
                </c:pt>
                <c:pt idx="43">
                  <c:v>44141</c:v>
                </c:pt>
                <c:pt idx="44">
                  <c:v>44148</c:v>
                </c:pt>
                <c:pt idx="45">
                  <c:v>44155</c:v>
                </c:pt>
                <c:pt idx="46">
                  <c:v>44162</c:v>
                </c:pt>
                <c:pt idx="47">
                  <c:v>44169</c:v>
                </c:pt>
                <c:pt idx="48">
                  <c:v>44176</c:v>
                </c:pt>
                <c:pt idx="49">
                  <c:v>44183</c:v>
                </c:pt>
                <c:pt idx="50">
                  <c:v>44190</c:v>
                </c:pt>
              </c:numCache>
            </c:numRef>
          </c:cat>
          <c:val>
            <c:numRef>
              <c:f>'Sheet1 (2)'!$C$53:$C$76</c:f>
              <c:numCache>
                <c:formatCode>General</c:formatCode>
                <c:ptCount val="24"/>
                <c:pt idx="0">
                  <c:v>92.08</c:v>
                </c:pt>
                <c:pt idx="1">
                  <c:v>91.77</c:v>
                </c:pt>
                <c:pt idx="2">
                  <c:v>91.24</c:v>
                </c:pt>
                <c:pt idx="3">
                  <c:v>91.12</c:v>
                </c:pt>
                <c:pt idx="4">
                  <c:v>90.53</c:v>
                </c:pt>
                <c:pt idx="5">
                  <c:v>90.94</c:v>
                </c:pt>
                <c:pt idx="6">
                  <c:v>92.19</c:v>
                </c:pt>
                <c:pt idx="7">
                  <c:v>92.28</c:v>
                </c:pt>
                <c:pt idx="8">
                  <c:v>92.05</c:v>
                </c:pt>
                <c:pt idx="9">
                  <c:v>90.39</c:v>
                </c:pt>
                <c:pt idx="10">
                  <c:v>87.16</c:v>
                </c:pt>
                <c:pt idx="11">
                  <c:v>88.3</c:v>
                </c:pt>
                <c:pt idx="12">
                  <c:v>86.92</c:v>
                </c:pt>
                <c:pt idx="13">
                  <c:v>86.94</c:v>
                </c:pt>
                <c:pt idx="14">
                  <c:v>87.67</c:v>
                </c:pt>
                <c:pt idx="15">
                  <c:v>88.75</c:v>
                </c:pt>
                <c:pt idx="16">
                  <c:v>89.93</c:v>
                </c:pt>
                <c:pt idx="17">
                  <c:v>90.59</c:v>
                </c:pt>
                <c:pt idx="18">
                  <c:v>90.87</c:v>
                </c:pt>
                <c:pt idx="19">
                  <c:v>91.18</c:v>
                </c:pt>
                <c:pt idx="20">
                  <c:v>91.41</c:v>
                </c:pt>
                <c:pt idx="21">
                  <c:v>91.89</c:v>
                </c:pt>
                <c:pt idx="22">
                  <c:v>91.69</c:v>
                </c:pt>
                <c:pt idx="23">
                  <c:v>91.67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7D-4BF6-A286-EC9C2DE4E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521135"/>
        <c:axId val="168523215"/>
      </c:lineChart>
      <c:dateAx>
        <c:axId val="168521135"/>
        <c:scaling>
          <c:orientation val="minMax"/>
        </c:scaling>
        <c:delete val="0"/>
        <c:axPos val="b"/>
        <c:numFmt formatCode="mm\-d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8523215"/>
        <c:crosses val="autoZero"/>
        <c:auto val="1"/>
        <c:lblOffset val="100"/>
        <c:baseTimeUnit val="days"/>
      </c:dateAx>
      <c:valAx>
        <c:axId val="168523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8521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dirty="0"/>
              <a:t>247</a:t>
            </a:r>
            <a:r>
              <a:rPr lang="zh-CN" altLang="en-US" dirty="0"/>
              <a:t>家钢铁企业：盈利率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247家钢铁企业：盈利率：中国（周）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4"/>
              <c:layout>
                <c:manualLayout>
                  <c:x val="-3.96803492703919E-2"/>
                  <c:y val="5.2120253400687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D7-4748-8754-5EF7147A99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导出数据!$A$3:$A$77</c:f>
              <c:numCache>
                <c:formatCode>yyyy\-m\-d</c:formatCode>
                <c:ptCount val="75"/>
                <c:pt idx="0">
                  <c:v>44365</c:v>
                </c:pt>
                <c:pt idx="1">
                  <c:v>44358</c:v>
                </c:pt>
                <c:pt idx="2">
                  <c:v>44351</c:v>
                </c:pt>
                <c:pt idx="3">
                  <c:v>44344</c:v>
                </c:pt>
                <c:pt idx="4">
                  <c:v>44337</c:v>
                </c:pt>
                <c:pt idx="5">
                  <c:v>44330</c:v>
                </c:pt>
                <c:pt idx="6">
                  <c:v>44323</c:v>
                </c:pt>
                <c:pt idx="7">
                  <c:v>44316</c:v>
                </c:pt>
                <c:pt idx="8">
                  <c:v>44309</c:v>
                </c:pt>
                <c:pt idx="9">
                  <c:v>44302</c:v>
                </c:pt>
                <c:pt idx="10">
                  <c:v>44295</c:v>
                </c:pt>
                <c:pt idx="11">
                  <c:v>44288</c:v>
                </c:pt>
                <c:pt idx="12">
                  <c:v>44281</c:v>
                </c:pt>
                <c:pt idx="13">
                  <c:v>44274</c:v>
                </c:pt>
                <c:pt idx="14">
                  <c:v>44267</c:v>
                </c:pt>
                <c:pt idx="15">
                  <c:v>44260</c:v>
                </c:pt>
                <c:pt idx="16">
                  <c:v>44253</c:v>
                </c:pt>
                <c:pt idx="17">
                  <c:v>44246</c:v>
                </c:pt>
                <c:pt idx="18">
                  <c:v>44232</c:v>
                </c:pt>
                <c:pt idx="19">
                  <c:v>44225</c:v>
                </c:pt>
                <c:pt idx="20">
                  <c:v>44218</c:v>
                </c:pt>
                <c:pt idx="21">
                  <c:v>44211</c:v>
                </c:pt>
                <c:pt idx="22">
                  <c:v>44204</c:v>
                </c:pt>
                <c:pt idx="23">
                  <c:v>44197</c:v>
                </c:pt>
                <c:pt idx="24">
                  <c:v>44190</c:v>
                </c:pt>
                <c:pt idx="25">
                  <c:v>44183</c:v>
                </c:pt>
                <c:pt idx="26">
                  <c:v>44176</c:v>
                </c:pt>
                <c:pt idx="27">
                  <c:v>44169</c:v>
                </c:pt>
                <c:pt idx="28">
                  <c:v>44162</c:v>
                </c:pt>
                <c:pt idx="29">
                  <c:v>44155</c:v>
                </c:pt>
                <c:pt idx="30">
                  <c:v>44148</c:v>
                </c:pt>
                <c:pt idx="31">
                  <c:v>44141</c:v>
                </c:pt>
                <c:pt idx="32">
                  <c:v>44134</c:v>
                </c:pt>
                <c:pt idx="33">
                  <c:v>44127</c:v>
                </c:pt>
                <c:pt idx="34">
                  <c:v>44120</c:v>
                </c:pt>
                <c:pt idx="35">
                  <c:v>44113</c:v>
                </c:pt>
                <c:pt idx="36">
                  <c:v>44106</c:v>
                </c:pt>
                <c:pt idx="37">
                  <c:v>44099</c:v>
                </c:pt>
                <c:pt idx="38">
                  <c:v>44092</c:v>
                </c:pt>
                <c:pt idx="39">
                  <c:v>44085</c:v>
                </c:pt>
                <c:pt idx="40">
                  <c:v>44078</c:v>
                </c:pt>
                <c:pt idx="41">
                  <c:v>44071</c:v>
                </c:pt>
                <c:pt idx="42">
                  <c:v>44064</c:v>
                </c:pt>
                <c:pt idx="43">
                  <c:v>44057</c:v>
                </c:pt>
                <c:pt idx="44">
                  <c:v>44050</c:v>
                </c:pt>
                <c:pt idx="45">
                  <c:v>44043</c:v>
                </c:pt>
                <c:pt idx="46">
                  <c:v>44036</c:v>
                </c:pt>
                <c:pt idx="47">
                  <c:v>44029</c:v>
                </c:pt>
                <c:pt idx="48">
                  <c:v>44022</c:v>
                </c:pt>
                <c:pt idx="49">
                  <c:v>44015</c:v>
                </c:pt>
                <c:pt idx="50">
                  <c:v>44008</c:v>
                </c:pt>
                <c:pt idx="51">
                  <c:v>44001</c:v>
                </c:pt>
                <c:pt idx="52">
                  <c:v>43994</c:v>
                </c:pt>
                <c:pt idx="53">
                  <c:v>43987</c:v>
                </c:pt>
                <c:pt idx="54">
                  <c:v>43980</c:v>
                </c:pt>
                <c:pt idx="55">
                  <c:v>43973</c:v>
                </c:pt>
                <c:pt idx="56">
                  <c:v>43966</c:v>
                </c:pt>
                <c:pt idx="57">
                  <c:v>43959</c:v>
                </c:pt>
                <c:pt idx="58">
                  <c:v>43952</c:v>
                </c:pt>
                <c:pt idx="59">
                  <c:v>43945</c:v>
                </c:pt>
                <c:pt idx="60">
                  <c:v>43938</c:v>
                </c:pt>
                <c:pt idx="61">
                  <c:v>43931</c:v>
                </c:pt>
                <c:pt idx="62">
                  <c:v>43924</c:v>
                </c:pt>
                <c:pt idx="63">
                  <c:v>43917</c:v>
                </c:pt>
                <c:pt idx="64">
                  <c:v>43910</c:v>
                </c:pt>
                <c:pt idx="65">
                  <c:v>43903</c:v>
                </c:pt>
                <c:pt idx="66">
                  <c:v>43896</c:v>
                </c:pt>
                <c:pt idx="67">
                  <c:v>43889</c:v>
                </c:pt>
                <c:pt idx="68">
                  <c:v>43882</c:v>
                </c:pt>
                <c:pt idx="69">
                  <c:v>43875</c:v>
                </c:pt>
                <c:pt idx="70">
                  <c:v>43868</c:v>
                </c:pt>
                <c:pt idx="71">
                  <c:v>43854</c:v>
                </c:pt>
                <c:pt idx="72">
                  <c:v>43847</c:v>
                </c:pt>
                <c:pt idx="73">
                  <c:v>43840</c:v>
                </c:pt>
                <c:pt idx="74">
                  <c:v>43833</c:v>
                </c:pt>
              </c:numCache>
            </c:numRef>
          </c:cat>
          <c:val>
            <c:numRef>
              <c:f>导出数据!$B$3:$B$77</c:f>
              <c:numCache>
                <c:formatCode>General</c:formatCode>
                <c:ptCount val="75"/>
                <c:pt idx="0">
                  <c:v>86.15</c:v>
                </c:pt>
                <c:pt idx="1">
                  <c:v>85.71</c:v>
                </c:pt>
                <c:pt idx="2">
                  <c:v>86.15</c:v>
                </c:pt>
                <c:pt idx="3">
                  <c:v>85.28</c:v>
                </c:pt>
                <c:pt idx="4">
                  <c:v>90.04</c:v>
                </c:pt>
                <c:pt idx="5">
                  <c:v>90.04</c:v>
                </c:pt>
                <c:pt idx="6">
                  <c:v>90.04</c:v>
                </c:pt>
                <c:pt idx="7">
                  <c:v>90.04</c:v>
                </c:pt>
                <c:pt idx="8">
                  <c:v>90.04</c:v>
                </c:pt>
                <c:pt idx="9">
                  <c:v>90.04</c:v>
                </c:pt>
                <c:pt idx="10">
                  <c:v>90.48</c:v>
                </c:pt>
                <c:pt idx="11">
                  <c:v>89.18</c:v>
                </c:pt>
                <c:pt idx="12">
                  <c:v>89.61</c:v>
                </c:pt>
                <c:pt idx="13">
                  <c:v>90.04</c:v>
                </c:pt>
                <c:pt idx="14">
                  <c:v>90.48</c:v>
                </c:pt>
                <c:pt idx="15">
                  <c:v>90.04</c:v>
                </c:pt>
                <c:pt idx="16">
                  <c:v>85.71</c:v>
                </c:pt>
                <c:pt idx="17">
                  <c:v>77.06</c:v>
                </c:pt>
                <c:pt idx="18">
                  <c:v>75.760000000000005</c:v>
                </c:pt>
                <c:pt idx="19">
                  <c:v>79.650000000000006</c:v>
                </c:pt>
                <c:pt idx="20">
                  <c:v>86.15</c:v>
                </c:pt>
                <c:pt idx="21">
                  <c:v>87.45</c:v>
                </c:pt>
                <c:pt idx="22">
                  <c:v>89.61</c:v>
                </c:pt>
                <c:pt idx="23">
                  <c:v>90.48</c:v>
                </c:pt>
                <c:pt idx="24">
                  <c:v>90.91</c:v>
                </c:pt>
                <c:pt idx="25">
                  <c:v>90.04</c:v>
                </c:pt>
                <c:pt idx="26">
                  <c:v>92.21</c:v>
                </c:pt>
                <c:pt idx="27">
                  <c:v>92.64</c:v>
                </c:pt>
                <c:pt idx="28">
                  <c:v>92.64</c:v>
                </c:pt>
                <c:pt idx="29">
                  <c:v>92.64</c:v>
                </c:pt>
                <c:pt idx="30">
                  <c:v>92.64</c:v>
                </c:pt>
                <c:pt idx="31">
                  <c:v>90.91</c:v>
                </c:pt>
                <c:pt idx="32">
                  <c:v>90.04</c:v>
                </c:pt>
                <c:pt idx="33">
                  <c:v>90.04</c:v>
                </c:pt>
                <c:pt idx="34">
                  <c:v>90.04</c:v>
                </c:pt>
                <c:pt idx="35">
                  <c:v>89.18</c:v>
                </c:pt>
                <c:pt idx="36">
                  <c:v>90.04</c:v>
                </c:pt>
                <c:pt idx="37">
                  <c:v>91.34</c:v>
                </c:pt>
                <c:pt idx="38">
                  <c:v>93.51</c:v>
                </c:pt>
                <c:pt idx="39">
                  <c:v>94.81</c:v>
                </c:pt>
                <c:pt idx="40">
                  <c:v>95.24</c:v>
                </c:pt>
                <c:pt idx="41">
                  <c:v>95.24</c:v>
                </c:pt>
                <c:pt idx="42">
                  <c:v>95.24</c:v>
                </c:pt>
                <c:pt idx="43">
                  <c:v>95.24</c:v>
                </c:pt>
                <c:pt idx="44">
                  <c:v>95.24</c:v>
                </c:pt>
                <c:pt idx="45">
                  <c:v>94.37</c:v>
                </c:pt>
                <c:pt idx="46">
                  <c:v>94.37</c:v>
                </c:pt>
                <c:pt idx="47">
                  <c:v>94.37</c:v>
                </c:pt>
                <c:pt idx="48">
                  <c:v>94.37</c:v>
                </c:pt>
                <c:pt idx="49">
                  <c:v>93.51</c:v>
                </c:pt>
                <c:pt idx="50">
                  <c:v>95.24</c:v>
                </c:pt>
                <c:pt idx="51">
                  <c:v>95.24</c:v>
                </c:pt>
                <c:pt idx="52">
                  <c:v>94.37</c:v>
                </c:pt>
                <c:pt idx="53">
                  <c:v>93.07</c:v>
                </c:pt>
                <c:pt idx="54">
                  <c:v>92.64</c:v>
                </c:pt>
                <c:pt idx="55">
                  <c:v>91.77</c:v>
                </c:pt>
                <c:pt idx="56">
                  <c:v>90.04</c:v>
                </c:pt>
                <c:pt idx="57">
                  <c:v>86.44</c:v>
                </c:pt>
                <c:pt idx="58">
                  <c:v>84.21</c:v>
                </c:pt>
                <c:pt idx="59">
                  <c:v>84.21</c:v>
                </c:pt>
                <c:pt idx="60">
                  <c:v>83.81</c:v>
                </c:pt>
                <c:pt idx="61">
                  <c:v>83.4</c:v>
                </c:pt>
                <c:pt idx="62">
                  <c:v>82.59</c:v>
                </c:pt>
                <c:pt idx="63">
                  <c:v>81.78</c:v>
                </c:pt>
                <c:pt idx="64">
                  <c:v>80.97</c:v>
                </c:pt>
                <c:pt idx="65">
                  <c:v>77.73</c:v>
                </c:pt>
                <c:pt idx="66">
                  <c:v>80.97</c:v>
                </c:pt>
                <c:pt idx="67">
                  <c:v>82.19</c:v>
                </c:pt>
                <c:pt idx="68">
                  <c:v>81.38</c:v>
                </c:pt>
                <c:pt idx="69">
                  <c:v>81.78</c:v>
                </c:pt>
                <c:pt idx="70">
                  <c:v>87.05</c:v>
                </c:pt>
                <c:pt idx="71">
                  <c:v>87.85</c:v>
                </c:pt>
                <c:pt idx="72">
                  <c:v>87.45</c:v>
                </c:pt>
                <c:pt idx="73">
                  <c:v>87.45</c:v>
                </c:pt>
                <c:pt idx="74">
                  <c:v>88.26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D7-4748-8754-5EF7147A9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1548319"/>
        <c:axId val="961554143"/>
      </c:lineChart>
      <c:dateAx>
        <c:axId val="96154831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61554143"/>
        <c:crosses val="autoZero"/>
        <c:auto val="1"/>
        <c:lblOffset val="100"/>
        <c:baseTimeUnit val="days"/>
      </c:dateAx>
      <c:valAx>
        <c:axId val="961554143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61548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zh-CN" b="0" dirty="0"/>
              <a:t>五大材社会库存合计</a:t>
            </a:r>
            <a:r>
              <a:rPr lang="en-US" altLang="zh-CN" b="0" dirty="0"/>
              <a:t> </a:t>
            </a:r>
            <a:r>
              <a:rPr lang="zh-CN" sz="1000" b="0" dirty="0"/>
              <a:t>万吨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2018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中的图表]导出数据'!$A$2:$A$52</c:f>
              <c:numCache>
                <c:formatCode>yyyy\-m\-d</c:formatCode>
                <c:ptCount val="51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43154</c:v>
                </c:pt>
                <c:pt idx="7">
                  <c:v>43161</c:v>
                </c:pt>
                <c:pt idx="8">
                  <c:v>43168</c:v>
                </c:pt>
                <c:pt idx="9">
                  <c:v>43175</c:v>
                </c:pt>
                <c:pt idx="10">
                  <c:v>43182</c:v>
                </c:pt>
                <c:pt idx="11">
                  <c:v>43189</c:v>
                </c:pt>
                <c:pt idx="12">
                  <c:v>43196</c:v>
                </c:pt>
                <c:pt idx="13">
                  <c:v>43203</c:v>
                </c:pt>
                <c:pt idx="14">
                  <c:v>43210</c:v>
                </c:pt>
                <c:pt idx="15">
                  <c:v>43217</c:v>
                </c:pt>
                <c:pt idx="16">
                  <c:v>43224</c:v>
                </c:pt>
                <c:pt idx="17">
                  <c:v>43231</c:v>
                </c:pt>
                <c:pt idx="18">
                  <c:v>43238</c:v>
                </c:pt>
                <c:pt idx="19">
                  <c:v>43245</c:v>
                </c:pt>
                <c:pt idx="20">
                  <c:v>43252</c:v>
                </c:pt>
                <c:pt idx="21">
                  <c:v>43259</c:v>
                </c:pt>
                <c:pt idx="22">
                  <c:v>43266</c:v>
                </c:pt>
                <c:pt idx="23">
                  <c:v>43273</c:v>
                </c:pt>
                <c:pt idx="24">
                  <c:v>43280</c:v>
                </c:pt>
                <c:pt idx="25">
                  <c:v>43287</c:v>
                </c:pt>
                <c:pt idx="26">
                  <c:v>43294</c:v>
                </c:pt>
                <c:pt idx="27">
                  <c:v>43301</c:v>
                </c:pt>
                <c:pt idx="28">
                  <c:v>43308</c:v>
                </c:pt>
                <c:pt idx="29">
                  <c:v>43315</c:v>
                </c:pt>
                <c:pt idx="30">
                  <c:v>43322</c:v>
                </c:pt>
                <c:pt idx="31">
                  <c:v>43329</c:v>
                </c:pt>
                <c:pt idx="32">
                  <c:v>43336</c:v>
                </c:pt>
                <c:pt idx="33">
                  <c:v>43343</c:v>
                </c:pt>
                <c:pt idx="34">
                  <c:v>43350</c:v>
                </c:pt>
                <c:pt idx="35">
                  <c:v>43357</c:v>
                </c:pt>
                <c:pt idx="36">
                  <c:v>43364</c:v>
                </c:pt>
                <c:pt idx="37">
                  <c:v>43371</c:v>
                </c:pt>
                <c:pt idx="38">
                  <c:v>43378</c:v>
                </c:pt>
                <c:pt idx="39">
                  <c:v>43385</c:v>
                </c:pt>
                <c:pt idx="40">
                  <c:v>43392</c:v>
                </c:pt>
                <c:pt idx="41">
                  <c:v>43399</c:v>
                </c:pt>
                <c:pt idx="42">
                  <c:v>43406</c:v>
                </c:pt>
                <c:pt idx="43">
                  <c:v>43413</c:v>
                </c:pt>
                <c:pt idx="44">
                  <c:v>43420</c:v>
                </c:pt>
                <c:pt idx="45">
                  <c:v>43427</c:v>
                </c:pt>
                <c:pt idx="46">
                  <c:v>43434</c:v>
                </c:pt>
                <c:pt idx="47">
                  <c:v>43441</c:v>
                </c:pt>
                <c:pt idx="48">
                  <c:v>43448</c:v>
                </c:pt>
                <c:pt idx="49">
                  <c:v>43455</c:v>
                </c:pt>
                <c:pt idx="50">
                  <c:v>43462</c:v>
                </c:pt>
              </c:numCache>
            </c:numRef>
          </c:cat>
          <c:val>
            <c:numRef>
              <c:f>'[Microsoft PowerPoint 中的图表]导出数据'!$B$2:$B$52</c:f>
              <c:numCache>
                <c:formatCode>General</c:formatCode>
                <c:ptCount val="51"/>
                <c:pt idx="0">
                  <c:v>836.23</c:v>
                </c:pt>
                <c:pt idx="1">
                  <c:v>891.9</c:v>
                </c:pt>
                <c:pt idx="2">
                  <c:v>933.78</c:v>
                </c:pt>
                <c:pt idx="3">
                  <c:v>974.18</c:v>
                </c:pt>
                <c:pt idx="4">
                  <c:v>1076.71</c:v>
                </c:pt>
                <c:pt idx="5">
                  <c:v>1220.54</c:v>
                </c:pt>
                <c:pt idx="6">
                  <c:v>1617.74</c:v>
                </c:pt>
                <c:pt idx="7">
                  <c:v>1853.85</c:v>
                </c:pt>
                <c:pt idx="8">
                  <c:v>1967.08</c:v>
                </c:pt>
                <c:pt idx="9">
                  <c:v>1949.92</c:v>
                </c:pt>
                <c:pt idx="10">
                  <c:v>1879.11</c:v>
                </c:pt>
                <c:pt idx="11">
                  <c:v>1798.96</c:v>
                </c:pt>
                <c:pt idx="12">
                  <c:v>1681.85</c:v>
                </c:pt>
                <c:pt idx="13">
                  <c:v>1595.58</c:v>
                </c:pt>
                <c:pt idx="14">
                  <c:v>1501.68</c:v>
                </c:pt>
                <c:pt idx="15">
                  <c:v>1416.36</c:v>
                </c:pt>
                <c:pt idx="16">
                  <c:v>1349.92</c:v>
                </c:pt>
                <c:pt idx="17">
                  <c:v>1271.4000000000001</c:v>
                </c:pt>
                <c:pt idx="18">
                  <c:v>1212.3599999999999</c:v>
                </c:pt>
                <c:pt idx="19">
                  <c:v>1134.78</c:v>
                </c:pt>
                <c:pt idx="20">
                  <c:v>1076.81</c:v>
                </c:pt>
                <c:pt idx="21">
                  <c:v>1037.24</c:v>
                </c:pt>
                <c:pt idx="22">
                  <c:v>999.96</c:v>
                </c:pt>
                <c:pt idx="23">
                  <c:v>1011.06</c:v>
                </c:pt>
                <c:pt idx="24">
                  <c:v>1026.55</c:v>
                </c:pt>
                <c:pt idx="25">
                  <c:v>1011.16</c:v>
                </c:pt>
                <c:pt idx="26">
                  <c:v>998.42</c:v>
                </c:pt>
                <c:pt idx="27">
                  <c:v>1001.38</c:v>
                </c:pt>
                <c:pt idx="28">
                  <c:v>990.97</c:v>
                </c:pt>
                <c:pt idx="29">
                  <c:v>1001.82</c:v>
                </c:pt>
                <c:pt idx="30">
                  <c:v>1001.19</c:v>
                </c:pt>
                <c:pt idx="31">
                  <c:v>1008.53</c:v>
                </c:pt>
                <c:pt idx="32">
                  <c:v>1004.18</c:v>
                </c:pt>
                <c:pt idx="33">
                  <c:v>995.88</c:v>
                </c:pt>
                <c:pt idx="34">
                  <c:v>999.5</c:v>
                </c:pt>
                <c:pt idx="35">
                  <c:v>1001.47</c:v>
                </c:pt>
                <c:pt idx="36">
                  <c:v>984.59</c:v>
                </c:pt>
                <c:pt idx="37">
                  <c:v>1001.28</c:v>
                </c:pt>
                <c:pt idx="38">
                  <c:v>1086.1199999999999</c:v>
                </c:pt>
                <c:pt idx="39">
                  <c:v>1066.72</c:v>
                </c:pt>
                <c:pt idx="40">
                  <c:v>1030</c:v>
                </c:pt>
                <c:pt idx="41">
                  <c:v>980.96</c:v>
                </c:pt>
                <c:pt idx="42">
                  <c:v>938.9</c:v>
                </c:pt>
                <c:pt idx="43">
                  <c:v>891.21</c:v>
                </c:pt>
                <c:pt idx="44">
                  <c:v>862.78</c:v>
                </c:pt>
                <c:pt idx="45">
                  <c:v>842.36</c:v>
                </c:pt>
                <c:pt idx="46">
                  <c:v>822.83</c:v>
                </c:pt>
                <c:pt idx="47">
                  <c:v>797.77</c:v>
                </c:pt>
                <c:pt idx="48">
                  <c:v>796.7</c:v>
                </c:pt>
                <c:pt idx="49">
                  <c:v>789.89</c:v>
                </c:pt>
                <c:pt idx="50">
                  <c:v>797.57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01-4FE5-8134-68C60785B480}"/>
            </c:ext>
          </c:extLst>
        </c:ser>
        <c:ser>
          <c:idx val="1"/>
          <c:order val="1"/>
          <c:tx>
            <c:v>2019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中的图表]导出数据'!$A$2:$A$52</c:f>
              <c:numCache>
                <c:formatCode>yyyy\-m\-d</c:formatCode>
                <c:ptCount val="51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43154</c:v>
                </c:pt>
                <c:pt idx="7">
                  <c:v>43161</c:v>
                </c:pt>
                <c:pt idx="8">
                  <c:v>43168</c:v>
                </c:pt>
                <c:pt idx="9">
                  <c:v>43175</c:v>
                </c:pt>
                <c:pt idx="10">
                  <c:v>43182</c:v>
                </c:pt>
                <c:pt idx="11">
                  <c:v>43189</c:v>
                </c:pt>
                <c:pt idx="12">
                  <c:v>43196</c:v>
                </c:pt>
                <c:pt idx="13">
                  <c:v>43203</c:v>
                </c:pt>
                <c:pt idx="14">
                  <c:v>43210</c:v>
                </c:pt>
                <c:pt idx="15">
                  <c:v>43217</c:v>
                </c:pt>
                <c:pt idx="16">
                  <c:v>43224</c:v>
                </c:pt>
                <c:pt idx="17">
                  <c:v>43231</c:v>
                </c:pt>
                <c:pt idx="18">
                  <c:v>43238</c:v>
                </c:pt>
                <c:pt idx="19">
                  <c:v>43245</c:v>
                </c:pt>
                <c:pt idx="20">
                  <c:v>43252</c:v>
                </c:pt>
                <c:pt idx="21">
                  <c:v>43259</c:v>
                </c:pt>
                <c:pt idx="22">
                  <c:v>43266</c:v>
                </c:pt>
                <c:pt idx="23">
                  <c:v>43273</c:v>
                </c:pt>
                <c:pt idx="24">
                  <c:v>43280</c:v>
                </c:pt>
                <c:pt idx="25">
                  <c:v>43287</c:v>
                </c:pt>
                <c:pt idx="26">
                  <c:v>43294</c:v>
                </c:pt>
                <c:pt idx="27">
                  <c:v>43301</c:v>
                </c:pt>
                <c:pt idx="28">
                  <c:v>43308</c:v>
                </c:pt>
                <c:pt idx="29">
                  <c:v>43315</c:v>
                </c:pt>
                <c:pt idx="30">
                  <c:v>43322</c:v>
                </c:pt>
                <c:pt idx="31">
                  <c:v>43329</c:v>
                </c:pt>
                <c:pt idx="32">
                  <c:v>43336</c:v>
                </c:pt>
                <c:pt idx="33">
                  <c:v>43343</c:v>
                </c:pt>
                <c:pt idx="34">
                  <c:v>43350</c:v>
                </c:pt>
                <c:pt idx="35">
                  <c:v>43357</c:v>
                </c:pt>
                <c:pt idx="36">
                  <c:v>43364</c:v>
                </c:pt>
                <c:pt idx="37">
                  <c:v>43371</c:v>
                </c:pt>
                <c:pt idx="38">
                  <c:v>43378</c:v>
                </c:pt>
                <c:pt idx="39">
                  <c:v>43385</c:v>
                </c:pt>
                <c:pt idx="40">
                  <c:v>43392</c:v>
                </c:pt>
                <c:pt idx="41">
                  <c:v>43399</c:v>
                </c:pt>
                <c:pt idx="42">
                  <c:v>43406</c:v>
                </c:pt>
                <c:pt idx="43">
                  <c:v>43413</c:v>
                </c:pt>
                <c:pt idx="44">
                  <c:v>43420</c:v>
                </c:pt>
                <c:pt idx="45">
                  <c:v>43427</c:v>
                </c:pt>
                <c:pt idx="46">
                  <c:v>43434</c:v>
                </c:pt>
                <c:pt idx="47">
                  <c:v>43441</c:v>
                </c:pt>
                <c:pt idx="48">
                  <c:v>43448</c:v>
                </c:pt>
                <c:pt idx="49">
                  <c:v>43455</c:v>
                </c:pt>
                <c:pt idx="50">
                  <c:v>43462</c:v>
                </c:pt>
              </c:numCache>
            </c:numRef>
          </c:cat>
          <c:val>
            <c:numRef>
              <c:f>'[Microsoft PowerPoint 中的图表]导出数据'!$B$53:$B$104</c:f>
              <c:numCache>
                <c:formatCode>General</c:formatCode>
                <c:ptCount val="52"/>
                <c:pt idx="0">
                  <c:v>839.2</c:v>
                </c:pt>
                <c:pt idx="1">
                  <c:v>884.64</c:v>
                </c:pt>
                <c:pt idx="2">
                  <c:v>925.34</c:v>
                </c:pt>
                <c:pt idx="3">
                  <c:v>992.71</c:v>
                </c:pt>
                <c:pt idx="4">
                  <c:v>1117.96</c:v>
                </c:pt>
                <c:pt idx="5">
                  <c:v>1458.05</c:v>
                </c:pt>
                <c:pt idx="6">
                  <c:v>1619.91</c:v>
                </c:pt>
                <c:pt idx="7">
                  <c:v>1799.14</c:v>
                </c:pt>
                <c:pt idx="8">
                  <c:v>1868.66</c:v>
                </c:pt>
                <c:pt idx="9">
                  <c:v>1851.82</c:v>
                </c:pt>
                <c:pt idx="10">
                  <c:v>1781.91</c:v>
                </c:pt>
                <c:pt idx="11">
                  <c:v>1681.29</c:v>
                </c:pt>
                <c:pt idx="12">
                  <c:v>1602.53</c:v>
                </c:pt>
                <c:pt idx="13">
                  <c:v>1514.02</c:v>
                </c:pt>
                <c:pt idx="14">
                  <c:v>1426.38</c:v>
                </c:pt>
                <c:pt idx="15">
                  <c:v>1334.84</c:v>
                </c:pt>
                <c:pt idx="16">
                  <c:v>1273.6300000000001</c:v>
                </c:pt>
                <c:pt idx="17">
                  <c:v>1242.76</c:v>
                </c:pt>
                <c:pt idx="18">
                  <c:v>1215.52</c:v>
                </c:pt>
                <c:pt idx="19">
                  <c:v>1164.0899999999999</c:v>
                </c:pt>
                <c:pt idx="20">
                  <c:v>1123.3699999999999</c:v>
                </c:pt>
                <c:pt idx="21">
                  <c:v>1104.6400000000001</c:v>
                </c:pt>
                <c:pt idx="22">
                  <c:v>1091.19</c:v>
                </c:pt>
                <c:pt idx="23">
                  <c:v>1122.04</c:v>
                </c:pt>
                <c:pt idx="24">
                  <c:v>1135.0899999999999</c:v>
                </c:pt>
                <c:pt idx="25">
                  <c:v>1146.03</c:v>
                </c:pt>
                <c:pt idx="26">
                  <c:v>1163.47</c:v>
                </c:pt>
                <c:pt idx="27">
                  <c:v>1183.68</c:v>
                </c:pt>
                <c:pt idx="28">
                  <c:v>1215.78</c:v>
                </c:pt>
                <c:pt idx="29">
                  <c:v>1254.52</c:v>
                </c:pt>
                <c:pt idx="30">
                  <c:v>1284.53</c:v>
                </c:pt>
                <c:pt idx="31">
                  <c:v>1299.97</c:v>
                </c:pt>
                <c:pt idx="32">
                  <c:v>1288.44</c:v>
                </c:pt>
                <c:pt idx="33">
                  <c:v>1277.82</c:v>
                </c:pt>
                <c:pt idx="34">
                  <c:v>1248.1300000000001</c:v>
                </c:pt>
                <c:pt idx="35">
                  <c:v>1214.22</c:v>
                </c:pt>
                <c:pt idx="36">
                  <c:v>1161.48</c:v>
                </c:pt>
                <c:pt idx="37">
                  <c:v>1142.68</c:v>
                </c:pt>
                <c:pt idx="38">
                  <c:v>1083.21</c:v>
                </c:pt>
                <c:pt idx="39">
                  <c:v>1142.6300000000001</c:v>
                </c:pt>
                <c:pt idx="40">
                  <c:v>1125.9000000000001</c:v>
                </c:pt>
                <c:pt idx="41">
                  <c:v>1046.56</c:v>
                </c:pt>
                <c:pt idx="42">
                  <c:v>986.63</c:v>
                </c:pt>
                <c:pt idx="43">
                  <c:v>938.48</c:v>
                </c:pt>
                <c:pt idx="44">
                  <c:v>887.3</c:v>
                </c:pt>
                <c:pt idx="45">
                  <c:v>833.81</c:v>
                </c:pt>
                <c:pt idx="46">
                  <c:v>780.49</c:v>
                </c:pt>
                <c:pt idx="47">
                  <c:v>757.69</c:v>
                </c:pt>
                <c:pt idx="48">
                  <c:v>756.05</c:v>
                </c:pt>
                <c:pt idx="49">
                  <c:v>743.54</c:v>
                </c:pt>
                <c:pt idx="50">
                  <c:v>748.81</c:v>
                </c:pt>
                <c:pt idx="51">
                  <c:v>772.27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01-4FE5-8134-68C60785B480}"/>
            </c:ext>
          </c:extLst>
        </c:ser>
        <c:ser>
          <c:idx val="2"/>
          <c:order val="2"/>
          <c:tx>
            <c:v>2020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中的图表]导出数据'!$A$2:$A$52</c:f>
              <c:numCache>
                <c:formatCode>yyyy\-m\-d</c:formatCode>
                <c:ptCount val="51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43154</c:v>
                </c:pt>
                <c:pt idx="7">
                  <c:v>43161</c:v>
                </c:pt>
                <c:pt idx="8">
                  <c:v>43168</c:v>
                </c:pt>
                <c:pt idx="9">
                  <c:v>43175</c:v>
                </c:pt>
                <c:pt idx="10">
                  <c:v>43182</c:v>
                </c:pt>
                <c:pt idx="11">
                  <c:v>43189</c:v>
                </c:pt>
                <c:pt idx="12">
                  <c:v>43196</c:v>
                </c:pt>
                <c:pt idx="13">
                  <c:v>43203</c:v>
                </c:pt>
                <c:pt idx="14">
                  <c:v>43210</c:v>
                </c:pt>
                <c:pt idx="15">
                  <c:v>43217</c:v>
                </c:pt>
                <c:pt idx="16">
                  <c:v>43224</c:v>
                </c:pt>
                <c:pt idx="17">
                  <c:v>43231</c:v>
                </c:pt>
                <c:pt idx="18">
                  <c:v>43238</c:v>
                </c:pt>
                <c:pt idx="19">
                  <c:v>43245</c:v>
                </c:pt>
                <c:pt idx="20">
                  <c:v>43252</c:v>
                </c:pt>
                <c:pt idx="21">
                  <c:v>43259</c:v>
                </c:pt>
                <c:pt idx="22">
                  <c:v>43266</c:v>
                </c:pt>
                <c:pt idx="23">
                  <c:v>43273</c:v>
                </c:pt>
                <c:pt idx="24">
                  <c:v>43280</c:v>
                </c:pt>
                <c:pt idx="25">
                  <c:v>43287</c:v>
                </c:pt>
                <c:pt idx="26">
                  <c:v>43294</c:v>
                </c:pt>
                <c:pt idx="27">
                  <c:v>43301</c:v>
                </c:pt>
                <c:pt idx="28">
                  <c:v>43308</c:v>
                </c:pt>
                <c:pt idx="29">
                  <c:v>43315</c:v>
                </c:pt>
                <c:pt idx="30">
                  <c:v>43322</c:v>
                </c:pt>
                <c:pt idx="31">
                  <c:v>43329</c:v>
                </c:pt>
                <c:pt idx="32">
                  <c:v>43336</c:v>
                </c:pt>
                <c:pt idx="33">
                  <c:v>43343</c:v>
                </c:pt>
                <c:pt idx="34">
                  <c:v>43350</c:v>
                </c:pt>
                <c:pt idx="35">
                  <c:v>43357</c:v>
                </c:pt>
                <c:pt idx="36">
                  <c:v>43364</c:v>
                </c:pt>
                <c:pt idx="37">
                  <c:v>43371</c:v>
                </c:pt>
                <c:pt idx="38">
                  <c:v>43378</c:v>
                </c:pt>
                <c:pt idx="39">
                  <c:v>43385</c:v>
                </c:pt>
                <c:pt idx="40">
                  <c:v>43392</c:v>
                </c:pt>
                <c:pt idx="41">
                  <c:v>43399</c:v>
                </c:pt>
                <c:pt idx="42">
                  <c:v>43406</c:v>
                </c:pt>
                <c:pt idx="43">
                  <c:v>43413</c:v>
                </c:pt>
                <c:pt idx="44">
                  <c:v>43420</c:v>
                </c:pt>
                <c:pt idx="45">
                  <c:v>43427</c:v>
                </c:pt>
                <c:pt idx="46">
                  <c:v>43434</c:v>
                </c:pt>
                <c:pt idx="47">
                  <c:v>43441</c:v>
                </c:pt>
                <c:pt idx="48">
                  <c:v>43448</c:v>
                </c:pt>
                <c:pt idx="49">
                  <c:v>43455</c:v>
                </c:pt>
                <c:pt idx="50">
                  <c:v>43462</c:v>
                </c:pt>
              </c:numCache>
            </c:numRef>
          </c:cat>
          <c:val>
            <c:numRef>
              <c:f>'[Microsoft PowerPoint 中的图表]导出数据'!$B$105:$B$156</c:f>
              <c:numCache>
                <c:formatCode>General</c:formatCode>
                <c:ptCount val="52"/>
                <c:pt idx="0">
                  <c:v>826.25</c:v>
                </c:pt>
                <c:pt idx="1">
                  <c:v>903.07</c:v>
                </c:pt>
                <c:pt idx="2">
                  <c:v>1024.3900000000001</c:v>
                </c:pt>
                <c:pt idx="3">
                  <c:v>1184.82</c:v>
                </c:pt>
                <c:pt idx="4">
                  <c:v>1504.49</c:v>
                </c:pt>
                <c:pt idx="5">
                  <c:v>1634.4</c:v>
                </c:pt>
                <c:pt idx="6">
                  <c:v>1893.68</c:v>
                </c:pt>
                <c:pt idx="7">
                  <c:v>2145.41</c:v>
                </c:pt>
                <c:pt idx="8">
                  <c:v>2375.88</c:v>
                </c:pt>
                <c:pt idx="9">
                  <c:v>2529.5500000000002</c:v>
                </c:pt>
                <c:pt idx="10">
                  <c:v>2600.52</c:v>
                </c:pt>
                <c:pt idx="11">
                  <c:v>2537.64</c:v>
                </c:pt>
                <c:pt idx="12">
                  <c:v>2430.62</c:v>
                </c:pt>
                <c:pt idx="13">
                  <c:v>2347.56</c:v>
                </c:pt>
                <c:pt idx="14">
                  <c:v>2241.27</c:v>
                </c:pt>
                <c:pt idx="15">
                  <c:v>2127.75</c:v>
                </c:pt>
                <c:pt idx="16">
                  <c:v>2013.22</c:v>
                </c:pt>
                <c:pt idx="17">
                  <c:v>1876.34</c:v>
                </c:pt>
                <c:pt idx="18">
                  <c:v>1810.51</c:v>
                </c:pt>
                <c:pt idx="19">
                  <c:v>1710.44</c:v>
                </c:pt>
                <c:pt idx="20">
                  <c:v>1608.84</c:v>
                </c:pt>
                <c:pt idx="21">
                  <c:v>1549.22</c:v>
                </c:pt>
                <c:pt idx="22">
                  <c:v>1488.28</c:v>
                </c:pt>
                <c:pt idx="23">
                  <c:v>1449.52</c:v>
                </c:pt>
                <c:pt idx="24">
                  <c:v>1423.42</c:v>
                </c:pt>
                <c:pt idx="25">
                  <c:v>1432.71</c:v>
                </c:pt>
                <c:pt idx="26">
                  <c:v>1477.38</c:v>
                </c:pt>
                <c:pt idx="27">
                  <c:v>1505.75</c:v>
                </c:pt>
                <c:pt idx="28">
                  <c:v>1535.68</c:v>
                </c:pt>
                <c:pt idx="29">
                  <c:v>1548.97</c:v>
                </c:pt>
                <c:pt idx="30">
                  <c:v>1562.47</c:v>
                </c:pt>
                <c:pt idx="31">
                  <c:v>1560.26</c:v>
                </c:pt>
                <c:pt idx="32">
                  <c:v>1541.6</c:v>
                </c:pt>
                <c:pt idx="33">
                  <c:v>1540.18</c:v>
                </c:pt>
                <c:pt idx="34">
                  <c:v>1549.58</c:v>
                </c:pt>
                <c:pt idx="35">
                  <c:v>1570.51</c:v>
                </c:pt>
                <c:pt idx="36">
                  <c:v>1573.09</c:v>
                </c:pt>
                <c:pt idx="37">
                  <c:v>1567.59</c:v>
                </c:pt>
                <c:pt idx="38">
                  <c:v>1548.64</c:v>
                </c:pt>
                <c:pt idx="39">
                  <c:v>1465.23</c:v>
                </c:pt>
                <c:pt idx="40">
                  <c:v>1550.95</c:v>
                </c:pt>
                <c:pt idx="41">
                  <c:v>1467.27</c:v>
                </c:pt>
                <c:pt idx="42">
                  <c:v>1394.31</c:v>
                </c:pt>
                <c:pt idx="43">
                  <c:v>1310.49</c:v>
                </c:pt>
                <c:pt idx="44">
                  <c:v>1231.3699999999999</c:v>
                </c:pt>
                <c:pt idx="45">
                  <c:v>1131.76</c:v>
                </c:pt>
                <c:pt idx="46">
                  <c:v>1053.98</c:v>
                </c:pt>
                <c:pt idx="47">
                  <c:v>995.47</c:v>
                </c:pt>
                <c:pt idx="48">
                  <c:v>945.31</c:v>
                </c:pt>
                <c:pt idx="49">
                  <c:v>883.89</c:v>
                </c:pt>
                <c:pt idx="50">
                  <c:v>845.53</c:v>
                </c:pt>
                <c:pt idx="51">
                  <c:v>828.09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01-4FE5-8134-68C60785B480}"/>
            </c:ext>
          </c:extLst>
        </c:ser>
        <c:ser>
          <c:idx val="3"/>
          <c:order val="3"/>
          <c:tx>
            <c:v>2021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中的图表]导出数据'!$A$2:$A$52</c:f>
              <c:numCache>
                <c:formatCode>yyyy\-m\-d</c:formatCode>
                <c:ptCount val="51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43154</c:v>
                </c:pt>
                <c:pt idx="7">
                  <c:v>43161</c:v>
                </c:pt>
                <c:pt idx="8">
                  <c:v>43168</c:v>
                </c:pt>
                <c:pt idx="9">
                  <c:v>43175</c:v>
                </c:pt>
                <c:pt idx="10">
                  <c:v>43182</c:v>
                </c:pt>
                <c:pt idx="11">
                  <c:v>43189</c:v>
                </c:pt>
                <c:pt idx="12">
                  <c:v>43196</c:v>
                </c:pt>
                <c:pt idx="13">
                  <c:v>43203</c:v>
                </c:pt>
                <c:pt idx="14">
                  <c:v>43210</c:v>
                </c:pt>
                <c:pt idx="15">
                  <c:v>43217</c:v>
                </c:pt>
                <c:pt idx="16">
                  <c:v>43224</c:v>
                </c:pt>
                <c:pt idx="17">
                  <c:v>43231</c:v>
                </c:pt>
                <c:pt idx="18">
                  <c:v>43238</c:v>
                </c:pt>
                <c:pt idx="19">
                  <c:v>43245</c:v>
                </c:pt>
                <c:pt idx="20">
                  <c:v>43252</c:v>
                </c:pt>
                <c:pt idx="21">
                  <c:v>43259</c:v>
                </c:pt>
                <c:pt idx="22">
                  <c:v>43266</c:v>
                </c:pt>
                <c:pt idx="23">
                  <c:v>43273</c:v>
                </c:pt>
                <c:pt idx="24">
                  <c:v>43280</c:v>
                </c:pt>
                <c:pt idx="25">
                  <c:v>43287</c:v>
                </c:pt>
                <c:pt idx="26">
                  <c:v>43294</c:v>
                </c:pt>
                <c:pt idx="27">
                  <c:v>43301</c:v>
                </c:pt>
                <c:pt idx="28">
                  <c:v>43308</c:v>
                </c:pt>
                <c:pt idx="29">
                  <c:v>43315</c:v>
                </c:pt>
                <c:pt idx="30">
                  <c:v>43322</c:v>
                </c:pt>
                <c:pt idx="31">
                  <c:v>43329</c:v>
                </c:pt>
                <c:pt idx="32">
                  <c:v>43336</c:v>
                </c:pt>
                <c:pt idx="33">
                  <c:v>43343</c:v>
                </c:pt>
                <c:pt idx="34">
                  <c:v>43350</c:v>
                </c:pt>
                <c:pt idx="35">
                  <c:v>43357</c:v>
                </c:pt>
                <c:pt idx="36">
                  <c:v>43364</c:v>
                </c:pt>
                <c:pt idx="37">
                  <c:v>43371</c:v>
                </c:pt>
                <c:pt idx="38">
                  <c:v>43378</c:v>
                </c:pt>
                <c:pt idx="39">
                  <c:v>43385</c:v>
                </c:pt>
                <c:pt idx="40">
                  <c:v>43392</c:v>
                </c:pt>
                <c:pt idx="41">
                  <c:v>43399</c:v>
                </c:pt>
                <c:pt idx="42">
                  <c:v>43406</c:v>
                </c:pt>
                <c:pt idx="43">
                  <c:v>43413</c:v>
                </c:pt>
                <c:pt idx="44">
                  <c:v>43420</c:v>
                </c:pt>
                <c:pt idx="45">
                  <c:v>43427</c:v>
                </c:pt>
                <c:pt idx="46">
                  <c:v>43434</c:v>
                </c:pt>
                <c:pt idx="47">
                  <c:v>43441</c:v>
                </c:pt>
                <c:pt idx="48">
                  <c:v>43448</c:v>
                </c:pt>
                <c:pt idx="49">
                  <c:v>43455</c:v>
                </c:pt>
                <c:pt idx="50">
                  <c:v>43462</c:v>
                </c:pt>
              </c:numCache>
            </c:numRef>
          </c:cat>
          <c:val>
            <c:numRef>
              <c:f>'[Microsoft PowerPoint 中的图表]导出数据'!$B$157:$B$181</c:f>
              <c:numCache>
                <c:formatCode>General</c:formatCode>
                <c:ptCount val="25"/>
                <c:pt idx="0">
                  <c:v>843.1</c:v>
                </c:pt>
                <c:pt idx="1">
                  <c:v>898.86</c:v>
                </c:pt>
                <c:pt idx="2">
                  <c:v>944.14</c:v>
                </c:pt>
                <c:pt idx="3">
                  <c:v>1015.94</c:v>
                </c:pt>
                <c:pt idx="4">
                  <c:v>1156.22</c:v>
                </c:pt>
                <c:pt idx="5">
                  <c:v>1361.56</c:v>
                </c:pt>
                <c:pt idx="6">
                  <c:v>1803.24</c:v>
                </c:pt>
                <c:pt idx="7">
                  <c:v>2120.77</c:v>
                </c:pt>
                <c:pt idx="8">
                  <c:v>2233.2399999999998</c:v>
                </c:pt>
                <c:pt idx="9">
                  <c:v>2219.6799999999998</c:v>
                </c:pt>
                <c:pt idx="10">
                  <c:v>2167.7199999999998</c:v>
                </c:pt>
                <c:pt idx="11">
                  <c:v>2069.77</c:v>
                </c:pt>
                <c:pt idx="12">
                  <c:v>1970.5</c:v>
                </c:pt>
                <c:pt idx="13">
                  <c:v>1883.83</c:v>
                </c:pt>
                <c:pt idx="14">
                  <c:v>1785</c:v>
                </c:pt>
                <c:pt idx="15">
                  <c:v>1723.53</c:v>
                </c:pt>
                <c:pt idx="16">
                  <c:v>1624.91</c:v>
                </c:pt>
                <c:pt idx="17">
                  <c:v>1620.75</c:v>
                </c:pt>
                <c:pt idx="18">
                  <c:v>1538.87</c:v>
                </c:pt>
                <c:pt idx="19">
                  <c:v>1453.46</c:v>
                </c:pt>
                <c:pt idx="20">
                  <c:v>1408.25</c:v>
                </c:pt>
                <c:pt idx="21">
                  <c:v>1392.73</c:v>
                </c:pt>
                <c:pt idx="22">
                  <c:v>1383.84</c:v>
                </c:pt>
                <c:pt idx="23">
                  <c:v>1423.75</c:v>
                </c:pt>
                <c:pt idx="24">
                  <c:v>1447.7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01-4FE5-8134-68C60785B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1565375"/>
        <c:axId val="1"/>
      </c:lineChart>
      <c:dateAx>
        <c:axId val="961565375"/>
        <c:scaling>
          <c:orientation val="minMax"/>
        </c:scaling>
        <c:delete val="0"/>
        <c:axPos val="b"/>
        <c:numFmt formatCode="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961565375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钢铁行业采购经理人指数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</c:f>
              <c:numCache>
                <c:formatCode>yyyy\-m\-d</c:formatCode>
                <c:ptCount val="17"/>
                <c:pt idx="0">
                  <c:v>44347</c:v>
                </c:pt>
                <c:pt idx="1">
                  <c:v>44316</c:v>
                </c:pt>
                <c:pt idx="2">
                  <c:v>44286</c:v>
                </c:pt>
                <c:pt idx="3">
                  <c:v>44255</c:v>
                </c:pt>
                <c:pt idx="4">
                  <c:v>44227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43890</c:v>
                </c:pt>
                <c:pt idx="16">
                  <c:v>43861</c:v>
                </c:pt>
              </c:numCache>
            </c:numRef>
          </c:cat>
          <c:val>
            <c:numRef>
              <c:f>导出数据!$B$3:$B$19</c:f>
              <c:numCache>
                <c:formatCode>General</c:formatCode>
                <c:ptCount val="17"/>
                <c:pt idx="0">
                  <c:v>47.8</c:v>
                </c:pt>
                <c:pt idx="1">
                  <c:v>52.9</c:v>
                </c:pt>
                <c:pt idx="2">
                  <c:v>55.2</c:v>
                </c:pt>
                <c:pt idx="3">
                  <c:v>51.5</c:v>
                </c:pt>
                <c:pt idx="4">
                  <c:v>42.8</c:v>
                </c:pt>
                <c:pt idx="5">
                  <c:v>46.8</c:v>
                </c:pt>
                <c:pt idx="6">
                  <c:v>49.1</c:v>
                </c:pt>
                <c:pt idx="7">
                  <c:v>46.1</c:v>
                </c:pt>
                <c:pt idx="8">
                  <c:v>48.9</c:v>
                </c:pt>
                <c:pt idx="9">
                  <c:v>50.2</c:v>
                </c:pt>
                <c:pt idx="10">
                  <c:v>49.6</c:v>
                </c:pt>
                <c:pt idx="11">
                  <c:v>50.7</c:v>
                </c:pt>
                <c:pt idx="12">
                  <c:v>57.6</c:v>
                </c:pt>
                <c:pt idx="13">
                  <c:v>53.4</c:v>
                </c:pt>
                <c:pt idx="14">
                  <c:v>48.9</c:v>
                </c:pt>
                <c:pt idx="15">
                  <c:v>29.1</c:v>
                </c:pt>
                <c:pt idx="16">
                  <c:v>45.6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1-471D-B492-6C743D2E0FA0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国内原料采购量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</c:f>
              <c:numCache>
                <c:formatCode>yyyy\-m\-d</c:formatCode>
                <c:ptCount val="17"/>
                <c:pt idx="0">
                  <c:v>44347</c:v>
                </c:pt>
                <c:pt idx="1">
                  <c:v>44316</c:v>
                </c:pt>
                <c:pt idx="2">
                  <c:v>44286</c:v>
                </c:pt>
                <c:pt idx="3">
                  <c:v>44255</c:v>
                </c:pt>
                <c:pt idx="4">
                  <c:v>44227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43890</c:v>
                </c:pt>
                <c:pt idx="16">
                  <c:v>43861</c:v>
                </c:pt>
              </c:numCache>
            </c:numRef>
          </c:cat>
          <c:val>
            <c:numRef>
              <c:f>导出数据!$C$3:$C$19</c:f>
              <c:numCache>
                <c:formatCode>General</c:formatCode>
                <c:ptCount val="17"/>
                <c:pt idx="0">
                  <c:v>59.7</c:v>
                </c:pt>
                <c:pt idx="1">
                  <c:v>58.3</c:v>
                </c:pt>
                <c:pt idx="2">
                  <c:v>59.6</c:v>
                </c:pt>
                <c:pt idx="3">
                  <c:v>60.2</c:v>
                </c:pt>
                <c:pt idx="4">
                  <c:v>58.3</c:v>
                </c:pt>
                <c:pt idx="5">
                  <c:v>60.2</c:v>
                </c:pt>
                <c:pt idx="6">
                  <c:v>52.8</c:v>
                </c:pt>
                <c:pt idx="7">
                  <c:v>51.8</c:v>
                </c:pt>
                <c:pt idx="8">
                  <c:v>49.1</c:v>
                </c:pt>
                <c:pt idx="9">
                  <c:v>59.4</c:v>
                </c:pt>
                <c:pt idx="10">
                  <c:v>57.7</c:v>
                </c:pt>
                <c:pt idx="11">
                  <c:v>59.5</c:v>
                </c:pt>
                <c:pt idx="12">
                  <c:v>60.8</c:v>
                </c:pt>
                <c:pt idx="13">
                  <c:v>55.8</c:v>
                </c:pt>
                <c:pt idx="14">
                  <c:v>53.1</c:v>
                </c:pt>
                <c:pt idx="15">
                  <c:v>37.5</c:v>
                </c:pt>
                <c:pt idx="16">
                  <c:v>55.9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E1-471D-B492-6C743D2E0FA0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国外原料采购量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</c:f>
              <c:numCache>
                <c:formatCode>yyyy\-m\-d</c:formatCode>
                <c:ptCount val="17"/>
                <c:pt idx="0">
                  <c:v>44347</c:v>
                </c:pt>
                <c:pt idx="1">
                  <c:v>44316</c:v>
                </c:pt>
                <c:pt idx="2">
                  <c:v>44286</c:v>
                </c:pt>
                <c:pt idx="3">
                  <c:v>44255</c:v>
                </c:pt>
                <c:pt idx="4">
                  <c:v>44227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43890</c:v>
                </c:pt>
                <c:pt idx="16">
                  <c:v>43861</c:v>
                </c:pt>
              </c:numCache>
            </c:numRef>
          </c:cat>
          <c:val>
            <c:numRef>
              <c:f>导出数据!$D$3:$D$19</c:f>
              <c:numCache>
                <c:formatCode>General</c:formatCode>
                <c:ptCount val="17"/>
                <c:pt idx="0">
                  <c:v>47.1</c:v>
                </c:pt>
                <c:pt idx="1">
                  <c:v>49</c:v>
                </c:pt>
                <c:pt idx="2">
                  <c:v>57.6</c:v>
                </c:pt>
                <c:pt idx="3">
                  <c:v>49</c:v>
                </c:pt>
                <c:pt idx="4">
                  <c:v>44.7</c:v>
                </c:pt>
                <c:pt idx="5">
                  <c:v>43.2</c:v>
                </c:pt>
                <c:pt idx="6">
                  <c:v>47.6</c:v>
                </c:pt>
                <c:pt idx="7">
                  <c:v>41.7</c:v>
                </c:pt>
                <c:pt idx="8">
                  <c:v>47.7</c:v>
                </c:pt>
                <c:pt idx="9">
                  <c:v>43.8</c:v>
                </c:pt>
                <c:pt idx="10">
                  <c:v>45.3</c:v>
                </c:pt>
                <c:pt idx="11">
                  <c:v>50.9</c:v>
                </c:pt>
                <c:pt idx="12">
                  <c:v>49.5</c:v>
                </c:pt>
                <c:pt idx="13">
                  <c:v>40.5</c:v>
                </c:pt>
                <c:pt idx="14">
                  <c:v>41</c:v>
                </c:pt>
                <c:pt idx="15">
                  <c:v>35.6</c:v>
                </c:pt>
                <c:pt idx="16">
                  <c:v>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E1-471D-B492-6C743D2E0FA0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原材料库存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</c:f>
              <c:numCache>
                <c:formatCode>yyyy\-m\-d</c:formatCode>
                <c:ptCount val="17"/>
                <c:pt idx="0">
                  <c:v>44347</c:v>
                </c:pt>
                <c:pt idx="1">
                  <c:v>44316</c:v>
                </c:pt>
                <c:pt idx="2">
                  <c:v>44286</c:v>
                </c:pt>
                <c:pt idx="3">
                  <c:v>44255</c:v>
                </c:pt>
                <c:pt idx="4">
                  <c:v>44227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43890</c:v>
                </c:pt>
                <c:pt idx="16">
                  <c:v>43861</c:v>
                </c:pt>
              </c:numCache>
            </c:numRef>
          </c:cat>
          <c:val>
            <c:numRef>
              <c:f>导出数据!$E$3:$E$19</c:f>
              <c:numCache>
                <c:formatCode>General</c:formatCode>
                <c:ptCount val="17"/>
                <c:pt idx="0">
                  <c:v>34.9</c:v>
                </c:pt>
                <c:pt idx="1">
                  <c:v>42.7</c:v>
                </c:pt>
                <c:pt idx="2">
                  <c:v>48.2</c:v>
                </c:pt>
                <c:pt idx="3">
                  <c:v>45.9</c:v>
                </c:pt>
                <c:pt idx="4">
                  <c:v>45.9</c:v>
                </c:pt>
                <c:pt idx="5">
                  <c:v>36.6</c:v>
                </c:pt>
                <c:pt idx="6">
                  <c:v>45.8</c:v>
                </c:pt>
                <c:pt idx="7">
                  <c:v>46.8</c:v>
                </c:pt>
                <c:pt idx="8">
                  <c:v>48.2</c:v>
                </c:pt>
                <c:pt idx="9">
                  <c:v>46.8</c:v>
                </c:pt>
                <c:pt idx="10">
                  <c:v>45.5</c:v>
                </c:pt>
                <c:pt idx="11">
                  <c:v>44.6</c:v>
                </c:pt>
                <c:pt idx="12">
                  <c:v>42.3</c:v>
                </c:pt>
                <c:pt idx="13">
                  <c:v>43.8</c:v>
                </c:pt>
                <c:pt idx="14">
                  <c:v>40.200000000000003</c:v>
                </c:pt>
                <c:pt idx="15">
                  <c:v>23.9</c:v>
                </c:pt>
                <c:pt idx="16">
                  <c:v>53.6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E1-471D-B492-6C743D2E0FA0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新出口订单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</c:f>
              <c:numCache>
                <c:formatCode>yyyy\-m\-d</c:formatCode>
                <c:ptCount val="17"/>
                <c:pt idx="0">
                  <c:v>44347</c:v>
                </c:pt>
                <c:pt idx="1">
                  <c:v>44316</c:v>
                </c:pt>
                <c:pt idx="2">
                  <c:v>44286</c:v>
                </c:pt>
                <c:pt idx="3">
                  <c:v>44255</c:v>
                </c:pt>
                <c:pt idx="4">
                  <c:v>44227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43890</c:v>
                </c:pt>
                <c:pt idx="16">
                  <c:v>43861</c:v>
                </c:pt>
              </c:numCache>
            </c:numRef>
          </c:cat>
          <c:val>
            <c:numRef>
              <c:f>导出数据!$F$3:$F$19</c:f>
              <c:numCache>
                <c:formatCode>General</c:formatCode>
                <c:ptCount val="17"/>
                <c:pt idx="0">
                  <c:v>46.4</c:v>
                </c:pt>
                <c:pt idx="1">
                  <c:v>48.6</c:v>
                </c:pt>
                <c:pt idx="2">
                  <c:v>52.9</c:v>
                </c:pt>
                <c:pt idx="3">
                  <c:v>55</c:v>
                </c:pt>
                <c:pt idx="4">
                  <c:v>57.2</c:v>
                </c:pt>
                <c:pt idx="5">
                  <c:v>55.2</c:v>
                </c:pt>
                <c:pt idx="6">
                  <c:v>47</c:v>
                </c:pt>
                <c:pt idx="7">
                  <c:v>46.4</c:v>
                </c:pt>
                <c:pt idx="8">
                  <c:v>47.6</c:v>
                </c:pt>
                <c:pt idx="9">
                  <c:v>43.2</c:v>
                </c:pt>
                <c:pt idx="10">
                  <c:v>43.8</c:v>
                </c:pt>
                <c:pt idx="11">
                  <c:v>38.6</c:v>
                </c:pt>
                <c:pt idx="12">
                  <c:v>46.3</c:v>
                </c:pt>
                <c:pt idx="13">
                  <c:v>33.1</c:v>
                </c:pt>
                <c:pt idx="14">
                  <c:v>38.4</c:v>
                </c:pt>
                <c:pt idx="15">
                  <c:v>37.5</c:v>
                </c:pt>
                <c:pt idx="16">
                  <c:v>44.7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E1-471D-B492-6C743D2E0FA0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新订单指数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导出数据!$A$3:$A$19</c:f>
              <c:numCache>
                <c:formatCode>yyyy\-m\-d</c:formatCode>
                <c:ptCount val="17"/>
                <c:pt idx="0">
                  <c:v>44347</c:v>
                </c:pt>
                <c:pt idx="1">
                  <c:v>44316</c:v>
                </c:pt>
                <c:pt idx="2">
                  <c:v>44286</c:v>
                </c:pt>
                <c:pt idx="3">
                  <c:v>44255</c:v>
                </c:pt>
                <c:pt idx="4">
                  <c:v>44227</c:v>
                </c:pt>
                <c:pt idx="5">
                  <c:v>44196</c:v>
                </c:pt>
                <c:pt idx="6">
                  <c:v>44165</c:v>
                </c:pt>
                <c:pt idx="7">
                  <c:v>44135</c:v>
                </c:pt>
                <c:pt idx="8">
                  <c:v>44104</c:v>
                </c:pt>
                <c:pt idx="9">
                  <c:v>44074</c:v>
                </c:pt>
                <c:pt idx="10">
                  <c:v>44043</c:v>
                </c:pt>
                <c:pt idx="11">
                  <c:v>44012</c:v>
                </c:pt>
                <c:pt idx="12">
                  <c:v>43982</c:v>
                </c:pt>
                <c:pt idx="13">
                  <c:v>43951</c:v>
                </c:pt>
                <c:pt idx="14">
                  <c:v>43921</c:v>
                </c:pt>
                <c:pt idx="15">
                  <c:v>43890</c:v>
                </c:pt>
                <c:pt idx="16">
                  <c:v>43861</c:v>
                </c:pt>
              </c:numCache>
            </c:numRef>
          </c:cat>
          <c:val>
            <c:numRef>
              <c:f>导出数据!$G$3:$G$19</c:f>
              <c:numCache>
                <c:formatCode>General</c:formatCode>
                <c:ptCount val="17"/>
                <c:pt idx="0">
                  <c:v>42.2</c:v>
                </c:pt>
                <c:pt idx="1">
                  <c:v>57.7</c:v>
                </c:pt>
                <c:pt idx="2">
                  <c:v>64.099999999999994</c:v>
                </c:pt>
                <c:pt idx="3">
                  <c:v>57.3</c:v>
                </c:pt>
                <c:pt idx="4">
                  <c:v>38.1</c:v>
                </c:pt>
                <c:pt idx="5">
                  <c:v>48.6</c:v>
                </c:pt>
                <c:pt idx="6">
                  <c:v>50</c:v>
                </c:pt>
                <c:pt idx="7">
                  <c:v>46.8</c:v>
                </c:pt>
                <c:pt idx="8">
                  <c:v>48.2</c:v>
                </c:pt>
                <c:pt idx="9">
                  <c:v>51.3</c:v>
                </c:pt>
                <c:pt idx="10">
                  <c:v>50.9</c:v>
                </c:pt>
                <c:pt idx="11">
                  <c:v>50.5</c:v>
                </c:pt>
                <c:pt idx="12">
                  <c:v>64.900000000000006</c:v>
                </c:pt>
                <c:pt idx="13">
                  <c:v>57.7</c:v>
                </c:pt>
                <c:pt idx="14">
                  <c:v>53.2</c:v>
                </c:pt>
                <c:pt idx="15">
                  <c:v>19.8</c:v>
                </c:pt>
                <c:pt idx="16">
                  <c:v>39.6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EE1-471D-B492-6C743D2E0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3316415"/>
        <c:axId val="1223317247"/>
      </c:lineChart>
      <c:dateAx>
        <c:axId val="1223316415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3317247"/>
        <c:crosses val="autoZero"/>
        <c:auto val="1"/>
        <c:lblOffset val="100"/>
        <c:baseTimeUnit val="months"/>
      </c:dateAx>
      <c:valAx>
        <c:axId val="1223317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33164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0.05232</cdr:x>
      <cdr:y>0.40879</cdr:y>
    </cdr:from>
    <cdr:to>
      <cdr:x>0.97671</cdr:x>
      <cdr:y>0.40879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221140C9-3B53-45A3-A50C-0D365D46EBE8}"/>
            </a:ext>
          </a:extLst>
        </cdr:cNvPr>
        <cdr:cNvCxnSpPr/>
      </cdr:nvCxnSpPr>
      <cdr:spPr>
        <a:xfrm xmlns:a="http://schemas.openxmlformats.org/drawingml/2006/main">
          <a:off x="602788" y="2134396"/>
          <a:ext cx="10649412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8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73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110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705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95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275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155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694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156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04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741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339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946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531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948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2021/6/28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178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月份钢材价格震荡回落</a:t>
            </a:r>
          </a:p>
        </p:txBody>
      </p:sp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79B5BF78-5092-46A9-A7D1-F2150EC81D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3326599"/>
              </p:ext>
            </p:extLst>
          </p:nvPr>
        </p:nvGraphicFramePr>
        <p:xfrm>
          <a:off x="336550" y="765184"/>
          <a:ext cx="11520487" cy="536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8FE30E84-546C-4BBF-93F8-755F66780124}"/>
              </a:ext>
            </a:extLst>
          </p:cNvPr>
          <p:cNvSpPr/>
          <p:nvPr/>
        </p:nvSpPr>
        <p:spPr>
          <a:xfrm>
            <a:off x="10191717" y="2552937"/>
            <a:ext cx="1413164" cy="532015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809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8812FC24-118A-4997-A1E4-D085390C2D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75388"/>
              </p:ext>
            </p:extLst>
          </p:nvPr>
        </p:nvGraphicFramePr>
        <p:xfrm>
          <a:off x="266700" y="765177"/>
          <a:ext cx="11590338" cy="5364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750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钢坯及五大材价格全面回落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B9FFBA5-9245-4F10-A0D8-07D8CFE2F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563702"/>
              </p:ext>
            </p:extLst>
          </p:nvPr>
        </p:nvGraphicFramePr>
        <p:xfrm>
          <a:off x="722670" y="3394496"/>
          <a:ext cx="10943303" cy="2072150"/>
        </p:xfrm>
        <a:graphic>
          <a:graphicData uri="http://schemas.openxmlformats.org/drawingml/2006/table">
            <a:tbl>
              <a:tblPr/>
              <a:tblGrid>
                <a:gridCol w="1563329">
                  <a:extLst>
                    <a:ext uri="{9D8B030D-6E8A-4147-A177-3AD203B41FA5}">
                      <a16:colId xmlns:a16="http://schemas.microsoft.com/office/drawing/2014/main" val="3545660077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2575989807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539056630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4066018209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2636508433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119175333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2681697038"/>
                    </a:ext>
                  </a:extLst>
                </a:gridCol>
              </a:tblGrid>
              <a:tr h="41443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889317"/>
                  </a:ext>
                </a:extLst>
              </a:tr>
              <a:tr h="4144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233869"/>
                  </a:ext>
                </a:extLst>
              </a:tr>
              <a:tr h="4144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5-31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165258"/>
                  </a:ext>
                </a:extLst>
              </a:tr>
              <a:tr h="4144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CE9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E0B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DD6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CB8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222459"/>
                  </a:ext>
                </a:extLst>
              </a:tr>
              <a:tr h="41443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-5.08%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C07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-4.02%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DBA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-3.23%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-4.85%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C68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-5.74%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BA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223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67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4437E61A-CE42-45E1-96C8-07EC1C5ADB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511100"/>
              </p:ext>
            </p:extLst>
          </p:nvPr>
        </p:nvGraphicFramePr>
        <p:xfrm>
          <a:off x="6096000" y="765175"/>
          <a:ext cx="5759450" cy="5327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3059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原燃料价格上行为主</a:t>
            </a: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9DD55C37-6985-405E-B700-5424A3C605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5318019"/>
              </p:ext>
            </p:extLst>
          </p:nvPr>
        </p:nvGraphicFramePr>
        <p:xfrm>
          <a:off x="266700" y="765181"/>
          <a:ext cx="5829300" cy="536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D4FC9B6-76C4-4D42-B6D3-9B4B03F32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202756"/>
              </p:ext>
            </p:extLst>
          </p:nvPr>
        </p:nvGraphicFramePr>
        <p:xfrm>
          <a:off x="6563032" y="3286765"/>
          <a:ext cx="5292420" cy="2479855"/>
        </p:xfrm>
        <a:graphic>
          <a:graphicData uri="http://schemas.openxmlformats.org/drawingml/2006/table">
            <a:tbl>
              <a:tblPr/>
              <a:tblGrid>
                <a:gridCol w="756060">
                  <a:extLst>
                    <a:ext uri="{9D8B030D-6E8A-4147-A177-3AD203B41FA5}">
                      <a16:colId xmlns:a16="http://schemas.microsoft.com/office/drawing/2014/main" val="3844073414"/>
                    </a:ext>
                  </a:extLst>
                </a:gridCol>
                <a:gridCol w="756060">
                  <a:extLst>
                    <a:ext uri="{9D8B030D-6E8A-4147-A177-3AD203B41FA5}">
                      <a16:colId xmlns:a16="http://schemas.microsoft.com/office/drawing/2014/main" val="384145421"/>
                    </a:ext>
                  </a:extLst>
                </a:gridCol>
                <a:gridCol w="756060">
                  <a:extLst>
                    <a:ext uri="{9D8B030D-6E8A-4147-A177-3AD203B41FA5}">
                      <a16:colId xmlns:a16="http://schemas.microsoft.com/office/drawing/2014/main" val="3956911604"/>
                    </a:ext>
                  </a:extLst>
                </a:gridCol>
                <a:gridCol w="756060">
                  <a:extLst>
                    <a:ext uri="{9D8B030D-6E8A-4147-A177-3AD203B41FA5}">
                      <a16:colId xmlns:a16="http://schemas.microsoft.com/office/drawing/2014/main" val="3941428210"/>
                    </a:ext>
                  </a:extLst>
                </a:gridCol>
                <a:gridCol w="756060">
                  <a:extLst>
                    <a:ext uri="{9D8B030D-6E8A-4147-A177-3AD203B41FA5}">
                      <a16:colId xmlns:a16="http://schemas.microsoft.com/office/drawing/2014/main" val="229605524"/>
                    </a:ext>
                  </a:extLst>
                </a:gridCol>
                <a:gridCol w="756060">
                  <a:extLst>
                    <a:ext uri="{9D8B030D-6E8A-4147-A177-3AD203B41FA5}">
                      <a16:colId xmlns:a16="http://schemas.microsoft.com/office/drawing/2014/main" val="702443983"/>
                    </a:ext>
                  </a:extLst>
                </a:gridCol>
                <a:gridCol w="756060">
                  <a:extLst>
                    <a:ext uri="{9D8B030D-6E8A-4147-A177-3AD203B41FA5}">
                      <a16:colId xmlns:a16="http://schemas.microsoft.com/office/drawing/2014/main" val="1145212559"/>
                    </a:ext>
                  </a:extLst>
                </a:gridCol>
              </a:tblGrid>
              <a:tr h="4959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535852"/>
                  </a:ext>
                </a:extLst>
              </a:tr>
              <a:tr h="4959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6-22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7329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075038"/>
                  </a:ext>
                </a:extLst>
              </a:tr>
              <a:tr h="4959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5-31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2795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7123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021075"/>
                  </a:ext>
                </a:extLst>
              </a:tr>
              <a:tr h="4959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A293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B4A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98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9487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567858"/>
                  </a:ext>
                </a:extLst>
              </a:tr>
              <a:tr h="4959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8.19%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433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5.48%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7167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2.89%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D8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423D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253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852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6548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成本升，价格跌，钢厂进入全面亏损阶段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9EF9B5D8-A5B7-4C45-977C-18EF2199D8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2035761"/>
              </p:ext>
            </p:extLst>
          </p:nvPr>
        </p:nvGraphicFramePr>
        <p:xfrm>
          <a:off x="6096000" y="765175"/>
          <a:ext cx="576103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E5A2F01-4DD9-42DF-BEC0-62845DCFD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267569"/>
              </p:ext>
            </p:extLst>
          </p:nvPr>
        </p:nvGraphicFramePr>
        <p:xfrm>
          <a:off x="336549" y="3646866"/>
          <a:ext cx="5690175" cy="2484435"/>
        </p:xfrm>
        <a:graphic>
          <a:graphicData uri="http://schemas.openxmlformats.org/drawingml/2006/table">
            <a:tbl>
              <a:tblPr/>
              <a:tblGrid>
                <a:gridCol w="1138035">
                  <a:extLst>
                    <a:ext uri="{9D8B030D-6E8A-4147-A177-3AD203B41FA5}">
                      <a16:colId xmlns:a16="http://schemas.microsoft.com/office/drawing/2014/main" val="2098580001"/>
                    </a:ext>
                  </a:extLst>
                </a:gridCol>
                <a:gridCol w="1138035">
                  <a:extLst>
                    <a:ext uri="{9D8B030D-6E8A-4147-A177-3AD203B41FA5}">
                      <a16:colId xmlns:a16="http://schemas.microsoft.com/office/drawing/2014/main" val="449192140"/>
                    </a:ext>
                  </a:extLst>
                </a:gridCol>
                <a:gridCol w="1138035">
                  <a:extLst>
                    <a:ext uri="{9D8B030D-6E8A-4147-A177-3AD203B41FA5}">
                      <a16:colId xmlns:a16="http://schemas.microsoft.com/office/drawing/2014/main" val="1350618013"/>
                    </a:ext>
                  </a:extLst>
                </a:gridCol>
                <a:gridCol w="1138035">
                  <a:extLst>
                    <a:ext uri="{9D8B030D-6E8A-4147-A177-3AD203B41FA5}">
                      <a16:colId xmlns:a16="http://schemas.microsoft.com/office/drawing/2014/main" val="3046177978"/>
                    </a:ext>
                  </a:extLst>
                </a:gridCol>
                <a:gridCol w="1138035">
                  <a:extLst>
                    <a:ext uri="{9D8B030D-6E8A-4147-A177-3AD203B41FA5}">
                      <a16:colId xmlns:a16="http://schemas.microsoft.com/office/drawing/2014/main" val="4124038931"/>
                    </a:ext>
                  </a:extLst>
                </a:gridCol>
              </a:tblGrid>
              <a:tr h="49688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b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电炉</a:t>
                      </a: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  <a:b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高炉</a:t>
                      </a: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926542"/>
                  </a:ext>
                </a:extLst>
              </a:tr>
              <a:tr h="4968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959347"/>
                  </a:ext>
                </a:extLst>
              </a:tr>
              <a:tr h="4968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556858"/>
                  </a:ext>
                </a:extLst>
              </a:tr>
              <a:tr h="4968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幅度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-420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BE6B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B153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24825"/>
                  </a:ext>
                </a:extLst>
              </a:tr>
              <a:tr h="49688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C4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C75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453036"/>
                  </a:ext>
                </a:extLst>
              </a:tr>
            </a:tbl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354E1380-B9A8-4449-AC96-72EC5376A0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640461"/>
              </p:ext>
            </p:extLst>
          </p:nvPr>
        </p:nvGraphicFramePr>
        <p:xfrm>
          <a:off x="265112" y="765175"/>
          <a:ext cx="5830888" cy="2793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00133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8294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政策压制持续</a:t>
            </a:r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AD3C3DBD-C9AA-4647-83C9-71FAE14CF95D}"/>
              </a:ext>
            </a:extLst>
          </p:cNvPr>
          <p:cNvSpPr txBox="1"/>
          <p:nvPr/>
        </p:nvSpPr>
        <p:spPr>
          <a:xfrm>
            <a:off x="415636" y="775042"/>
            <a:ext cx="11371811" cy="4966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0" marR="5080" indent="-457200" algn="just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日：三家交易所出手，调整涨跌停板或交易手续费。</a:t>
            </a:r>
          </a:p>
          <a:p>
            <a:pPr marL="457200" marR="5080" indent="-457200" algn="just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：唐山市市场监督管理局、发改委、工信局就钢铁价格联合约谈全市钢铁生产企业。约谈要求各钢铁生产企业严格执行相关价格法律、法规，加强自律，守法经营，不得相互串通，不得捏造、散布涨价信息，自觉维护钢材市场价格秩序和公众利益。</a:t>
            </a:r>
          </a:p>
          <a:p>
            <a:pPr marL="457200" marR="5080" indent="-457200" algn="just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日：国务院常务会议三次关注大宗商品价格快速上涨问题，其中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日的国常会强调保供稳价，打击囤积居奇、哄抬价格等行为。</a:t>
            </a:r>
          </a:p>
          <a:p>
            <a:pPr marL="457200" marR="5080" indent="-457200" algn="just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日：国家发改委、证监会等五个部门联合约谈了铁矿石、钢材、铜、铝等行业具有较强市场影响力的重点企业。</a:t>
            </a:r>
          </a:p>
          <a:p>
            <a:pPr marL="457200" marR="5080" indent="-457200" algn="just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日：国家发改委出台“十四五”时期深化价格机制改革行动方案，提出做好铁矿石、铜、玉米等大宗商品价格异动应对。</a:t>
            </a:r>
          </a:p>
          <a:p>
            <a:pPr marL="457200" marR="5080" indent="-457200" algn="just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日：国家发改委政研室副主任、新闻发言人孟玮在新闻发布会上表示，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对大宗商家价格快速上涨现象，国家发改委会同有关部门推出多种举措，包括加强供需双向调节，开展大宗商品市场监管，纾解市场主体生产经营困难。</a:t>
            </a:r>
          </a:p>
          <a:p>
            <a:pPr marL="457200" marR="5080" indent="-457200" algn="just">
              <a:lnSpc>
                <a:spcPts val="3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日：国家粮食和物资储备局发布公告称，国家物资储备调节中心决定近期开始投放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年第一批铝、锌、铜国家储备。其中第一批锌销售总量为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万吨，第一批铝销售总量为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万吨，第一批铜销售总量为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3667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06491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地方性产业政策、安全整改政策致原燃料供应端收缩</a:t>
            </a:r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AD3C3DBD-C9AA-4647-83C9-71FAE14CF95D}"/>
              </a:ext>
            </a:extLst>
          </p:cNvPr>
          <p:cNvSpPr txBox="1"/>
          <p:nvPr/>
        </p:nvSpPr>
        <p:spPr>
          <a:xfrm>
            <a:off x="415636" y="775046"/>
            <a:ext cx="11371811" cy="53830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85750" algn="just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煤炭：停、限产安全整治。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32000" marR="5080" indent="457200" algn="just">
              <a:lnSpc>
                <a:spcPts val="35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日山东能源枣矿集团新安煤矿冒顶事故。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32000" marR="5080" indent="457200" algn="just">
              <a:lnSpc>
                <a:spcPts val="35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日鹤壁煤电股份有限公司六矿煤与瓦斯突出事故。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32000" marR="5080" indent="457200" algn="just">
              <a:lnSpc>
                <a:spcPts val="35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日黑龙江龙煤矿业集团鸡西矿业公司煤与瓦斯突出事故。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32000" marR="5080" indent="457200" algn="just">
              <a:lnSpc>
                <a:spcPts val="35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日央视新闻，河南新密市一煤矿涉嫌瞒报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人死亡安全事故。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32000" marR="5080" indent="457200" algn="just">
              <a:lnSpc>
                <a:spcPts val="35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日山西省忻州市代县聂营镇大红才铁矿透水事故。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32000" marR="5080" indent="457200" algn="just">
              <a:lnSpc>
                <a:spcPts val="35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日山西晋柳能源有限公司临县泰业煤矿冒顶事故。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32000" marR="5080" indent="457200" algn="just">
              <a:lnSpc>
                <a:spcPts val="35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日沈阳焦煤股份所属红阳三矿事故。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32000" marR="5080" indent="457200" algn="just">
              <a:lnSpc>
                <a:spcPts val="35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日山西柳林寨崖底煤业有限公司事故。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5080" indent="-285750" algn="just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月初山西吕梁地区限产、山东、以钢定焦，以煤定产、山东双高项目排查。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marR="5080" indent="-285750" algn="just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合金：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宁夏中卫高耗能企业限产，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日广西高耗能行业差别电价、阶梯电价，宁夏平罗错峰生产。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5080" indent="457200" algn="just">
              <a:lnSpc>
                <a:spcPts val="4000"/>
              </a:lnSpc>
            </a:pPr>
            <a:endParaRPr lang="en-US" altLang="zh-CN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0541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79616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月下旬以来精煤日均产量持续走低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E06FBE49-C72B-487E-83AC-5186FAC689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358848"/>
              </p:ext>
            </p:extLst>
          </p:nvPr>
        </p:nvGraphicFramePr>
        <p:xfrm>
          <a:off x="265113" y="765177"/>
          <a:ext cx="5830887" cy="536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34677E2B-8C01-416E-89E8-2470B3B3F8F8}"/>
              </a:ext>
            </a:extLst>
          </p:cNvPr>
          <p:cNvCxnSpPr>
            <a:cxnSpLocks/>
          </p:cNvCxnSpPr>
          <p:nvPr/>
        </p:nvCxnSpPr>
        <p:spPr>
          <a:xfrm>
            <a:off x="3131389" y="2363637"/>
            <a:ext cx="0" cy="77637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图表 19">
            <a:extLst>
              <a:ext uri="{FF2B5EF4-FFF2-40B4-BE49-F238E27FC236}">
                <a16:creationId xmlns:a16="http://schemas.microsoft.com/office/drawing/2014/main" id="{BD449FAE-93C0-4E68-B324-ED303585D9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221218"/>
              </p:ext>
            </p:extLst>
          </p:nvPr>
        </p:nvGraphicFramePr>
        <p:xfrm>
          <a:off x="6096000" y="765175"/>
          <a:ext cx="5761038" cy="536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8B865142-163D-4A2F-993E-78F415B35918}"/>
              </a:ext>
            </a:extLst>
          </p:cNvPr>
          <p:cNvCxnSpPr>
            <a:cxnSpLocks/>
          </p:cNvCxnSpPr>
          <p:nvPr/>
        </p:nvCxnSpPr>
        <p:spPr>
          <a:xfrm>
            <a:off x="8962846" y="2389515"/>
            <a:ext cx="0" cy="148374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234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0160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焦炭供给恢复受阻，产量恢复不及预期</a:t>
            </a:r>
          </a:p>
        </p:txBody>
      </p: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id="{E06FBE49-C72B-487E-83AC-5186FAC689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1445512"/>
              </p:ext>
            </p:extLst>
          </p:nvPr>
        </p:nvGraphicFramePr>
        <p:xfrm>
          <a:off x="265112" y="765177"/>
          <a:ext cx="5830887" cy="536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F700E74B-040F-4B25-9792-F5D11323CD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3804717"/>
              </p:ext>
            </p:extLst>
          </p:nvPr>
        </p:nvGraphicFramePr>
        <p:xfrm>
          <a:off x="6096000" y="765178"/>
          <a:ext cx="5761038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B63094C4-C6D6-4614-A411-473783929976}"/>
              </a:ext>
            </a:extLst>
          </p:cNvPr>
          <p:cNvCxnSpPr>
            <a:cxnSpLocks/>
          </p:cNvCxnSpPr>
          <p:nvPr/>
        </p:nvCxnSpPr>
        <p:spPr>
          <a:xfrm>
            <a:off x="8850703" y="3968151"/>
            <a:ext cx="0" cy="63835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35B23FDF-A848-4CEE-8CCE-97A0A2B8DA95}"/>
              </a:ext>
            </a:extLst>
          </p:cNvPr>
          <p:cNvCxnSpPr>
            <a:cxnSpLocks/>
          </p:cNvCxnSpPr>
          <p:nvPr/>
        </p:nvCxnSpPr>
        <p:spPr>
          <a:xfrm>
            <a:off x="3140017" y="2734574"/>
            <a:ext cx="0" cy="301924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75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40864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月份以来硅锰、硅铁日均产量明显回落</a:t>
            </a:r>
          </a:p>
        </p:txBody>
      </p:sp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693936B0-9E63-4E02-BE22-9D7B909B7E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6834210"/>
              </p:ext>
            </p:extLst>
          </p:nvPr>
        </p:nvGraphicFramePr>
        <p:xfrm>
          <a:off x="265113" y="765178"/>
          <a:ext cx="5830887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693936B0-9E63-4E02-BE22-9D7B909B7E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4361152"/>
              </p:ext>
            </p:extLst>
          </p:nvPr>
        </p:nvGraphicFramePr>
        <p:xfrm>
          <a:off x="6096000" y="765178"/>
          <a:ext cx="5761037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55651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5">
            <a:extLst>
              <a:ext uri="{FF2B5EF4-FFF2-40B4-BE49-F238E27FC236}">
                <a16:creationId xmlns:a16="http://schemas.microsoft.com/office/drawing/2014/main" id="{86790448-B15D-4A99-99BC-39D0E32B37D1}"/>
              </a:ext>
            </a:extLst>
          </p:cNvPr>
          <p:cNvSpPr txBox="1"/>
          <p:nvPr/>
        </p:nvSpPr>
        <p:spPr>
          <a:xfrm>
            <a:off x="415636" y="2560714"/>
            <a:ext cx="11371811" cy="4098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ts val="3500"/>
              </a:lnSpc>
            </a:pPr>
            <a:r>
              <a:rPr lang="zh-CN" altLang="en-US" sz="2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“紧”仍是未来一段时间原燃料供应的主旋律</a:t>
            </a:r>
            <a:endParaRPr lang="en-US" altLang="zh-CN" sz="20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089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07354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8BF0B330-9370-4FE2-AB87-B80967CD7C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473899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D43831DE-797D-4C9D-860E-8C460F2157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04398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72240B92-F5B6-4D46-80C9-FE4656ED0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046714"/>
              </p:ext>
            </p:extLst>
          </p:nvPr>
        </p:nvGraphicFramePr>
        <p:xfrm>
          <a:off x="6711947" y="4318854"/>
          <a:ext cx="4536899" cy="1314450"/>
        </p:xfrm>
        <a:graphic>
          <a:graphicData uri="http://schemas.openxmlformats.org/drawingml/2006/table">
            <a:tbl>
              <a:tblPr/>
              <a:tblGrid>
                <a:gridCol w="1125308">
                  <a:extLst>
                    <a:ext uri="{9D8B030D-6E8A-4147-A177-3AD203B41FA5}">
                      <a16:colId xmlns:a16="http://schemas.microsoft.com/office/drawing/2014/main" val="2165069912"/>
                    </a:ext>
                  </a:extLst>
                </a:gridCol>
                <a:gridCol w="1129272">
                  <a:extLst>
                    <a:ext uri="{9D8B030D-6E8A-4147-A177-3AD203B41FA5}">
                      <a16:colId xmlns:a16="http://schemas.microsoft.com/office/drawing/2014/main" val="977593740"/>
                    </a:ext>
                  </a:extLst>
                </a:gridCol>
                <a:gridCol w="760773">
                  <a:extLst>
                    <a:ext uri="{9D8B030D-6E8A-4147-A177-3AD203B41FA5}">
                      <a16:colId xmlns:a16="http://schemas.microsoft.com/office/drawing/2014/main" val="1556342234"/>
                    </a:ext>
                  </a:extLst>
                </a:gridCol>
                <a:gridCol w="760773">
                  <a:extLst>
                    <a:ext uri="{9D8B030D-6E8A-4147-A177-3AD203B41FA5}">
                      <a16:colId xmlns:a16="http://schemas.microsoft.com/office/drawing/2014/main" val="2890860215"/>
                    </a:ext>
                  </a:extLst>
                </a:gridCol>
                <a:gridCol w="760773">
                  <a:extLst>
                    <a:ext uri="{9D8B030D-6E8A-4147-A177-3AD203B41FA5}">
                      <a16:colId xmlns:a16="http://schemas.microsoft.com/office/drawing/2014/main" val="2437117759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14456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5.21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802507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6.18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305243"/>
                  </a:ext>
                </a:extLst>
              </a:tr>
              <a:tr h="21907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C38C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E4C5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2E1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905899"/>
                  </a:ext>
                </a:extLst>
              </a:tr>
              <a:tr h="2190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C38C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F0D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E4C4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71828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C485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3D4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948762"/>
                  </a:ext>
                </a:extLst>
              </a:tr>
            </a:tbl>
          </a:graphicData>
        </a:graphic>
      </p:graphicFrame>
      <p:sp>
        <p:nvSpPr>
          <p:cNvPr id="13" name="矩形 6">
            <a:extLst>
              <a:ext uri="{FF2B5EF4-FFF2-40B4-BE49-F238E27FC236}">
                <a16:creationId xmlns:a16="http://schemas.microsoft.com/office/drawing/2014/main" id="{BDAD7448-83B2-42E7-847C-B4A1B198A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频繁的政策问候令市场成为惊弓之鸟，钢材成交疲弱</a:t>
            </a:r>
          </a:p>
        </p:txBody>
      </p:sp>
    </p:spTree>
    <p:extLst>
      <p:ext uri="{BB962C8B-B14F-4D97-AF65-F5344CB8AC3E}">
        <p14:creationId xmlns:p14="http://schemas.microsoft.com/office/powerpoint/2010/main" val="554048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1498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产能利用率小幅回落，但仍处于高位</a:t>
            </a:r>
          </a:p>
        </p:txBody>
      </p: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05E7640F-4D78-484D-863D-0DCEBACF2C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6340805"/>
              </p:ext>
            </p:extLst>
          </p:nvPr>
        </p:nvGraphicFramePr>
        <p:xfrm>
          <a:off x="266700" y="765182"/>
          <a:ext cx="5829300" cy="2627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D908BAA8-A6EF-4D0C-BE56-1BF374D486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6771440"/>
              </p:ext>
            </p:extLst>
          </p:nvPr>
        </p:nvGraphicFramePr>
        <p:xfrm>
          <a:off x="265112" y="3382662"/>
          <a:ext cx="582929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F35130A7-6B7D-43AF-B51D-1DE49A86A7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565522"/>
              </p:ext>
            </p:extLst>
          </p:nvPr>
        </p:nvGraphicFramePr>
        <p:xfrm>
          <a:off x="6096000" y="765182"/>
          <a:ext cx="5761038" cy="536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47888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9775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厂库社库全面反弹，库存压力回升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B8571EA-32DC-4EA2-99C3-AE67BAF05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63648"/>
              </p:ext>
            </p:extLst>
          </p:nvPr>
        </p:nvGraphicFramePr>
        <p:xfrm>
          <a:off x="336551" y="908050"/>
          <a:ext cx="5759451" cy="5221288"/>
        </p:xfrm>
        <a:graphic>
          <a:graphicData uri="http://schemas.openxmlformats.org/drawingml/2006/table">
            <a:tbl>
              <a:tblPr/>
              <a:tblGrid>
                <a:gridCol w="836843">
                  <a:extLst>
                    <a:ext uri="{9D8B030D-6E8A-4147-A177-3AD203B41FA5}">
                      <a16:colId xmlns:a16="http://schemas.microsoft.com/office/drawing/2014/main" val="4090970634"/>
                    </a:ext>
                  </a:extLst>
                </a:gridCol>
                <a:gridCol w="779413">
                  <a:extLst>
                    <a:ext uri="{9D8B030D-6E8A-4147-A177-3AD203B41FA5}">
                      <a16:colId xmlns:a16="http://schemas.microsoft.com/office/drawing/2014/main" val="3784403313"/>
                    </a:ext>
                  </a:extLst>
                </a:gridCol>
                <a:gridCol w="828639">
                  <a:extLst>
                    <a:ext uri="{9D8B030D-6E8A-4147-A177-3AD203B41FA5}">
                      <a16:colId xmlns:a16="http://schemas.microsoft.com/office/drawing/2014/main" val="1046277489"/>
                    </a:ext>
                  </a:extLst>
                </a:gridCol>
                <a:gridCol w="828639">
                  <a:extLst>
                    <a:ext uri="{9D8B030D-6E8A-4147-A177-3AD203B41FA5}">
                      <a16:colId xmlns:a16="http://schemas.microsoft.com/office/drawing/2014/main" val="744340709"/>
                    </a:ext>
                  </a:extLst>
                </a:gridCol>
                <a:gridCol w="828639">
                  <a:extLst>
                    <a:ext uri="{9D8B030D-6E8A-4147-A177-3AD203B41FA5}">
                      <a16:colId xmlns:a16="http://schemas.microsoft.com/office/drawing/2014/main" val="2452477287"/>
                    </a:ext>
                  </a:extLst>
                </a:gridCol>
                <a:gridCol w="828639">
                  <a:extLst>
                    <a:ext uri="{9D8B030D-6E8A-4147-A177-3AD203B41FA5}">
                      <a16:colId xmlns:a16="http://schemas.microsoft.com/office/drawing/2014/main" val="1654988199"/>
                    </a:ext>
                  </a:extLst>
                </a:gridCol>
                <a:gridCol w="828639">
                  <a:extLst>
                    <a:ext uri="{9D8B030D-6E8A-4147-A177-3AD203B41FA5}">
                      <a16:colId xmlns:a16="http://schemas.microsoft.com/office/drawing/2014/main" val="1377157751"/>
                    </a:ext>
                  </a:extLst>
                </a:gridCol>
              </a:tblGrid>
              <a:tr h="58805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348213"/>
                  </a:ext>
                </a:extLst>
              </a:tr>
              <a:tr h="5148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427507"/>
                  </a:ext>
                </a:extLst>
              </a:tr>
              <a:tr h="5148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901422"/>
                  </a:ext>
                </a:extLst>
              </a:tr>
              <a:tr h="5148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002364"/>
                  </a:ext>
                </a:extLst>
              </a:tr>
              <a:tr h="5148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640684"/>
                  </a:ext>
                </a:extLst>
              </a:tr>
              <a:tr h="5148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322835"/>
                  </a:ext>
                </a:extLst>
              </a:tr>
              <a:tr h="5148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1433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65570"/>
                  </a:ext>
                </a:extLst>
              </a:tr>
              <a:tr h="51480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月中旬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924083"/>
                  </a:ext>
                </a:extLst>
              </a:tr>
              <a:tr h="51480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2895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3015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168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145379"/>
                  </a:ext>
                </a:extLst>
              </a:tr>
              <a:tr h="5148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</a:p>
                  </a:txBody>
                  <a:tcPr marL="9525" marR="36000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917562"/>
                  </a:ext>
                </a:extLst>
              </a:tr>
            </a:tbl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EE792E17-0038-4D2F-951C-7B0B53D08E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273719"/>
              </p:ext>
            </p:extLst>
          </p:nvPr>
        </p:nvGraphicFramePr>
        <p:xfrm>
          <a:off x="6096000" y="783927"/>
          <a:ext cx="5761038" cy="5345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4951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2171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先行指标预示后期订单明显下滑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D971E44B-8690-4E9B-A67E-BF5C248531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498802"/>
              </p:ext>
            </p:extLst>
          </p:nvPr>
        </p:nvGraphicFramePr>
        <p:xfrm>
          <a:off x="266699" y="765179"/>
          <a:ext cx="11590337" cy="536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D249E6FA-BD4E-4AC8-B0FD-AAD38CEC8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386462"/>
              </p:ext>
            </p:extLst>
          </p:nvPr>
        </p:nvGraphicFramePr>
        <p:xfrm>
          <a:off x="1492370" y="3739550"/>
          <a:ext cx="9816863" cy="2074650"/>
        </p:xfrm>
        <a:graphic>
          <a:graphicData uri="http://schemas.openxmlformats.org/drawingml/2006/table">
            <a:tbl>
              <a:tblPr/>
              <a:tblGrid>
                <a:gridCol w="1402409">
                  <a:extLst>
                    <a:ext uri="{9D8B030D-6E8A-4147-A177-3AD203B41FA5}">
                      <a16:colId xmlns:a16="http://schemas.microsoft.com/office/drawing/2014/main" val="3046653817"/>
                    </a:ext>
                  </a:extLst>
                </a:gridCol>
                <a:gridCol w="1402409">
                  <a:extLst>
                    <a:ext uri="{9D8B030D-6E8A-4147-A177-3AD203B41FA5}">
                      <a16:colId xmlns:a16="http://schemas.microsoft.com/office/drawing/2014/main" val="2977233029"/>
                    </a:ext>
                  </a:extLst>
                </a:gridCol>
                <a:gridCol w="1402409">
                  <a:extLst>
                    <a:ext uri="{9D8B030D-6E8A-4147-A177-3AD203B41FA5}">
                      <a16:colId xmlns:a16="http://schemas.microsoft.com/office/drawing/2014/main" val="3737647268"/>
                    </a:ext>
                  </a:extLst>
                </a:gridCol>
                <a:gridCol w="1402409">
                  <a:extLst>
                    <a:ext uri="{9D8B030D-6E8A-4147-A177-3AD203B41FA5}">
                      <a16:colId xmlns:a16="http://schemas.microsoft.com/office/drawing/2014/main" val="3440492668"/>
                    </a:ext>
                  </a:extLst>
                </a:gridCol>
                <a:gridCol w="1402409">
                  <a:extLst>
                    <a:ext uri="{9D8B030D-6E8A-4147-A177-3AD203B41FA5}">
                      <a16:colId xmlns:a16="http://schemas.microsoft.com/office/drawing/2014/main" val="714601835"/>
                    </a:ext>
                  </a:extLst>
                </a:gridCol>
                <a:gridCol w="1402409">
                  <a:extLst>
                    <a:ext uri="{9D8B030D-6E8A-4147-A177-3AD203B41FA5}">
                      <a16:colId xmlns:a16="http://schemas.microsoft.com/office/drawing/2014/main" val="3432716427"/>
                    </a:ext>
                  </a:extLst>
                </a:gridCol>
                <a:gridCol w="1402409">
                  <a:extLst>
                    <a:ext uri="{9D8B030D-6E8A-4147-A177-3AD203B41FA5}">
                      <a16:colId xmlns:a16="http://schemas.microsoft.com/office/drawing/2014/main" val="1036526009"/>
                    </a:ext>
                  </a:extLst>
                </a:gridCol>
              </a:tblGrid>
              <a:tr h="3457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国内原料采购量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国外原料采购量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原材料库存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新订单指数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新出口订单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399077"/>
                  </a:ext>
                </a:extLst>
              </a:tr>
              <a:tr h="3457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546269"/>
                  </a:ext>
                </a:extLst>
              </a:tr>
              <a:tr h="3457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307095"/>
                  </a:ext>
                </a:extLst>
              </a:tr>
              <a:tr h="3457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046958"/>
                  </a:ext>
                </a:extLst>
              </a:tr>
              <a:tr h="3457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E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6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D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388875"/>
                  </a:ext>
                </a:extLst>
              </a:tr>
              <a:tr h="3457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1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7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723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841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336550" y="908081"/>
            <a:ext cx="11520488" cy="294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煤炭：受国家重大活动影响，目前煤矿关停、减产较多，货紧价扬，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月份以落实资源，优质保供为主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焦炭：第一轮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120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吨提涨逐步落地，后期关注焦炭、钢铁行业的具体限产情况。</a:t>
            </a:r>
            <a:endParaRPr lang="en-US" altLang="zh-CN" sz="1600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铁精粉：高位震荡，保持各品种合理库存。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铁合金：前期的供方限产转变为近期的供需双限，虽然限产执行情况有待进一步观察，但需求回落预期或将为锰系合金带来小幅下调的空间。硅铁经过前期冲高回落后，市场情绪趋稳，预计高位盘整运行。</a:t>
            </a: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3A15A166-30A8-4B96-B0CA-21C226830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采购管理部采购建议</a:t>
            </a:r>
          </a:p>
        </p:txBody>
      </p:sp>
      <p:cxnSp>
        <p:nvCxnSpPr>
          <p:cNvPr id="7" name="直接连接符 2">
            <a:extLst>
              <a:ext uri="{FF2B5EF4-FFF2-40B4-BE49-F238E27FC236}">
                <a16:creationId xmlns:a16="http://schemas.microsoft.com/office/drawing/2014/main" id="{65A2707A-DE39-4ED3-A9B0-BEA0D27C324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06007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66826</TotalTime>
  <Words>2574</Words>
  <Application>Microsoft Office PowerPoint</Application>
  <PresentationFormat>宽屏</PresentationFormat>
  <Paragraphs>353</Paragraphs>
  <Slides>17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Microsoft YaHei</vt:lpstr>
      <vt:lpstr>Microsoft YaHei</vt:lpstr>
      <vt:lpstr>微软雅黑 Light</vt:lpstr>
      <vt:lpstr>Arial</vt:lpstr>
      <vt:lpstr>Wingdings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3088</cp:revision>
  <dcterms:created xsi:type="dcterms:W3CDTF">2017-10-16T02:28:00Z</dcterms:created>
  <dcterms:modified xsi:type="dcterms:W3CDTF">2021-06-28T01:45:34Z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