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2.xml" ContentType="application/vnd.openxmlformats-officedocument.themeOverride+xml"/>
  <Override PartName="/ppt/notesSlides/notesSlide12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3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4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358" r:id="rId3"/>
    <p:sldId id="381" r:id="rId4"/>
    <p:sldId id="347" r:id="rId5"/>
    <p:sldId id="330" r:id="rId6"/>
    <p:sldId id="445" r:id="rId7"/>
    <p:sldId id="329" r:id="rId8"/>
    <p:sldId id="444" r:id="rId9"/>
    <p:sldId id="425" r:id="rId10"/>
    <p:sldId id="436" r:id="rId11"/>
    <p:sldId id="431" r:id="rId12"/>
    <p:sldId id="437" r:id="rId13"/>
    <p:sldId id="434" r:id="rId14"/>
    <p:sldId id="428" r:id="rId15"/>
    <p:sldId id="443" r:id="rId16"/>
    <p:sldId id="446" r:id="rId17"/>
    <p:sldId id="274" r:id="rId18"/>
    <p:sldId id="258" r:id="rId19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17" userDrawn="1">
          <p15:clr>
            <a:srgbClr val="A4A3A4"/>
          </p15:clr>
        </p15:guide>
        <p15:guide id="3" orient="horz" pos="572" userDrawn="1">
          <p15:clr>
            <a:srgbClr val="A4A3A4"/>
          </p15:clr>
        </p15:guide>
        <p15:guide id="4" orient="horz" pos="3861" userDrawn="1">
          <p15:clr>
            <a:srgbClr val="A4A3A4"/>
          </p15:clr>
        </p15:guide>
        <p15:guide id="5" pos="212">
          <p15:clr>
            <a:srgbClr val="A4A3A4"/>
          </p15:clr>
        </p15:guide>
        <p15:guide id="6" pos="7469" userDrawn="1">
          <p15:clr>
            <a:srgbClr val="A4A3A4"/>
          </p15:clr>
        </p15:guide>
        <p15:guide id="7" orient="horz" pos="482" userDrawn="1">
          <p15:clr>
            <a:srgbClr val="A4A3A4"/>
          </p15:clr>
        </p15:guide>
        <p15:guide id="8" pos="167">
          <p15:clr>
            <a:srgbClr val="A4A3A4"/>
          </p15:clr>
        </p15:guide>
        <p15:guide id="9" pos="5428" userDrawn="1">
          <p15:clr>
            <a:srgbClr val="A4A3A4"/>
          </p15:clr>
        </p15:guide>
        <p15:guide id="10" pos="277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0075C2"/>
    <a:srgbClr val="0476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900" autoAdjust="0"/>
    <p:restoredTop sz="77209" autoAdjust="0"/>
  </p:normalViewPr>
  <p:slideViewPr>
    <p:cSldViewPr snapToGrid="0" showGuides="1">
      <p:cViewPr varScale="1">
        <p:scale>
          <a:sx n="113" d="100"/>
          <a:sy n="113" d="100"/>
        </p:scale>
        <p:origin x="132" y="150"/>
      </p:cViewPr>
      <p:guideLst>
        <p:guide orient="horz" pos="2137"/>
        <p:guide pos="3817"/>
        <p:guide orient="horz" pos="572"/>
        <p:guide orient="horz" pos="3861"/>
        <p:guide pos="212"/>
        <p:guide pos="7469"/>
        <p:guide orient="horz" pos="482"/>
        <p:guide pos="167"/>
        <p:guide pos="5428"/>
        <p:guide pos="277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D:/Users/HBIS/&#26700;&#38754;/&#38050;&#32852;&#25968;&#25454;_&#20840;&#22269;&#24314;&#31569;&#38050;&#26448;&#25104;&#20132;&#37327;&#65306;&#20027;&#27969;&#36152;&#26131;&#21830;&#65306;&#21512;&#35745;&#65288;&#26085;&#65289;_2021-2-27_1614412133680.xls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BIS\&#24037;&#20316;\&#27599;&#26376;&#24037;&#20316;\2021-02\&#38050;&#32852;&#25968;&#25454;_&#34892;&#19994;&#25968;&#25454;_2021-2-28_1614498768897.xls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2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BIS\&#24037;&#20316;\&#27599;&#26376;&#24037;&#20316;\2021-02\&#38050;&#32852;&#25968;&#25454;_&#34892;&#19994;&#25968;&#25454;_2021-2-28_1614484166485.xls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BIS\&#24037;&#20316;\&#27599;&#26376;&#24037;&#20316;\2021-02\&#38050;&#32852;&#25968;&#25454;_&#34892;&#19994;&#25968;&#25454;_2021-2-28_1614504997199.xls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1"/>
          <c:order val="0"/>
          <c:tx>
            <c:strRef>
              <c:f>导出数据!$C$2</c:f>
              <c:strCache>
                <c:ptCount val="1"/>
                <c:pt idx="0">
                  <c:v>螺纹钢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导出数据!$A$3:$A$287</c:f>
              <c:numCache>
                <c:formatCode>yyyy\-m\-d</c:formatCode>
                <c:ptCount val="285"/>
                <c:pt idx="0">
                  <c:v>44252</c:v>
                </c:pt>
                <c:pt idx="1">
                  <c:v>44251</c:v>
                </c:pt>
                <c:pt idx="2">
                  <c:v>44250</c:v>
                </c:pt>
                <c:pt idx="3">
                  <c:v>44249</c:v>
                </c:pt>
                <c:pt idx="4">
                  <c:v>44247</c:v>
                </c:pt>
                <c:pt idx="5">
                  <c:v>44246</c:v>
                </c:pt>
                <c:pt idx="6">
                  <c:v>44245</c:v>
                </c:pt>
                <c:pt idx="7">
                  <c:v>44237</c:v>
                </c:pt>
                <c:pt idx="8">
                  <c:v>44236</c:v>
                </c:pt>
                <c:pt idx="9">
                  <c:v>44235</c:v>
                </c:pt>
                <c:pt idx="10">
                  <c:v>44234</c:v>
                </c:pt>
                <c:pt idx="11">
                  <c:v>44232</c:v>
                </c:pt>
                <c:pt idx="12">
                  <c:v>44231</c:v>
                </c:pt>
                <c:pt idx="13">
                  <c:v>44230</c:v>
                </c:pt>
                <c:pt idx="14">
                  <c:v>44229</c:v>
                </c:pt>
                <c:pt idx="15">
                  <c:v>44228</c:v>
                </c:pt>
                <c:pt idx="16">
                  <c:v>44225</c:v>
                </c:pt>
                <c:pt idx="17">
                  <c:v>44224</c:v>
                </c:pt>
                <c:pt idx="18">
                  <c:v>44223</c:v>
                </c:pt>
                <c:pt idx="19">
                  <c:v>44222</c:v>
                </c:pt>
                <c:pt idx="20">
                  <c:v>44221</c:v>
                </c:pt>
                <c:pt idx="21">
                  <c:v>44218</c:v>
                </c:pt>
                <c:pt idx="22">
                  <c:v>44217</c:v>
                </c:pt>
                <c:pt idx="23">
                  <c:v>44216</c:v>
                </c:pt>
                <c:pt idx="24">
                  <c:v>44215</c:v>
                </c:pt>
                <c:pt idx="25">
                  <c:v>44214</c:v>
                </c:pt>
                <c:pt idx="26">
                  <c:v>44211</c:v>
                </c:pt>
                <c:pt idx="27">
                  <c:v>44210</c:v>
                </c:pt>
                <c:pt idx="28">
                  <c:v>44209</c:v>
                </c:pt>
                <c:pt idx="29">
                  <c:v>44208</c:v>
                </c:pt>
                <c:pt idx="30">
                  <c:v>44207</c:v>
                </c:pt>
                <c:pt idx="31">
                  <c:v>44204</c:v>
                </c:pt>
                <c:pt idx="32">
                  <c:v>44203</c:v>
                </c:pt>
                <c:pt idx="33">
                  <c:v>44202</c:v>
                </c:pt>
                <c:pt idx="34">
                  <c:v>44201</c:v>
                </c:pt>
                <c:pt idx="35">
                  <c:v>44200</c:v>
                </c:pt>
                <c:pt idx="36">
                  <c:v>44196</c:v>
                </c:pt>
                <c:pt idx="37">
                  <c:v>44195</c:v>
                </c:pt>
                <c:pt idx="38">
                  <c:v>44194</c:v>
                </c:pt>
                <c:pt idx="39">
                  <c:v>44193</c:v>
                </c:pt>
                <c:pt idx="40">
                  <c:v>44190</c:v>
                </c:pt>
                <c:pt idx="41">
                  <c:v>44189</c:v>
                </c:pt>
                <c:pt idx="42">
                  <c:v>44188</c:v>
                </c:pt>
                <c:pt idx="43">
                  <c:v>44187</c:v>
                </c:pt>
                <c:pt idx="44">
                  <c:v>44186</c:v>
                </c:pt>
                <c:pt idx="45">
                  <c:v>44183</c:v>
                </c:pt>
                <c:pt idx="46">
                  <c:v>44182</c:v>
                </c:pt>
                <c:pt idx="47">
                  <c:v>44181</c:v>
                </c:pt>
                <c:pt idx="48">
                  <c:v>44180</c:v>
                </c:pt>
                <c:pt idx="49">
                  <c:v>44179</c:v>
                </c:pt>
                <c:pt idx="50">
                  <c:v>44176</c:v>
                </c:pt>
                <c:pt idx="51">
                  <c:v>44175</c:v>
                </c:pt>
                <c:pt idx="52">
                  <c:v>44174</c:v>
                </c:pt>
                <c:pt idx="53">
                  <c:v>44173</c:v>
                </c:pt>
                <c:pt idx="54">
                  <c:v>44172</c:v>
                </c:pt>
                <c:pt idx="55">
                  <c:v>44169</c:v>
                </c:pt>
                <c:pt idx="56">
                  <c:v>44168</c:v>
                </c:pt>
                <c:pt idx="57">
                  <c:v>44167</c:v>
                </c:pt>
                <c:pt idx="58">
                  <c:v>44166</c:v>
                </c:pt>
                <c:pt idx="59">
                  <c:v>44165</c:v>
                </c:pt>
                <c:pt idx="60">
                  <c:v>44162</c:v>
                </c:pt>
                <c:pt idx="61">
                  <c:v>44161</c:v>
                </c:pt>
                <c:pt idx="62">
                  <c:v>44160</c:v>
                </c:pt>
                <c:pt idx="63">
                  <c:v>44159</c:v>
                </c:pt>
                <c:pt idx="64">
                  <c:v>44158</c:v>
                </c:pt>
                <c:pt idx="65">
                  <c:v>44155</c:v>
                </c:pt>
                <c:pt idx="66">
                  <c:v>44154</c:v>
                </c:pt>
                <c:pt idx="67">
                  <c:v>44153</c:v>
                </c:pt>
                <c:pt idx="68">
                  <c:v>44152</c:v>
                </c:pt>
                <c:pt idx="69">
                  <c:v>44151</c:v>
                </c:pt>
                <c:pt idx="70">
                  <c:v>44148</c:v>
                </c:pt>
                <c:pt idx="71">
                  <c:v>44147</c:v>
                </c:pt>
                <c:pt idx="72">
                  <c:v>44146</c:v>
                </c:pt>
                <c:pt idx="73">
                  <c:v>44145</c:v>
                </c:pt>
                <c:pt idx="74">
                  <c:v>44144</c:v>
                </c:pt>
                <c:pt idx="75">
                  <c:v>44141</c:v>
                </c:pt>
                <c:pt idx="76">
                  <c:v>44140</c:v>
                </c:pt>
                <c:pt idx="77">
                  <c:v>44139</c:v>
                </c:pt>
                <c:pt idx="78">
                  <c:v>44138</c:v>
                </c:pt>
                <c:pt idx="79">
                  <c:v>44137</c:v>
                </c:pt>
                <c:pt idx="80">
                  <c:v>44134</c:v>
                </c:pt>
                <c:pt idx="81">
                  <c:v>44133</c:v>
                </c:pt>
                <c:pt idx="82">
                  <c:v>44132</c:v>
                </c:pt>
                <c:pt idx="83">
                  <c:v>44131</c:v>
                </c:pt>
                <c:pt idx="84">
                  <c:v>44130</c:v>
                </c:pt>
                <c:pt idx="85">
                  <c:v>44127</c:v>
                </c:pt>
                <c:pt idx="86">
                  <c:v>44126</c:v>
                </c:pt>
                <c:pt idx="87">
                  <c:v>44125</c:v>
                </c:pt>
                <c:pt idx="88">
                  <c:v>44124</c:v>
                </c:pt>
                <c:pt idx="89">
                  <c:v>44123</c:v>
                </c:pt>
                <c:pt idx="90">
                  <c:v>44120</c:v>
                </c:pt>
                <c:pt idx="91">
                  <c:v>44119</c:v>
                </c:pt>
                <c:pt idx="92">
                  <c:v>44118</c:v>
                </c:pt>
                <c:pt idx="93">
                  <c:v>44117</c:v>
                </c:pt>
                <c:pt idx="94">
                  <c:v>44116</c:v>
                </c:pt>
                <c:pt idx="95">
                  <c:v>44114</c:v>
                </c:pt>
                <c:pt idx="96">
                  <c:v>44113</c:v>
                </c:pt>
                <c:pt idx="97">
                  <c:v>44104</c:v>
                </c:pt>
                <c:pt idx="98">
                  <c:v>44103</c:v>
                </c:pt>
                <c:pt idx="99">
                  <c:v>44102</c:v>
                </c:pt>
                <c:pt idx="100">
                  <c:v>44101</c:v>
                </c:pt>
                <c:pt idx="101">
                  <c:v>44099</c:v>
                </c:pt>
                <c:pt idx="102">
                  <c:v>44098</c:v>
                </c:pt>
                <c:pt idx="103">
                  <c:v>44097</c:v>
                </c:pt>
                <c:pt idx="104">
                  <c:v>44096</c:v>
                </c:pt>
                <c:pt idx="105">
                  <c:v>44095</c:v>
                </c:pt>
                <c:pt idx="106">
                  <c:v>44092</c:v>
                </c:pt>
                <c:pt idx="107">
                  <c:v>44091</c:v>
                </c:pt>
                <c:pt idx="108">
                  <c:v>44090</c:v>
                </c:pt>
                <c:pt idx="109">
                  <c:v>44089</c:v>
                </c:pt>
                <c:pt idx="110">
                  <c:v>44088</c:v>
                </c:pt>
                <c:pt idx="111">
                  <c:v>44085</c:v>
                </c:pt>
                <c:pt idx="112">
                  <c:v>44084</c:v>
                </c:pt>
                <c:pt idx="113">
                  <c:v>44083</c:v>
                </c:pt>
                <c:pt idx="114">
                  <c:v>44082</c:v>
                </c:pt>
                <c:pt idx="115">
                  <c:v>44081</c:v>
                </c:pt>
                <c:pt idx="116">
                  <c:v>44078</c:v>
                </c:pt>
                <c:pt idx="117">
                  <c:v>44077</c:v>
                </c:pt>
                <c:pt idx="118">
                  <c:v>44076</c:v>
                </c:pt>
                <c:pt idx="119">
                  <c:v>44075</c:v>
                </c:pt>
                <c:pt idx="120">
                  <c:v>44074</c:v>
                </c:pt>
                <c:pt idx="121">
                  <c:v>44071</c:v>
                </c:pt>
                <c:pt idx="122">
                  <c:v>44070</c:v>
                </c:pt>
                <c:pt idx="123">
                  <c:v>44069</c:v>
                </c:pt>
                <c:pt idx="124">
                  <c:v>44068</c:v>
                </c:pt>
                <c:pt idx="125">
                  <c:v>44067</c:v>
                </c:pt>
                <c:pt idx="126">
                  <c:v>44064</c:v>
                </c:pt>
                <c:pt idx="127">
                  <c:v>44063</c:v>
                </c:pt>
                <c:pt idx="128">
                  <c:v>44062</c:v>
                </c:pt>
                <c:pt idx="129">
                  <c:v>44061</c:v>
                </c:pt>
                <c:pt idx="130">
                  <c:v>44060</c:v>
                </c:pt>
                <c:pt idx="131">
                  <c:v>44057</c:v>
                </c:pt>
                <c:pt idx="132">
                  <c:v>44056</c:v>
                </c:pt>
                <c:pt idx="133">
                  <c:v>44055</c:v>
                </c:pt>
                <c:pt idx="134">
                  <c:v>44054</c:v>
                </c:pt>
                <c:pt idx="135">
                  <c:v>44053</c:v>
                </c:pt>
                <c:pt idx="136">
                  <c:v>44050</c:v>
                </c:pt>
                <c:pt idx="137">
                  <c:v>44049</c:v>
                </c:pt>
                <c:pt idx="138">
                  <c:v>44048</c:v>
                </c:pt>
                <c:pt idx="139">
                  <c:v>44047</c:v>
                </c:pt>
                <c:pt idx="140">
                  <c:v>44046</c:v>
                </c:pt>
                <c:pt idx="141">
                  <c:v>44043</c:v>
                </c:pt>
                <c:pt idx="142">
                  <c:v>44042</c:v>
                </c:pt>
                <c:pt idx="143">
                  <c:v>44041</c:v>
                </c:pt>
                <c:pt idx="144">
                  <c:v>44040</c:v>
                </c:pt>
                <c:pt idx="145">
                  <c:v>44039</c:v>
                </c:pt>
                <c:pt idx="146">
                  <c:v>44036</c:v>
                </c:pt>
                <c:pt idx="147">
                  <c:v>44035</c:v>
                </c:pt>
                <c:pt idx="148">
                  <c:v>44034</c:v>
                </c:pt>
                <c:pt idx="149">
                  <c:v>44033</c:v>
                </c:pt>
                <c:pt idx="150">
                  <c:v>44032</c:v>
                </c:pt>
                <c:pt idx="151">
                  <c:v>44029</c:v>
                </c:pt>
                <c:pt idx="152">
                  <c:v>44028</c:v>
                </c:pt>
                <c:pt idx="153">
                  <c:v>44027</c:v>
                </c:pt>
                <c:pt idx="154">
                  <c:v>44026</c:v>
                </c:pt>
                <c:pt idx="155">
                  <c:v>44025</c:v>
                </c:pt>
                <c:pt idx="156">
                  <c:v>44022</c:v>
                </c:pt>
                <c:pt idx="157">
                  <c:v>44021</c:v>
                </c:pt>
                <c:pt idx="158">
                  <c:v>44020</c:v>
                </c:pt>
                <c:pt idx="159">
                  <c:v>44019</c:v>
                </c:pt>
                <c:pt idx="160">
                  <c:v>44018</c:v>
                </c:pt>
                <c:pt idx="161">
                  <c:v>44015</c:v>
                </c:pt>
                <c:pt idx="162">
                  <c:v>44014</c:v>
                </c:pt>
                <c:pt idx="163">
                  <c:v>44013</c:v>
                </c:pt>
                <c:pt idx="164">
                  <c:v>44012</c:v>
                </c:pt>
                <c:pt idx="165">
                  <c:v>44011</c:v>
                </c:pt>
                <c:pt idx="166">
                  <c:v>44010</c:v>
                </c:pt>
                <c:pt idx="167">
                  <c:v>44006</c:v>
                </c:pt>
                <c:pt idx="168">
                  <c:v>44005</c:v>
                </c:pt>
                <c:pt idx="169">
                  <c:v>44004</c:v>
                </c:pt>
                <c:pt idx="170">
                  <c:v>44001</c:v>
                </c:pt>
                <c:pt idx="171">
                  <c:v>44000</c:v>
                </c:pt>
                <c:pt idx="172">
                  <c:v>43999</c:v>
                </c:pt>
                <c:pt idx="173">
                  <c:v>43998</c:v>
                </c:pt>
                <c:pt idx="174">
                  <c:v>43997</c:v>
                </c:pt>
                <c:pt idx="175">
                  <c:v>43994</c:v>
                </c:pt>
                <c:pt idx="176">
                  <c:v>43993</c:v>
                </c:pt>
                <c:pt idx="177">
                  <c:v>43992</c:v>
                </c:pt>
                <c:pt idx="178">
                  <c:v>43991</c:v>
                </c:pt>
                <c:pt idx="179">
                  <c:v>43990</c:v>
                </c:pt>
                <c:pt idx="180">
                  <c:v>43987</c:v>
                </c:pt>
                <c:pt idx="181">
                  <c:v>43986</c:v>
                </c:pt>
                <c:pt idx="182">
                  <c:v>43985</c:v>
                </c:pt>
                <c:pt idx="183">
                  <c:v>43984</c:v>
                </c:pt>
                <c:pt idx="184">
                  <c:v>43983</c:v>
                </c:pt>
                <c:pt idx="185">
                  <c:v>43980</c:v>
                </c:pt>
                <c:pt idx="186">
                  <c:v>43979</c:v>
                </c:pt>
                <c:pt idx="187">
                  <c:v>43978</c:v>
                </c:pt>
                <c:pt idx="188">
                  <c:v>43977</c:v>
                </c:pt>
                <c:pt idx="189">
                  <c:v>43976</c:v>
                </c:pt>
                <c:pt idx="190">
                  <c:v>43973</c:v>
                </c:pt>
                <c:pt idx="191">
                  <c:v>43972</c:v>
                </c:pt>
                <c:pt idx="192">
                  <c:v>43971</c:v>
                </c:pt>
                <c:pt idx="193">
                  <c:v>43970</c:v>
                </c:pt>
                <c:pt idx="194">
                  <c:v>43969</c:v>
                </c:pt>
                <c:pt idx="195">
                  <c:v>43966</c:v>
                </c:pt>
                <c:pt idx="196">
                  <c:v>43965</c:v>
                </c:pt>
                <c:pt idx="197">
                  <c:v>43964</c:v>
                </c:pt>
                <c:pt idx="198">
                  <c:v>43963</c:v>
                </c:pt>
                <c:pt idx="199">
                  <c:v>43962</c:v>
                </c:pt>
                <c:pt idx="200">
                  <c:v>43960</c:v>
                </c:pt>
                <c:pt idx="201">
                  <c:v>43959</c:v>
                </c:pt>
                <c:pt idx="202">
                  <c:v>43958</c:v>
                </c:pt>
                <c:pt idx="203">
                  <c:v>43957</c:v>
                </c:pt>
                <c:pt idx="204">
                  <c:v>43951</c:v>
                </c:pt>
                <c:pt idx="205">
                  <c:v>43950</c:v>
                </c:pt>
                <c:pt idx="206">
                  <c:v>43949</c:v>
                </c:pt>
                <c:pt idx="207">
                  <c:v>43948</c:v>
                </c:pt>
                <c:pt idx="208">
                  <c:v>43947</c:v>
                </c:pt>
                <c:pt idx="209">
                  <c:v>43945</c:v>
                </c:pt>
                <c:pt idx="210">
                  <c:v>43944</c:v>
                </c:pt>
                <c:pt idx="211">
                  <c:v>43943</c:v>
                </c:pt>
                <c:pt idx="212">
                  <c:v>43942</c:v>
                </c:pt>
                <c:pt idx="213">
                  <c:v>43941</c:v>
                </c:pt>
                <c:pt idx="214">
                  <c:v>43938</c:v>
                </c:pt>
                <c:pt idx="215">
                  <c:v>43937</c:v>
                </c:pt>
                <c:pt idx="216">
                  <c:v>43936</c:v>
                </c:pt>
                <c:pt idx="217">
                  <c:v>43935</c:v>
                </c:pt>
                <c:pt idx="218">
                  <c:v>43934</c:v>
                </c:pt>
                <c:pt idx="219">
                  <c:v>43931</c:v>
                </c:pt>
                <c:pt idx="220">
                  <c:v>43930</c:v>
                </c:pt>
                <c:pt idx="221">
                  <c:v>43929</c:v>
                </c:pt>
                <c:pt idx="222">
                  <c:v>43928</c:v>
                </c:pt>
                <c:pt idx="223">
                  <c:v>43924</c:v>
                </c:pt>
                <c:pt idx="224">
                  <c:v>43923</c:v>
                </c:pt>
                <c:pt idx="225">
                  <c:v>43922</c:v>
                </c:pt>
                <c:pt idx="226">
                  <c:v>43921</c:v>
                </c:pt>
                <c:pt idx="227">
                  <c:v>43920</c:v>
                </c:pt>
                <c:pt idx="228">
                  <c:v>43917</c:v>
                </c:pt>
                <c:pt idx="229">
                  <c:v>43916</c:v>
                </c:pt>
                <c:pt idx="230">
                  <c:v>43915</c:v>
                </c:pt>
                <c:pt idx="231">
                  <c:v>43914</c:v>
                </c:pt>
                <c:pt idx="232">
                  <c:v>43913</c:v>
                </c:pt>
                <c:pt idx="233">
                  <c:v>43910</c:v>
                </c:pt>
                <c:pt idx="234">
                  <c:v>43909</c:v>
                </c:pt>
                <c:pt idx="235">
                  <c:v>43908</c:v>
                </c:pt>
                <c:pt idx="236">
                  <c:v>43907</c:v>
                </c:pt>
                <c:pt idx="237">
                  <c:v>43906</c:v>
                </c:pt>
                <c:pt idx="238">
                  <c:v>43903</c:v>
                </c:pt>
                <c:pt idx="239">
                  <c:v>43902</c:v>
                </c:pt>
                <c:pt idx="240">
                  <c:v>43901</c:v>
                </c:pt>
                <c:pt idx="241">
                  <c:v>43900</c:v>
                </c:pt>
                <c:pt idx="242">
                  <c:v>43899</c:v>
                </c:pt>
                <c:pt idx="243">
                  <c:v>43896</c:v>
                </c:pt>
                <c:pt idx="244">
                  <c:v>43895</c:v>
                </c:pt>
                <c:pt idx="245">
                  <c:v>43894</c:v>
                </c:pt>
                <c:pt idx="246">
                  <c:v>43893</c:v>
                </c:pt>
                <c:pt idx="247">
                  <c:v>43892</c:v>
                </c:pt>
                <c:pt idx="248">
                  <c:v>43889</c:v>
                </c:pt>
                <c:pt idx="249">
                  <c:v>43888</c:v>
                </c:pt>
                <c:pt idx="250">
                  <c:v>43887</c:v>
                </c:pt>
                <c:pt idx="251">
                  <c:v>43886</c:v>
                </c:pt>
                <c:pt idx="252">
                  <c:v>43885</c:v>
                </c:pt>
                <c:pt idx="253">
                  <c:v>43882</c:v>
                </c:pt>
                <c:pt idx="254">
                  <c:v>43881</c:v>
                </c:pt>
                <c:pt idx="255">
                  <c:v>43880</c:v>
                </c:pt>
                <c:pt idx="256">
                  <c:v>43879</c:v>
                </c:pt>
                <c:pt idx="257">
                  <c:v>43878</c:v>
                </c:pt>
                <c:pt idx="258">
                  <c:v>43875</c:v>
                </c:pt>
                <c:pt idx="259">
                  <c:v>43874</c:v>
                </c:pt>
                <c:pt idx="260">
                  <c:v>43873</c:v>
                </c:pt>
                <c:pt idx="261">
                  <c:v>43872</c:v>
                </c:pt>
                <c:pt idx="262">
                  <c:v>43871</c:v>
                </c:pt>
                <c:pt idx="263">
                  <c:v>43868</c:v>
                </c:pt>
                <c:pt idx="264">
                  <c:v>43867</c:v>
                </c:pt>
                <c:pt idx="265">
                  <c:v>43866</c:v>
                </c:pt>
                <c:pt idx="266">
                  <c:v>43865</c:v>
                </c:pt>
                <c:pt idx="267">
                  <c:v>43864</c:v>
                </c:pt>
                <c:pt idx="268">
                  <c:v>43853</c:v>
                </c:pt>
                <c:pt idx="269">
                  <c:v>43852</c:v>
                </c:pt>
                <c:pt idx="270">
                  <c:v>43851</c:v>
                </c:pt>
                <c:pt idx="271">
                  <c:v>43850</c:v>
                </c:pt>
                <c:pt idx="272">
                  <c:v>43849</c:v>
                </c:pt>
                <c:pt idx="273">
                  <c:v>43847</c:v>
                </c:pt>
                <c:pt idx="274">
                  <c:v>43846</c:v>
                </c:pt>
                <c:pt idx="275">
                  <c:v>43845</c:v>
                </c:pt>
                <c:pt idx="276">
                  <c:v>43844</c:v>
                </c:pt>
                <c:pt idx="277">
                  <c:v>43843</c:v>
                </c:pt>
                <c:pt idx="278">
                  <c:v>43840</c:v>
                </c:pt>
                <c:pt idx="279">
                  <c:v>43839</c:v>
                </c:pt>
                <c:pt idx="280">
                  <c:v>43838</c:v>
                </c:pt>
                <c:pt idx="281">
                  <c:v>43837</c:v>
                </c:pt>
                <c:pt idx="282">
                  <c:v>43836</c:v>
                </c:pt>
                <c:pt idx="283">
                  <c:v>43833</c:v>
                </c:pt>
                <c:pt idx="284">
                  <c:v>43832</c:v>
                </c:pt>
              </c:numCache>
            </c:numRef>
          </c:cat>
          <c:val>
            <c:numRef>
              <c:f>导出数据!$C$3:$C$287</c:f>
              <c:numCache>
                <c:formatCode>General</c:formatCode>
                <c:ptCount val="285"/>
                <c:pt idx="0">
                  <c:v>4711.28</c:v>
                </c:pt>
                <c:pt idx="1">
                  <c:v>4697.1899999999996</c:v>
                </c:pt>
                <c:pt idx="2">
                  <c:v>4705.45</c:v>
                </c:pt>
                <c:pt idx="3">
                  <c:v>4690.5200000000004</c:v>
                </c:pt>
                <c:pt idx="4">
                  <c:v>4611.12</c:v>
                </c:pt>
                <c:pt idx="5">
                  <c:v>4584.12</c:v>
                </c:pt>
                <c:pt idx="6">
                  <c:v>4510.03</c:v>
                </c:pt>
                <c:pt idx="7">
                  <c:v>4388.71</c:v>
                </c:pt>
                <c:pt idx="8">
                  <c:v>4388.71</c:v>
                </c:pt>
                <c:pt idx="9">
                  <c:v>4388.49</c:v>
                </c:pt>
                <c:pt idx="10">
                  <c:v>4388.49</c:v>
                </c:pt>
                <c:pt idx="11">
                  <c:v>4388.49</c:v>
                </c:pt>
                <c:pt idx="12">
                  <c:v>4388.49</c:v>
                </c:pt>
                <c:pt idx="13">
                  <c:v>4388.37</c:v>
                </c:pt>
                <c:pt idx="14">
                  <c:v>4388.13</c:v>
                </c:pt>
                <c:pt idx="15">
                  <c:v>4388.3</c:v>
                </c:pt>
                <c:pt idx="16">
                  <c:v>4387.6499999999996</c:v>
                </c:pt>
                <c:pt idx="17">
                  <c:v>4386.83</c:v>
                </c:pt>
                <c:pt idx="18">
                  <c:v>4384.6400000000003</c:v>
                </c:pt>
                <c:pt idx="19">
                  <c:v>4379.46</c:v>
                </c:pt>
                <c:pt idx="20">
                  <c:v>4377.68</c:v>
                </c:pt>
                <c:pt idx="21">
                  <c:v>4380.93</c:v>
                </c:pt>
                <c:pt idx="22">
                  <c:v>4374.26</c:v>
                </c:pt>
                <c:pt idx="23">
                  <c:v>4374.22</c:v>
                </c:pt>
                <c:pt idx="24">
                  <c:v>4387.5200000000004</c:v>
                </c:pt>
                <c:pt idx="25">
                  <c:v>4397.42</c:v>
                </c:pt>
                <c:pt idx="26">
                  <c:v>4393.29</c:v>
                </c:pt>
                <c:pt idx="27">
                  <c:v>4392.6899999999996</c:v>
                </c:pt>
                <c:pt idx="28">
                  <c:v>4413.17</c:v>
                </c:pt>
                <c:pt idx="29">
                  <c:v>4437.5</c:v>
                </c:pt>
                <c:pt idx="30">
                  <c:v>4472.17</c:v>
                </c:pt>
                <c:pt idx="31">
                  <c:v>4486.5200000000004</c:v>
                </c:pt>
                <c:pt idx="32">
                  <c:v>4478.2</c:v>
                </c:pt>
                <c:pt idx="33">
                  <c:v>4478.59</c:v>
                </c:pt>
                <c:pt idx="34">
                  <c:v>4478.6400000000003</c:v>
                </c:pt>
                <c:pt idx="35">
                  <c:v>4457.09</c:v>
                </c:pt>
                <c:pt idx="36">
                  <c:v>4424.49</c:v>
                </c:pt>
                <c:pt idx="37">
                  <c:v>4421.37</c:v>
                </c:pt>
                <c:pt idx="38">
                  <c:v>4428.67</c:v>
                </c:pt>
                <c:pt idx="39">
                  <c:v>4455.26</c:v>
                </c:pt>
                <c:pt idx="40">
                  <c:v>4464.8500000000004</c:v>
                </c:pt>
                <c:pt idx="41">
                  <c:v>4492.37</c:v>
                </c:pt>
                <c:pt idx="42">
                  <c:v>4539.22</c:v>
                </c:pt>
                <c:pt idx="43">
                  <c:v>4636.8999999999996</c:v>
                </c:pt>
                <c:pt idx="44">
                  <c:v>4541.03</c:v>
                </c:pt>
                <c:pt idx="45">
                  <c:v>4276.6499999999996</c:v>
                </c:pt>
                <c:pt idx="46">
                  <c:v>4206.67</c:v>
                </c:pt>
                <c:pt idx="47">
                  <c:v>4179.4799999999996</c:v>
                </c:pt>
                <c:pt idx="48">
                  <c:v>4156.62</c:v>
                </c:pt>
                <c:pt idx="49">
                  <c:v>4167.5</c:v>
                </c:pt>
                <c:pt idx="50">
                  <c:v>4182.3999999999996</c:v>
                </c:pt>
                <c:pt idx="51">
                  <c:v>4131.3599999999997</c:v>
                </c:pt>
                <c:pt idx="52">
                  <c:v>4089.68</c:v>
                </c:pt>
                <c:pt idx="53">
                  <c:v>4089.22</c:v>
                </c:pt>
                <c:pt idx="54">
                  <c:v>4076.45</c:v>
                </c:pt>
                <c:pt idx="55">
                  <c:v>4070.89</c:v>
                </c:pt>
                <c:pt idx="56">
                  <c:v>4087.98</c:v>
                </c:pt>
                <c:pt idx="57">
                  <c:v>4103.43</c:v>
                </c:pt>
                <c:pt idx="58">
                  <c:v>4114.55</c:v>
                </c:pt>
                <c:pt idx="59">
                  <c:v>4130.09</c:v>
                </c:pt>
                <c:pt idx="60">
                  <c:v>4139.17</c:v>
                </c:pt>
                <c:pt idx="61">
                  <c:v>4132.0200000000004</c:v>
                </c:pt>
                <c:pt idx="62">
                  <c:v>4147.71</c:v>
                </c:pt>
                <c:pt idx="63">
                  <c:v>4181.04</c:v>
                </c:pt>
                <c:pt idx="64">
                  <c:v>4206.41</c:v>
                </c:pt>
                <c:pt idx="65">
                  <c:v>4197.18</c:v>
                </c:pt>
                <c:pt idx="66">
                  <c:v>4184.2</c:v>
                </c:pt>
                <c:pt idx="67">
                  <c:v>4162.72</c:v>
                </c:pt>
                <c:pt idx="68">
                  <c:v>4144.7700000000004</c:v>
                </c:pt>
                <c:pt idx="69">
                  <c:v>4126.09</c:v>
                </c:pt>
                <c:pt idx="70">
                  <c:v>4132.55</c:v>
                </c:pt>
                <c:pt idx="71">
                  <c:v>4139.05</c:v>
                </c:pt>
                <c:pt idx="72">
                  <c:v>4142.45</c:v>
                </c:pt>
                <c:pt idx="73">
                  <c:v>4135.3900000000003</c:v>
                </c:pt>
                <c:pt idx="74">
                  <c:v>4090.79</c:v>
                </c:pt>
                <c:pt idx="75">
                  <c:v>3972.89</c:v>
                </c:pt>
                <c:pt idx="76">
                  <c:v>3951.31</c:v>
                </c:pt>
                <c:pt idx="77">
                  <c:v>3933.54</c:v>
                </c:pt>
                <c:pt idx="78">
                  <c:v>3917.99</c:v>
                </c:pt>
                <c:pt idx="79">
                  <c:v>3904.83</c:v>
                </c:pt>
                <c:pt idx="80">
                  <c:v>3880.27</c:v>
                </c:pt>
                <c:pt idx="81">
                  <c:v>3859.63</c:v>
                </c:pt>
                <c:pt idx="82">
                  <c:v>3845.25</c:v>
                </c:pt>
                <c:pt idx="83">
                  <c:v>3840.08</c:v>
                </c:pt>
                <c:pt idx="84">
                  <c:v>3840.67</c:v>
                </c:pt>
                <c:pt idx="85">
                  <c:v>3844.45</c:v>
                </c:pt>
                <c:pt idx="86">
                  <c:v>3841.27</c:v>
                </c:pt>
                <c:pt idx="87">
                  <c:v>3833.96</c:v>
                </c:pt>
                <c:pt idx="88">
                  <c:v>3835</c:v>
                </c:pt>
                <c:pt idx="89">
                  <c:v>3837.65</c:v>
                </c:pt>
                <c:pt idx="90">
                  <c:v>3831.24</c:v>
                </c:pt>
                <c:pt idx="91">
                  <c:v>3835.15</c:v>
                </c:pt>
                <c:pt idx="92">
                  <c:v>3849.13</c:v>
                </c:pt>
                <c:pt idx="93">
                  <c:v>3855.49</c:v>
                </c:pt>
                <c:pt idx="94">
                  <c:v>3854.72</c:v>
                </c:pt>
                <c:pt idx="95">
                  <c:v>3841.15</c:v>
                </c:pt>
                <c:pt idx="96">
                  <c:v>3822.03</c:v>
                </c:pt>
                <c:pt idx="97">
                  <c:v>3778.78</c:v>
                </c:pt>
                <c:pt idx="98">
                  <c:v>3775.04</c:v>
                </c:pt>
                <c:pt idx="99">
                  <c:v>3776.83</c:v>
                </c:pt>
                <c:pt idx="100">
                  <c:v>3777.31</c:v>
                </c:pt>
                <c:pt idx="101">
                  <c:v>3782.49</c:v>
                </c:pt>
                <c:pt idx="102">
                  <c:v>3785.29</c:v>
                </c:pt>
                <c:pt idx="103">
                  <c:v>3786.55</c:v>
                </c:pt>
                <c:pt idx="104">
                  <c:v>3791.54</c:v>
                </c:pt>
                <c:pt idx="105">
                  <c:v>3803.34</c:v>
                </c:pt>
                <c:pt idx="106">
                  <c:v>3817.7</c:v>
                </c:pt>
                <c:pt idx="107">
                  <c:v>3819.76</c:v>
                </c:pt>
                <c:pt idx="108">
                  <c:v>3830.24</c:v>
                </c:pt>
                <c:pt idx="109">
                  <c:v>3848.18</c:v>
                </c:pt>
                <c:pt idx="110">
                  <c:v>3851.7</c:v>
                </c:pt>
                <c:pt idx="111">
                  <c:v>3845.82</c:v>
                </c:pt>
                <c:pt idx="112">
                  <c:v>3854.73</c:v>
                </c:pt>
                <c:pt idx="113">
                  <c:v>3868.88</c:v>
                </c:pt>
                <c:pt idx="114">
                  <c:v>3877.4</c:v>
                </c:pt>
                <c:pt idx="115">
                  <c:v>3882.59</c:v>
                </c:pt>
                <c:pt idx="116">
                  <c:v>3886.64</c:v>
                </c:pt>
                <c:pt idx="117">
                  <c:v>3890.16</c:v>
                </c:pt>
                <c:pt idx="118">
                  <c:v>3883.06</c:v>
                </c:pt>
                <c:pt idx="119">
                  <c:v>3884.85</c:v>
                </c:pt>
                <c:pt idx="120">
                  <c:v>3880.1</c:v>
                </c:pt>
                <c:pt idx="121">
                  <c:v>3848.81</c:v>
                </c:pt>
                <c:pt idx="122">
                  <c:v>3849.57</c:v>
                </c:pt>
                <c:pt idx="123">
                  <c:v>3853.06</c:v>
                </c:pt>
                <c:pt idx="124">
                  <c:v>3860.74</c:v>
                </c:pt>
                <c:pt idx="125">
                  <c:v>3858.19</c:v>
                </c:pt>
                <c:pt idx="126">
                  <c:v>3862.12</c:v>
                </c:pt>
                <c:pt idx="127">
                  <c:v>3864.59</c:v>
                </c:pt>
                <c:pt idx="128">
                  <c:v>3872.33</c:v>
                </c:pt>
                <c:pt idx="129">
                  <c:v>3872.26</c:v>
                </c:pt>
                <c:pt idx="130">
                  <c:v>3864.17</c:v>
                </c:pt>
                <c:pt idx="131">
                  <c:v>3851.22</c:v>
                </c:pt>
                <c:pt idx="132">
                  <c:v>3853.53</c:v>
                </c:pt>
                <c:pt idx="133">
                  <c:v>3858.01</c:v>
                </c:pt>
                <c:pt idx="134">
                  <c:v>3865.64</c:v>
                </c:pt>
                <c:pt idx="135">
                  <c:v>3867.74</c:v>
                </c:pt>
                <c:pt idx="136">
                  <c:v>3881.35</c:v>
                </c:pt>
                <c:pt idx="137">
                  <c:v>3885.42</c:v>
                </c:pt>
                <c:pt idx="138">
                  <c:v>3870.26</c:v>
                </c:pt>
                <c:pt idx="139">
                  <c:v>3868.85</c:v>
                </c:pt>
                <c:pt idx="140">
                  <c:v>3852.02</c:v>
                </c:pt>
                <c:pt idx="141">
                  <c:v>3819.06</c:v>
                </c:pt>
                <c:pt idx="142">
                  <c:v>3815.81</c:v>
                </c:pt>
                <c:pt idx="143">
                  <c:v>3809.55</c:v>
                </c:pt>
                <c:pt idx="144">
                  <c:v>3810.17</c:v>
                </c:pt>
                <c:pt idx="145">
                  <c:v>3819.62</c:v>
                </c:pt>
                <c:pt idx="146">
                  <c:v>3829.05</c:v>
                </c:pt>
                <c:pt idx="147">
                  <c:v>3835.28</c:v>
                </c:pt>
                <c:pt idx="148">
                  <c:v>3833.57</c:v>
                </c:pt>
                <c:pt idx="149">
                  <c:v>3809.94</c:v>
                </c:pt>
                <c:pt idx="150">
                  <c:v>3810.21</c:v>
                </c:pt>
                <c:pt idx="151">
                  <c:v>3815.23</c:v>
                </c:pt>
                <c:pt idx="152">
                  <c:v>3823.68</c:v>
                </c:pt>
                <c:pt idx="153">
                  <c:v>3827.91</c:v>
                </c:pt>
                <c:pt idx="154">
                  <c:v>3831.9</c:v>
                </c:pt>
                <c:pt idx="155">
                  <c:v>3827.79</c:v>
                </c:pt>
                <c:pt idx="156">
                  <c:v>3818.22</c:v>
                </c:pt>
                <c:pt idx="157">
                  <c:v>3818.42</c:v>
                </c:pt>
                <c:pt idx="158">
                  <c:v>3795.32</c:v>
                </c:pt>
                <c:pt idx="159">
                  <c:v>3773.08</c:v>
                </c:pt>
                <c:pt idx="160">
                  <c:v>3766.52</c:v>
                </c:pt>
                <c:pt idx="161">
                  <c:v>3759.79</c:v>
                </c:pt>
                <c:pt idx="162">
                  <c:v>3755.98</c:v>
                </c:pt>
                <c:pt idx="163">
                  <c:v>3757.42</c:v>
                </c:pt>
                <c:pt idx="164">
                  <c:v>3763.23</c:v>
                </c:pt>
                <c:pt idx="165">
                  <c:v>3771.11</c:v>
                </c:pt>
                <c:pt idx="166">
                  <c:v>3785.82</c:v>
                </c:pt>
                <c:pt idx="167">
                  <c:v>3792.18</c:v>
                </c:pt>
                <c:pt idx="168">
                  <c:v>3795</c:v>
                </c:pt>
                <c:pt idx="169">
                  <c:v>3803.68</c:v>
                </c:pt>
                <c:pt idx="170">
                  <c:v>3798.45</c:v>
                </c:pt>
                <c:pt idx="171">
                  <c:v>3796.79</c:v>
                </c:pt>
                <c:pt idx="172">
                  <c:v>3803.4</c:v>
                </c:pt>
                <c:pt idx="173">
                  <c:v>3814.57</c:v>
                </c:pt>
                <c:pt idx="174">
                  <c:v>3823.14</c:v>
                </c:pt>
                <c:pt idx="175">
                  <c:v>3828.13</c:v>
                </c:pt>
                <c:pt idx="176">
                  <c:v>3829.1</c:v>
                </c:pt>
                <c:pt idx="177">
                  <c:v>3842.01</c:v>
                </c:pt>
                <c:pt idx="178">
                  <c:v>3850.35</c:v>
                </c:pt>
                <c:pt idx="179">
                  <c:v>3853.5</c:v>
                </c:pt>
                <c:pt idx="180">
                  <c:v>3852.93</c:v>
                </c:pt>
                <c:pt idx="181">
                  <c:v>3864.65</c:v>
                </c:pt>
                <c:pt idx="182">
                  <c:v>3859.97</c:v>
                </c:pt>
                <c:pt idx="183">
                  <c:v>3847.68</c:v>
                </c:pt>
                <c:pt idx="184">
                  <c:v>3836.56</c:v>
                </c:pt>
                <c:pt idx="185">
                  <c:v>3794.75</c:v>
                </c:pt>
                <c:pt idx="186">
                  <c:v>3776.31</c:v>
                </c:pt>
                <c:pt idx="187">
                  <c:v>3775.24</c:v>
                </c:pt>
                <c:pt idx="188">
                  <c:v>3784.57</c:v>
                </c:pt>
                <c:pt idx="189">
                  <c:v>3788.84</c:v>
                </c:pt>
                <c:pt idx="190">
                  <c:v>3807.39</c:v>
                </c:pt>
                <c:pt idx="191">
                  <c:v>3809.24</c:v>
                </c:pt>
                <c:pt idx="192">
                  <c:v>3815.43</c:v>
                </c:pt>
                <c:pt idx="193">
                  <c:v>3811.49</c:v>
                </c:pt>
                <c:pt idx="194">
                  <c:v>3777.6</c:v>
                </c:pt>
                <c:pt idx="195">
                  <c:v>3699.75</c:v>
                </c:pt>
                <c:pt idx="196">
                  <c:v>3691.84</c:v>
                </c:pt>
                <c:pt idx="197">
                  <c:v>3690.73</c:v>
                </c:pt>
                <c:pt idx="198">
                  <c:v>3691.8</c:v>
                </c:pt>
                <c:pt idx="199">
                  <c:v>3693.46</c:v>
                </c:pt>
                <c:pt idx="200">
                  <c:v>3693.71</c:v>
                </c:pt>
                <c:pt idx="201">
                  <c:v>3692.5</c:v>
                </c:pt>
                <c:pt idx="202">
                  <c:v>3675.22</c:v>
                </c:pt>
                <c:pt idx="203">
                  <c:v>3658.42</c:v>
                </c:pt>
                <c:pt idx="204">
                  <c:v>3625.09</c:v>
                </c:pt>
                <c:pt idx="205">
                  <c:v>3621.34</c:v>
                </c:pt>
                <c:pt idx="206">
                  <c:v>3624.92</c:v>
                </c:pt>
                <c:pt idx="207">
                  <c:v>3629.08</c:v>
                </c:pt>
                <c:pt idx="208">
                  <c:v>3629.7</c:v>
                </c:pt>
                <c:pt idx="209">
                  <c:v>3635.1</c:v>
                </c:pt>
                <c:pt idx="210">
                  <c:v>3635.96</c:v>
                </c:pt>
                <c:pt idx="211">
                  <c:v>3631.25</c:v>
                </c:pt>
                <c:pt idx="212">
                  <c:v>3638.69</c:v>
                </c:pt>
                <c:pt idx="213">
                  <c:v>3649.65</c:v>
                </c:pt>
                <c:pt idx="214">
                  <c:v>3652.01</c:v>
                </c:pt>
                <c:pt idx="215">
                  <c:v>3645.06</c:v>
                </c:pt>
                <c:pt idx="216">
                  <c:v>3651.74</c:v>
                </c:pt>
                <c:pt idx="217">
                  <c:v>3654.07</c:v>
                </c:pt>
                <c:pt idx="218">
                  <c:v>3645.91</c:v>
                </c:pt>
                <c:pt idx="219">
                  <c:v>3626.71</c:v>
                </c:pt>
                <c:pt idx="220">
                  <c:v>3612.46</c:v>
                </c:pt>
                <c:pt idx="221">
                  <c:v>3604.54</c:v>
                </c:pt>
                <c:pt idx="222">
                  <c:v>3607.74</c:v>
                </c:pt>
                <c:pt idx="223">
                  <c:v>3605.56</c:v>
                </c:pt>
                <c:pt idx="224">
                  <c:v>3594.48</c:v>
                </c:pt>
                <c:pt idx="225">
                  <c:v>3617.11</c:v>
                </c:pt>
                <c:pt idx="226">
                  <c:v>3634.4</c:v>
                </c:pt>
                <c:pt idx="227">
                  <c:v>3647.18</c:v>
                </c:pt>
                <c:pt idx="228">
                  <c:v>3664.43</c:v>
                </c:pt>
                <c:pt idx="229">
                  <c:v>3668.65</c:v>
                </c:pt>
                <c:pt idx="230">
                  <c:v>3663.96</c:v>
                </c:pt>
                <c:pt idx="231">
                  <c:v>3659.25</c:v>
                </c:pt>
                <c:pt idx="232">
                  <c:v>3673.04</c:v>
                </c:pt>
                <c:pt idx="233">
                  <c:v>3688.57</c:v>
                </c:pt>
                <c:pt idx="234">
                  <c:v>3686.75</c:v>
                </c:pt>
                <c:pt idx="235">
                  <c:v>3693.44</c:v>
                </c:pt>
                <c:pt idx="236">
                  <c:v>3690.08</c:v>
                </c:pt>
                <c:pt idx="237">
                  <c:v>3683.88</c:v>
                </c:pt>
                <c:pt idx="238">
                  <c:v>3621.35</c:v>
                </c:pt>
                <c:pt idx="239">
                  <c:v>3622.76</c:v>
                </c:pt>
                <c:pt idx="240">
                  <c:v>3619.34</c:v>
                </c:pt>
                <c:pt idx="241">
                  <c:v>3534.4</c:v>
                </c:pt>
                <c:pt idx="242">
                  <c:v>3537.8</c:v>
                </c:pt>
                <c:pt idx="243">
                  <c:v>3551.44</c:v>
                </c:pt>
                <c:pt idx="244">
                  <c:v>3556.5</c:v>
                </c:pt>
                <c:pt idx="245">
                  <c:v>3554.17</c:v>
                </c:pt>
                <c:pt idx="246">
                  <c:v>3560.54</c:v>
                </c:pt>
                <c:pt idx="247">
                  <c:v>3555.32</c:v>
                </c:pt>
                <c:pt idx="248">
                  <c:v>3579.66</c:v>
                </c:pt>
                <c:pt idx="249">
                  <c:v>3603.24</c:v>
                </c:pt>
                <c:pt idx="250">
                  <c:v>3612.76</c:v>
                </c:pt>
                <c:pt idx="251">
                  <c:v>3619.04</c:v>
                </c:pt>
                <c:pt idx="252">
                  <c:v>3625.95</c:v>
                </c:pt>
                <c:pt idx="253">
                  <c:v>3608.49</c:v>
                </c:pt>
                <c:pt idx="254">
                  <c:v>3609.43</c:v>
                </c:pt>
                <c:pt idx="255">
                  <c:v>3621.31</c:v>
                </c:pt>
                <c:pt idx="256">
                  <c:v>3636.07</c:v>
                </c:pt>
                <c:pt idx="257">
                  <c:v>3653.1</c:v>
                </c:pt>
                <c:pt idx="258">
                  <c:v>3670.07</c:v>
                </c:pt>
                <c:pt idx="259">
                  <c:v>3682.4</c:v>
                </c:pt>
                <c:pt idx="260">
                  <c:v>3689.88</c:v>
                </c:pt>
                <c:pt idx="261">
                  <c:v>3695.93</c:v>
                </c:pt>
                <c:pt idx="262">
                  <c:v>3710.25</c:v>
                </c:pt>
                <c:pt idx="263">
                  <c:v>3725.6</c:v>
                </c:pt>
                <c:pt idx="264">
                  <c:v>3733.8</c:v>
                </c:pt>
                <c:pt idx="265">
                  <c:v>3744.09</c:v>
                </c:pt>
                <c:pt idx="266">
                  <c:v>3755.97</c:v>
                </c:pt>
                <c:pt idx="267">
                  <c:v>3773.08</c:v>
                </c:pt>
                <c:pt idx="268">
                  <c:v>3795.42</c:v>
                </c:pt>
                <c:pt idx="269">
                  <c:v>3795.42</c:v>
                </c:pt>
                <c:pt idx="270">
                  <c:v>3795.42</c:v>
                </c:pt>
                <c:pt idx="271">
                  <c:v>3795.51</c:v>
                </c:pt>
                <c:pt idx="272">
                  <c:v>3795.59</c:v>
                </c:pt>
                <c:pt idx="273">
                  <c:v>3795.83</c:v>
                </c:pt>
                <c:pt idx="274">
                  <c:v>3795.96</c:v>
                </c:pt>
                <c:pt idx="275">
                  <c:v>3795.78</c:v>
                </c:pt>
                <c:pt idx="276">
                  <c:v>3796.24</c:v>
                </c:pt>
                <c:pt idx="277">
                  <c:v>3797.06</c:v>
                </c:pt>
                <c:pt idx="278">
                  <c:v>3796.89</c:v>
                </c:pt>
                <c:pt idx="279">
                  <c:v>3797.93</c:v>
                </c:pt>
                <c:pt idx="280">
                  <c:v>3799.17</c:v>
                </c:pt>
                <c:pt idx="281">
                  <c:v>3799.78</c:v>
                </c:pt>
                <c:pt idx="282">
                  <c:v>3803.48</c:v>
                </c:pt>
                <c:pt idx="283">
                  <c:v>3809.14</c:v>
                </c:pt>
                <c:pt idx="284">
                  <c:v>3808.79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D03-47D5-9191-2C147E29BBFF}"/>
            </c:ext>
          </c:extLst>
        </c:ser>
        <c:ser>
          <c:idx val="2"/>
          <c:order val="1"/>
          <c:tx>
            <c:strRef>
              <c:f>导出数据!$D$2</c:f>
              <c:strCache>
                <c:ptCount val="1"/>
                <c:pt idx="0">
                  <c:v>线材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导出数据!$A$3:$A$287</c:f>
              <c:numCache>
                <c:formatCode>yyyy\-m\-d</c:formatCode>
                <c:ptCount val="285"/>
                <c:pt idx="0">
                  <c:v>44252</c:v>
                </c:pt>
                <c:pt idx="1">
                  <c:v>44251</c:v>
                </c:pt>
                <c:pt idx="2">
                  <c:v>44250</c:v>
                </c:pt>
                <c:pt idx="3">
                  <c:v>44249</c:v>
                </c:pt>
                <c:pt idx="4">
                  <c:v>44247</c:v>
                </c:pt>
                <c:pt idx="5">
                  <c:v>44246</c:v>
                </c:pt>
                <c:pt idx="6">
                  <c:v>44245</c:v>
                </c:pt>
                <c:pt idx="7">
                  <c:v>44237</c:v>
                </c:pt>
                <c:pt idx="8">
                  <c:v>44236</c:v>
                </c:pt>
                <c:pt idx="9">
                  <c:v>44235</c:v>
                </c:pt>
                <c:pt idx="10">
                  <c:v>44234</c:v>
                </c:pt>
                <c:pt idx="11">
                  <c:v>44232</c:v>
                </c:pt>
                <c:pt idx="12">
                  <c:v>44231</c:v>
                </c:pt>
                <c:pt idx="13">
                  <c:v>44230</c:v>
                </c:pt>
                <c:pt idx="14">
                  <c:v>44229</c:v>
                </c:pt>
                <c:pt idx="15">
                  <c:v>44228</c:v>
                </c:pt>
                <c:pt idx="16">
                  <c:v>44225</c:v>
                </c:pt>
                <c:pt idx="17">
                  <c:v>44224</c:v>
                </c:pt>
                <c:pt idx="18">
                  <c:v>44223</c:v>
                </c:pt>
                <c:pt idx="19">
                  <c:v>44222</c:v>
                </c:pt>
                <c:pt idx="20">
                  <c:v>44221</c:v>
                </c:pt>
                <c:pt idx="21">
                  <c:v>44218</c:v>
                </c:pt>
                <c:pt idx="22">
                  <c:v>44217</c:v>
                </c:pt>
                <c:pt idx="23">
                  <c:v>44216</c:v>
                </c:pt>
                <c:pt idx="24">
                  <c:v>44215</c:v>
                </c:pt>
                <c:pt idx="25">
                  <c:v>44214</c:v>
                </c:pt>
                <c:pt idx="26">
                  <c:v>44211</c:v>
                </c:pt>
                <c:pt idx="27">
                  <c:v>44210</c:v>
                </c:pt>
                <c:pt idx="28">
                  <c:v>44209</c:v>
                </c:pt>
                <c:pt idx="29">
                  <c:v>44208</c:v>
                </c:pt>
                <c:pt idx="30">
                  <c:v>44207</c:v>
                </c:pt>
                <c:pt idx="31">
                  <c:v>44204</c:v>
                </c:pt>
                <c:pt idx="32">
                  <c:v>44203</c:v>
                </c:pt>
                <c:pt idx="33">
                  <c:v>44202</c:v>
                </c:pt>
                <c:pt idx="34">
                  <c:v>44201</c:v>
                </c:pt>
                <c:pt idx="35">
                  <c:v>44200</c:v>
                </c:pt>
                <c:pt idx="36">
                  <c:v>44196</c:v>
                </c:pt>
                <c:pt idx="37">
                  <c:v>44195</c:v>
                </c:pt>
                <c:pt idx="38">
                  <c:v>44194</c:v>
                </c:pt>
                <c:pt idx="39">
                  <c:v>44193</c:v>
                </c:pt>
                <c:pt idx="40">
                  <c:v>44190</c:v>
                </c:pt>
                <c:pt idx="41">
                  <c:v>44189</c:v>
                </c:pt>
                <c:pt idx="42">
                  <c:v>44188</c:v>
                </c:pt>
                <c:pt idx="43">
                  <c:v>44187</c:v>
                </c:pt>
                <c:pt idx="44">
                  <c:v>44186</c:v>
                </c:pt>
                <c:pt idx="45">
                  <c:v>44183</c:v>
                </c:pt>
                <c:pt idx="46">
                  <c:v>44182</c:v>
                </c:pt>
                <c:pt idx="47">
                  <c:v>44181</c:v>
                </c:pt>
                <c:pt idx="48">
                  <c:v>44180</c:v>
                </c:pt>
                <c:pt idx="49">
                  <c:v>44179</c:v>
                </c:pt>
                <c:pt idx="50">
                  <c:v>44176</c:v>
                </c:pt>
                <c:pt idx="51">
                  <c:v>44175</c:v>
                </c:pt>
                <c:pt idx="52">
                  <c:v>44174</c:v>
                </c:pt>
                <c:pt idx="53">
                  <c:v>44173</c:v>
                </c:pt>
                <c:pt idx="54">
                  <c:v>44172</c:v>
                </c:pt>
                <c:pt idx="55">
                  <c:v>44169</c:v>
                </c:pt>
                <c:pt idx="56">
                  <c:v>44168</c:v>
                </c:pt>
                <c:pt idx="57">
                  <c:v>44167</c:v>
                </c:pt>
                <c:pt idx="58">
                  <c:v>44166</c:v>
                </c:pt>
                <c:pt idx="59">
                  <c:v>44165</c:v>
                </c:pt>
                <c:pt idx="60">
                  <c:v>44162</c:v>
                </c:pt>
                <c:pt idx="61">
                  <c:v>44161</c:v>
                </c:pt>
                <c:pt idx="62">
                  <c:v>44160</c:v>
                </c:pt>
                <c:pt idx="63">
                  <c:v>44159</c:v>
                </c:pt>
                <c:pt idx="64">
                  <c:v>44158</c:v>
                </c:pt>
                <c:pt idx="65">
                  <c:v>44155</c:v>
                </c:pt>
                <c:pt idx="66">
                  <c:v>44154</c:v>
                </c:pt>
                <c:pt idx="67">
                  <c:v>44153</c:v>
                </c:pt>
                <c:pt idx="68">
                  <c:v>44152</c:v>
                </c:pt>
                <c:pt idx="69">
                  <c:v>44151</c:v>
                </c:pt>
                <c:pt idx="70">
                  <c:v>44148</c:v>
                </c:pt>
                <c:pt idx="71">
                  <c:v>44147</c:v>
                </c:pt>
                <c:pt idx="72">
                  <c:v>44146</c:v>
                </c:pt>
                <c:pt idx="73">
                  <c:v>44145</c:v>
                </c:pt>
                <c:pt idx="74">
                  <c:v>44144</c:v>
                </c:pt>
                <c:pt idx="75">
                  <c:v>44141</c:v>
                </c:pt>
                <c:pt idx="76">
                  <c:v>44140</c:v>
                </c:pt>
                <c:pt idx="77">
                  <c:v>44139</c:v>
                </c:pt>
                <c:pt idx="78">
                  <c:v>44138</c:v>
                </c:pt>
                <c:pt idx="79">
                  <c:v>44137</c:v>
                </c:pt>
                <c:pt idx="80">
                  <c:v>44134</c:v>
                </c:pt>
                <c:pt idx="81">
                  <c:v>44133</c:v>
                </c:pt>
                <c:pt idx="82">
                  <c:v>44132</c:v>
                </c:pt>
                <c:pt idx="83">
                  <c:v>44131</c:v>
                </c:pt>
                <c:pt idx="84">
                  <c:v>44130</c:v>
                </c:pt>
                <c:pt idx="85">
                  <c:v>44127</c:v>
                </c:pt>
                <c:pt idx="86">
                  <c:v>44126</c:v>
                </c:pt>
                <c:pt idx="87">
                  <c:v>44125</c:v>
                </c:pt>
                <c:pt idx="88">
                  <c:v>44124</c:v>
                </c:pt>
                <c:pt idx="89">
                  <c:v>44123</c:v>
                </c:pt>
                <c:pt idx="90">
                  <c:v>44120</c:v>
                </c:pt>
                <c:pt idx="91">
                  <c:v>44119</c:v>
                </c:pt>
                <c:pt idx="92">
                  <c:v>44118</c:v>
                </c:pt>
                <c:pt idx="93">
                  <c:v>44117</c:v>
                </c:pt>
                <c:pt idx="94">
                  <c:v>44116</c:v>
                </c:pt>
                <c:pt idx="95">
                  <c:v>44114</c:v>
                </c:pt>
                <c:pt idx="96">
                  <c:v>44113</c:v>
                </c:pt>
                <c:pt idx="97">
                  <c:v>44104</c:v>
                </c:pt>
                <c:pt idx="98">
                  <c:v>44103</c:v>
                </c:pt>
                <c:pt idx="99">
                  <c:v>44102</c:v>
                </c:pt>
                <c:pt idx="100">
                  <c:v>44101</c:v>
                </c:pt>
                <c:pt idx="101">
                  <c:v>44099</c:v>
                </c:pt>
                <c:pt idx="102">
                  <c:v>44098</c:v>
                </c:pt>
                <c:pt idx="103">
                  <c:v>44097</c:v>
                </c:pt>
                <c:pt idx="104">
                  <c:v>44096</c:v>
                </c:pt>
                <c:pt idx="105">
                  <c:v>44095</c:v>
                </c:pt>
                <c:pt idx="106">
                  <c:v>44092</c:v>
                </c:pt>
                <c:pt idx="107">
                  <c:v>44091</c:v>
                </c:pt>
                <c:pt idx="108">
                  <c:v>44090</c:v>
                </c:pt>
                <c:pt idx="109">
                  <c:v>44089</c:v>
                </c:pt>
                <c:pt idx="110">
                  <c:v>44088</c:v>
                </c:pt>
                <c:pt idx="111">
                  <c:v>44085</c:v>
                </c:pt>
                <c:pt idx="112">
                  <c:v>44084</c:v>
                </c:pt>
                <c:pt idx="113">
                  <c:v>44083</c:v>
                </c:pt>
                <c:pt idx="114">
                  <c:v>44082</c:v>
                </c:pt>
                <c:pt idx="115">
                  <c:v>44081</c:v>
                </c:pt>
                <c:pt idx="116">
                  <c:v>44078</c:v>
                </c:pt>
                <c:pt idx="117">
                  <c:v>44077</c:v>
                </c:pt>
                <c:pt idx="118">
                  <c:v>44076</c:v>
                </c:pt>
                <c:pt idx="119">
                  <c:v>44075</c:v>
                </c:pt>
                <c:pt idx="120">
                  <c:v>44074</c:v>
                </c:pt>
                <c:pt idx="121">
                  <c:v>44071</c:v>
                </c:pt>
                <c:pt idx="122">
                  <c:v>44070</c:v>
                </c:pt>
                <c:pt idx="123">
                  <c:v>44069</c:v>
                </c:pt>
                <c:pt idx="124">
                  <c:v>44068</c:v>
                </c:pt>
                <c:pt idx="125">
                  <c:v>44067</c:v>
                </c:pt>
                <c:pt idx="126">
                  <c:v>44064</c:v>
                </c:pt>
                <c:pt idx="127">
                  <c:v>44063</c:v>
                </c:pt>
                <c:pt idx="128">
                  <c:v>44062</c:v>
                </c:pt>
                <c:pt idx="129">
                  <c:v>44061</c:v>
                </c:pt>
                <c:pt idx="130">
                  <c:v>44060</c:v>
                </c:pt>
                <c:pt idx="131">
                  <c:v>44057</c:v>
                </c:pt>
                <c:pt idx="132">
                  <c:v>44056</c:v>
                </c:pt>
                <c:pt idx="133">
                  <c:v>44055</c:v>
                </c:pt>
                <c:pt idx="134">
                  <c:v>44054</c:v>
                </c:pt>
                <c:pt idx="135">
                  <c:v>44053</c:v>
                </c:pt>
                <c:pt idx="136">
                  <c:v>44050</c:v>
                </c:pt>
                <c:pt idx="137">
                  <c:v>44049</c:v>
                </c:pt>
                <c:pt idx="138">
                  <c:v>44048</c:v>
                </c:pt>
                <c:pt idx="139">
                  <c:v>44047</c:v>
                </c:pt>
                <c:pt idx="140">
                  <c:v>44046</c:v>
                </c:pt>
                <c:pt idx="141">
                  <c:v>44043</c:v>
                </c:pt>
                <c:pt idx="142">
                  <c:v>44042</c:v>
                </c:pt>
                <c:pt idx="143">
                  <c:v>44041</c:v>
                </c:pt>
                <c:pt idx="144">
                  <c:v>44040</c:v>
                </c:pt>
                <c:pt idx="145">
                  <c:v>44039</c:v>
                </c:pt>
                <c:pt idx="146">
                  <c:v>44036</c:v>
                </c:pt>
                <c:pt idx="147">
                  <c:v>44035</c:v>
                </c:pt>
                <c:pt idx="148">
                  <c:v>44034</c:v>
                </c:pt>
                <c:pt idx="149">
                  <c:v>44033</c:v>
                </c:pt>
                <c:pt idx="150">
                  <c:v>44032</c:v>
                </c:pt>
                <c:pt idx="151">
                  <c:v>44029</c:v>
                </c:pt>
                <c:pt idx="152">
                  <c:v>44028</c:v>
                </c:pt>
                <c:pt idx="153">
                  <c:v>44027</c:v>
                </c:pt>
                <c:pt idx="154">
                  <c:v>44026</c:v>
                </c:pt>
                <c:pt idx="155">
                  <c:v>44025</c:v>
                </c:pt>
                <c:pt idx="156">
                  <c:v>44022</c:v>
                </c:pt>
                <c:pt idx="157">
                  <c:v>44021</c:v>
                </c:pt>
                <c:pt idx="158">
                  <c:v>44020</c:v>
                </c:pt>
                <c:pt idx="159">
                  <c:v>44019</c:v>
                </c:pt>
                <c:pt idx="160">
                  <c:v>44018</c:v>
                </c:pt>
                <c:pt idx="161">
                  <c:v>44015</c:v>
                </c:pt>
                <c:pt idx="162">
                  <c:v>44014</c:v>
                </c:pt>
                <c:pt idx="163">
                  <c:v>44013</c:v>
                </c:pt>
                <c:pt idx="164">
                  <c:v>44012</c:v>
                </c:pt>
                <c:pt idx="165">
                  <c:v>44011</c:v>
                </c:pt>
                <c:pt idx="166">
                  <c:v>44010</c:v>
                </c:pt>
                <c:pt idx="167">
                  <c:v>44006</c:v>
                </c:pt>
                <c:pt idx="168">
                  <c:v>44005</c:v>
                </c:pt>
                <c:pt idx="169">
                  <c:v>44004</c:v>
                </c:pt>
                <c:pt idx="170">
                  <c:v>44001</c:v>
                </c:pt>
                <c:pt idx="171">
                  <c:v>44000</c:v>
                </c:pt>
                <c:pt idx="172">
                  <c:v>43999</c:v>
                </c:pt>
                <c:pt idx="173">
                  <c:v>43998</c:v>
                </c:pt>
                <c:pt idx="174">
                  <c:v>43997</c:v>
                </c:pt>
                <c:pt idx="175">
                  <c:v>43994</c:v>
                </c:pt>
                <c:pt idx="176">
                  <c:v>43993</c:v>
                </c:pt>
                <c:pt idx="177">
                  <c:v>43992</c:v>
                </c:pt>
                <c:pt idx="178">
                  <c:v>43991</c:v>
                </c:pt>
                <c:pt idx="179">
                  <c:v>43990</c:v>
                </c:pt>
                <c:pt idx="180">
                  <c:v>43987</c:v>
                </c:pt>
                <c:pt idx="181">
                  <c:v>43986</c:v>
                </c:pt>
                <c:pt idx="182">
                  <c:v>43985</c:v>
                </c:pt>
                <c:pt idx="183">
                  <c:v>43984</c:v>
                </c:pt>
                <c:pt idx="184">
                  <c:v>43983</c:v>
                </c:pt>
                <c:pt idx="185">
                  <c:v>43980</c:v>
                </c:pt>
                <c:pt idx="186">
                  <c:v>43979</c:v>
                </c:pt>
                <c:pt idx="187">
                  <c:v>43978</c:v>
                </c:pt>
                <c:pt idx="188">
                  <c:v>43977</c:v>
                </c:pt>
                <c:pt idx="189">
                  <c:v>43976</c:v>
                </c:pt>
                <c:pt idx="190">
                  <c:v>43973</c:v>
                </c:pt>
                <c:pt idx="191">
                  <c:v>43972</c:v>
                </c:pt>
                <c:pt idx="192">
                  <c:v>43971</c:v>
                </c:pt>
                <c:pt idx="193">
                  <c:v>43970</c:v>
                </c:pt>
                <c:pt idx="194">
                  <c:v>43969</c:v>
                </c:pt>
                <c:pt idx="195">
                  <c:v>43966</c:v>
                </c:pt>
                <c:pt idx="196">
                  <c:v>43965</c:v>
                </c:pt>
                <c:pt idx="197">
                  <c:v>43964</c:v>
                </c:pt>
                <c:pt idx="198">
                  <c:v>43963</c:v>
                </c:pt>
                <c:pt idx="199">
                  <c:v>43962</c:v>
                </c:pt>
                <c:pt idx="200">
                  <c:v>43960</c:v>
                </c:pt>
                <c:pt idx="201">
                  <c:v>43959</c:v>
                </c:pt>
                <c:pt idx="202">
                  <c:v>43958</c:v>
                </c:pt>
                <c:pt idx="203">
                  <c:v>43957</c:v>
                </c:pt>
                <c:pt idx="204">
                  <c:v>43951</c:v>
                </c:pt>
                <c:pt idx="205">
                  <c:v>43950</c:v>
                </c:pt>
                <c:pt idx="206">
                  <c:v>43949</c:v>
                </c:pt>
                <c:pt idx="207">
                  <c:v>43948</c:v>
                </c:pt>
                <c:pt idx="208">
                  <c:v>43947</c:v>
                </c:pt>
                <c:pt idx="209">
                  <c:v>43945</c:v>
                </c:pt>
                <c:pt idx="210">
                  <c:v>43944</c:v>
                </c:pt>
                <c:pt idx="211">
                  <c:v>43943</c:v>
                </c:pt>
                <c:pt idx="212">
                  <c:v>43942</c:v>
                </c:pt>
                <c:pt idx="213">
                  <c:v>43941</c:v>
                </c:pt>
                <c:pt idx="214">
                  <c:v>43938</c:v>
                </c:pt>
                <c:pt idx="215">
                  <c:v>43937</c:v>
                </c:pt>
                <c:pt idx="216">
                  <c:v>43936</c:v>
                </c:pt>
                <c:pt idx="217">
                  <c:v>43935</c:v>
                </c:pt>
                <c:pt idx="218">
                  <c:v>43934</c:v>
                </c:pt>
                <c:pt idx="219">
                  <c:v>43931</c:v>
                </c:pt>
                <c:pt idx="220">
                  <c:v>43930</c:v>
                </c:pt>
                <c:pt idx="221">
                  <c:v>43929</c:v>
                </c:pt>
                <c:pt idx="222">
                  <c:v>43928</c:v>
                </c:pt>
                <c:pt idx="223">
                  <c:v>43924</c:v>
                </c:pt>
                <c:pt idx="224">
                  <c:v>43923</c:v>
                </c:pt>
                <c:pt idx="225">
                  <c:v>43922</c:v>
                </c:pt>
                <c:pt idx="226">
                  <c:v>43921</c:v>
                </c:pt>
                <c:pt idx="227">
                  <c:v>43920</c:v>
                </c:pt>
                <c:pt idx="228">
                  <c:v>43917</c:v>
                </c:pt>
                <c:pt idx="229">
                  <c:v>43916</c:v>
                </c:pt>
                <c:pt idx="230">
                  <c:v>43915</c:v>
                </c:pt>
                <c:pt idx="231">
                  <c:v>43914</c:v>
                </c:pt>
                <c:pt idx="232">
                  <c:v>43913</c:v>
                </c:pt>
                <c:pt idx="233">
                  <c:v>43910</c:v>
                </c:pt>
                <c:pt idx="234">
                  <c:v>43909</c:v>
                </c:pt>
                <c:pt idx="235">
                  <c:v>43908</c:v>
                </c:pt>
                <c:pt idx="236">
                  <c:v>43907</c:v>
                </c:pt>
                <c:pt idx="237">
                  <c:v>43906</c:v>
                </c:pt>
                <c:pt idx="238">
                  <c:v>43903</c:v>
                </c:pt>
                <c:pt idx="239">
                  <c:v>43902</c:v>
                </c:pt>
                <c:pt idx="240">
                  <c:v>43901</c:v>
                </c:pt>
                <c:pt idx="241">
                  <c:v>43900</c:v>
                </c:pt>
                <c:pt idx="242">
                  <c:v>43899</c:v>
                </c:pt>
                <c:pt idx="243">
                  <c:v>43896</c:v>
                </c:pt>
                <c:pt idx="244">
                  <c:v>43895</c:v>
                </c:pt>
                <c:pt idx="245">
                  <c:v>43894</c:v>
                </c:pt>
                <c:pt idx="246">
                  <c:v>43893</c:v>
                </c:pt>
                <c:pt idx="247">
                  <c:v>43892</c:v>
                </c:pt>
                <c:pt idx="248">
                  <c:v>43889</c:v>
                </c:pt>
                <c:pt idx="249">
                  <c:v>43888</c:v>
                </c:pt>
                <c:pt idx="250">
                  <c:v>43887</c:v>
                </c:pt>
                <c:pt idx="251">
                  <c:v>43886</c:v>
                </c:pt>
                <c:pt idx="252">
                  <c:v>43885</c:v>
                </c:pt>
                <c:pt idx="253">
                  <c:v>43882</c:v>
                </c:pt>
                <c:pt idx="254">
                  <c:v>43881</c:v>
                </c:pt>
                <c:pt idx="255">
                  <c:v>43880</c:v>
                </c:pt>
                <c:pt idx="256">
                  <c:v>43879</c:v>
                </c:pt>
                <c:pt idx="257">
                  <c:v>43878</c:v>
                </c:pt>
                <c:pt idx="258">
                  <c:v>43875</c:v>
                </c:pt>
                <c:pt idx="259">
                  <c:v>43874</c:v>
                </c:pt>
                <c:pt idx="260">
                  <c:v>43873</c:v>
                </c:pt>
                <c:pt idx="261">
                  <c:v>43872</c:v>
                </c:pt>
                <c:pt idx="262">
                  <c:v>43871</c:v>
                </c:pt>
                <c:pt idx="263">
                  <c:v>43868</c:v>
                </c:pt>
                <c:pt idx="264">
                  <c:v>43867</c:v>
                </c:pt>
                <c:pt idx="265">
                  <c:v>43866</c:v>
                </c:pt>
                <c:pt idx="266">
                  <c:v>43865</c:v>
                </c:pt>
                <c:pt idx="267">
                  <c:v>43864</c:v>
                </c:pt>
                <c:pt idx="268">
                  <c:v>43853</c:v>
                </c:pt>
                <c:pt idx="269">
                  <c:v>43852</c:v>
                </c:pt>
                <c:pt idx="270">
                  <c:v>43851</c:v>
                </c:pt>
                <c:pt idx="271">
                  <c:v>43850</c:v>
                </c:pt>
                <c:pt idx="272">
                  <c:v>43849</c:v>
                </c:pt>
                <c:pt idx="273">
                  <c:v>43847</c:v>
                </c:pt>
                <c:pt idx="274">
                  <c:v>43846</c:v>
                </c:pt>
                <c:pt idx="275">
                  <c:v>43845</c:v>
                </c:pt>
                <c:pt idx="276">
                  <c:v>43844</c:v>
                </c:pt>
                <c:pt idx="277">
                  <c:v>43843</c:v>
                </c:pt>
                <c:pt idx="278">
                  <c:v>43840</c:v>
                </c:pt>
                <c:pt idx="279">
                  <c:v>43839</c:v>
                </c:pt>
                <c:pt idx="280">
                  <c:v>43838</c:v>
                </c:pt>
                <c:pt idx="281">
                  <c:v>43837</c:v>
                </c:pt>
                <c:pt idx="282">
                  <c:v>43836</c:v>
                </c:pt>
                <c:pt idx="283">
                  <c:v>43833</c:v>
                </c:pt>
                <c:pt idx="284">
                  <c:v>43832</c:v>
                </c:pt>
              </c:numCache>
            </c:numRef>
          </c:cat>
          <c:val>
            <c:numRef>
              <c:f>导出数据!$D$3:$D$287</c:f>
              <c:numCache>
                <c:formatCode>General</c:formatCode>
                <c:ptCount val="285"/>
                <c:pt idx="0">
                  <c:v>4918.9399999999996</c:v>
                </c:pt>
                <c:pt idx="1">
                  <c:v>4908.8100000000004</c:v>
                </c:pt>
                <c:pt idx="2">
                  <c:v>4913.49</c:v>
                </c:pt>
                <c:pt idx="3">
                  <c:v>4896.58</c:v>
                </c:pt>
                <c:pt idx="4">
                  <c:v>4821.78</c:v>
                </c:pt>
                <c:pt idx="5">
                  <c:v>4794.66</c:v>
                </c:pt>
                <c:pt idx="6">
                  <c:v>4716.58</c:v>
                </c:pt>
                <c:pt idx="7">
                  <c:v>4595.13</c:v>
                </c:pt>
                <c:pt idx="8">
                  <c:v>4595.13</c:v>
                </c:pt>
                <c:pt idx="9">
                  <c:v>4595.13</c:v>
                </c:pt>
                <c:pt idx="10">
                  <c:v>4594.57</c:v>
                </c:pt>
                <c:pt idx="11">
                  <c:v>4594.57</c:v>
                </c:pt>
                <c:pt idx="12">
                  <c:v>4594.01</c:v>
                </c:pt>
                <c:pt idx="13">
                  <c:v>4594.01</c:v>
                </c:pt>
                <c:pt idx="14">
                  <c:v>4594.01</c:v>
                </c:pt>
                <c:pt idx="15">
                  <c:v>4594.01</c:v>
                </c:pt>
                <c:pt idx="16">
                  <c:v>4593.87</c:v>
                </c:pt>
                <c:pt idx="17">
                  <c:v>4592.53</c:v>
                </c:pt>
                <c:pt idx="18">
                  <c:v>4590.5200000000004</c:v>
                </c:pt>
                <c:pt idx="19">
                  <c:v>4587.95</c:v>
                </c:pt>
                <c:pt idx="20">
                  <c:v>4586.76</c:v>
                </c:pt>
                <c:pt idx="21">
                  <c:v>4590.59</c:v>
                </c:pt>
                <c:pt idx="22">
                  <c:v>4583.49</c:v>
                </c:pt>
                <c:pt idx="23">
                  <c:v>4587.4799999999996</c:v>
                </c:pt>
                <c:pt idx="24">
                  <c:v>4598.3599999999997</c:v>
                </c:pt>
                <c:pt idx="25">
                  <c:v>4609.4799999999996</c:v>
                </c:pt>
                <c:pt idx="26">
                  <c:v>4611.5</c:v>
                </c:pt>
                <c:pt idx="27">
                  <c:v>4609.79</c:v>
                </c:pt>
                <c:pt idx="28">
                  <c:v>4632.29</c:v>
                </c:pt>
                <c:pt idx="29">
                  <c:v>4655.6000000000004</c:v>
                </c:pt>
                <c:pt idx="30">
                  <c:v>4691.93</c:v>
                </c:pt>
                <c:pt idx="31">
                  <c:v>4706.95</c:v>
                </c:pt>
                <c:pt idx="32">
                  <c:v>4699.17</c:v>
                </c:pt>
                <c:pt idx="33">
                  <c:v>4704.59</c:v>
                </c:pt>
                <c:pt idx="34">
                  <c:v>4705.97</c:v>
                </c:pt>
                <c:pt idx="35">
                  <c:v>4685.22</c:v>
                </c:pt>
                <c:pt idx="36">
                  <c:v>4654.95</c:v>
                </c:pt>
                <c:pt idx="37">
                  <c:v>4651.6899999999996</c:v>
                </c:pt>
                <c:pt idx="38">
                  <c:v>4663.67</c:v>
                </c:pt>
                <c:pt idx="39">
                  <c:v>4691.6899999999996</c:v>
                </c:pt>
                <c:pt idx="40">
                  <c:v>4705.3100000000004</c:v>
                </c:pt>
                <c:pt idx="41">
                  <c:v>4738.63</c:v>
                </c:pt>
                <c:pt idx="42">
                  <c:v>4783.6400000000003</c:v>
                </c:pt>
                <c:pt idx="43">
                  <c:v>4878.6499999999996</c:v>
                </c:pt>
                <c:pt idx="44">
                  <c:v>4783.0600000000004</c:v>
                </c:pt>
                <c:pt idx="45">
                  <c:v>4527.74</c:v>
                </c:pt>
                <c:pt idx="46">
                  <c:v>4470.32</c:v>
                </c:pt>
                <c:pt idx="47">
                  <c:v>4449.12</c:v>
                </c:pt>
                <c:pt idx="48">
                  <c:v>4432.3599999999997</c:v>
                </c:pt>
                <c:pt idx="49">
                  <c:v>4438.6899999999996</c:v>
                </c:pt>
                <c:pt idx="50">
                  <c:v>4450.45</c:v>
                </c:pt>
                <c:pt idx="51">
                  <c:v>4407.93</c:v>
                </c:pt>
                <c:pt idx="52">
                  <c:v>4380.4799999999996</c:v>
                </c:pt>
                <c:pt idx="53">
                  <c:v>4381.32</c:v>
                </c:pt>
                <c:pt idx="54">
                  <c:v>4371.87</c:v>
                </c:pt>
                <c:pt idx="55">
                  <c:v>4372.7700000000004</c:v>
                </c:pt>
                <c:pt idx="56">
                  <c:v>4395.1400000000003</c:v>
                </c:pt>
                <c:pt idx="57">
                  <c:v>4413</c:v>
                </c:pt>
                <c:pt idx="58">
                  <c:v>4422.95</c:v>
                </c:pt>
                <c:pt idx="59">
                  <c:v>4443.29</c:v>
                </c:pt>
                <c:pt idx="60">
                  <c:v>4458.16</c:v>
                </c:pt>
                <c:pt idx="61">
                  <c:v>4456.82</c:v>
                </c:pt>
                <c:pt idx="62">
                  <c:v>4471.7</c:v>
                </c:pt>
                <c:pt idx="63">
                  <c:v>4501.3500000000004</c:v>
                </c:pt>
                <c:pt idx="64">
                  <c:v>4522.41</c:v>
                </c:pt>
                <c:pt idx="65">
                  <c:v>4513.8999999999996</c:v>
                </c:pt>
                <c:pt idx="66">
                  <c:v>4501.49</c:v>
                </c:pt>
                <c:pt idx="67">
                  <c:v>4485.28</c:v>
                </c:pt>
                <c:pt idx="68">
                  <c:v>4469.8999999999996</c:v>
                </c:pt>
                <c:pt idx="69">
                  <c:v>4455.1400000000003</c:v>
                </c:pt>
                <c:pt idx="70">
                  <c:v>4459.41</c:v>
                </c:pt>
                <c:pt idx="71">
                  <c:v>4444.63</c:v>
                </c:pt>
                <c:pt idx="72">
                  <c:v>4442.33</c:v>
                </c:pt>
                <c:pt idx="73">
                  <c:v>4434.1099999999997</c:v>
                </c:pt>
                <c:pt idx="74">
                  <c:v>4388.6099999999997</c:v>
                </c:pt>
                <c:pt idx="75">
                  <c:v>4270.1400000000003</c:v>
                </c:pt>
                <c:pt idx="76">
                  <c:v>4244.6899999999996</c:v>
                </c:pt>
                <c:pt idx="77">
                  <c:v>4225.38</c:v>
                </c:pt>
                <c:pt idx="78">
                  <c:v>4206.68</c:v>
                </c:pt>
                <c:pt idx="79">
                  <c:v>4193.84</c:v>
                </c:pt>
                <c:pt idx="80">
                  <c:v>4165.46</c:v>
                </c:pt>
                <c:pt idx="81">
                  <c:v>4146.99</c:v>
                </c:pt>
                <c:pt idx="82">
                  <c:v>4135.6499999999996</c:v>
                </c:pt>
                <c:pt idx="83">
                  <c:v>4130.33</c:v>
                </c:pt>
                <c:pt idx="84">
                  <c:v>4131.3500000000004</c:v>
                </c:pt>
                <c:pt idx="85">
                  <c:v>4134.71</c:v>
                </c:pt>
                <c:pt idx="86">
                  <c:v>4131.17</c:v>
                </c:pt>
                <c:pt idx="87">
                  <c:v>4121.96</c:v>
                </c:pt>
                <c:pt idx="88">
                  <c:v>4122.66</c:v>
                </c:pt>
                <c:pt idx="89">
                  <c:v>4124.2</c:v>
                </c:pt>
                <c:pt idx="90">
                  <c:v>4116.53</c:v>
                </c:pt>
                <c:pt idx="91">
                  <c:v>4119.6400000000003</c:v>
                </c:pt>
                <c:pt idx="92">
                  <c:v>4130.78</c:v>
                </c:pt>
                <c:pt idx="93">
                  <c:v>4135.51</c:v>
                </c:pt>
                <c:pt idx="94">
                  <c:v>4132.45</c:v>
                </c:pt>
                <c:pt idx="95">
                  <c:v>4119.71</c:v>
                </c:pt>
                <c:pt idx="96">
                  <c:v>4103.0600000000004</c:v>
                </c:pt>
                <c:pt idx="97">
                  <c:v>4063.32</c:v>
                </c:pt>
                <c:pt idx="98">
                  <c:v>4060.3</c:v>
                </c:pt>
                <c:pt idx="99">
                  <c:v>4060.49</c:v>
                </c:pt>
                <c:pt idx="100">
                  <c:v>4059.67</c:v>
                </c:pt>
                <c:pt idx="101">
                  <c:v>4063.02</c:v>
                </c:pt>
                <c:pt idx="102">
                  <c:v>4065.31</c:v>
                </c:pt>
                <c:pt idx="103">
                  <c:v>4066.25</c:v>
                </c:pt>
                <c:pt idx="104">
                  <c:v>4069.34</c:v>
                </c:pt>
                <c:pt idx="105">
                  <c:v>4080.07</c:v>
                </c:pt>
                <c:pt idx="106">
                  <c:v>4093.39</c:v>
                </c:pt>
                <c:pt idx="107">
                  <c:v>4092.5</c:v>
                </c:pt>
                <c:pt idx="108">
                  <c:v>4097.8</c:v>
                </c:pt>
                <c:pt idx="109">
                  <c:v>4111.8599999999997</c:v>
                </c:pt>
                <c:pt idx="110">
                  <c:v>4114.29</c:v>
                </c:pt>
                <c:pt idx="111">
                  <c:v>4107.22</c:v>
                </c:pt>
                <c:pt idx="112">
                  <c:v>4113.16</c:v>
                </c:pt>
                <c:pt idx="113">
                  <c:v>4118.8599999999997</c:v>
                </c:pt>
                <c:pt idx="114">
                  <c:v>4123.51</c:v>
                </c:pt>
                <c:pt idx="115">
                  <c:v>4123.6000000000004</c:v>
                </c:pt>
                <c:pt idx="116">
                  <c:v>4117.99</c:v>
                </c:pt>
                <c:pt idx="117">
                  <c:v>4119.05</c:v>
                </c:pt>
                <c:pt idx="118">
                  <c:v>4106.6400000000003</c:v>
                </c:pt>
                <c:pt idx="119">
                  <c:v>4105.75</c:v>
                </c:pt>
                <c:pt idx="120">
                  <c:v>4097.3500000000004</c:v>
                </c:pt>
                <c:pt idx="121">
                  <c:v>4065.97</c:v>
                </c:pt>
                <c:pt idx="122">
                  <c:v>4063.66</c:v>
                </c:pt>
                <c:pt idx="123">
                  <c:v>4064.68</c:v>
                </c:pt>
                <c:pt idx="124">
                  <c:v>4066.3</c:v>
                </c:pt>
                <c:pt idx="125">
                  <c:v>4063.76</c:v>
                </c:pt>
                <c:pt idx="126">
                  <c:v>4065.73</c:v>
                </c:pt>
                <c:pt idx="127">
                  <c:v>4066.09</c:v>
                </c:pt>
                <c:pt idx="128">
                  <c:v>4071.3</c:v>
                </c:pt>
                <c:pt idx="129">
                  <c:v>4072.68</c:v>
                </c:pt>
                <c:pt idx="130">
                  <c:v>4062.85</c:v>
                </c:pt>
                <c:pt idx="131">
                  <c:v>4048.86</c:v>
                </c:pt>
                <c:pt idx="132">
                  <c:v>4049.1</c:v>
                </c:pt>
                <c:pt idx="133">
                  <c:v>4052.51</c:v>
                </c:pt>
                <c:pt idx="134">
                  <c:v>4056.33</c:v>
                </c:pt>
                <c:pt idx="135">
                  <c:v>4057.69</c:v>
                </c:pt>
                <c:pt idx="136">
                  <c:v>4067.89</c:v>
                </c:pt>
                <c:pt idx="137">
                  <c:v>4068.23</c:v>
                </c:pt>
                <c:pt idx="138">
                  <c:v>4055.04</c:v>
                </c:pt>
                <c:pt idx="139">
                  <c:v>4050.52</c:v>
                </c:pt>
                <c:pt idx="140">
                  <c:v>4033.76</c:v>
                </c:pt>
                <c:pt idx="141">
                  <c:v>3999.88</c:v>
                </c:pt>
                <c:pt idx="142">
                  <c:v>3997.31</c:v>
                </c:pt>
                <c:pt idx="143">
                  <c:v>3989.57</c:v>
                </c:pt>
                <c:pt idx="144">
                  <c:v>3988.12</c:v>
                </c:pt>
                <c:pt idx="145">
                  <c:v>3996.1</c:v>
                </c:pt>
                <c:pt idx="146">
                  <c:v>4000.77</c:v>
                </c:pt>
                <c:pt idx="147">
                  <c:v>4004.97</c:v>
                </c:pt>
                <c:pt idx="148">
                  <c:v>4001.79</c:v>
                </c:pt>
                <c:pt idx="149">
                  <c:v>3977.85</c:v>
                </c:pt>
                <c:pt idx="150">
                  <c:v>3972.87</c:v>
                </c:pt>
                <c:pt idx="151">
                  <c:v>3976.16</c:v>
                </c:pt>
                <c:pt idx="152">
                  <c:v>3981.04</c:v>
                </c:pt>
                <c:pt idx="153">
                  <c:v>3984.26</c:v>
                </c:pt>
                <c:pt idx="154">
                  <c:v>3987.53</c:v>
                </c:pt>
                <c:pt idx="155">
                  <c:v>3982.84</c:v>
                </c:pt>
                <c:pt idx="156">
                  <c:v>3972.22</c:v>
                </c:pt>
                <c:pt idx="157">
                  <c:v>3974.71</c:v>
                </c:pt>
                <c:pt idx="158">
                  <c:v>3954.4</c:v>
                </c:pt>
                <c:pt idx="159">
                  <c:v>3934.11</c:v>
                </c:pt>
                <c:pt idx="160">
                  <c:v>3919.21</c:v>
                </c:pt>
                <c:pt idx="161">
                  <c:v>3911.72</c:v>
                </c:pt>
                <c:pt idx="162">
                  <c:v>3907.77</c:v>
                </c:pt>
                <c:pt idx="163">
                  <c:v>3911.67</c:v>
                </c:pt>
                <c:pt idx="164">
                  <c:v>3916.94</c:v>
                </c:pt>
                <c:pt idx="165">
                  <c:v>3924.53</c:v>
                </c:pt>
                <c:pt idx="166">
                  <c:v>3936.92</c:v>
                </c:pt>
                <c:pt idx="167">
                  <c:v>3944.26</c:v>
                </c:pt>
                <c:pt idx="168">
                  <c:v>3947.66</c:v>
                </c:pt>
                <c:pt idx="169">
                  <c:v>3955.62</c:v>
                </c:pt>
                <c:pt idx="170">
                  <c:v>3949.7</c:v>
                </c:pt>
                <c:pt idx="171">
                  <c:v>3946.89</c:v>
                </c:pt>
                <c:pt idx="172">
                  <c:v>3951.82</c:v>
                </c:pt>
                <c:pt idx="173">
                  <c:v>3961.59</c:v>
                </c:pt>
                <c:pt idx="174">
                  <c:v>3969.09</c:v>
                </c:pt>
                <c:pt idx="175">
                  <c:v>3971.47</c:v>
                </c:pt>
                <c:pt idx="176">
                  <c:v>3975.7</c:v>
                </c:pt>
                <c:pt idx="177">
                  <c:v>3984.07</c:v>
                </c:pt>
                <c:pt idx="178">
                  <c:v>3990.31</c:v>
                </c:pt>
                <c:pt idx="179">
                  <c:v>3992.46</c:v>
                </c:pt>
                <c:pt idx="180">
                  <c:v>3990.54</c:v>
                </c:pt>
                <c:pt idx="181">
                  <c:v>3999.1</c:v>
                </c:pt>
                <c:pt idx="182">
                  <c:v>3997.02</c:v>
                </c:pt>
                <c:pt idx="183">
                  <c:v>3984.96</c:v>
                </c:pt>
                <c:pt idx="184">
                  <c:v>3978.07</c:v>
                </c:pt>
                <c:pt idx="185">
                  <c:v>3943.11</c:v>
                </c:pt>
                <c:pt idx="186">
                  <c:v>3928.98</c:v>
                </c:pt>
                <c:pt idx="187">
                  <c:v>3929.02</c:v>
                </c:pt>
                <c:pt idx="188">
                  <c:v>3938.38</c:v>
                </c:pt>
                <c:pt idx="189">
                  <c:v>3943.08</c:v>
                </c:pt>
                <c:pt idx="190">
                  <c:v>3961.01</c:v>
                </c:pt>
                <c:pt idx="191">
                  <c:v>3962.44</c:v>
                </c:pt>
                <c:pt idx="192">
                  <c:v>3964.58</c:v>
                </c:pt>
                <c:pt idx="193">
                  <c:v>3962.41</c:v>
                </c:pt>
                <c:pt idx="194">
                  <c:v>3928.03</c:v>
                </c:pt>
                <c:pt idx="195">
                  <c:v>3853.42</c:v>
                </c:pt>
                <c:pt idx="196">
                  <c:v>3843.13</c:v>
                </c:pt>
                <c:pt idx="197">
                  <c:v>3842.04</c:v>
                </c:pt>
                <c:pt idx="198">
                  <c:v>3842.54</c:v>
                </c:pt>
                <c:pt idx="199">
                  <c:v>3843.5</c:v>
                </c:pt>
                <c:pt idx="200">
                  <c:v>3843.92</c:v>
                </c:pt>
                <c:pt idx="201">
                  <c:v>3842.12</c:v>
                </c:pt>
                <c:pt idx="202">
                  <c:v>3826.14</c:v>
                </c:pt>
                <c:pt idx="203">
                  <c:v>3811.32</c:v>
                </c:pt>
                <c:pt idx="204">
                  <c:v>3788.47</c:v>
                </c:pt>
                <c:pt idx="205">
                  <c:v>3783.65</c:v>
                </c:pt>
                <c:pt idx="206">
                  <c:v>3787.68</c:v>
                </c:pt>
                <c:pt idx="207">
                  <c:v>3793.34</c:v>
                </c:pt>
                <c:pt idx="208">
                  <c:v>3789.1</c:v>
                </c:pt>
                <c:pt idx="209">
                  <c:v>3794.39</c:v>
                </c:pt>
                <c:pt idx="210">
                  <c:v>3796.02</c:v>
                </c:pt>
                <c:pt idx="211">
                  <c:v>3788.44</c:v>
                </c:pt>
                <c:pt idx="212">
                  <c:v>3796.78</c:v>
                </c:pt>
                <c:pt idx="213">
                  <c:v>3806.73</c:v>
                </c:pt>
                <c:pt idx="214">
                  <c:v>3807.77</c:v>
                </c:pt>
                <c:pt idx="215">
                  <c:v>3803.4</c:v>
                </c:pt>
                <c:pt idx="216">
                  <c:v>3809.1</c:v>
                </c:pt>
                <c:pt idx="217">
                  <c:v>3814.57</c:v>
                </c:pt>
                <c:pt idx="218">
                  <c:v>3807.67</c:v>
                </c:pt>
                <c:pt idx="219">
                  <c:v>3789.68</c:v>
                </c:pt>
                <c:pt idx="220">
                  <c:v>3776.6</c:v>
                </c:pt>
                <c:pt idx="221">
                  <c:v>3767.96</c:v>
                </c:pt>
                <c:pt idx="222">
                  <c:v>3773.82</c:v>
                </c:pt>
                <c:pt idx="223">
                  <c:v>3773.6</c:v>
                </c:pt>
                <c:pt idx="224">
                  <c:v>3764.86</c:v>
                </c:pt>
                <c:pt idx="225">
                  <c:v>3785.36</c:v>
                </c:pt>
                <c:pt idx="226">
                  <c:v>3801.35</c:v>
                </c:pt>
                <c:pt idx="227">
                  <c:v>3814.1</c:v>
                </c:pt>
                <c:pt idx="228">
                  <c:v>3831.79</c:v>
                </c:pt>
                <c:pt idx="229">
                  <c:v>3834.14</c:v>
                </c:pt>
                <c:pt idx="230">
                  <c:v>3831.34</c:v>
                </c:pt>
                <c:pt idx="231">
                  <c:v>3827.72</c:v>
                </c:pt>
                <c:pt idx="232">
                  <c:v>3840.1</c:v>
                </c:pt>
                <c:pt idx="233">
                  <c:v>3850.61</c:v>
                </c:pt>
                <c:pt idx="234">
                  <c:v>3850.64</c:v>
                </c:pt>
                <c:pt idx="235">
                  <c:v>3850.13</c:v>
                </c:pt>
                <c:pt idx="236">
                  <c:v>3841.28</c:v>
                </c:pt>
                <c:pt idx="237">
                  <c:v>3833.16</c:v>
                </c:pt>
                <c:pt idx="238">
                  <c:v>3771.52</c:v>
                </c:pt>
                <c:pt idx="239">
                  <c:v>3773.7</c:v>
                </c:pt>
                <c:pt idx="240">
                  <c:v>3771.01</c:v>
                </c:pt>
                <c:pt idx="241">
                  <c:v>3755.43</c:v>
                </c:pt>
                <c:pt idx="242">
                  <c:v>3757.75</c:v>
                </c:pt>
                <c:pt idx="243">
                  <c:v>3766.64</c:v>
                </c:pt>
                <c:pt idx="244">
                  <c:v>3769.19</c:v>
                </c:pt>
                <c:pt idx="245">
                  <c:v>3766.54</c:v>
                </c:pt>
                <c:pt idx="246">
                  <c:v>3771.47</c:v>
                </c:pt>
                <c:pt idx="247">
                  <c:v>3766.95</c:v>
                </c:pt>
                <c:pt idx="248">
                  <c:v>3789.93</c:v>
                </c:pt>
                <c:pt idx="249">
                  <c:v>3809.61</c:v>
                </c:pt>
                <c:pt idx="250">
                  <c:v>3817.83</c:v>
                </c:pt>
                <c:pt idx="251">
                  <c:v>3823.71</c:v>
                </c:pt>
                <c:pt idx="252">
                  <c:v>3830.13</c:v>
                </c:pt>
                <c:pt idx="253">
                  <c:v>3812.85</c:v>
                </c:pt>
                <c:pt idx="254">
                  <c:v>3815.11</c:v>
                </c:pt>
                <c:pt idx="255">
                  <c:v>3830.58</c:v>
                </c:pt>
                <c:pt idx="256">
                  <c:v>3843.49</c:v>
                </c:pt>
                <c:pt idx="257">
                  <c:v>3861.49</c:v>
                </c:pt>
                <c:pt idx="258">
                  <c:v>3878.11</c:v>
                </c:pt>
                <c:pt idx="259">
                  <c:v>3890.52</c:v>
                </c:pt>
                <c:pt idx="260">
                  <c:v>3898.42</c:v>
                </c:pt>
                <c:pt idx="261">
                  <c:v>3905.14</c:v>
                </c:pt>
                <c:pt idx="262">
                  <c:v>3917.3</c:v>
                </c:pt>
                <c:pt idx="263">
                  <c:v>3930.41</c:v>
                </c:pt>
                <c:pt idx="264">
                  <c:v>3933.72</c:v>
                </c:pt>
                <c:pt idx="265">
                  <c:v>3940.14</c:v>
                </c:pt>
                <c:pt idx="266">
                  <c:v>3948.89</c:v>
                </c:pt>
                <c:pt idx="267">
                  <c:v>3959.4</c:v>
                </c:pt>
                <c:pt idx="268">
                  <c:v>3974.83</c:v>
                </c:pt>
                <c:pt idx="269">
                  <c:v>3974.83</c:v>
                </c:pt>
                <c:pt idx="270">
                  <c:v>3974.83</c:v>
                </c:pt>
                <c:pt idx="271">
                  <c:v>3974.83</c:v>
                </c:pt>
                <c:pt idx="272">
                  <c:v>3974.83</c:v>
                </c:pt>
                <c:pt idx="273">
                  <c:v>3975.37</c:v>
                </c:pt>
                <c:pt idx="274">
                  <c:v>3978.3</c:v>
                </c:pt>
                <c:pt idx="275">
                  <c:v>3979.51</c:v>
                </c:pt>
                <c:pt idx="276">
                  <c:v>3980.06</c:v>
                </c:pt>
                <c:pt idx="277">
                  <c:v>3982</c:v>
                </c:pt>
                <c:pt idx="278">
                  <c:v>3983.14</c:v>
                </c:pt>
                <c:pt idx="279">
                  <c:v>3984.11</c:v>
                </c:pt>
                <c:pt idx="280">
                  <c:v>3984.89</c:v>
                </c:pt>
                <c:pt idx="281">
                  <c:v>3984.8</c:v>
                </c:pt>
                <c:pt idx="282">
                  <c:v>3987.02</c:v>
                </c:pt>
                <c:pt idx="283">
                  <c:v>3989.27</c:v>
                </c:pt>
                <c:pt idx="284">
                  <c:v>3985.9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D03-47D5-9191-2C147E29BBFF}"/>
            </c:ext>
          </c:extLst>
        </c:ser>
        <c:ser>
          <c:idx val="3"/>
          <c:order val="2"/>
          <c:tx>
            <c:strRef>
              <c:f>导出数据!$E$2</c:f>
              <c:strCache>
                <c:ptCount val="1"/>
                <c:pt idx="0">
                  <c:v>冷轧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导出数据!$A$3:$A$287</c:f>
              <c:numCache>
                <c:formatCode>yyyy\-m\-d</c:formatCode>
                <c:ptCount val="285"/>
                <c:pt idx="0">
                  <c:v>44252</c:v>
                </c:pt>
                <c:pt idx="1">
                  <c:v>44251</c:v>
                </c:pt>
                <c:pt idx="2">
                  <c:v>44250</c:v>
                </c:pt>
                <c:pt idx="3">
                  <c:v>44249</c:v>
                </c:pt>
                <c:pt idx="4">
                  <c:v>44247</c:v>
                </c:pt>
                <c:pt idx="5">
                  <c:v>44246</c:v>
                </c:pt>
                <c:pt idx="6">
                  <c:v>44245</c:v>
                </c:pt>
                <c:pt idx="7">
                  <c:v>44237</c:v>
                </c:pt>
                <c:pt idx="8">
                  <c:v>44236</c:v>
                </c:pt>
                <c:pt idx="9">
                  <c:v>44235</c:v>
                </c:pt>
                <c:pt idx="10">
                  <c:v>44234</c:v>
                </c:pt>
                <c:pt idx="11">
                  <c:v>44232</c:v>
                </c:pt>
                <c:pt idx="12">
                  <c:v>44231</c:v>
                </c:pt>
                <c:pt idx="13">
                  <c:v>44230</c:v>
                </c:pt>
                <c:pt idx="14">
                  <c:v>44229</c:v>
                </c:pt>
                <c:pt idx="15">
                  <c:v>44228</c:v>
                </c:pt>
                <c:pt idx="16">
                  <c:v>44225</c:v>
                </c:pt>
                <c:pt idx="17">
                  <c:v>44224</c:v>
                </c:pt>
                <c:pt idx="18">
                  <c:v>44223</c:v>
                </c:pt>
                <c:pt idx="19">
                  <c:v>44222</c:v>
                </c:pt>
                <c:pt idx="20">
                  <c:v>44221</c:v>
                </c:pt>
                <c:pt idx="21">
                  <c:v>44218</c:v>
                </c:pt>
                <c:pt idx="22">
                  <c:v>44217</c:v>
                </c:pt>
                <c:pt idx="23">
                  <c:v>44216</c:v>
                </c:pt>
                <c:pt idx="24">
                  <c:v>44215</c:v>
                </c:pt>
                <c:pt idx="25">
                  <c:v>44214</c:v>
                </c:pt>
                <c:pt idx="26">
                  <c:v>44211</c:v>
                </c:pt>
                <c:pt idx="27">
                  <c:v>44210</c:v>
                </c:pt>
                <c:pt idx="28">
                  <c:v>44209</c:v>
                </c:pt>
                <c:pt idx="29">
                  <c:v>44208</c:v>
                </c:pt>
                <c:pt idx="30">
                  <c:v>44207</c:v>
                </c:pt>
                <c:pt idx="31">
                  <c:v>44204</c:v>
                </c:pt>
                <c:pt idx="32">
                  <c:v>44203</c:v>
                </c:pt>
                <c:pt idx="33">
                  <c:v>44202</c:v>
                </c:pt>
                <c:pt idx="34">
                  <c:v>44201</c:v>
                </c:pt>
                <c:pt idx="35">
                  <c:v>44200</c:v>
                </c:pt>
                <c:pt idx="36">
                  <c:v>44196</c:v>
                </c:pt>
                <c:pt idx="37">
                  <c:v>44195</c:v>
                </c:pt>
                <c:pt idx="38">
                  <c:v>44194</c:v>
                </c:pt>
                <c:pt idx="39">
                  <c:v>44193</c:v>
                </c:pt>
                <c:pt idx="40">
                  <c:v>44190</c:v>
                </c:pt>
                <c:pt idx="41">
                  <c:v>44189</c:v>
                </c:pt>
                <c:pt idx="42">
                  <c:v>44188</c:v>
                </c:pt>
                <c:pt idx="43">
                  <c:v>44187</c:v>
                </c:pt>
                <c:pt idx="44">
                  <c:v>44186</c:v>
                </c:pt>
                <c:pt idx="45">
                  <c:v>44183</c:v>
                </c:pt>
                <c:pt idx="46">
                  <c:v>44182</c:v>
                </c:pt>
                <c:pt idx="47">
                  <c:v>44181</c:v>
                </c:pt>
                <c:pt idx="48">
                  <c:v>44180</c:v>
                </c:pt>
                <c:pt idx="49">
                  <c:v>44179</c:v>
                </c:pt>
                <c:pt idx="50">
                  <c:v>44176</c:v>
                </c:pt>
                <c:pt idx="51">
                  <c:v>44175</c:v>
                </c:pt>
                <c:pt idx="52">
                  <c:v>44174</c:v>
                </c:pt>
                <c:pt idx="53">
                  <c:v>44173</c:v>
                </c:pt>
                <c:pt idx="54">
                  <c:v>44172</c:v>
                </c:pt>
                <c:pt idx="55">
                  <c:v>44169</c:v>
                </c:pt>
                <c:pt idx="56">
                  <c:v>44168</c:v>
                </c:pt>
                <c:pt idx="57">
                  <c:v>44167</c:v>
                </c:pt>
                <c:pt idx="58">
                  <c:v>44166</c:v>
                </c:pt>
                <c:pt idx="59">
                  <c:v>44165</c:v>
                </c:pt>
                <c:pt idx="60">
                  <c:v>44162</c:v>
                </c:pt>
                <c:pt idx="61">
                  <c:v>44161</c:v>
                </c:pt>
                <c:pt idx="62">
                  <c:v>44160</c:v>
                </c:pt>
                <c:pt idx="63">
                  <c:v>44159</c:v>
                </c:pt>
                <c:pt idx="64">
                  <c:v>44158</c:v>
                </c:pt>
                <c:pt idx="65">
                  <c:v>44155</c:v>
                </c:pt>
                <c:pt idx="66">
                  <c:v>44154</c:v>
                </c:pt>
                <c:pt idx="67">
                  <c:v>44153</c:v>
                </c:pt>
                <c:pt idx="68">
                  <c:v>44152</c:v>
                </c:pt>
                <c:pt idx="69">
                  <c:v>44151</c:v>
                </c:pt>
                <c:pt idx="70">
                  <c:v>44148</c:v>
                </c:pt>
                <c:pt idx="71">
                  <c:v>44147</c:v>
                </c:pt>
                <c:pt idx="72">
                  <c:v>44146</c:v>
                </c:pt>
                <c:pt idx="73">
                  <c:v>44145</c:v>
                </c:pt>
                <c:pt idx="74">
                  <c:v>44144</c:v>
                </c:pt>
                <c:pt idx="75">
                  <c:v>44141</c:v>
                </c:pt>
                <c:pt idx="76">
                  <c:v>44140</c:v>
                </c:pt>
                <c:pt idx="77">
                  <c:v>44139</c:v>
                </c:pt>
                <c:pt idx="78">
                  <c:v>44138</c:v>
                </c:pt>
                <c:pt idx="79">
                  <c:v>44137</c:v>
                </c:pt>
                <c:pt idx="80">
                  <c:v>44134</c:v>
                </c:pt>
                <c:pt idx="81">
                  <c:v>44133</c:v>
                </c:pt>
                <c:pt idx="82">
                  <c:v>44132</c:v>
                </c:pt>
                <c:pt idx="83">
                  <c:v>44131</c:v>
                </c:pt>
                <c:pt idx="84">
                  <c:v>44130</c:v>
                </c:pt>
                <c:pt idx="85">
                  <c:v>44127</c:v>
                </c:pt>
                <c:pt idx="86">
                  <c:v>44126</c:v>
                </c:pt>
                <c:pt idx="87">
                  <c:v>44125</c:v>
                </c:pt>
                <c:pt idx="88">
                  <c:v>44124</c:v>
                </c:pt>
                <c:pt idx="89">
                  <c:v>44123</c:v>
                </c:pt>
                <c:pt idx="90">
                  <c:v>44120</c:v>
                </c:pt>
                <c:pt idx="91">
                  <c:v>44119</c:v>
                </c:pt>
                <c:pt idx="92">
                  <c:v>44118</c:v>
                </c:pt>
                <c:pt idx="93">
                  <c:v>44117</c:v>
                </c:pt>
                <c:pt idx="94">
                  <c:v>44116</c:v>
                </c:pt>
                <c:pt idx="95">
                  <c:v>44114</c:v>
                </c:pt>
                <c:pt idx="96">
                  <c:v>44113</c:v>
                </c:pt>
                <c:pt idx="97">
                  <c:v>44104</c:v>
                </c:pt>
                <c:pt idx="98">
                  <c:v>44103</c:v>
                </c:pt>
                <c:pt idx="99">
                  <c:v>44102</c:v>
                </c:pt>
                <c:pt idx="100">
                  <c:v>44101</c:v>
                </c:pt>
                <c:pt idx="101">
                  <c:v>44099</c:v>
                </c:pt>
                <c:pt idx="102">
                  <c:v>44098</c:v>
                </c:pt>
                <c:pt idx="103">
                  <c:v>44097</c:v>
                </c:pt>
                <c:pt idx="104">
                  <c:v>44096</c:v>
                </c:pt>
                <c:pt idx="105">
                  <c:v>44095</c:v>
                </c:pt>
                <c:pt idx="106">
                  <c:v>44092</c:v>
                </c:pt>
                <c:pt idx="107">
                  <c:v>44091</c:v>
                </c:pt>
                <c:pt idx="108">
                  <c:v>44090</c:v>
                </c:pt>
                <c:pt idx="109">
                  <c:v>44089</c:v>
                </c:pt>
                <c:pt idx="110">
                  <c:v>44088</c:v>
                </c:pt>
                <c:pt idx="111">
                  <c:v>44085</c:v>
                </c:pt>
                <c:pt idx="112">
                  <c:v>44084</c:v>
                </c:pt>
                <c:pt idx="113">
                  <c:v>44083</c:v>
                </c:pt>
                <c:pt idx="114">
                  <c:v>44082</c:v>
                </c:pt>
                <c:pt idx="115">
                  <c:v>44081</c:v>
                </c:pt>
                <c:pt idx="116">
                  <c:v>44078</c:v>
                </c:pt>
                <c:pt idx="117">
                  <c:v>44077</c:v>
                </c:pt>
                <c:pt idx="118">
                  <c:v>44076</c:v>
                </c:pt>
                <c:pt idx="119">
                  <c:v>44075</c:v>
                </c:pt>
                <c:pt idx="120">
                  <c:v>44074</c:v>
                </c:pt>
                <c:pt idx="121">
                  <c:v>44071</c:v>
                </c:pt>
                <c:pt idx="122">
                  <c:v>44070</c:v>
                </c:pt>
                <c:pt idx="123">
                  <c:v>44069</c:v>
                </c:pt>
                <c:pt idx="124">
                  <c:v>44068</c:v>
                </c:pt>
                <c:pt idx="125">
                  <c:v>44067</c:v>
                </c:pt>
                <c:pt idx="126">
                  <c:v>44064</c:v>
                </c:pt>
                <c:pt idx="127">
                  <c:v>44063</c:v>
                </c:pt>
                <c:pt idx="128">
                  <c:v>44062</c:v>
                </c:pt>
                <c:pt idx="129">
                  <c:v>44061</c:v>
                </c:pt>
                <c:pt idx="130">
                  <c:v>44060</c:v>
                </c:pt>
                <c:pt idx="131">
                  <c:v>44057</c:v>
                </c:pt>
                <c:pt idx="132">
                  <c:v>44056</c:v>
                </c:pt>
                <c:pt idx="133">
                  <c:v>44055</c:v>
                </c:pt>
                <c:pt idx="134">
                  <c:v>44054</c:v>
                </c:pt>
                <c:pt idx="135">
                  <c:v>44053</c:v>
                </c:pt>
                <c:pt idx="136">
                  <c:v>44050</c:v>
                </c:pt>
                <c:pt idx="137">
                  <c:v>44049</c:v>
                </c:pt>
                <c:pt idx="138">
                  <c:v>44048</c:v>
                </c:pt>
                <c:pt idx="139">
                  <c:v>44047</c:v>
                </c:pt>
                <c:pt idx="140">
                  <c:v>44046</c:v>
                </c:pt>
                <c:pt idx="141">
                  <c:v>44043</c:v>
                </c:pt>
                <c:pt idx="142">
                  <c:v>44042</c:v>
                </c:pt>
                <c:pt idx="143">
                  <c:v>44041</c:v>
                </c:pt>
                <c:pt idx="144">
                  <c:v>44040</c:v>
                </c:pt>
                <c:pt idx="145">
                  <c:v>44039</c:v>
                </c:pt>
                <c:pt idx="146">
                  <c:v>44036</c:v>
                </c:pt>
                <c:pt idx="147">
                  <c:v>44035</c:v>
                </c:pt>
                <c:pt idx="148">
                  <c:v>44034</c:v>
                </c:pt>
                <c:pt idx="149">
                  <c:v>44033</c:v>
                </c:pt>
                <c:pt idx="150">
                  <c:v>44032</c:v>
                </c:pt>
                <c:pt idx="151">
                  <c:v>44029</c:v>
                </c:pt>
                <c:pt idx="152">
                  <c:v>44028</c:v>
                </c:pt>
                <c:pt idx="153">
                  <c:v>44027</c:v>
                </c:pt>
                <c:pt idx="154">
                  <c:v>44026</c:v>
                </c:pt>
                <c:pt idx="155">
                  <c:v>44025</c:v>
                </c:pt>
                <c:pt idx="156">
                  <c:v>44022</c:v>
                </c:pt>
                <c:pt idx="157">
                  <c:v>44021</c:v>
                </c:pt>
                <c:pt idx="158">
                  <c:v>44020</c:v>
                </c:pt>
                <c:pt idx="159">
                  <c:v>44019</c:v>
                </c:pt>
                <c:pt idx="160">
                  <c:v>44018</c:v>
                </c:pt>
                <c:pt idx="161">
                  <c:v>44015</c:v>
                </c:pt>
                <c:pt idx="162">
                  <c:v>44014</c:v>
                </c:pt>
                <c:pt idx="163">
                  <c:v>44013</c:v>
                </c:pt>
                <c:pt idx="164">
                  <c:v>44012</c:v>
                </c:pt>
                <c:pt idx="165">
                  <c:v>44011</c:v>
                </c:pt>
                <c:pt idx="166">
                  <c:v>44010</c:v>
                </c:pt>
                <c:pt idx="167">
                  <c:v>44006</c:v>
                </c:pt>
                <c:pt idx="168">
                  <c:v>44005</c:v>
                </c:pt>
                <c:pt idx="169">
                  <c:v>44004</c:v>
                </c:pt>
                <c:pt idx="170">
                  <c:v>44001</c:v>
                </c:pt>
                <c:pt idx="171">
                  <c:v>44000</c:v>
                </c:pt>
                <c:pt idx="172">
                  <c:v>43999</c:v>
                </c:pt>
                <c:pt idx="173">
                  <c:v>43998</c:v>
                </c:pt>
                <c:pt idx="174">
                  <c:v>43997</c:v>
                </c:pt>
                <c:pt idx="175">
                  <c:v>43994</c:v>
                </c:pt>
                <c:pt idx="176">
                  <c:v>43993</c:v>
                </c:pt>
                <c:pt idx="177">
                  <c:v>43992</c:v>
                </c:pt>
                <c:pt idx="178">
                  <c:v>43991</c:v>
                </c:pt>
                <c:pt idx="179">
                  <c:v>43990</c:v>
                </c:pt>
                <c:pt idx="180">
                  <c:v>43987</c:v>
                </c:pt>
                <c:pt idx="181">
                  <c:v>43986</c:v>
                </c:pt>
                <c:pt idx="182">
                  <c:v>43985</c:v>
                </c:pt>
                <c:pt idx="183">
                  <c:v>43984</c:v>
                </c:pt>
                <c:pt idx="184">
                  <c:v>43983</c:v>
                </c:pt>
                <c:pt idx="185">
                  <c:v>43980</c:v>
                </c:pt>
                <c:pt idx="186">
                  <c:v>43979</c:v>
                </c:pt>
                <c:pt idx="187">
                  <c:v>43978</c:v>
                </c:pt>
                <c:pt idx="188">
                  <c:v>43977</c:v>
                </c:pt>
                <c:pt idx="189">
                  <c:v>43976</c:v>
                </c:pt>
                <c:pt idx="190">
                  <c:v>43973</c:v>
                </c:pt>
                <c:pt idx="191">
                  <c:v>43972</c:v>
                </c:pt>
                <c:pt idx="192">
                  <c:v>43971</c:v>
                </c:pt>
                <c:pt idx="193">
                  <c:v>43970</c:v>
                </c:pt>
                <c:pt idx="194">
                  <c:v>43969</c:v>
                </c:pt>
                <c:pt idx="195">
                  <c:v>43966</c:v>
                </c:pt>
                <c:pt idx="196">
                  <c:v>43965</c:v>
                </c:pt>
                <c:pt idx="197">
                  <c:v>43964</c:v>
                </c:pt>
                <c:pt idx="198">
                  <c:v>43963</c:v>
                </c:pt>
                <c:pt idx="199">
                  <c:v>43962</c:v>
                </c:pt>
                <c:pt idx="200">
                  <c:v>43960</c:v>
                </c:pt>
                <c:pt idx="201">
                  <c:v>43959</c:v>
                </c:pt>
                <c:pt idx="202">
                  <c:v>43958</c:v>
                </c:pt>
                <c:pt idx="203">
                  <c:v>43957</c:v>
                </c:pt>
                <c:pt idx="204">
                  <c:v>43951</c:v>
                </c:pt>
                <c:pt idx="205">
                  <c:v>43950</c:v>
                </c:pt>
                <c:pt idx="206">
                  <c:v>43949</c:v>
                </c:pt>
                <c:pt idx="207">
                  <c:v>43948</c:v>
                </c:pt>
                <c:pt idx="208">
                  <c:v>43947</c:v>
                </c:pt>
                <c:pt idx="209">
                  <c:v>43945</c:v>
                </c:pt>
                <c:pt idx="210">
                  <c:v>43944</c:v>
                </c:pt>
                <c:pt idx="211">
                  <c:v>43943</c:v>
                </c:pt>
                <c:pt idx="212">
                  <c:v>43942</c:v>
                </c:pt>
                <c:pt idx="213">
                  <c:v>43941</c:v>
                </c:pt>
                <c:pt idx="214">
                  <c:v>43938</c:v>
                </c:pt>
                <c:pt idx="215">
                  <c:v>43937</c:v>
                </c:pt>
                <c:pt idx="216">
                  <c:v>43936</c:v>
                </c:pt>
                <c:pt idx="217">
                  <c:v>43935</c:v>
                </c:pt>
                <c:pt idx="218">
                  <c:v>43934</c:v>
                </c:pt>
                <c:pt idx="219">
                  <c:v>43931</c:v>
                </c:pt>
                <c:pt idx="220">
                  <c:v>43930</c:v>
                </c:pt>
                <c:pt idx="221">
                  <c:v>43929</c:v>
                </c:pt>
                <c:pt idx="222">
                  <c:v>43928</c:v>
                </c:pt>
                <c:pt idx="223">
                  <c:v>43924</c:v>
                </c:pt>
                <c:pt idx="224">
                  <c:v>43923</c:v>
                </c:pt>
                <c:pt idx="225">
                  <c:v>43922</c:v>
                </c:pt>
                <c:pt idx="226">
                  <c:v>43921</c:v>
                </c:pt>
                <c:pt idx="227">
                  <c:v>43920</c:v>
                </c:pt>
                <c:pt idx="228">
                  <c:v>43917</c:v>
                </c:pt>
                <c:pt idx="229">
                  <c:v>43916</c:v>
                </c:pt>
                <c:pt idx="230">
                  <c:v>43915</c:v>
                </c:pt>
                <c:pt idx="231">
                  <c:v>43914</c:v>
                </c:pt>
                <c:pt idx="232">
                  <c:v>43913</c:v>
                </c:pt>
                <c:pt idx="233">
                  <c:v>43910</c:v>
                </c:pt>
                <c:pt idx="234">
                  <c:v>43909</c:v>
                </c:pt>
                <c:pt idx="235">
                  <c:v>43908</c:v>
                </c:pt>
                <c:pt idx="236">
                  <c:v>43907</c:v>
                </c:pt>
                <c:pt idx="237">
                  <c:v>43906</c:v>
                </c:pt>
                <c:pt idx="238">
                  <c:v>43903</c:v>
                </c:pt>
                <c:pt idx="239">
                  <c:v>43902</c:v>
                </c:pt>
                <c:pt idx="240">
                  <c:v>43901</c:v>
                </c:pt>
                <c:pt idx="241">
                  <c:v>43900</c:v>
                </c:pt>
                <c:pt idx="242">
                  <c:v>43899</c:v>
                </c:pt>
                <c:pt idx="243">
                  <c:v>43896</c:v>
                </c:pt>
                <c:pt idx="244">
                  <c:v>43895</c:v>
                </c:pt>
                <c:pt idx="245">
                  <c:v>43894</c:v>
                </c:pt>
                <c:pt idx="246">
                  <c:v>43893</c:v>
                </c:pt>
                <c:pt idx="247">
                  <c:v>43892</c:v>
                </c:pt>
                <c:pt idx="248">
                  <c:v>43889</c:v>
                </c:pt>
                <c:pt idx="249">
                  <c:v>43888</c:v>
                </c:pt>
                <c:pt idx="250">
                  <c:v>43887</c:v>
                </c:pt>
                <c:pt idx="251">
                  <c:v>43886</c:v>
                </c:pt>
                <c:pt idx="252">
                  <c:v>43885</c:v>
                </c:pt>
                <c:pt idx="253">
                  <c:v>43882</c:v>
                </c:pt>
                <c:pt idx="254">
                  <c:v>43881</c:v>
                </c:pt>
                <c:pt idx="255">
                  <c:v>43880</c:v>
                </c:pt>
                <c:pt idx="256">
                  <c:v>43879</c:v>
                </c:pt>
                <c:pt idx="257">
                  <c:v>43878</c:v>
                </c:pt>
                <c:pt idx="258">
                  <c:v>43875</c:v>
                </c:pt>
                <c:pt idx="259">
                  <c:v>43874</c:v>
                </c:pt>
                <c:pt idx="260">
                  <c:v>43873</c:v>
                </c:pt>
                <c:pt idx="261">
                  <c:v>43872</c:v>
                </c:pt>
                <c:pt idx="262">
                  <c:v>43871</c:v>
                </c:pt>
                <c:pt idx="263">
                  <c:v>43868</c:v>
                </c:pt>
                <c:pt idx="264">
                  <c:v>43867</c:v>
                </c:pt>
                <c:pt idx="265">
                  <c:v>43866</c:v>
                </c:pt>
                <c:pt idx="266">
                  <c:v>43865</c:v>
                </c:pt>
                <c:pt idx="267">
                  <c:v>43864</c:v>
                </c:pt>
                <c:pt idx="268">
                  <c:v>43853</c:v>
                </c:pt>
                <c:pt idx="269">
                  <c:v>43852</c:v>
                </c:pt>
                <c:pt idx="270">
                  <c:v>43851</c:v>
                </c:pt>
                <c:pt idx="271">
                  <c:v>43850</c:v>
                </c:pt>
                <c:pt idx="272">
                  <c:v>43849</c:v>
                </c:pt>
                <c:pt idx="273">
                  <c:v>43847</c:v>
                </c:pt>
                <c:pt idx="274">
                  <c:v>43846</c:v>
                </c:pt>
                <c:pt idx="275">
                  <c:v>43845</c:v>
                </c:pt>
                <c:pt idx="276">
                  <c:v>43844</c:v>
                </c:pt>
                <c:pt idx="277">
                  <c:v>43843</c:v>
                </c:pt>
                <c:pt idx="278">
                  <c:v>43840</c:v>
                </c:pt>
                <c:pt idx="279">
                  <c:v>43839</c:v>
                </c:pt>
                <c:pt idx="280">
                  <c:v>43838</c:v>
                </c:pt>
                <c:pt idx="281">
                  <c:v>43837</c:v>
                </c:pt>
                <c:pt idx="282">
                  <c:v>43836</c:v>
                </c:pt>
                <c:pt idx="283">
                  <c:v>43833</c:v>
                </c:pt>
                <c:pt idx="284">
                  <c:v>43832</c:v>
                </c:pt>
              </c:numCache>
            </c:numRef>
          </c:cat>
          <c:val>
            <c:numRef>
              <c:f>导出数据!$E$3:$E$287</c:f>
              <c:numCache>
                <c:formatCode>General</c:formatCode>
                <c:ptCount val="285"/>
                <c:pt idx="0">
                  <c:v>5610.85</c:v>
                </c:pt>
                <c:pt idx="1">
                  <c:v>5592.17</c:v>
                </c:pt>
                <c:pt idx="2">
                  <c:v>5594.29</c:v>
                </c:pt>
                <c:pt idx="3">
                  <c:v>5572.66</c:v>
                </c:pt>
                <c:pt idx="4">
                  <c:v>5442.27</c:v>
                </c:pt>
                <c:pt idx="5">
                  <c:v>5433.89</c:v>
                </c:pt>
                <c:pt idx="6">
                  <c:v>5353.78</c:v>
                </c:pt>
                <c:pt idx="7">
                  <c:v>5303.55</c:v>
                </c:pt>
                <c:pt idx="8">
                  <c:v>5303.55</c:v>
                </c:pt>
                <c:pt idx="9">
                  <c:v>5303.55</c:v>
                </c:pt>
                <c:pt idx="10">
                  <c:v>5303.55</c:v>
                </c:pt>
                <c:pt idx="11">
                  <c:v>5303.55</c:v>
                </c:pt>
                <c:pt idx="12">
                  <c:v>5303.55</c:v>
                </c:pt>
                <c:pt idx="13">
                  <c:v>5309.45</c:v>
                </c:pt>
                <c:pt idx="14">
                  <c:v>5316.24</c:v>
                </c:pt>
                <c:pt idx="15">
                  <c:v>5318.94</c:v>
                </c:pt>
                <c:pt idx="16">
                  <c:v>5319.44</c:v>
                </c:pt>
                <c:pt idx="17">
                  <c:v>5328.01</c:v>
                </c:pt>
                <c:pt idx="18">
                  <c:v>5326.66</c:v>
                </c:pt>
                <c:pt idx="19">
                  <c:v>5302.2</c:v>
                </c:pt>
                <c:pt idx="20">
                  <c:v>5267.64</c:v>
                </c:pt>
                <c:pt idx="21">
                  <c:v>5271.12</c:v>
                </c:pt>
                <c:pt idx="22">
                  <c:v>5272.51</c:v>
                </c:pt>
                <c:pt idx="23">
                  <c:v>5299.43</c:v>
                </c:pt>
                <c:pt idx="24">
                  <c:v>5329.11</c:v>
                </c:pt>
                <c:pt idx="25">
                  <c:v>5357.79</c:v>
                </c:pt>
                <c:pt idx="26">
                  <c:v>5379.25</c:v>
                </c:pt>
                <c:pt idx="27">
                  <c:v>5399.19</c:v>
                </c:pt>
                <c:pt idx="28">
                  <c:v>5440.29</c:v>
                </c:pt>
                <c:pt idx="29">
                  <c:v>5497.8</c:v>
                </c:pt>
                <c:pt idx="30">
                  <c:v>5544.64</c:v>
                </c:pt>
                <c:pt idx="31">
                  <c:v>5600.17</c:v>
                </c:pt>
                <c:pt idx="32">
                  <c:v>5595.62</c:v>
                </c:pt>
                <c:pt idx="33">
                  <c:v>5613.85</c:v>
                </c:pt>
                <c:pt idx="34">
                  <c:v>5641.76</c:v>
                </c:pt>
                <c:pt idx="35">
                  <c:v>5643.06</c:v>
                </c:pt>
                <c:pt idx="36">
                  <c:v>5654.88</c:v>
                </c:pt>
                <c:pt idx="37">
                  <c:v>5668.15</c:v>
                </c:pt>
                <c:pt idx="38">
                  <c:v>5721.19</c:v>
                </c:pt>
                <c:pt idx="39">
                  <c:v>5875.6</c:v>
                </c:pt>
                <c:pt idx="40">
                  <c:v>5930.46</c:v>
                </c:pt>
                <c:pt idx="41">
                  <c:v>6042.94</c:v>
                </c:pt>
                <c:pt idx="42">
                  <c:v>6064.07</c:v>
                </c:pt>
                <c:pt idx="43">
                  <c:v>6088.38</c:v>
                </c:pt>
                <c:pt idx="44">
                  <c:v>5923.98</c:v>
                </c:pt>
                <c:pt idx="45">
                  <c:v>5607.74</c:v>
                </c:pt>
                <c:pt idx="46">
                  <c:v>5546.44</c:v>
                </c:pt>
                <c:pt idx="47">
                  <c:v>5524.82</c:v>
                </c:pt>
                <c:pt idx="48">
                  <c:v>5492.42</c:v>
                </c:pt>
                <c:pt idx="49">
                  <c:v>5497.26</c:v>
                </c:pt>
                <c:pt idx="50">
                  <c:v>5500.13</c:v>
                </c:pt>
                <c:pt idx="51">
                  <c:v>5405.66</c:v>
                </c:pt>
                <c:pt idx="52">
                  <c:v>5292.01</c:v>
                </c:pt>
                <c:pt idx="53">
                  <c:v>5280.59</c:v>
                </c:pt>
                <c:pt idx="54">
                  <c:v>5247.76</c:v>
                </c:pt>
                <c:pt idx="55">
                  <c:v>5187.2299999999996</c:v>
                </c:pt>
                <c:pt idx="56">
                  <c:v>5173.55</c:v>
                </c:pt>
                <c:pt idx="57">
                  <c:v>5153.1099999999997</c:v>
                </c:pt>
                <c:pt idx="58">
                  <c:v>5118.7</c:v>
                </c:pt>
                <c:pt idx="59">
                  <c:v>5108.07</c:v>
                </c:pt>
                <c:pt idx="60">
                  <c:v>5100.1099999999997</c:v>
                </c:pt>
                <c:pt idx="61">
                  <c:v>5078.3100000000004</c:v>
                </c:pt>
                <c:pt idx="62">
                  <c:v>5082.22</c:v>
                </c:pt>
                <c:pt idx="63">
                  <c:v>5080.8500000000004</c:v>
                </c:pt>
                <c:pt idx="64">
                  <c:v>5071.3500000000004</c:v>
                </c:pt>
                <c:pt idx="65">
                  <c:v>5046.9799999999996</c:v>
                </c:pt>
                <c:pt idx="66">
                  <c:v>5021.53</c:v>
                </c:pt>
                <c:pt idx="67">
                  <c:v>4992.57</c:v>
                </c:pt>
                <c:pt idx="68">
                  <c:v>4982.7299999999996</c:v>
                </c:pt>
                <c:pt idx="69">
                  <c:v>4958.6099999999997</c:v>
                </c:pt>
                <c:pt idx="70">
                  <c:v>4953.1099999999997</c:v>
                </c:pt>
                <c:pt idx="71">
                  <c:v>4953</c:v>
                </c:pt>
                <c:pt idx="72">
                  <c:v>4940.01</c:v>
                </c:pt>
                <c:pt idx="73">
                  <c:v>4934.74</c:v>
                </c:pt>
                <c:pt idx="74">
                  <c:v>4901.41</c:v>
                </c:pt>
                <c:pt idx="75">
                  <c:v>4833.04</c:v>
                </c:pt>
                <c:pt idx="76">
                  <c:v>4820.59</c:v>
                </c:pt>
                <c:pt idx="77">
                  <c:v>4809.07</c:v>
                </c:pt>
                <c:pt idx="78">
                  <c:v>4787.29</c:v>
                </c:pt>
                <c:pt idx="79">
                  <c:v>4783.25</c:v>
                </c:pt>
                <c:pt idx="80">
                  <c:v>4774.3</c:v>
                </c:pt>
                <c:pt idx="81">
                  <c:v>4761.3100000000004</c:v>
                </c:pt>
                <c:pt idx="82">
                  <c:v>4759.96</c:v>
                </c:pt>
                <c:pt idx="83">
                  <c:v>4749.5600000000004</c:v>
                </c:pt>
                <c:pt idx="84">
                  <c:v>4754.16</c:v>
                </c:pt>
                <c:pt idx="85">
                  <c:v>4754.04</c:v>
                </c:pt>
                <c:pt idx="86">
                  <c:v>4751.21</c:v>
                </c:pt>
                <c:pt idx="87">
                  <c:v>4735.47</c:v>
                </c:pt>
                <c:pt idx="88">
                  <c:v>4732.5200000000004</c:v>
                </c:pt>
                <c:pt idx="89">
                  <c:v>4727.1099999999997</c:v>
                </c:pt>
                <c:pt idx="90">
                  <c:v>4722.8900000000003</c:v>
                </c:pt>
                <c:pt idx="91">
                  <c:v>4731</c:v>
                </c:pt>
                <c:pt idx="92">
                  <c:v>4733.3500000000004</c:v>
                </c:pt>
                <c:pt idx="93">
                  <c:v>4738.5600000000004</c:v>
                </c:pt>
                <c:pt idx="94">
                  <c:v>4728.8100000000004</c:v>
                </c:pt>
                <c:pt idx="95">
                  <c:v>4712.1000000000004</c:v>
                </c:pt>
                <c:pt idx="96">
                  <c:v>4696.1099999999997</c:v>
                </c:pt>
                <c:pt idx="97">
                  <c:v>4647.87</c:v>
                </c:pt>
                <c:pt idx="98">
                  <c:v>4647.5200000000004</c:v>
                </c:pt>
                <c:pt idx="99">
                  <c:v>4659.3500000000004</c:v>
                </c:pt>
                <c:pt idx="100">
                  <c:v>4662.9799999999996</c:v>
                </c:pt>
                <c:pt idx="101">
                  <c:v>4666.21</c:v>
                </c:pt>
                <c:pt idx="102">
                  <c:v>4676.49</c:v>
                </c:pt>
                <c:pt idx="103">
                  <c:v>4681.3599999999997</c:v>
                </c:pt>
                <c:pt idx="104">
                  <c:v>4685.58</c:v>
                </c:pt>
                <c:pt idx="105">
                  <c:v>4700.4799999999996</c:v>
                </c:pt>
                <c:pt idx="106">
                  <c:v>4710.92</c:v>
                </c:pt>
                <c:pt idx="107">
                  <c:v>4709.0600000000004</c:v>
                </c:pt>
                <c:pt idx="108">
                  <c:v>4720.67</c:v>
                </c:pt>
                <c:pt idx="109">
                  <c:v>4738.09</c:v>
                </c:pt>
                <c:pt idx="110">
                  <c:v>4737.72</c:v>
                </c:pt>
                <c:pt idx="111">
                  <c:v>4723.13</c:v>
                </c:pt>
                <c:pt idx="112">
                  <c:v>4723.45</c:v>
                </c:pt>
                <c:pt idx="113">
                  <c:v>4732.75</c:v>
                </c:pt>
                <c:pt idx="114">
                  <c:v>4737.93</c:v>
                </c:pt>
                <c:pt idx="115">
                  <c:v>4734.8100000000004</c:v>
                </c:pt>
                <c:pt idx="116">
                  <c:v>4716.3900000000003</c:v>
                </c:pt>
                <c:pt idx="117">
                  <c:v>4713.67</c:v>
                </c:pt>
                <c:pt idx="118">
                  <c:v>4705.78</c:v>
                </c:pt>
                <c:pt idx="119">
                  <c:v>4685.29</c:v>
                </c:pt>
                <c:pt idx="120">
                  <c:v>4634.3900000000003</c:v>
                </c:pt>
                <c:pt idx="121">
                  <c:v>4605.91</c:v>
                </c:pt>
                <c:pt idx="122">
                  <c:v>4604.91</c:v>
                </c:pt>
                <c:pt idx="123">
                  <c:v>4599.28</c:v>
                </c:pt>
                <c:pt idx="124">
                  <c:v>4602.46</c:v>
                </c:pt>
                <c:pt idx="125">
                  <c:v>4597.92</c:v>
                </c:pt>
                <c:pt idx="126">
                  <c:v>4594.51</c:v>
                </c:pt>
                <c:pt idx="127">
                  <c:v>4583.55</c:v>
                </c:pt>
                <c:pt idx="128">
                  <c:v>4562.97</c:v>
                </c:pt>
                <c:pt idx="129">
                  <c:v>4542.9799999999996</c:v>
                </c:pt>
                <c:pt idx="130">
                  <c:v>4506.6400000000003</c:v>
                </c:pt>
                <c:pt idx="131">
                  <c:v>4483.7</c:v>
                </c:pt>
                <c:pt idx="132">
                  <c:v>4480.63</c:v>
                </c:pt>
                <c:pt idx="133">
                  <c:v>4475.1099999999997</c:v>
                </c:pt>
                <c:pt idx="134">
                  <c:v>4473.33</c:v>
                </c:pt>
                <c:pt idx="135">
                  <c:v>4452.3</c:v>
                </c:pt>
                <c:pt idx="136">
                  <c:v>4444.59</c:v>
                </c:pt>
                <c:pt idx="137">
                  <c:v>4441.24</c:v>
                </c:pt>
                <c:pt idx="138">
                  <c:v>4433.96</c:v>
                </c:pt>
                <c:pt idx="139">
                  <c:v>4431.67</c:v>
                </c:pt>
                <c:pt idx="140">
                  <c:v>4414.96</c:v>
                </c:pt>
                <c:pt idx="141">
                  <c:v>4363.05</c:v>
                </c:pt>
                <c:pt idx="142">
                  <c:v>4357.83</c:v>
                </c:pt>
                <c:pt idx="143">
                  <c:v>4355.1899999999996</c:v>
                </c:pt>
                <c:pt idx="144">
                  <c:v>4356.09</c:v>
                </c:pt>
                <c:pt idx="145">
                  <c:v>4358.2</c:v>
                </c:pt>
                <c:pt idx="146">
                  <c:v>4363.43</c:v>
                </c:pt>
                <c:pt idx="147">
                  <c:v>4362.1400000000003</c:v>
                </c:pt>
                <c:pt idx="148">
                  <c:v>4353.75</c:v>
                </c:pt>
                <c:pt idx="149">
                  <c:v>4324.66</c:v>
                </c:pt>
                <c:pt idx="150">
                  <c:v>4324.54</c:v>
                </c:pt>
                <c:pt idx="151">
                  <c:v>4318.5600000000004</c:v>
                </c:pt>
                <c:pt idx="152">
                  <c:v>4325.4799999999996</c:v>
                </c:pt>
                <c:pt idx="153">
                  <c:v>4317.78</c:v>
                </c:pt>
                <c:pt idx="154">
                  <c:v>4305.96</c:v>
                </c:pt>
                <c:pt idx="155">
                  <c:v>4294.26</c:v>
                </c:pt>
                <c:pt idx="156">
                  <c:v>4263.95</c:v>
                </c:pt>
                <c:pt idx="157">
                  <c:v>4252.59</c:v>
                </c:pt>
                <c:pt idx="158">
                  <c:v>4228.3599999999997</c:v>
                </c:pt>
                <c:pt idx="159">
                  <c:v>4202.6000000000004</c:v>
                </c:pt>
                <c:pt idx="160">
                  <c:v>4181.7</c:v>
                </c:pt>
                <c:pt idx="161">
                  <c:v>4167.7299999999996</c:v>
                </c:pt>
                <c:pt idx="162">
                  <c:v>4164.47</c:v>
                </c:pt>
                <c:pt idx="163">
                  <c:v>4162.7</c:v>
                </c:pt>
                <c:pt idx="164">
                  <c:v>4161.04</c:v>
                </c:pt>
                <c:pt idx="165">
                  <c:v>4163.26</c:v>
                </c:pt>
                <c:pt idx="166">
                  <c:v>4173.3900000000003</c:v>
                </c:pt>
                <c:pt idx="167">
                  <c:v>4172.24</c:v>
                </c:pt>
                <c:pt idx="168">
                  <c:v>4173.84</c:v>
                </c:pt>
                <c:pt idx="169">
                  <c:v>4171.24</c:v>
                </c:pt>
                <c:pt idx="170">
                  <c:v>4163.84</c:v>
                </c:pt>
                <c:pt idx="171">
                  <c:v>4146.4399999999996</c:v>
                </c:pt>
                <c:pt idx="172">
                  <c:v>4142.42</c:v>
                </c:pt>
                <c:pt idx="173">
                  <c:v>4139.2</c:v>
                </c:pt>
                <c:pt idx="174">
                  <c:v>4125.37</c:v>
                </c:pt>
                <c:pt idx="175">
                  <c:v>4104.72</c:v>
                </c:pt>
                <c:pt idx="176">
                  <c:v>4098.1400000000003</c:v>
                </c:pt>
                <c:pt idx="177">
                  <c:v>4090.57</c:v>
                </c:pt>
                <c:pt idx="178">
                  <c:v>4090.62</c:v>
                </c:pt>
                <c:pt idx="179">
                  <c:v>4085.76</c:v>
                </c:pt>
                <c:pt idx="180">
                  <c:v>4075.88</c:v>
                </c:pt>
                <c:pt idx="181">
                  <c:v>4078.89</c:v>
                </c:pt>
                <c:pt idx="182">
                  <c:v>4079.93</c:v>
                </c:pt>
                <c:pt idx="183">
                  <c:v>4069.71</c:v>
                </c:pt>
                <c:pt idx="184">
                  <c:v>4050.88</c:v>
                </c:pt>
                <c:pt idx="185">
                  <c:v>4002.96</c:v>
                </c:pt>
                <c:pt idx="186">
                  <c:v>3984.52</c:v>
                </c:pt>
                <c:pt idx="187">
                  <c:v>3969.3</c:v>
                </c:pt>
                <c:pt idx="188">
                  <c:v>3966.43</c:v>
                </c:pt>
                <c:pt idx="189">
                  <c:v>3981.57</c:v>
                </c:pt>
                <c:pt idx="190">
                  <c:v>4007.45</c:v>
                </c:pt>
                <c:pt idx="191">
                  <c:v>4015.49</c:v>
                </c:pt>
                <c:pt idx="192">
                  <c:v>4030.68</c:v>
                </c:pt>
                <c:pt idx="193">
                  <c:v>4034.79</c:v>
                </c:pt>
                <c:pt idx="194">
                  <c:v>3968.64</c:v>
                </c:pt>
                <c:pt idx="195">
                  <c:v>3860.96</c:v>
                </c:pt>
                <c:pt idx="196">
                  <c:v>3845.14</c:v>
                </c:pt>
                <c:pt idx="197">
                  <c:v>3836.82</c:v>
                </c:pt>
                <c:pt idx="198">
                  <c:v>3829.94</c:v>
                </c:pt>
                <c:pt idx="199">
                  <c:v>3823.92</c:v>
                </c:pt>
                <c:pt idx="200">
                  <c:v>3806.65</c:v>
                </c:pt>
                <c:pt idx="201">
                  <c:v>3801.83</c:v>
                </c:pt>
                <c:pt idx="202">
                  <c:v>3774.4</c:v>
                </c:pt>
                <c:pt idx="203">
                  <c:v>3732.93</c:v>
                </c:pt>
                <c:pt idx="204">
                  <c:v>3700.68</c:v>
                </c:pt>
                <c:pt idx="205">
                  <c:v>3695.31</c:v>
                </c:pt>
                <c:pt idx="206">
                  <c:v>3697.96</c:v>
                </c:pt>
                <c:pt idx="207">
                  <c:v>3700.31</c:v>
                </c:pt>
                <c:pt idx="208">
                  <c:v>3707.3</c:v>
                </c:pt>
                <c:pt idx="209">
                  <c:v>3710.5</c:v>
                </c:pt>
                <c:pt idx="210">
                  <c:v>3714.92</c:v>
                </c:pt>
                <c:pt idx="211">
                  <c:v>3717.33</c:v>
                </c:pt>
                <c:pt idx="212">
                  <c:v>3723.04</c:v>
                </c:pt>
                <c:pt idx="213">
                  <c:v>3731.25</c:v>
                </c:pt>
                <c:pt idx="214">
                  <c:v>3735.27</c:v>
                </c:pt>
                <c:pt idx="215">
                  <c:v>3736.74</c:v>
                </c:pt>
                <c:pt idx="216">
                  <c:v>3746.81</c:v>
                </c:pt>
                <c:pt idx="217">
                  <c:v>3750.45</c:v>
                </c:pt>
                <c:pt idx="218">
                  <c:v>3741.06</c:v>
                </c:pt>
                <c:pt idx="219">
                  <c:v>3715.6</c:v>
                </c:pt>
                <c:pt idx="220">
                  <c:v>3713.55</c:v>
                </c:pt>
                <c:pt idx="221">
                  <c:v>3720.42</c:v>
                </c:pt>
                <c:pt idx="222">
                  <c:v>3737.96</c:v>
                </c:pt>
                <c:pt idx="223">
                  <c:v>3748.96</c:v>
                </c:pt>
                <c:pt idx="224">
                  <c:v>3760.76</c:v>
                </c:pt>
                <c:pt idx="225">
                  <c:v>3824.01</c:v>
                </c:pt>
                <c:pt idx="226">
                  <c:v>3879.71</c:v>
                </c:pt>
                <c:pt idx="227">
                  <c:v>3931.79</c:v>
                </c:pt>
                <c:pt idx="228">
                  <c:v>3991.24</c:v>
                </c:pt>
                <c:pt idx="229">
                  <c:v>4013.1</c:v>
                </c:pt>
                <c:pt idx="230">
                  <c:v>4036</c:v>
                </c:pt>
                <c:pt idx="231">
                  <c:v>4046.15</c:v>
                </c:pt>
                <c:pt idx="232">
                  <c:v>4065.74</c:v>
                </c:pt>
                <c:pt idx="233">
                  <c:v>4104.22</c:v>
                </c:pt>
                <c:pt idx="234">
                  <c:v>4105.7299999999996</c:v>
                </c:pt>
                <c:pt idx="235">
                  <c:v>4115.72</c:v>
                </c:pt>
                <c:pt idx="236">
                  <c:v>4117.07</c:v>
                </c:pt>
                <c:pt idx="237">
                  <c:v>4127</c:v>
                </c:pt>
                <c:pt idx="238">
                  <c:v>4118.3999999999996</c:v>
                </c:pt>
                <c:pt idx="239">
                  <c:v>4121.21</c:v>
                </c:pt>
                <c:pt idx="240">
                  <c:v>4121.8500000000004</c:v>
                </c:pt>
                <c:pt idx="241">
                  <c:v>4122.1400000000003</c:v>
                </c:pt>
                <c:pt idx="242">
                  <c:v>4122.6000000000004</c:v>
                </c:pt>
                <c:pt idx="243">
                  <c:v>4132.7</c:v>
                </c:pt>
                <c:pt idx="244">
                  <c:v>4146.95</c:v>
                </c:pt>
                <c:pt idx="245">
                  <c:v>4151.8500000000004</c:v>
                </c:pt>
                <c:pt idx="246">
                  <c:v>4156.55</c:v>
                </c:pt>
                <c:pt idx="247">
                  <c:v>4151.82</c:v>
                </c:pt>
                <c:pt idx="248">
                  <c:v>4170.33</c:v>
                </c:pt>
                <c:pt idx="249">
                  <c:v>4191.67</c:v>
                </c:pt>
                <c:pt idx="250">
                  <c:v>4205.7299999999996</c:v>
                </c:pt>
                <c:pt idx="251">
                  <c:v>4222.83</c:v>
                </c:pt>
                <c:pt idx="252">
                  <c:v>4231.17</c:v>
                </c:pt>
                <c:pt idx="253">
                  <c:v>4204.28</c:v>
                </c:pt>
                <c:pt idx="254">
                  <c:v>4194.62</c:v>
                </c:pt>
                <c:pt idx="255">
                  <c:v>4207.8</c:v>
                </c:pt>
                <c:pt idx="256">
                  <c:v>4218.88</c:v>
                </c:pt>
                <c:pt idx="257">
                  <c:v>4247.79</c:v>
                </c:pt>
                <c:pt idx="258">
                  <c:v>4274.55</c:v>
                </c:pt>
                <c:pt idx="259">
                  <c:v>4305.7</c:v>
                </c:pt>
                <c:pt idx="260">
                  <c:v>4305.84</c:v>
                </c:pt>
                <c:pt idx="261">
                  <c:v>4330.26</c:v>
                </c:pt>
                <c:pt idx="262">
                  <c:v>4355.91</c:v>
                </c:pt>
                <c:pt idx="263">
                  <c:v>4371.9399999999996</c:v>
                </c:pt>
                <c:pt idx="264">
                  <c:v>4379.93</c:v>
                </c:pt>
                <c:pt idx="265">
                  <c:v>4381.59</c:v>
                </c:pt>
                <c:pt idx="266">
                  <c:v>4408.4799999999996</c:v>
                </c:pt>
                <c:pt idx="267">
                  <c:v>4422.8100000000004</c:v>
                </c:pt>
                <c:pt idx="268">
                  <c:v>4439.42</c:v>
                </c:pt>
                <c:pt idx="269">
                  <c:v>4439.42</c:v>
                </c:pt>
                <c:pt idx="270">
                  <c:v>4439.42</c:v>
                </c:pt>
                <c:pt idx="271">
                  <c:v>4439.42</c:v>
                </c:pt>
                <c:pt idx="272">
                  <c:v>4439.42</c:v>
                </c:pt>
                <c:pt idx="273">
                  <c:v>4438.88</c:v>
                </c:pt>
                <c:pt idx="274">
                  <c:v>4438.88</c:v>
                </c:pt>
                <c:pt idx="275">
                  <c:v>4438.88</c:v>
                </c:pt>
                <c:pt idx="276">
                  <c:v>4444.1400000000003</c:v>
                </c:pt>
                <c:pt idx="277">
                  <c:v>4444.1400000000003</c:v>
                </c:pt>
                <c:pt idx="278">
                  <c:v>4449.7</c:v>
                </c:pt>
                <c:pt idx="279">
                  <c:v>4449.6400000000003</c:v>
                </c:pt>
                <c:pt idx="280">
                  <c:v>4449.07</c:v>
                </c:pt>
                <c:pt idx="281">
                  <c:v>4445.3900000000003</c:v>
                </c:pt>
                <c:pt idx="282">
                  <c:v>4446.6899999999996</c:v>
                </c:pt>
                <c:pt idx="283">
                  <c:v>4447.2</c:v>
                </c:pt>
                <c:pt idx="284">
                  <c:v>4448.79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D03-47D5-9191-2C147E29BBFF}"/>
            </c:ext>
          </c:extLst>
        </c:ser>
        <c:ser>
          <c:idx val="4"/>
          <c:order val="3"/>
          <c:tx>
            <c:strRef>
              <c:f>导出数据!$F$2</c:f>
              <c:strCache>
                <c:ptCount val="1"/>
                <c:pt idx="0">
                  <c:v>热轧板卷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导出数据!$A$3:$A$287</c:f>
              <c:numCache>
                <c:formatCode>yyyy\-m\-d</c:formatCode>
                <c:ptCount val="285"/>
                <c:pt idx="0">
                  <c:v>44252</c:v>
                </c:pt>
                <c:pt idx="1">
                  <c:v>44251</c:v>
                </c:pt>
                <c:pt idx="2">
                  <c:v>44250</c:v>
                </c:pt>
                <c:pt idx="3">
                  <c:v>44249</c:v>
                </c:pt>
                <c:pt idx="4">
                  <c:v>44247</c:v>
                </c:pt>
                <c:pt idx="5">
                  <c:v>44246</c:v>
                </c:pt>
                <c:pt idx="6">
                  <c:v>44245</c:v>
                </c:pt>
                <c:pt idx="7">
                  <c:v>44237</c:v>
                </c:pt>
                <c:pt idx="8">
                  <c:v>44236</c:v>
                </c:pt>
                <c:pt idx="9">
                  <c:v>44235</c:v>
                </c:pt>
                <c:pt idx="10">
                  <c:v>44234</c:v>
                </c:pt>
                <c:pt idx="11">
                  <c:v>44232</c:v>
                </c:pt>
                <c:pt idx="12">
                  <c:v>44231</c:v>
                </c:pt>
                <c:pt idx="13">
                  <c:v>44230</c:v>
                </c:pt>
                <c:pt idx="14">
                  <c:v>44229</c:v>
                </c:pt>
                <c:pt idx="15">
                  <c:v>44228</c:v>
                </c:pt>
                <c:pt idx="16">
                  <c:v>44225</c:v>
                </c:pt>
                <c:pt idx="17">
                  <c:v>44224</c:v>
                </c:pt>
                <c:pt idx="18">
                  <c:v>44223</c:v>
                </c:pt>
                <c:pt idx="19">
                  <c:v>44222</c:v>
                </c:pt>
                <c:pt idx="20">
                  <c:v>44221</c:v>
                </c:pt>
                <c:pt idx="21">
                  <c:v>44218</c:v>
                </c:pt>
                <c:pt idx="22">
                  <c:v>44217</c:v>
                </c:pt>
                <c:pt idx="23">
                  <c:v>44216</c:v>
                </c:pt>
                <c:pt idx="24">
                  <c:v>44215</c:v>
                </c:pt>
                <c:pt idx="25">
                  <c:v>44214</c:v>
                </c:pt>
                <c:pt idx="26">
                  <c:v>44211</c:v>
                </c:pt>
                <c:pt idx="27">
                  <c:v>44210</c:v>
                </c:pt>
                <c:pt idx="28">
                  <c:v>44209</c:v>
                </c:pt>
                <c:pt idx="29">
                  <c:v>44208</c:v>
                </c:pt>
                <c:pt idx="30">
                  <c:v>44207</c:v>
                </c:pt>
                <c:pt idx="31">
                  <c:v>44204</c:v>
                </c:pt>
                <c:pt idx="32">
                  <c:v>44203</c:v>
                </c:pt>
                <c:pt idx="33">
                  <c:v>44202</c:v>
                </c:pt>
                <c:pt idx="34">
                  <c:v>44201</c:v>
                </c:pt>
                <c:pt idx="35">
                  <c:v>44200</c:v>
                </c:pt>
                <c:pt idx="36">
                  <c:v>44196</c:v>
                </c:pt>
                <c:pt idx="37">
                  <c:v>44195</c:v>
                </c:pt>
                <c:pt idx="38">
                  <c:v>44194</c:v>
                </c:pt>
                <c:pt idx="39">
                  <c:v>44193</c:v>
                </c:pt>
                <c:pt idx="40">
                  <c:v>44190</c:v>
                </c:pt>
                <c:pt idx="41">
                  <c:v>44189</c:v>
                </c:pt>
                <c:pt idx="42">
                  <c:v>44188</c:v>
                </c:pt>
                <c:pt idx="43">
                  <c:v>44187</c:v>
                </c:pt>
                <c:pt idx="44">
                  <c:v>44186</c:v>
                </c:pt>
                <c:pt idx="45">
                  <c:v>44183</c:v>
                </c:pt>
                <c:pt idx="46">
                  <c:v>44182</c:v>
                </c:pt>
                <c:pt idx="47">
                  <c:v>44181</c:v>
                </c:pt>
                <c:pt idx="48">
                  <c:v>44180</c:v>
                </c:pt>
                <c:pt idx="49">
                  <c:v>44179</c:v>
                </c:pt>
                <c:pt idx="50">
                  <c:v>44176</c:v>
                </c:pt>
                <c:pt idx="51">
                  <c:v>44175</c:v>
                </c:pt>
                <c:pt idx="52">
                  <c:v>44174</c:v>
                </c:pt>
                <c:pt idx="53">
                  <c:v>44173</c:v>
                </c:pt>
                <c:pt idx="54">
                  <c:v>44172</c:v>
                </c:pt>
                <c:pt idx="55">
                  <c:v>44169</c:v>
                </c:pt>
                <c:pt idx="56">
                  <c:v>44168</c:v>
                </c:pt>
                <c:pt idx="57">
                  <c:v>44167</c:v>
                </c:pt>
                <c:pt idx="58">
                  <c:v>44166</c:v>
                </c:pt>
                <c:pt idx="59">
                  <c:v>44165</c:v>
                </c:pt>
                <c:pt idx="60">
                  <c:v>44162</c:v>
                </c:pt>
                <c:pt idx="61">
                  <c:v>44161</c:v>
                </c:pt>
                <c:pt idx="62">
                  <c:v>44160</c:v>
                </c:pt>
                <c:pt idx="63">
                  <c:v>44159</c:v>
                </c:pt>
                <c:pt idx="64">
                  <c:v>44158</c:v>
                </c:pt>
                <c:pt idx="65">
                  <c:v>44155</c:v>
                </c:pt>
                <c:pt idx="66">
                  <c:v>44154</c:v>
                </c:pt>
                <c:pt idx="67">
                  <c:v>44153</c:v>
                </c:pt>
                <c:pt idx="68">
                  <c:v>44152</c:v>
                </c:pt>
                <c:pt idx="69">
                  <c:v>44151</c:v>
                </c:pt>
                <c:pt idx="70">
                  <c:v>44148</c:v>
                </c:pt>
                <c:pt idx="71">
                  <c:v>44147</c:v>
                </c:pt>
                <c:pt idx="72">
                  <c:v>44146</c:v>
                </c:pt>
                <c:pt idx="73">
                  <c:v>44145</c:v>
                </c:pt>
                <c:pt idx="74">
                  <c:v>44144</c:v>
                </c:pt>
                <c:pt idx="75">
                  <c:v>44141</c:v>
                </c:pt>
                <c:pt idx="76">
                  <c:v>44140</c:v>
                </c:pt>
                <c:pt idx="77">
                  <c:v>44139</c:v>
                </c:pt>
                <c:pt idx="78">
                  <c:v>44138</c:v>
                </c:pt>
                <c:pt idx="79">
                  <c:v>44137</c:v>
                </c:pt>
                <c:pt idx="80">
                  <c:v>44134</c:v>
                </c:pt>
                <c:pt idx="81">
                  <c:v>44133</c:v>
                </c:pt>
                <c:pt idx="82">
                  <c:v>44132</c:v>
                </c:pt>
                <c:pt idx="83">
                  <c:v>44131</c:v>
                </c:pt>
                <c:pt idx="84">
                  <c:v>44130</c:v>
                </c:pt>
                <c:pt idx="85">
                  <c:v>44127</c:v>
                </c:pt>
                <c:pt idx="86">
                  <c:v>44126</c:v>
                </c:pt>
                <c:pt idx="87">
                  <c:v>44125</c:v>
                </c:pt>
                <c:pt idx="88">
                  <c:v>44124</c:v>
                </c:pt>
                <c:pt idx="89">
                  <c:v>44123</c:v>
                </c:pt>
                <c:pt idx="90">
                  <c:v>44120</c:v>
                </c:pt>
                <c:pt idx="91">
                  <c:v>44119</c:v>
                </c:pt>
                <c:pt idx="92">
                  <c:v>44118</c:v>
                </c:pt>
                <c:pt idx="93">
                  <c:v>44117</c:v>
                </c:pt>
                <c:pt idx="94">
                  <c:v>44116</c:v>
                </c:pt>
                <c:pt idx="95">
                  <c:v>44114</c:v>
                </c:pt>
                <c:pt idx="96">
                  <c:v>44113</c:v>
                </c:pt>
                <c:pt idx="97">
                  <c:v>44104</c:v>
                </c:pt>
                <c:pt idx="98">
                  <c:v>44103</c:v>
                </c:pt>
                <c:pt idx="99">
                  <c:v>44102</c:v>
                </c:pt>
                <c:pt idx="100">
                  <c:v>44101</c:v>
                </c:pt>
                <c:pt idx="101">
                  <c:v>44099</c:v>
                </c:pt>
                <c:pt idx="102">
                  <c:v>44098</c:v>
                </c:pt>
                <c:pt idx="103">
                  <c:v>44097</c:v>
                </c:pt>
                <c:pt idx="104">
                  <c:v>44096</c:v>
                </c:pt>
                <c:pt idx="105">
                  <c:v>44095</c:v>
                </c:pt>
                <c:pt idx="106">
                  <c:v>44092</c:v>
                </c:pt>
                <c:pt idx="107">
                  <c:v>44091</c:v>
                </c:pt>
                <c:pt idx="108">
                  <c:v>44090</c:v>
                </c:pt>
                <c:pt idx="109">
                  <c:v>44089</c:v>
                </c:pt>
                <c:pt idx="110">
                  <c:v>44088</c:v>
                </c:pt>
                <c:pt idx="111">
                  <c:v>44085</c:v>
                </c:pt>
                <c:pt idx="112">
                  <c:v>44084</c:v>
                </c:pt>
                <c:pt idx="113">
                  <c:v>44083</c:v>
                </c:pt>
                <c:pt idx="114">
                  <c:v>44082</c:v>
                </c:pt>
                <c:pt idx="115">
                  <c:v>44081</c:v>
                </c:pt>
                <c:pt idx="116">
                  <c:v>44078</c:v>
                </c:pt>
                <c:pt idx="117">
                  <c:v>44077</c:v>
                </c:pt>
                <c:pt idx="118">
                  <c:v>44076</c:v>
                </c:pt>
                <c:pt idx="119">
                  <c:v>44075</c:v>
                </c:pt>
                <c:pt idx="120">
                  <c:v>44074</c:v>
                </c:pt>
                <c:pt idx="121">
                  <c:v>44071</c:v>
                </c:pt>
                <c:pt idx="122">
                  <c:v>44070</c:v>
                </c:pt>
                <c:pt idx="123">
                  <c:v>44069</c:v>
                </c:pt>
                <c:pt idx="124">
                  <c:v>44068</c:v>
                </c:pt>
                <c:pt idx="125">
                  <c:v>44067</c:v>
                </c:pt>
                <c:pt idx="126">
                  <c:v>44064</c:v>
                </c:pt>
                <c:pt idx="127">
                  <c:v>44063</c:v>
                </c:pt>
                <c:pt idx="128">
                  <c:v>44062</c:v>
                </c:pt>
                <c:pt idx="129">
                  <c:v>44061</c:v>
                </c:pt>
                <c:pt idx="130">
                  <c:v>44060</c:v>
                </c:pt>
                <c:pt idx="131">
                  <c:v>44057</c:v>
                </c:pt>
                <c:pt idx="132">
                  <c:v>44056</c:v>
                </c:pt>
                <c:pt idx="133">
                  <c:v>44055</c:v>
                </c:pt>
                <c:pt idx="134">
                  <c:v>44054</c:v>
                </c:pt>
                <c:pt idx="135">
                  <c:v>44053</c:v>
                </c:pt>
                <c:pt idx="136">
                  <c:v>44050</c:v>
                </c:pt>
                <c:pt idx="137">
                  <c:v>44049</c:v>
                </c:pt>
                <c:pt idx="138">
                  <c:v>44048</c:v>
                </c:pt>
                <c:pt idx="139">
                  <c:v>44047</c:v>
                </c:pt>
                <c:pt idx="140">
                  <c:v>44046</c:v>
                </c:pt>
                <c:pt idx="141">
                  <c:v>44043</c:v>
                </c:pt>
                <c:pt idx="142">
                  <c:v>44042</c:v>
                </c:pt>
                <c:pt idx="143">
                  <c:v>44041</c:v>
                </c:pt>
                <c:pt idx="144">
                  <c:v>44040</c:v>
                </c:pt>
                <c:pt idx="145">
                  <c:v>44039</c:v>
                </c:pt>
                <c:pt idx="146">
                  <c:v>44036</c:v>
                </c:pt>
                <c:pt idx="147">
                  <c:v>44035</c:v>
                </c:pt>
                <c:pt idx="148">
                  <c:v>44034</c:v>
                </c:pt>
                <c:pt idx="149">
                  <c:v>44033</c:v>
                </c:pt>
                <c:pt idx="150">
                  <c:v>44032</c:v>
                </c:pt>
                <c:pt idx="151">
                  <c:v>44029</c:v>
                </c:pt>
                <c:pt idx="152">
                  <c:v>44028</c:v>
                </c:pt>
                <c:pt idx="153">
                  <c:v>44027</c:v>
                </c:pt>
                <c:pt idx="154">
                  <c:v>44026</c:v>
                </c:pt>
                <c:pt idx="155">
                  <c:v>44025</c:v>
                </c:pt>
                <c:pt idx="156">
                  <c:v>44022</c:v>
                </c:pt>
                <c:pt idx="157">
                  <c:v>44021</c:v>
                </c:pt>
                <c:pt idx="158">
                  <c:v>44020</c:v>
                </c:pt>
                <c:pt idx="159">
                  <c:v>44019</c:v>
                </c:pt>
                <c:pt idx="160">
                  <c:v>44018</c:v>
                </c:pt>
                <c:pt idx="161">
                  <c:v>44015</c:v>
                </c:pt>
                <c:pt idx="162">
                  <c:v>44014</c:v>
                </c:pt>
                <c:pt idx="163">
                  <c:v>44013</c:v>
                </c:pt>
                <c:pt idx="164">
                  <c:v>44012</c:v>
                </c:pt>
                <c:pt idx="165">
                  <c:v>44011</c:v>
                </c:pt>
                <c:pt idx="166">
                  <c:v>44010</c:v>
                </c:pt>
                <c:pt idx="167">
                  <c:v>44006</c:v>
                </c:pt>
                <c:pt idx="168">
                  <c:v>44005</c:v>
                </c:pt>
                <c:pt idx="169">
                  <c:v>44004</c:v>
                </c:pt>
                <c:pt idx="170">
                  <c:v>44001</c:v>
                </c:pt>
                <c:pt idx="171">
                  <c:v>44000</c:v>
                </c:pt>
                <c:pt idx="172">
                  <c:v>43999</c:v>
                </c:pt>
                <c:pt idx="173">
                  <c:v>43998</c:v>
                </c:pt>
                <c:pt idx="174">
                  <c:v>43997</c:v>
                </c:pt>
                <c:pt idx="175">
                  <c:v>43994</c:v>
                </c:pt>
                <c:pt idx="176">
                  <c:v>43993</c:v>
                </c:pt>
                <c:pt idx="177">
                  <c:v>43992</c:v>
                </c:pt>
                <c:pt idx="178">
                  <c:v>43991</c:v>
                </c:pt>
                <c:pt idx="179">
                  <c:v>43990</c:v>
                </c:pt>
                <c:pt idx="180">
                  <c:v>43987</c:v>
                </c:pt>
                <c:pt idx="181">
                  <c:v>43986</c:v>
                </c:pt>
                <c:pt idx="182">
                  <c:v>43985</c:v>
                </c:pt>
                <c:pt idx="183">
                  <c:v>43984</c:v>
                </c:pt>
                <c:pt idx="184">
                  <c:v>43983</c:v>
                </c:pt>
                <c:pt idx="185">
                  <c:v>43980</c:v>
                </c:pt>
                <c:pt idx="186">
                  <c:v>43979</c:v>
                </c:pt>
                <c:pt idx="187">
                  <c:v>43978</c:v>
                </c:pt>
                <c:pt idx="188">
                  <c:v>43977</c:v>
                </c:pt>
                <c:pt idx="189">
                  <c:v>43976</c:v>
                </c:pt>
                <c:pt idx="190">
                  <c:v>43973</c:v>
                </c:pt>
                <c:pt idx="191">
                  <c:v>43972</c:v>
                </c:pt>
                <c:pt idx="192">
                  <c:v>43971</c:v>
                </c:pt>
                <c:pt idx="193">
                  <c:v>43970</c:v>
                </c:pt>
                <c:pt idx="194">
                  <c:v>43969</c:v>
                </c:pt>
                <c:pt idx="195">
                  <c:v>43966</c:v>
                </c:pt>
                <c:pt idx="196">
                  <c:v>43965</c:v>
                </c:pt>
                <c:pt idx="197">
                  <c:v>43964</c:v>
                </c:pt>
                <c:pt idx="198">
                  <c:v>43963</c:v>
                </c:pt>
                <c:pt idx="199">
                  <c:v>43962</c:v>
                </c:pt>
                <c:pt idx="200">
                  <c:v>43960</c:v>
                </c:pt>
                <c:pt idx="201">
                  <c:v>43959</c:v>
                </c:pt>
                <c:pt idx="202">
                  <c:v>43958</c:v>
                </c:pt>
                <c:pt idx="203">
                  <c:v>43957</c:v>
                </c:pt>
                <c:pt idx="204">
                  <c:v>43951</c:v>
                </c:pt>
                <c:pt idx="205">
                  <c:v>43950</c:v>
                </c:pt>
                <c:pt idx="206">
                  <c:v>43949</c:v>
                </c:pt>
                <c:pt idx="207">
                  <c:v>43948</c:v>
                </c:pt>
                <c:pt idx="208">
                  <c:v>43947</c:v>
                </c:pt>
                <c:pt idx="209">
                  <c:v>43945</c:v>
                </c:pt>
                <c:pt idx="210">
                  <c:v>43944</c:v>
                </c:pt>
                <c:pt idx="211">
                  <c:v>43943</c:v>
                </c:pt>
                <c:pt idx="212">
                  <c:v>43942</c:v>
                </c:pt>
                <c:pt idx="213">
                  <c:v>43941</c:v>
                </c:pt>
                <c:pt idx="214">
                  <c:v>43938</c:v>
                </c:pt>
                <c:pt idx="215">
                  <c:v>43937</c:v>
                </c:pt>
                <c:pt idx="216">
                  <c:v>43936</c:v>
                </c:pt>
                <c:pt idx="217">
                  <c:v>43935</c:v>
                </c:pt>
                <c:pt idx="218">
                  <c:v>43934</c:v>
                </c:pt>
                <c:pt idx="219">
                  <c:v>43931</c:v>
                </c:pt>
                <c:pt idx="220">
                  <c:v>43930</c:v>
                </c:pt>
                <c:pt idx="221">
                  <c:v>43929</c:v>
                </c:pt>
                <c:pt idx="222">
                  <c:v>43928</c:v>
                </c:pt>
                <c:pt idx="223">
                  <c:v>43924</c:v>
                </c:pt>
                <c:pt idx="224">
                  <c:v>43923</c:v>
                </c:pt>
                <c:pt idx="225">
                  <c:v>43922</c:v>
                </c:pt>
                <c:pt idx="226">
                  <c:v>43921</c:v>
                </c:pt>
                <c:pt idx="227">
                  <c:v>43920</c:v>
                </c:pt>
                <c:pt idx="228">
                  <c:v>43917</c:v>
                </c:pt>
                <c:pt idx="229">
                  <c:v>43916</c:v>
                </c:pt>
                <c:pt idx="230">
                  <c:v>43915</c:v>
                </c:pt>
                <c:pt idx="231">
                  <c:v>43914</c:v>
                </c:pt>
                <c:pt idx="232">
                  <c:v>43913</c:v>
                </c:pt>
                <c:pt idx="233">
                  <c:v>43910</c:v>
                </c:pt>
                <c:pt idx="234">
                  <c:v>43909</c:v>
                </c:pt>
                <c:pt idx="235">
                  <c:v>43908</c:v>
                </c:pt>
                <c:pt idx="236">
                  <c:v>43907</c:v>
                </c:pt>
                <c:pt idx="237">
                  <c:v>43906</c:v>
                </c:pt>
                <c:pt idx="238">
                  <c:v>43903</c:v>
                </c:pt>
                <c:pt idx="239">
                  <c:v>43902</c:v>
                </c:pt>
                <c:pt idx="240">
                  <c:v>43901</c:v>
                </c:pt>
                <c:pt idx="241">
                  <c:v>43900</c:v>
                </c:pt>
                <c:pt idx="242">
                  <c:v>43899</c:v>
                </c:pt>
                <c:pt idx="243">
                  <c:v>43896</c:v>
                </c:pt>
                <c:pt idx="244">
                  <c:v>43895</c:v>
                </c:pt>
                <c:pt idx="245">
                  <c:v>43894</c:v>
                </c:pt>
                <c:pt idx="246">
                  <c:v>43893</c:v>
                </c:pt>
                <c:pt idx="247">
                  <c:v>43892</c:v>
                </c:pt>
                <c:pt idx="248">
                  <c:v>43889</c:v>
                </c:pt>
                <c:pt idx="249">
                  <c:v>43888</c:v>
                </c:pt>
                <c:pt idx="250">
                  <c:v>43887</c:v>
                </c:pt>
                <c:pt idx="251">
                  <c:v>43886</c:v>
                </c:pt>
                <c:pt idx="252">
                  <c:v>43885</c:v>
                </c:pt>
                <c:pt idx="253">
                  <c:v>43882</c:v>
                </c:pt>
                <c:pt idx="254">
                  <c:v>43881</c:v>
                </c:pt>
                <c:pt idx="255">
                  <c:v>43880</c:v>
                </c:pt>
                <c:pt idx="256">
                  <c:v>43879</c:v>
                </c:pt>
                <c:pt idx="257">
                  <c:v>43878</c:v>
                </c:pt>
                <c:pt idx="258">
                  <c:v>43875</c:v>
                </c:pt>
                <c:pt idx="259">
                  <c:v>43874</c:v>
                </c:pt>
                <c:pt idx="260">
                  <c:v>43873</c:v>
                </c:pt>
                <c:pt idx="261">
                  <c:v>43872</c:v>
                </c:pt>
                <c:pt idx="262">
                  <c:v>43871</c:v>
                </c:pt>
                <c:pt idx="263">
                  <c:v>43868</c:v>
                </c:pt>
                <c:pt idx="264">
                  <c:v>43867</c:v>
                </c:pt>
                <c:pt idx="265">
                  <c:v>43866</c:v>
                </c:pt>
                <c:pt idx="266">
                  <c:v>43865</c:v>
                </c:pt>
                <c:pt idx="267">
                  <c:v>43864</c:v>
                </c:pt>
                <c:pt idx="268">
                  <c:v>43853</c:v>
                </c:pt>
                <c:pt idx="269">
                  <c:v>43852</c:v>
                </c:pt>
                <c:pt idx="270">
                  <c:v>43851</c:v>
                </c:pt>
                <c:pt idx="271">
                  <c:v>43850</c:v>
                </c:pt>
                <c:pt idx="272">
                  <c:v>43849</c:v>
                </c:pt>
                <c:pt idx="273">
                  <c:v>43847</c:v>
                </c:pt>
                <c:pt idx="274">
                  <c:v>43846</c:v>
                </c:pt>
                <c:pt idx="275">
                  <c:v>43845</c:v>
                </c:pt>
                <c:pt idx="276">
                  <c:v>43844</c:v>
                </c:pt>
                <c:pt idx="277">
                  <c:v>43843</c:v>
                </c:pt>
                <c:pt idx="278">
                  <c:v>43840</c:v>
                </c:pt>
                <c:pt idx="279">
                  <c:v>43839</c:v>
                </c:pt>
                <c:pt idx="280">
                  <c:v>43838</c:v>
                </c:pt>
                <c:pt idx="281">
                  <c:v>43837</c:v>
                </c:pt>
                <c:pt idx="282">
                  <c:v>43836</c:v>
                </c:pt>
                <c:pt idx="283">
                  <c:v>43833</c:v>
                </c:pt>
                <c:pt idx="284">
                  <c:v>43832</c:v>
                </c:pt>
              </c:numCache>
            </c:numRef>
          </c:cat>
          <c:val>
            <c:numRef>
              <c:f>导出数据!$F$3:$F$287</c:f>
              <c:numCache>
                <c:formatCode>General</c:formatCode>
                <c:ptCount val="285"/>
                <c:pt idx="0">
                  <c:v>4886.41</c:v>
                </c:pt>
                <c:pt idx="1">
                  <c:v>4842.82</c:v>
                </c:pt>
                <c:pt idx="2">
                  <c:v>4854.05</c:v>
                </c:pt>
                <c:pt idx="3">
                  <c:v>4861.63</c:v>
                </c:pt>
                <c:pt idx="4">
                  <c:v>4733.04</c:v>
                </c:pt>
                <c:pt idx="5">
                  <c:v>4712.0600000000004</c:v>
                </c:pt>
                <c:pt idx="6">
                  <c:v>4693.16</c:v>
                </c:pt>
                <c:pt idx="7">
                  <c:v>4528.43</c:v>
                </c:pt>
                <c:pt idx="8">
                  <c:v>4528.43</c:v>
                </c:pt>
                <c:pt idx="9">
                  <c:v>4513.63</c:v>
                </c:pt>
                <c:pt idx="10">
                  <c:v>4493.0200000000004</c:v>
                </c:pt>
                <c:pt idx="11">
                  <c:v>4491.3999999999996</c:v>
                </c:pt>
                <c:pt idx="12">
                  <c:v>4471.41</c:v>
                </c:pt>
                <c:pt idx="13">
                  <c:v>4465.4799999999996</c:v>
                </c:pt>
                <c:pt idx="14">
                  <c:v>4470.3900000000003</c:v>
                </c:pt>
                <c:pt idx="15">
                  <c:v>4484.4799999999996</c:v>
                </c:pt>
                <c:pt idx="16">
                  <c:v>4505.58</c:v>
                </c:pt>
                <c:pt idx="17">
                  <c:v>4515.21</c:v>
                </c:pt>
                <c:pt idx="18">
                  <c:v>4527.58</c:v>
                </c:pt>
                <c:pt idx="19">
                  <c:v>4498.59</c:v>
                </c:pt>
                <c:pt idx="20">
                  <c:v>4479.04</c:v>
                </c:pt>
                <c:pt idx="21">
                  <c:v>4487.8999999999996</c:v>
                </c:pt>
                <c:pt idx="22">
                  <c:v>4494.21</c:v>
                </c:pt>
                <c:pt idx="23">
                  <c:v>4493.1400000000003</c:v>
                </c:pt>
                <c:pt idx="24">
                  <c:v>4505.29</c:v>
                </c:pt>
                <c:pt idx="25">
                  <c:v>4544.78</c:v>
                </c:pt>
                <c:pt idx="26">
                  <c:v>4544.5600000000004</c:v>
                </c:pt>
                <c:pt idx="27">
                  <c:v>4520.34</c:v>
                </c:pt>
                <c:pt idx="28">
                  <c:v>4530.9399999999996</c:v>
                </c:pt>
                <c:pt idx="29">
                  <c:v>4541.4799999999996</c:v>
                </c:pt>
                <c:pt idx="30">
                  <c:v>4592.75</c:v>
                </c:pt>
                <c:pt idx="31">
                  <c:v>4666.2299999999996</c:v>
                </c:pt>
                <c:pt idx="32">
                  <c:v>4628.8900000000003</c:v>
                </c:pt>
                <c:pt idx="33">
                  <c:v>4605.38</c:v>
                </c:pt>
                <c:pt idx="34">
                  <c:v>4611.45</c:v>
                </c:pt>
                <c:pt idx="35">
                  <c:v>4611.3999999999996</c:v>
                </c:pt>
                <c:pt idx="36">
                  <c:v>4599.04</c:v>
                </c:pt>
                <c:pt idx="37">
                  <c:v>4562.7299999999996</c:v>
                </c:pt>
                <c:pt idx="38">
                  <c:v>4600.5200000000004</c:v>
                </c:pt>
                <c:pt idx="39">
                  <c:v>4672.8</c:v>
                </c:pt>
                <c:pt idx="40">
                  <c:v>4762.62</c:v>
                </c:pt>
                <c:pt idx="41">
                  <c:v>4849.63</c:v>
                </c:pt>
                <c:pt idx="42">
                  <c:v>4890.6400000000003</c:v>
                </c:pt>
                <c:pt idx="43">
                  <c:v>5018.47</c:v>
                </c:pt>
                <c:pt idx="44">
                  <c:v>4983.7700000000004</c:v>
                </c:pt>
                <c:pt idx="45">
                  <c:v>4629.8100000000004</c:v>
                </c:pt>
                <c:pt idx="46">
                  <c:v>4541.71</c:v>
                </c:pt>
                <c:pt idx="47">
                  <c:v>4511.82</c:v>
                </c:pt>
                <c:pt idx="48">
                  <c:v>4486.45</c:v>
                </c:pt>
                <c:pt idx="49">
                  <c:v>4494.07</c:v>
                </c:pt>
                <c:pt idx="50">
                  <c:v>4524.1899999999996</c:v>
                </c:pt>
                <c:pt idx="51">
                  <c:v>4453.6400000000003</c:v>
                </c:pt>
                <c:pt idx="52">
                  <c:v>4360.88</c:v>
                </c:pt>
                <c:pt idx="53">
                  <c:v>4362.17</c:v>
                </c:pt>
                <c:pt idx="54">
                  <c:v>4325.7299999999996</c:v>
                </c:pt>
                <c:pt idx="55">
                  <c:v>4246.68</c:v>
                </c:pt>
                <c:pt idx="56">
                  <c:v>4240.71</c:v>
                </c:pt>
                <c:pt idx="57">
                  <c:v>4236.92</c:v>
                </c:pt>
                <c:pt idx="58">
                  <c:v>4181.38</c:v>
                </c:pt>
                <c:pt idx="59">
                  <c:v>4173.33</c:v>
                </c:pt>
                <c:pt idx="60">
                  <c:v>4169.03</c:v>
                </c:pt>
                <c:pt idx="61">
                  <c:v>4121.4399999999996</c:v>
                </c:pt>
                <c:pt idx="62">
                  <c:v>4118.76</c:v>
                </c:pt>
                <c:pt idx="63">
                  <c:v>4121.1000000000004</c:v>
                </c:pt>
                <c:pt idx="64">
                  <c:v>4124.13</c:v>
                </c:pt>
                <c:pt idx="65">
                  <c:v>4127.6099999999997</c:v>
                </c:pt>
                <c:pt idx="66">
                  <c:v>4119.5600000000004</c:v>
                </c:pt>
                <c:pt idx="67">
                  <c:v>4098.59</c:v>
                </c:pt>
                <c:pt idx="68">
                  <c:v>4087.55</c:v>
                </c:pt>
                <c:pt idx="69">
                  <c:v>4054.45</c:v>
                </c:pt>
                <c:pt idx="70">
                  <c:v>4046.8</c:v>
                </c:pt>
                <c:pt idx="71">
                  <c:v>4047.33</c:v>
                </c:pt>
                <c:pt idx="72">
                  <c:v>4051.96</c:v>
                </c:pt>
                <c:pt idx="73">
                  <c:v>4056.65</c:v>
                </c:pt>
                <c:pt idx="74">
                  <c:v>4053.06</c:v>
                </c:pt>
                <c:pt idx="75">
                  <c:v>3993.47</c:v>
                </c:pt>
                <c:pt idx="76">
                  <c:v>3985.29</c:v>
                </c:pt>
                <c:pt idx="77">
                  <c:v>3965.11</c:v>
                </c:pt>
                <c:pt idx="78">
                  <c:v>3949.59</c:v>
                </c:pt>
                <c:pt idx="79">
                  <c:v>3946.82</c:v>
                </c:pt>
                <c:pt idx="80">
                  <c:v>3933.96</c:v>
                </c:pt>
                <c:pt idx="81">
                  <c:v>3919.01</c:v>
                </c:pt>
                <c:pt idx="82">
                  <c:v>3914.51</c:v>
                </c:pt>
                <c:pt idx="83">
                  <c:v>3909.16</c:v>
                </c:pt>
                <c:pt idx="84">
                  <c:v>3907.44</c:v>
                </c:pt>
                <c:pt idx="85">
                  <c:v>3919.3</c:v>
                </c:pt>
                <c:pt idx="86">
                  <c:v>3916.8</c:v>
                </c:pt>
                <c:pt idx="87">
                  <c:v>3905.97</c:v>
                </c:pt>
                <c:pt idx="88">
                  <c:v>3902.7</c:v>
                </c:pt>
                <c:pt idx="89">
                  <c:v>3904.63</c:v>
                </c:pt>
                <c:pt idx="90">
                  <c:v>3895.26</c:v>
                </c:pt>
                <c:pt idx="91">
                  <c:v>3902.13</c:v>
                </c:pt>
                <c:pt idx="92">
                  <c:v>3927.16</c:v>
                </c:pt>
                <c:pt idx="93">
                  <c:v>3935.66</c:v>
                </c:pt>
                <c:pt idx="94">
                  <c:v>3940.94</c:v>
                </c:pt>
                <c:pt idx="95">
                  <c:v>3926.38</c:v>
                </c:pt>
                <c:pt idx="96">
                  <c:v>3906.89</c:v>
                </c:pt>
                <c:pt idx="97">
                  <c:v>3854.14</c:v>
                </c:pt>
                <c:pt idx="98">
                  <c:v>3849.23</c:v>
                </c:pt>
                <c:pt idx="99">
                  <c:v>3857.35</c:v>
                </c:pt>
                <c:pt idx="100">
                  <c:v>3869.39</c:v>
                </c:pt>
                <c:pt idx="101">
                  <c:v>3875.63</c:v>
                </c:pt>
                <c:pt idx="102">
                  <c:v>3879.64</c:v>
                </c:pt>
                <c:pt idx="103">
                  <c:v>3883.97</c:v>
                </c:pt>
                <c:pt idx="104">
                  <c:v>3887.21</c:v>
                </c:pt>
                <c:pt idx="105">
                  <c:v>3907.36</c:v>
                </c:pt>
                <c:pt idx="106">
                  <c:v>3924.55</c:v>
                </c:pt>
                <c:pt idx="107">
                  <c:v>3917.19</c:v>
                </c:pt>
                <c:pt idx="108">
                  <c:v>3929.61</c:v>
                </c:pt>
                <c:pt idx="109">
                  <c:v>3957.65</c:v>
                </c:pt>
                <c:pt idx="110">
                  <c:v>3971.65</c:v>
                </c:pt>
                <c:pt idx="111">
                  <c:v>3954.06</c:v>
                </c:pt>
                <c:pt idx="112">
                  <c:v>3958.29</c:v>
                </c:pt>
                <c:pt idx="113">
                  <c:v>3985.31</c:v>
                </c:pt>
                <c:pt idx="114">
                  <c:v>4011.33</c:v>
                </c:pt>
                <c:pt idx="115">
                  <c:v>4024.71</c:v>
                </c:pt>
                <c:pt idx="116">
                  <c:v>4035.99</c:v>
                </c:pt>
                <c:pt idx="117">
                  <c:v>4045.52</c:v>
                </c:pt>
                <c:pt idx="118">
                  <c:v>4045.41</c:v>
                </c:pt>
                <c:pt idx="119">
                  <c:v>4040.1</c:v>
                </c:pt>
                <c:pt idx="120">
                  <c:v>4026.22</c:v>
                </c:pt>
                <c:pt idx="121">
                  <c:v>3998.55</c:v>
                </c:pt>
                <c:pt idx="122">
                  <c:v>4002.52</c:v>
                </c:pt>
                <c:pt idx="123">
                  <c:v>4005.82</c:v>
                </c:pt>
                <c:pt idx="124">
                  <c:v>4013.94</c:v>
                </c:pt>
                <c:pt idx="125">
                  <c:v>4014.46</c:v>
                </c:pt>
                <c:pt idx="126">
                  <c:v>4021.07</c:v>
                </c:pt>
                <c:pt idx="127">
                  <c:v>4019.67</c:v>
                </c:pt>
                <c:pt idx="128">
                  <c:v>4026.13</c:v>
                </c:pt>
                <c:pt idx="129">
                  <c:v>4027.6</c:v>
                </c:pt>
                <c:pt idx="130">
                  <c:v>4015.52</c:v>
                </c:pt>
                <c:pt idx="131">
                  <c:v>4001.78</c:v>
                </c:pt>
                <c:pt idx="132">
                  <c:v>4000.61</c:v>
                </c:pt>
                <c:pt idx="133">
                  <c:v>3996.71</c:v>
                </c:pt>
                <c:pt idx="134">
                  <c:v>4004.71</c:v>
                </c:pt>
                <c:pt idx="135">
                  <c:v>3997.78</c:v>
                </c:pt>
                <c:pt idx="136">
                  <c:v>4007.72</c:v>
                </c:pt>
                <c:pt idx="137">
                  <c:v>4012.88</c:v>
                </c:pt>
                <c:pt idx="138">
                  <c:v>4001.83</c:v>
                </c:pt>
                <c:pt idx="139">
                  <c:v>4001.23</c:v>
                </c:pt>
                <c:pt idx="140">
                  <c:v>3985.06</c:v>
                </c:pt>
                <c:pt idx="141">
                  <c:v>3936.14</c:v>
                </c:pt>
                <c:pt idx="142">
                  <c:v>3922.92</c:v>
                </c:pt>
                <c:pt idx="143">
                  <c:v>3916.73</c:v>
                </c:pt>
                <c:pt idx="144">
                  <c:v>3913.66</c:v>
                </c:pt>
                <c:pt idx="145">
                  <c:v>3912.35</c:v>
                </c:pt>
                <c:pt idx="146">
                  <c:v>3921.91</c:v>
                </c:pt>
                <c:pt idx="147">
                  <c:v>3931.67</c:v>
                </c:pt>
                <c:pt idx="148">
                  <c:v>3927.79</c:v>
                </c:pt>
                <c:pt idx="149">
                  <c:v>3900.24</c:v>
                </c:pt>
                <c:pt idx="150">
                  <c:v>3888.2</c:v>
                </c:pt>
                <c:pt idx="151">
                  <c:v>3894</c:v>
                </c:pt>
                <c:pt idx="152">
                  <c:v>3895.3</c:v>
                </c:pt>
                <c:pt idx="153">
                  <c:v>3897.17</c:v>
                </c:pt>
                <c:pt idx="154">
                  <c:v>3891.88</c:v>
                </c:pt>
                <c:pt idx="155">
                  <c:v>3883.38</c:v>
                </c:pt>
                <c:pt idx="156">
                  <c:v>3853.38</c:v>
                </c:pt>
                <c:pt idx="157">
                  <c:v>3855.96</c:v>
                </c:pt>
                <c:pt idx="158">
                  <c:v>3828.67</c:v>
                </c:pt>
                <c:pt idx="159">
                  <c:v>3793.7</c:v>
                </c:pt>
                <c:pt idx="160">
                  <c:v>3773.01</c:v>
                </c:pt>
                <c:pt idx="161">
                  <c:v>3765.75</c:v>
                </c:pt>
                <c:pt idx="162">
                  <c:v>3758.21</c:v>
                </c:pt>
                <c:pt idx="163">
                  <c:v>3761.86</c:v>
                </c:pt>
                <c:pt idx="164">
                  <c:v>3767.45</c:v>
                </c:pt>
                <c:pt idx="165">
                  <c:v>3767.09</c:v>
                </c:pt>
                <c:pt idx="166">
                  <c:v>3776.12</c:v>
                </c:pt>
                <c:pt idx="167">
                  <c:v>3772.89</c:v>
                </c:pt>
                <c:pt idx="168">
                  <c:v>3779.36</c:v>
                </c:pt>
                <c:pt idx="169">
                  <c:v>3784.99</c:v>
                </c:pt>
                <c:pt idx="170">
                  <c:v>3780.52</c:v>
                </c:pt>
                <c:pt idx="171">
                  <c:v>3751.46</c:v>
                </c:pt>
                <c:pt idx="172">
                  <c:v>3737.94</c:v>
                </c:pt>
                <c:pt idx="173">
                  <c:v>3735.97</c:v>
                </c:pt>
                <c:pt idx="174">
                  <c:v>3738.02</c:v>
                </c:pt>
                <c:pt idx="175">
                  <c:v>3730.25</c:v>
                </c:pt>
                <c:pt idx="176">
                  <c:v>3723.97</c:v>
                </c:pt>
                <c:pt idx="177">
                  <c:v>3723.24</c:v>
                </c:pt>
                <c:pt idx="178">
                  <c:v>3721.91</c:v>
                </c:pt>
                <c:pt idx="179">
                  <c:v>3727.67</c:v>
                </c:pt>
                <c:pt idx="180">
                  <c:v>3706.28</c:v>
                </c:pt>
                <c:pt idx="181">
                  <c:v>3715.11</c:v>
                </c:pt>
                <c:pt idx="182">
                  <c:v>3715.45</c:v>
                </c:pt>
                <c:pt idx="183">
                  <c:v>3714.3</c:v>
                </c:pt>
                <c:pt idx="184">
                  <c:v>3707.87</c:v>
                </c:pt>
                <c:pt idx="185">
                  <c:v>3653.98</c:v>
                </c:pt>
                <c:pt idx="186">
                  <c:v>3612.07</c:v>
                </c:pt>
                <c:pt idx="187">
                  <c:v>3601.86</c:v>
                </c:pt>
                <c:pt idx="188">
                  <c:v>3605.82</c:v>
                </c:pt>
                <c:pt idx="189">
                  <c:v>3605.02</c:v>
                </c:pt>
                <c:pt idx="190">
                  <c:v>3630.31</c:v>
                </c:pt>
                <c:pt idx="191">
                  <c:v>3641.27</c:v>
                </c:pt>
                <c:pt idx="192">
                  <c:v>3641.79</c:v>
                </c:pt>
                <c:pt idx="193">
                  <c:v>3645.9</c:v>
                </c:pt>
                <c:pt idx="194">
                  <c:v>3612.62</c:v>
                </c:pt>
                <c:pt idx="195">
                  <c:v>3522.51</c:v>
                </c:pt>
                <c:pt idx="196">
                  <c:v>3500.98</c:v>
                </c:pt>
                <c:pt idx="197">
                  <c:v>3482.02</c:v>
                </c:pt>
                <c:pt idx="198">
                  <c:v>3481.32</c:v>
                </c:pt>
                <c:pt idx="199">
                  <c:v>3478.14</c:v>
                </c:pt>
                <c:pt idx="200">
                  <c:v>3474.09</c:v>
                </c:pt>
                <c:pt idx="201">
                  <c:v>3471.92</c:v>
                </c:pt>
                <c:pt idx="202">
                  <c:v>3444.69</c:v>
                </c:pt>
                <c:pt idx="203">
                  <c:v>3411.26</c:v>
                </c:pt>
                <c:pt idx="204">
                  <c:v>3364.11</c:v>
                </c:pt>
                <c:pt idx="205">
                  <c:v>3359</c:v>
                </c:pt>
                <c:pt idx="206">
                  <c:v>3357.66</c:v>
                </c:pt>
                <c:pt idx="207">
                  <c:v>3366.17</c:v>
                </c:pt>
                <c:pt idx="208">
                  <c:v>3365.67</c:v>
                </c:pt>
                <c:pt idx="209">
                  <c:v>3363</c:v>
                </c:pt>
                <c:pt idx="210">
                  <c:v>3366.63</c:v>
                </c:pt>
                <c:pt idx="211">
                  <c:v>3358.68</c:v>
                </c:pt>
                <c:pt idx="212">
                  <c:v>3372.2</c:v>
                </c:pt>
                <c:pt idx="213">
                  <c:v>3389.83</c:v>
                </c:pt>
                <c:pt idx="214">
                  <c:v>3389.61</c:v>
                </c:pt>
                <c:pt idx="215">
                  <c:v>3372.62</c:v>
                </c:pt>
                <c:pt idx="216">
                  <c:v>3381.27</c:v>
                </c:pt>
                <c:pt idx="217">
                  <c:v>3392.11</c:v>
                </c:pt>
                <c:pt idx="218">
                  <c:v>3378.38</c:v>
                </c:pt>
                <c:pt idx="219">
                  <c:v>3354.19</c:v>
                </c:pt>
                <c:pt idx="220">
                  <c:v>3326.99</c:v>
                </c:pt>
                <c:pt idx="221">
                  <c:v>3305.55</c:v>
                </c:pt>
                <c:pt idx="222">
                  <c:v>3311.51</c:v>
                </c:pt>
                <c:pt idx="223">
                  <c:v>3309.63</c:v>
                </c:pt>
                <c:pt idx="224">
                  <c:v>3304.73</c:v>
                </c:pt>
                <c:pt idx="225">
                  <c:v>3358.49</c:v>
                </c:pt>
                <c:pt idx="226">
                  <c:v>3396.48</c:v>
                </c:pt>
                <c:pt idx="227">
                  <c:v>3405.18</c:v>
                </c:pt>
                <c:pt idx="228">
                  <c:v>3425.59</c:v>
                </c:pt>
                <c:pt idx="229">
                  <c:v>3440.34</c:v>
                </c:pt>
                <c:pt idx="230">
                  <c:v>3459.1</c:v>
                </c:pt>
                <c:pt idx="231">
                  <c:v>3446.71</c:v>
                </c:pt>
                <c:pt idx="232">
                  <c:v>3455.15</c:v>
                </c:pt>
                <c:pt idx="233">
                  <c:v>3496.43</c:v>
                </c:pt>
                <c:pt idx="234">
                  <c:v>3500.72</c:v>
                </c:pt>
                <c:pt idx="235">
                  <c:v>3527.08</c:v>
                </c:pt>
                <c:pt idx="236">
                  <c:v>3524.47</c:v>
                </c:pt>
                <c:pt idx="237">
                  <c:v>3539.93</c:v>
                </c:pt>
                <c:pt idx="238">
                  <c:v>3495.18</c:v>
                </c:pt>
                <c:pt idx="239">
                  <c:v>3501.14</c:v>
                </c:pt>
                <c:pt idx="240">
                  <c:v>3502.69</c:v>
                </c:pt>
                <c:pt idx="241">
                  <c:v>3487.72</c:v>
                </c:pt>
                <c:pt idx="242">
                  <c:v>3488</c:v>
                </c:pt>
                <c:pt idx="243">
                  <c:v>3497.3</c:v>
                </c:pt>
                <c:pt idx="244">
                  <c:v>3500.96</c:v>
                </c:pt>
                <c:pt idx="245">
                  <c:v>3499.56</c:v>
                </c:pt>
                <c:pt idx="246">
                  <c:v>3512.7</c:v>
                </c:pt>
                <c:pt idx="247">
                  <c:v>3495.67</c:v>
                </c:pt>
                <c:pt idx="248">
                  <c:v>3504.19</c:v>
                </c:pt>
                <c:pt idx="249">
                  <c:v>3532.72</c:v>
                </c:pt>
                <c:pt idx="250">
                  <c:v>3545.78</c:v>
                </c:pt>
                <c:pt idx="251">
                  <c:v>3556.94</c:v>
                </c:pt>
                <c:pt idx="252">
                  <c:v>3566.41</c:v>
                </c:pt>
                <c:pt idx="253">
                  <c:v>3519</c:v>
                </c:pt>
                <c:pt idx="254">
                  <c:v>3506.67</c:v>
                </c:pt>
                <c:pt idx="255">
                  <c:v>3507.85</c:v>
                </c:pt>
                <c:pt idx="256">
                  <c:v>3522.62</c:v>
                </c:pt>
                <c:pt idx="257">
                  <c:v>3528.8</c:v>
                </c:pt>
                <c:pt idx="258">
                  <c:v>3544.4</c:v>
                </c:pt>
                <c:pt idx="259">
                  <c:v>3563.88</c:v>
                </c:pt>
                <c:pt idx="260">
                  <c:v>3572.7</c:v>
                </c:pt>
                <c:pt idx="261">
                  <c:v>3571.61</c:v>
                </c:pt>
                <c:pt idx="262">
                  <c:v>3581.96</c:v>
                </c:pt>
                <c:pt idx="263">
                  <c:v>3612.45</c:v>
                </c:pt>
                <c:pt idx="264">
                  <c:v>3629.02</c:v>
                </c:pt>
                <c:pt idx="265">
                  <c:v>3646.02</c:v>
                </c:pt>
                <c:pt idx="266">
                  <c:v>3668.37</c:v>
                </c:pt>
                <c:pt idx="267">
                  <c:v>3709.9</c:v>
                </c:pt>
                <c:pt idx="268">
                  <c:v>3846.62</c:v>
                </c:pt>
                <c:pt idx="269">
                  <c:v>3846.62</c:v>
                </c:pt>
                <c:pt idx="270">
                  <c:v>3846.62</c:v>
                </c:pt>
                <c:pt idx="271">
                  <c:v>3846.62</c:v>
                </c:pt>
                <c:pt idx="272">
                  <c:v>3846.62</c:v>
                </c:pt>
                <c:pt idx="273">
                  <c:v>3846.91</c:v>
                </c:pt>
                <c:pt idx="274">
                  <c:v>3847.61</c:v>
                </c:pt>
                <c:pt idx="275">
                  <c:v>3850.68</c:v>
                </c:pt>
                <c:pt idx="276">
                  <c:v>3850.74</c:v>
                </c:pt>
                <c:pt idx="277">
                  <c:v>3856.27</c:v>
                </c:pt>
                <c:pt idx="278">
                  <c:v>3860.28</c:v>
                </c:pt>
                <c:pt idx="279">
                  <c:v>3867.22</c:v>
                </c:pt>
                <c:pt idx="280">
                  <c:v>3870.71</c:v>
                </c:pt>
                <c:pt idx="281">
                  <c:v>3869.69</c:v>
                </c:pt>
                <c:pt idx="282">
                  <c:v>3869.23</c:v>
                </c:pt>
                <c:pt idx="283">
                  <c:v>3875.47</c:v>
                </c:pt>
                <c:pt idx="284">
                  <c:v>3879.16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D03-47D5-9191-2C147E29BBFF}"/>
            </c:ext>
          </c:extLst>
        </c:ser>
        <c:ser>
          <c:idx val="5"/>
          <c:order val="4"/>
          <c:tx>
            <c:strRef>
              <c:f>导出数据!$G$2</c:f>
              <c:strCache>
                <c:ptCount val="1"/>
                <c:pt idx="0">
                  <c:v>中厚板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导出数据!$A$3:$A$287</c:f>
              <c:numCache>
                <c:formatCode>yyyy\-m\-d</c:formatCode>
                <c:ptCount val="285"/>
                <c:pt idx="0">
                  <c:v>44252</c:v>
                </c:pt>
                <c:pt idx="1">
                  <c:v>44251</c:v>
                </c:pt>
                <c:pt idx="2">
                  <c:v>44250</c:v>
                </c:pt>
                <c:pt idx="3">
                  <c:v>44249</c:v>
                </c:pt>
                <c:pt idx="4">
                  <c:v>44247</c:v>
                </c:pt>
                <c:pt idx="5">
                  <c:v>44246</c:v>
                </c:pt>
                <c:pt idx="6">
                  <c:v>44245</c:v>
                </c:pt>
                <c:pt idx="7">
                  <c:v>44237</c:v>
                </c:pt>
                <c:pt idx="8">
                  <c:v>44236</c:v>
                </c:pt>
                <c:pt idx="9">
                  <c:v>44235</c:v>
                </c:pt>
                <c:pt idx="10">
                  <c:v>44234</c:v>
                </c:pt>
                <c:pt idx="11">
                  <c:v>44232</c:v>
                </c:pt>
                <c:pt idx="12">
                  <c:v>44231</c:v>
                </c:pt>
                <c:pt idx="13">
                  <c:v>44230</c:v>
                </c:pt>
                <c:pt idx="14">
                  <c:v>44229</c:v>
                </c:pt>
                <c:pt idx="15">
                  <c:v>44228</c:v>
                </c:pt>
                <c:pt idx="16">
                  <c:v>44225</c:v>
                </c:pt>
                <c:pt idx="17">
                  <c:v>44224</c:v>
                </c:pt>
                <c:pt idx="18">
                  <c:v>44223</c:v>
                </c:pt>
                <c:pt idx="19">
                  <c:v>44222</c:v>
                </c:pt>
                <c:pt idx="20">
                  <c:v>44221</c:v>
                </c:pt>
                <c:pt idx="21">
                  <c:v>44218</c:v>
                </c:pt>
                <c:pt idx="22">
                  <c:v>44217</c:v>
                </c:pt>
                <c:pt idx="23">
                  <c:v>44216</c:v>
                </c:pt>
                <c:pt idx="24">
                  <c:v>44215</c:v>
                </c:pt>
                <c:pt idx="25">
                  <c:v>44214</c:v>
                </c:pt>
                <c:pt idx="26">
                  <c:v>44211</c:v>
                </c:pt>
                <c:pt idx="27">
                  <c:v>44210</c:v>
                </c:pt>
                <c:pt idx="28">
                  <c:v>44209</c:v>
                </c:pt>
                <c:pt idx="29">
                  <c:v>44208</c:v>
                </c:pt>
                <c:pt idx="30">
                  <c:v>44207</c:v>
                </c:pt>
                <c:pt idx="31">
                  <c:v>44204</c:v>
                </c:pt>
                <c:pt idx="32">
                  <c:v>44203</c:v>
                </c:pt>
                <c:pt idx="33">
                  <c:v>44202</c:v>
                </c:pt>
                <c:pt idx="34">
                  <c:v>44201</c:v>
                </c:pt>
                <c:pt idx="35">
                  <c:v>44200</c:v>
                </c:pt>
                <c:pt idx="36">
                  <c:v>44196</c:v>
                </c:pt>
                <c:pt idx="37">
                  <c:v>44195</c:v>
                </c:pt>
                <c:pt idx="38">
                  <c:v>44194</c:v>
                </c:pt>
                <c:pt idx="39">
                  <c:v>44193</c:v>
                </c:pt>
                <c:pt idx="40">
                  <c:v>44190</c:v>
                </c:pt>
                <c:pt idx="41">
                  <c:v>44189</c:v>
                </c:pt>
                <c:pt idx="42">
                  <c:v>44188</c:v>
                </c:pt>
                <c:pt idx="43">
                  <c:v>44187</c:v>
                </c:pt>
                <c:pt idx="44">
                  <c:v>44186</c:v>
                </c:pt>
                <c:pt idx="45">
                  <c:v>44183</c:v>
                </c:pt>
                <c:pt idx="46">
                  <c:v>44182</c:v>
                </c:pt>
                <c:pt idx="47">
                  <c:v>44181</c:v>
                </c:pt>
                <c:pt idx="48">
                  <c:v>44180</c:v>
                </c:pt>
                <c:pt idx="49">
                  <c:v>44179</c:v>
                </c:pt>
                <c:pt idx="50">
                  <c:v>44176</c:v>
                </c:pt>
                <c:pt idx="51">
                  <c:v>44175</c:v>
                </c:pt>
                <c:pt idx="52">
                  <c:v>44174</c:v>
                </c:pt>
                <c:pt idx="53">
                  <c:v>44173</c:v>
                </c:pt>
                <c:pt idx="54">
                  <c:v>44172</c:v>
                </c:pt>
                <c:pt idx="55">
                  <c:v>44169</c:v>
                </c:pt>
                <c:pt idx="56">
                  <c:v>44168</c:v>
                </c:pt>
                <c:pt idx="57">
                  <c:v>44167</c:v>
                </c:pt>
                <c:pt idx="58">
                  <c:v>44166</c:v>
                </c:pt>
                <c:pt idx="59">
                  <c:v>44165</c:v>
                </c:pt>
                <c:pt idx="60">
                  <c:v>44162</c:v>
                </c:pt>
                <c:pt idx="61">
                  <c:v>44161</c:v>
                </c:pt>
                <c:pt idx="62">
                  <c:v>44160</c:v>
                </c:pt>
                <c:pt idx="63">
                  <c:v>44159</c:v>
                </c:pt>
                <c:pt idx="64">
                  <c:v>44158</c:v>
                </c:pt>
                <c:pt idx="65">
                  <c:v>44155</c:v>
                </c:pt>
                <c:pt idx="66">
                  <c:v>44154</c:v>
                </c:pt>
                <c:pt idx="67">
                  <c:v>44153</c:v>
                </c:pt>
                <c:pt idx="68">
                  <c:v>44152</c:v>
                </c:pt>
                <c:pt idx="69">
                  <c:v>44151</c:v>
                </c:pt>
                <c:pt idx="70">
                  <c:v>44148</c:v>
                </c:pt>
                <c:pt idx="71">
                  <c:v>44147</c:v>
                </c:pt>
                <c:pt idx="72">
                  <c:v>44146</c:v>
                </c:pt>
                <c:pt idx="73">
                  <c:v>44145</c:v>
                </c:pt>
                <c:pt idx="74">
                  <c:v>44144</c:v>
                </c:pt>
                <c:pt idx="75">
                  <c:v>44141</c:v>
                </c:pt>
                <c:pt idx="76">
                  <c:v>44140</c:v>
                </c:pt>
                <c:pt idx="77">
                  <c:v>44139</c:v>
                </c:pt>
                <c:pt idx="78">
                  <c:v>44138</c:v>
                </c:pt>
                <c:pt idx="79">
                  <c:v>44137</c:v>
                </c:pt>
                <c:pt idx="80">
                  <c:v>44134</c:v>
                </c:pt>
                <c:pt idx="81">
                  <c:v>44133</c:v>
                </c:pt>
                <c:pt idx="82">
                  <c:v>44132</c:v>
                </c:pt>
                <c:pt idx="83">
                  <c:v>44131</c:v>
                </c:pt>
                <c:pt idx="84">
                  <c:v>44130</c:v>
                </c:pt>
                <c:pt idx="85">
                  <c:v>44127</c:v>
                </c:pt>
                <c:pt idx="86">
                  <c:v>44126</c:v>
                </c:pt>
                <c:pt idx="87">
                  <c:v>44125</c:v>
                </c:pt>
                <c:pt idx="88">
                  <c:v>44124</c:v>
                </c:pt>
                <c:pt idx="89">
                  <c:v>44123</c:v>
                </c:pt>
                <c:pt idx="90">
                  <c:v>44120</c:v>
                </c:pt>
                <c:pt idx="91">
                  <c:v>44119</c:v>
                </c:pt>
                <c:pt idx="92">
                  <c:v>44118</c:v>
                </c:pt>
                <c:pt idx="93">
                  <c:v>44117</c:v>
                </c:pt>
                <c:pt idx="94">
                  <c:v>44116</c:v>
                </c:pt>
                <c:pt idx="95">
                  <c:v>44114</c:v>
                </c:pt>
                <c:pt idx="96">
                  <c:v>44113</c:v>
                </c:pt>
                <c:pt idx="97">
                  <c:v>44104</c:v>
                </c:pt>
                <c:pt idx="98">
                  <c:v>44103</c:v>
                </c:pt>
                <c:pt idx="99">
                  <c:v>44102</c:v>
                </c:pt>
                <c:pt idx="100">
                  <c:v>44101</c:v>
                </c:pt>
                <c:pt idx="101">
                  <c:v>44099</c:v>
                </c:pt>
                <c:pt idx="102">
                  <c:v>44098</c:v>
                </c:pt>
                <c:pt idx="103">
                  <c:v>44097</c:v>
                </c:pt>
                <c:pt idx="104">
                  <c:v>44096</c:v>
                </c:pt>
                <c:pt idx="105">
                  <c:v>44095</c:v>
                </c:pt>
                <c:pt idx="106">
                  <c:v>44092</c:v>
                </c:pt>
                <c:pt idx="107">
                  <c:v>44091</c:v>
                </c:pt>
                <c:pt idx="108">
                  <c:v>44090</c:v>
                </c:pt>
                <c:pt idx="109">
                  <c:v>44089</c:v>
                </c:pt>
                <c:pt idx="110">
                  <c:v>44088</c:v>
                </c:pt>
                <c:pt idx="111">
                  <c:v>44085</c:v>
                </c:pt>
                <c:pt idx="112">
                  <c:v>44084</c:v>
                </c:pt>
                <c:pt idx="113">
                  <c:v>44083</c:v>
                </c:pt>
                <c:pt idx="114">
                  <c:v>44082</c:v>
                </c:pt>
                <c:pt idx="115">
                  <c:v>44081</c:v>
                </c:pt>
                <c:pt idx="116">
                  <c:v>44078</c:v>
                </c:pt>
                <c:pt idx="117">
                  <c:v>44077</c:v>
                </c:pt>
                <c:pt idx="118">
                  <c:v>44076</c:v>
                </c:pt>
                <c:pt idx="119">
                  <c:v>44075</c:v>
                </c:pt>
                <c:pt idx="120">
                  <c:v>44074</c:v>
                </c:pt>
                <c:pt idx="121">
                  <c:v>44071</c:v>
                </c:pt>
                <c:pt idx="122">
                  <c:v>44070</c:v>
                </c:pt>
                <c:pt idx="123">
                  <c:v>44069</c:v>
                </c:pt>
                <c:pt idx="124">
                  <c:v>44068</c:v>
                </c:pt>
                <c:pt idx="125">
                  <c:v>44067</c:v>
                </c:pt>
                <c:pt idx="126">
                  <c:v>44064</c:v>
                </c:pt>
                <c:pt idx="127">
                  <c:v>44063</c:v>
                </c:pt>
                <c:pt idx="128">
                  <c:v>44062</c:v>
                </c:pt>
                <c:pt idx="129">
                  <c:v>44061</c:v>
                </c:pt>
                <c:pt idx="130">
                  <c:v>44060</c:v>
                </c:pt>
                <c:pt idx="131">
                  <c:v>44057</c:v>
                </c:pt>
                <c:pt idx="132">
                  <c:v>44056</c:v>
                </c:pt>
                <c:pt idx="133">
                  <c:v>44055</c:v>
                </c:pt>
                <c:pt idx="134">
                  <c:v>44054</c:v>
                </c:pt>
                <c:pt idx="135">
                  <c:v>44053</c:v>
                </c:pt>
                <c:pt idx="136">
                  <c:v>44050</c:v>
                </c:pt>
                <c:pt idx="137">
                  <c:v>44049</c:v>
                </c:pt>
                <c:pt idx="138">
                  <c:v>44048</c:v>
                </c:pt>
                <c:pt idx="139">
                  <c:v>44047</c:v>
                </c:pt>
                <c:pt idx="140">
                  <c:v>44046</c:v>
                </c:pt>
                <c:pt idx="141">
                  <c:v>44043</c:v>
                </c:pt>
                <c:pt idx="142">
                  <c:v>44042</c:v>
                </c:pt>
                <c:pt idx="143">
                  <c:v>44041</c:v>
                </c:pt>
                <c:pt idx="144">
                  <c:v>44040</c:v>
                </c:pt>
                <c:pt idx="145">
                  <c:v>44039</c:v>
                </c:pt>
                <c:pt idx="146">
                  <c:v>44036</c:v>
                </c:pt>
                <c:pt idx="147">
                  <c:v>44035</c:v>
                </c:pt>
                <c:pt idx="148">
                  <c:v>44034</c:v>
                </c:pt>
                <c:pt idx="149">
                  <c:v>44033</c:v>
                </c:pt>
                <c:pt idx="150">
                  <c:v>44032</c:v>
                </c:pt>
                <c:pt idx="151">
                  <c:v>44029</c:v>
                </c:pt>
                <c:pt idx="152">
                  <c:v>44028</c:v>
                </c:pt>
                <c:pt idx="153">
                  <c:v>44027</c:v>
                </c:pt>
                <c:pt idx="154">
                  <c:v>44026</c:v>
                </c:pt>
                <c:pt idx="155">
                  <c:v>44025</c:v>
                </c:pt>
                <c:pt idx="156">
                  <c:v>44022</c:v>
                </c:pt>
                <c:pt idx="157">
                  <c:v>44021</c:v>
                </c:pt>
                <c:pt idx="158">
                  <c:v>44020</c:v>
                </c:pt>
                <c:pt idx="159">
                  <c:v>44019</c:v>
                </c:pt>
                <c:pt idx="160">
                  <c:v>44018</c:v>
                </c:pt>
                <c:pt idx="161">
                  <c:v>44015</c:v>
                </c:pt>
                <c:pt idx="162">
                  <c:v>44014</c:v>
                </c:pt>
                <c:pt idx="163">
                  <c:v>44013</c:v>
                </c:pt>
                <c:pt idx="164">
                  <c:v>44012</c:v>
                </c:pt>
                <c:pt idx="165">
                  <c:v>44011</c:v>
                </c:pt>
                <c:pt idx="166">
                  <c:v>44010</c:v>
                </c:pt>
                <c:pt idx="167">
                  <c:v>44006</c:v>
                </c:pt>
                <c:pt idx="168">
                  <c:v>44005</c:v>
                </c:pt>
                <c:pt idx="169">
                  <c:v>44004</c:v>
                </c:pt>
                <c:pt idx="170">
                  <c:v>44001</c:v>
                </c:pt>
                <c:pt idx="171">
                  <c:v>44000</c:v>
                </c:pt>
                <c:pt idx="172">
                  <c:v>43999</c:v>
                </c:pt>
                <c:pt idx="173">
                  <c:v>43998</c:v>
                </c:pt>
                <c:pt idx="174">
                  <c:v>43997</c:v>
                </c:pt>
                <c:pt idx="175">
                  <c:v>43994</c:v>
                </c:pt>
                <c:pt idx="176">
                  <c:v>43993</c:v>
                </c:pt>
                <c:pt idx="177">
                  <c:v>43992</c:v>
                </c:pt>
                <c:pt idx="178">
                  <c:v>43991</c:v>
                </c:pt>
                <c:pt idx="179">
                  <c:v>43990</c:v>
                </c:pt>
                <c:pt idx="180">
                  <c:v>43987</c:v>
                </c:pt>
                <c:pt idx="181">
                  <c:v>43986</c:v>
                </c:pt>
                <c:pt idx="182">
                  <c:v>43985</c:v>
                </c:pt>
                <c:pt idx="183">
                  <c:v>43984</c:v>
                </c:pt>
                <c:pt idx="184">
                  <c:v>43983</c:v>
                </c:pt>
                <c:pt idx="185">
                  <c:v>43980</c:v>
                </c:pt>
                <c:pt idx="186">
                  <c:v>43979</c:v>
                </c:pt>
                <c:pt idx="187">
                  <c:v>43978</c:v>
                </c:pt>
                <c:pt idx="188">
                  <c:v>43977</c:v>
                </c:pt>
                <c:pt idx="189">
                  <c:v>43976</c:v>
                </c:pt>
                <c:pt idx="190">
                  <c:v>43973</c:v>
                </c:pt>
                <c:pt idx="191">
                  <c:v>43972</c:v>
                </c:pt>
                <c:pt idx="192">
                  <c:v>43971</c:v>
                </c:pt>
                <c:pt idx="193">
                  <c:v>43970</c:v>
                </c:pt>
                <c:pt idx="194">
                  <c:v>43969</c:v>
                </c:pt>
                <c:pt idx="195">
                  <c:v>43966</c:v>
                </c:pt>
                <c:pt idx="196">
                  <c:v>43965</c:v>
                </c:pt>
                <c:pt idx="197">
                  <c:v>43964</c:v>
                </c:pt>
                <c:pt idx="198">
                  <c:v>43963</c:v>
                </c:pt>
                <c:pt idx="199">
                  <c:v>43962</c:v>
                </c:pt>
                <c:pt idx="200">
                  <c:v>43960</c:v>
                </c:pt>
                <c:pt idx="201">
                  <c:v>43959</c:v>
                </c:pt>
                <c:pt idx="202">
                  <c:v>43958</c:v>
                </c:pt>
                <c:pt idx="203">
                  <c:v>43957</c:v>
                </c:pt>
                <c:pt idx="204">
                  <c:v>43951</c:v>
                </c:pt>
                <c:pt idx="205">
                  <c:v>43950</c:v>
                </c:pt>
                <c:pt idx="206">
                  <c:v>43949</c:v>
                </c:pt>
                <c:pt idx="207">
                  <c:v>43948</c:v>
                </c:pt>
                <c:pt idx="208">
                  <c:v>43947</c:v>
                </c:pt>
                <c:pt idx="209">
                  <c:v>43945</c:v>
                </c:pt>
                <c:pt idx="210">
                  <c:v>43944</c:v>
                </c:pt>
                <c:pt idx="211">
                  <c:v>43943</c:v>
                </c:pt>
                <c:pt idx="212">
                  <c:v>43942</c:v>
                </c:pt>
                <c:pt idx="213">
                  <c:v>43941</c:v>
                </c:pt>
                <c:pt idx="214">
                  <c:v>43938</c:v>
                </c:pt>
                <c:pt idx="215">
                  <c:v>43937</c:v>
                </c:pt>
                <c:pt idx="216">
                  <c:v>43936</c:v>
                </c:pt>
                <c:pt idx="217">
                  <c:v>43935</c:v>
                </c:pt>
                <c:pt idx="218">
                  <c:v>43934</c:v>
                </c:pt>
                <c:pt idx="219">
                  <c:v>43931</c:v>
                </c:pt>
                <c:pt idx="220">
                  <c:v>43930</c:v>
                </c:pt>
                <c:pt idx="221">
                  <c:v>43929</c:v>
                </c:pt>
                <c:pt idx="222">
                  <c:v>43928</c:v>
                </c:pt>
                <c:pt idx="223">
                  <c:v>43924</c:v>
                </c:pt>
                <c:pt idx="224">
                  <c:v>43923</c:v>
                </c:pt>
                <c:pt idx="225">
                  <c:v>43922</c:v>
                </c:pt>
                <c:pt idx="226">
                  <c:v>43921</c:v>
                </c:pt>
                <c:pt idx="227">
                  <c:v>43920</c:v>
                </c:pt>
                <c:pt idx="228">
                  <c:v>43917</c:v>
                </c:pt>
                <c:pt idx="229">
                  <c:v>43916</c:v>
                </c:pt>
                <c:pt idx="230">
                  <c:v>43915</c:v>
                </c:pt>
                <c:pt idx="231">
                  <c:v>43914</c:v>
                </c:pt>
                <c:pt idx="232">
                  <c:v>43913</c:v>
                </c:pt>
                <c:pt idx="233">
                  <c:v>43910</c:v>
                </c:pt>
                <c:pt idx="234">
                  <c:v>43909</c:v>
                </c:pt>
                <c:pt idx="235">
                  <c:v>43908</c:v>
                </c:pt>
                <c:pt idx="236">
                  <c:v>43907</c:v>
                </c:pt>
                <c:pt idx="237">
                  <c:v>43906</c:v>
                </c:pt>
                <c:pt idx="238">
                  <c:v>43903</c:v>
                </c:pt>
                <c:pt idx="239">
                  <c:v>43902</c:v>
                </c:pt>
                <c:pt idx="240">
                  <c:v>43901</c:v>
                </c:pt>
                <c:pt idx="241">
                  <c:v>43900</c:v>
                </c:pt>
                <c:pt idx="242">
                  <c:v>43899</c:v>
                </c:pt>
                <c:pt idx="243">
                  <c:v>43896</c:v>
                </c:pt>
                <c:pt idx="244">
                  <c:v>43895</c:v>
                </c:pt>
                <c:pt idx="245">
                  <c:v>43894</c:v>
                </c:pt>
                <c:pt idx="246">
                  <c:v>43893</c:v>
                </c:pt>
                <c:pt idx="247">
                  <c:v>43892</c:v>
                </c:pt>
                <c:pt idx="248">
                  <c:v>43889</c:v>
                </c:pt>
                <c:pt idx="249">
                  <c:v>43888</c:v>
                </c:pt>
                <c:pt idx="250">
                  <c:v>43887</c:v>
                </c:pt>
                <c:pt idx="251">
                  <c:v>43886</c:v>
                </c:pt>
                <c:pt idx="252">
                  <c:v>43885</c:v>
                </c:pt>
                <c:pt idx="253">
                  <c:v>43882</c:v>
                </c:pt>
                <c:pt idx="254">
                  <c:v>43881</c:v>
                </c:pt>
                <c:pt idx="255">
                  <c:v>43880</c:v>
                </c:pt>
                <c:pt idx="256">
                  <c:v>43879</c:v>
                </c:pt>
                <c:pt idx="257">
                  <c:v>43878</c:v>
                </c:pt>
                <c:pt idx="258">
                  <c:v>43875</c:v>
                </c:pt>
                <c:pt idx="259">
                  <c:v>43874</c:v>
                </c:pt>
                <c:pt idx="260">
                  <c:v>43873</c:v>
                </c:pt>
                <c:pt idx="261">
                  <c:v>43872</c:v>
                </c:pt>
                <c:pt idx="262">
                  <c:v>43871</c:v>
                </c:pt>
                <c:pt idx="263">
                  <c:v>43868</c:v>
                </c:pt>
                <c:pt idx="264">
                  <c:v>43867</c:v>
                </c:pt>
                <c:pt idx="265">
                  <c:v>43866</c:v>
                </c:pt>
                <c:pt idx="266">
                  <c:v>43865</c:v>
                </c:pt>
                <c:pt idx="267">
                  <c:v>43864</c:v>
                </c:pt>
                <c:pt idx="268">
                  <c:v>43853</c:v>
                </c:pt>
                <c:pt idx="269">
                  <c:v>43852</c:v>
                </c:pt>
                <c:pt idx="270">
                  <c:v>43851</c:v>
                </c:pt>
                <c:pt idx="271">
                  <c:v>43850</c:v>
                </c:pt>
                <c:pt idx="272">
                  <c:v>43849</c:v>
                </c:pt>
                <c:pt idx="273">
                  <c:v>43847</c:v>
                </c:pt>
                <c:pt idx="274">
                  <c:v>43846</c:v>
                </c:pt>
                <c:pt idx="275">
                  <c:v>43845</c:v>
                </c:pt>
                <c:pt idx="276">
                  <c:v>43844</c:v>
                </c:pt>
                <c:pt idx="277">
                  <c:v>43843</c:v>
                </c:pt>
                <c:pt idx="278">
                  <c:v>43840</c:v>
                </c:pt>
                <c:pt idx="279">
                  <c:v>43839</c:v>
                </c:pt>
                <c:pt idx="280">
                  <c:v>43838</c:v>
                </c:pt>
                <c:pt idx="281">
                  <c:v>43837</c:v>
                </c:pt>
                <c:pt idx="282">
                  <c:v>43836</c:v>
                </c:pt>
                <c:pt idx="283">
                  <c:v>43833</c:v>
                </c:pt>
                <c:pt idx="284">
                  <c:v>43832</c:v>
                </c:pt>
              </c:numCache>
            </c:numRef>
          </c:cat>
          <c:val>
            <c:numRef>
              <c:f>导出数据!$G$3:$G$287</c:f>
              <c:numCache>
                <c:formatCode>General</c:formatCode>
                <c:ptCount val="285"/>
                <c:pt idx="0">
                  <c:v>4863.74</c:v>
                </c:pt>
                <c:pt idx="1">
                  <c:v>4847.62</c:v>
                </c:pt>
                <c:pt idx="2">
                  <c:v>4853.05</c:v>
                </c:pt>
                <c:pt idx="3">
                  <c:v>4831.47</c:v>
                </c:pt>
                <c:pt idx="4">
                  <c:v>4712.22</c:v>
                </c:pt>
                <c:pt idx="5">
                  <c:v>4683.8999999999996</c:v>
                </c:pt>
                <c:pt idx="6">
                  <c:v>4638.5600000000004</c:v>
                </c:pt>
                <c:pt idx="7">
                  <c:v>4506.3</c:v>
                </c:pt>
                <c:pt idx="8">
                  <c:v>4506.3</c:v>
                </c:pt>
                <c:pt idx="9">
                  <c:v>4504.0600000000004</c:v>
                </c:pt>
                <c:pt idx="10">
                  <c:v>4503.97</c:v>
                </c:pt>
                <c:pt idx="11">
                  <c:v>4501.5200000000004</c:v>
                </c:pt>
                <c:pt idx="12">
                  <c:v>4498.91</c:v>
                </c:pt>
                <c:pt idx="13">
                  <c:v>4498.0600000000004</c:v>
                </c:pt>
                <c:pt idx="14">
                  <c:v>4498.03</c:v>
                </c:pt>
                <c:pt idx="15">
                  <c:v>4501.84</c:v>
                </c:pt>
                <c:pt idx="16">
                  <c:v>4501.34</c:v>
                </c:pt>
                <c:pt idx="17">
                  <c:v>4506.1899999999996</c:v>
                </c:pt>
                <c:pt idx="18">
                  <c:v>4492.82</c:v>
                </c:pt>
                <c:pt idx="19">
                  <c:v>4476.6499999999996</c:v>
                </c:pt>
                <c:pt idx="20">
                  <c:v>4475.4399999999996</c:v>
                </c:pt>
                <c:pt idx="21">
                  <c:v>4487.58</c:v>
                </c:pt>
                <c:pt idx="22">
                  <c:v>4483.9799999999996</c:v>
                </c:pt>
                <c:pt idx="23">
                  <c:v>4488.6499999999996</c:v>
                </c:pt>
                <c:pt idx="24">
                  <c:v>4494.6499999999996</c:v>
                </c:pt>
                <c:pt idx="25">
                  <c:v>4503.8</c:v>
                </c:pt>
                <c:pt idx="26">
                  <c:v>4502.3100000000004</c:v>
                </c:pt>
                <c:pt idx="27">
                  <c:v>4498.54</c:v>
                </c:pt>
                <c:pt idx="28">
                  <c:v>4510.5600000000004</c:v>
                </c:pt>
                <c:pt idx="29">
                  <c:v>4527.8100000000004</c:v>
                </c:pt>
                <c:pt idx="30">
                  <c:v>4546.12</c:v>
                </c:pt>
                <c:pt idx="31">
                  <c:v>4562.33</c:v>
                </c:pt>
                <c:pt idx="32">
                  <c:v>4554.8500000000004</c:v>
                </c:pt>
                <c:pt idx="33">
                  <c:v>4557.03</c:v>
                </c:pt>
                <c:pt idx="34">
                  <c:v>4563.1499999999996</c:v>
                </c:pt>
                <c:pt idx="35">
                  <c:v>4563.3</c:v>
                </c:pt>
                <c:pt idx="36">
                  <c:v>4543.8999999999996</c:v>
                </c:pt>
                <c:pt idx="37">
                  <c:v>4525.47</c:v>
                </c:pt>
                <c:pt idx="38">
                  <c:v>4562.1099999999997</c:v>
                </c:pt>
                <c:pt idx="39">
                  <c:v>4620.79</c:v>
                </c:pt>
                <c:pt idx="40">
                  <c:v>4684.8900000000003</c:v>
                </c:pt>
                <c:pt idx="41">
                  <c:v>4738.24</c:v>
                </c:pt>
                <c:pt idx="42">
                  <c:v>4774.57</c:v>
                </c:pt>
                <c:pt idx="43">
                  <c:v>4851.26</c:v>
                </c:pt>
                <c:pt idx="44">
                  <c:v>4771.79</c:v>
                </c:pt>
                <c:pt idx="45">
                  <c:v>4411.4799999999996</c:v>
                </c:pt>
                <c:pt idx="46">
                  <c:v>4353.3900000000003</c:v>
                </c:pt>
                <c:pt idx="47">
                  <c:v>4327.2700000000004</c:v>
                </c:pt>
                <c:pt idx="48">
                  <c:v>4312.29</c:v>
                </c:pt>
                <c:pt idx="49">
                  <c:v>4311.9799999999996</c:v>
                </c:pt>
                <c:pt idx="50">
                  <c:v>4308.76</c:v>
                </c:pt>
                <c:pt idx="51">
                  <c:v>4230.6499999999996</c:v>
                </c:pt>
                <c:pt idx="52">
                  <c:v>4164.78</c:v>
                </c:pt>
                <c:pt idx="53">
                  <c:v>4152.6499999999996</c:v>
                </c:pt>
                <c:pt idx="54">
                  <c:v>4116.16</c:v>
                </c:pt>
                <c:pt idx="55">
                  <c:v>4074.46</c:v>
                </c:pt>
                <c:pt idx="56">
                  <c:v>4069.86</c:v>
                </c:pt>
                <c:pt idx="57">
                  <c:v>4059.36</c:v>
                </c:pt>
                <c:pt idx="58">
                  <c:v>4035.27</c:v>
                </c:pt>
                <c:pt idx="59">
                  <c:v>4030.28</c:v>
                </c:pt>
                <c:pt idx="60">
                  <c:v>4030.45</c:v>
                </c:pt>
                <c:pt idx="61">
                  <c:v>4015.25</c:v>
                </c:pt>
                <c:pt idx="62">
                  <c:v>4015.2</c:v>
                </c:pt>
                <c:pt idx="63">
                  <c:v>4017.75</c:v>
                </c:pt>
                <c:pt idx="64">
                  <c:v>4022.01</c:v>
                </c:pt>
                <c:pt idx="65">
                  <c:v>4010.93</c:v>
                </c:pt>
                <c:pt idx="66">
                  <c:v>4004.37</c:v>
                </c:pt>
                <c:pt idx="67">
                  <c:v>3992.92</c:v>
                </c:pt>
                <c:pt idx="68">
                  <c:v>3985.32</c:v>
                </c:pt>
                <c:pt idx="69">
                  <c:v>3974.35</c:v>
                </c:pt>
                <c:pt idx="70">
                  <c:v>3976.39</c:v>
                </c:pt>
                <c:pt idx="71">
                  <c:v>3977.97</c:v>
                </c:pt>
                <c:pt idx="72">
                  <c:v>3977.37</c:v>
                </c:pt>
                <c:pt idx="73">
                  <c:v>3980.46</c:v>
                </c:pt>
                <c:pt idx="74">
                  <c:v>3970.85</c:v>
                </c:pt>
                <c:pt idx="75">
                  <c:v>3939.18</c:v>
                </c:pt>
                <c:pt idx="76">
                  <c:v>3939.07</c:v>
                </c:pt>
                <c:pt idx="77">
                  <c:v>3937.44</c:v>
                </c:pt>
                <c:pt idx="78">
                  <c:v>3935.32</c:v>
                </c:pt>
                <c:pt idx="79">
                  <c:v>3935.33</c:v>
                </c:pt>
                <c:pt idx="80">
                  <c:v>3935.78</c:v>
                </c:pt>
                <c:pt idx="81">
                  <c:v>3933.69</c:v>
                </c:pt>
                <c:pt idx="82">
                  <c:v>3932.36</c:v>
                </c:pt>
                <c:pt idx="83">
                  <c:v>3932.08</c:v>
                </c:pt>
                <c:pt idx="84">
                  <c:v>3934.81</c:v>
                </c:pt>
                <c:pt idx="85">
                  <c:v>3939.54</c:v>
                </c:pt>
                <c:pt idx="86">
                  <c:v>3939.29</c:v>
                </c:pt>
                <c:pt idx="87">
                  <c:v>3934.79</c:v>
                </c:pt>
                <c:pt idx="88">
                  <c:v>3935.26</c:v>
                </c:pt>
                <c:pt idx="89">
                  <c:v>3940.14</c:v>
                </c:pt>
                <c:pt idx="90">
                  <c:v>3936.99</c:v>
                </c:pt>
                <c:pt idx="91">
                  <c:v>3941.53</c:v>
                </c:pt>
                <c:pt idx="92">
                  <c:v>3951.36</c:v>
                </c:pt>
                <c:pt idx="93">
                  <c:v>3955.28</c:v>
                </c:pt>
                <c:pt idx="94">
                  <c:v>3956.86</c:v>
                </c:pt>
                <c:pt idx="95">
                  <c:v>3951.93</c:v>
                </c:pt>
                <c:pt idx="96">
                  <c:v>3943.61</c:v>
                </c:pt>
                <c:pt idx="97">
                  <c:v>3916.49</c:v>
                </c:pt>
                <c:pt idx="98">
                  <c:v>3917.15</c:v>
                </c:pt>
                <c:pt idx="99">
                  <c:v>3917.79</c:v>
                </c:pt>
                <c:pt idx="100">
                  <c:v>3922.16</c:v>
                </c:pt>
                <c:pt idx="101">
                  <c:v>3925.32</c:v>
                </c:pt>
                <c:pt idx="102">
                  <c:v>3930.12</c:v>
                </c:pt>
                <c:pt idx="103">
                  <c:v>3935.94</c:v>
                </c:pt>
                <c:pt idx="104">
                  <c:v>3938.53</c:v>
                </c:pt>
                <c:pt idx="105">
                  <c:v>3948.47</c:v>
                </c:pt>
                <c:pt idx="106">
                  <c:v>3955.88</c:v>
                </c:pt>
                <c:pt idx="107">
                  <c:v>3954.77</c:v>
                </c:pt>
                <c:pt idx="108">
                  <c:v>3964.6</c:v>
                </c:pt>
                <c:pt idx="109">
                  <c:v>3971.61</c:v>
                </c:pt>
                <c:pt idx="110">
                  <c:v>3973.98</c:v>
                </c:pt>
                <c:pt idx="111">
                  <c:v>3970.85</c:v>
                </c:pt>
                <c:pt idx="112">
                  <c:v>3974.88</c:v>
                </c:pt>
                <c:pt idx="113">
                  <c:v>3982.82</c:v>
                </c:pt>
                <c:pt idx="114">
                  <c:v>3993.72</c:v>
                </c:pt>
                <c:pt idx="115">
                  <c:v>3991.49</c:v>
                </c:pt>
                <c:pt idx="116">
                  <c:v>3989.59</c:v>
                </c:pt>
                <c:pt idx="117">
                  <c:v>3992.1</c:v>
                </c:pt>
                <c:pt idx="118">
                  <c:v>3985.35</c:v>
                </c:pt>
                <c:pt idx="119">
                  <c:v>3981.86</c:v>
                </c:pt>
                <c:pt idx="120">
                  <c:v>3978.05</c:v>
                </c:pt>
                <c:pt idx="121">
                  <c:v>3961.79</c:v>
                </c:pt>
                <c:pt idx="122">
                  <c:v>3967.39</c:v>
                </c:pt>
                <c:pt idx="123">
                  <c:v>3966.3</c:v>
                </c:pt>
                <c:pt idx="124">
                  <c:v>3968.43</c:v>
                </c:pt>
                <c:pt idx="125">
                  <c:v>3967.94</c:v>
                </c:pt>
                <c:pt idx="126">
                  <c:v>3970.14</c:v>
                </c:pt>
                <c:pt idx="127">
                  <c:v>3969.43</c:v>
                </c:pt>
                <c:pt idx="128">
                  <c:v>3972.55</c:v>
                </c:pt>
                <c:pt idx="129">
                  <c:v>3972.29</c:v>
                </c:pt>
                <c:pt idx="130">
                  <c:v>3967.52</c:v>
                </c:pt>
                <c:pt idx="131">
                  <c:v>3961.86</c:v>
                </c:pt>
                <c:pt idx="132">
                  <c:v>3960.31</c:v>
                </c:pt>
                <c:pt idx="133">
                  <c:v>3962.73</c:v>
                </c:pt>
                <c:pt idx="134">
                  <c:v>3962.15</c:v>
                </c:pt>
                <c:pt idx="135">
                  <c:v>3954.14</c:v>
                </c:pt>
                <c:pt idx="136">
                  <c:v>3960.57</c:v>
                </c:pt>
                <c:pt idx="137">
                  <c:v>3959.98</c:v>
                </c:pt>
                <c:pt idx="138">
                  <c:v>3957.94</c:v>
                </c:pt>
                <c:pt idx="139">
                  <c:v>3955.13</c:v>
                </c:pt>
                <c:pt idx="140">
                  <c:v>3943.37</c:v>
                </c:pt>
                <c:pt idx="141">
                  <c:v>3918.42</c:v>
                </c:pt>
                <c:pt idx="142">
                  <c:v>3918.35</c:v>
                </c:pt>
                <c:pt idx="143">
                  <c:v>3915.03</c:v>
                </c:pt>
                <c:pt idx="144">
                  <c:v>3913.11</c:v>
                </c:pt>
                <c:pt idx="145">
                  <c:v>3915.16</c:v>
                </c:pt>
                <c:pt idx="146">
                  <c:v>3916.34</c:v>
                </c:pt>
                <c:pt idx="147">
                  <c:v>3915.8</c:v>
                </c:pt>
                <c:pt idx="148">
                  <c:v>3909.02</c:v>
                </c:pt>
                <c:pt idx="149">
                  <c:v>3893.63</c:v>
                </c:pt>
                <c:pt idx="150">
                  <c:v>3890.88</c:v>
                </c:pt>
                <c:pt idx="151">
                  <c:v>3891.6</c:v>
                </c:pt>
                <c:pt idx="152">
                  <c:v>3894.36</c:v>
                </c:pt>
                <c:pt idx="153">
                  <c:v>3893.05</c:v>
                </c:pt>
                <c:pt idx="154">
                  <c:v>3890.81</c:v>
                </c:pt>
                <c:pt idx="155">
                  <c:v>3883.66</c:v>
                </c:pt>
                <c:pt idx="156">
                  <c:v>3868.2</c:v>
                </c:pt>
                <c:pt idx="157">
                  <c:v>3866.85</c:v>
                </c:pt>
                <c:pt idx="158">
                  <c:v>3848.34</c:v>
                </c:pt>
                <c:pt idx="159">
                  <c:v>3834.78</c:v>
                </c:pt>
                <c:pt idx="160">
                  <c:v>3829.99</c:v>
                </c:pt>
                <c:pt idx="161">
                  <c:v>3826.91</c:v>
                </c:pt>
                <c:pt idx="162">
                  <c:v>3827.27</c:v>
                </c:pt>
                <c:pt idx="163">
                  <c:v>3828.91</c:v>
                </c:pt>
                <c:pt idx="164">
                  <c:v>3829.4</c:v>
                </c:pt>
                <c:pt idx="165">
                  <c:v>3831.72</c:v>
                </c:pt>
                <c:pt idx="166">
                  <c:v>3832.01</c:v>
                </c:pt>
                <c:pt idx="167">
                  <c:v>3832.36</c:v>
                </c:pt>
                <c:pt idx="168">
                  <c:v>3835.43</c:v>
                </c:pt>
                <c:pt idx="169">
                  <c:v>3837.07</c:v>
                </c:pt>
                <c:pt idx="170">
                  <c:v>3831.75</c:v>
                </c:pt>
                <c:pt idx="171">
                  <c:v>3828.8</c:v>
                </c:pt>
                <c:pt idx="172">
                  <c:v>3829.11</c:v>
                </c:pt>
                <c:pt idx="173">
                  <c:v>3831.15</c:v>
                </c:pt>
                <c:pt idx="174">
                  <c:v>3831.38</c:v>
                </c:pt>
                <c:pt idx="175">
                  <c:v>3828.37</c:v>
                </c:pt>
                <c:pt idx="176">
                  <c:v>3830.01</c:v>
                </c:pt>
                <c:pt idx="177">
                  <c:v>3828.2</c:v>
                </c:pt>
                <c:pt idx="178">
                  <c:v>3828.63</c:v>
                </c:pt>
                <c:pt idx="179">
                  <c:v>3829.57</c:v>
                </c:pt>
                <c:pt idx="180">
                  <c:v>3822.13</c:v>
                </c:pt>
                <c:pt idx="181">
                  <c:v>3828.09</c:v>
                </c:pt>
                <c:pt idx="182">
                  <c:v>3820.04</c:v>
                </c:pt>
                <c:pt idx="183">
                  <c:v>3813.33</c:v>
                </c:pt>
                <c:pt idx="184">
                  <c:v>3804.24</c:v>
                </c:pt>
                <c:pt idx="185">
                  <c:v>3771.82</c:v>
                </c:pt>
                <c:pt idx="186">
                  <c:v>3761.54</c:v>
                </c:pt>
                <c:pt idx="187">
                  <c:v>3758.74</c:v>
                </c:pt>
                <c:pt idx="188">
                  <c:v>3762.68</c:v>
                </c:pt>
                <c:pt idx="189">
                  <c:v>3768.74</c:v>
                </c:pt>
                <c:pt idx="190">
                  <c:v>3776</c:v>
                </c:pt>
                <c:pt idx="191">
                  <c:v>3782.07</c:v>
                </c:pt>
                <c:pt idx="192">
                  <c:v>3788.55</c:v>
                </c:pt>
                <c:pt idx="193">
                  <c:v>3785.26</c:v>
                </c:pt>
                <c:pt idx="194">
                  <c:v>3761.27</c:v>
                </c:pt>
                <c:pt idx="195">
                  <c:v>3701.95</c:v>
                </c:pt>
                <c:pt idx="196">
                  <c:v>3700.55</c:v>
                </c:pt>
                <c:pt idx="197">
                  <c:v>3696.76</c:v>
                </c:pt>
                <c:pt idx="198">
                  <c:v>3696.82</c:v>
                </c:pt>
                <c:pt idx="199">
                  <c:v>3693.92</c:v>
                </c:pt>
                <c:pt idx="200">
                  <c:v>3689.16</c:v>
                </c:pt>
                <c:pt idx="201">
                  <c:v>3677.66</c:v>
                </c:pt>
                <c:pt idx="202">
                  <c:v>3660.13</c:v>
                </c:pt>
                <c:pt idx="203">
                  <c:v>3641.4</c:v>
                </c:pt>
                <c:pt idx="204">
                  <c:v>3618.26</c:v>
                </c:pt>
                <c:pt idx="205">
                  <c:v>3618.73</c:v>
                </c:pt>
                <c:pt idx="206">
                  <c:v>3618.81</c:v>
                </c:pt>
                <c:pt idx="207">
                  <c:v>3620.16</c:v>
                </c:pt>
                <c:pt idx="208">
                  <c:v>3618.63</c:v>
                </c:pt>
                <c:pt idx="209">
                  <c:v>3615.62</c:v>
                </c:pt>
                <c:pt idx="210">
                  <c:v>3617.31</c:v>
                </c:pt>
                <c:pt idx="211">
                  <c:v>3612.82</c:v>
                </c:pt>
                <c:pt idx="212">
                  <c:v>3615.07</c:v>
                </c:pt>
                <c:pt idx="213">
                  <c:v>3617.66</c:v>
                </c:pt>
                <c:pt idx="214">
                  <c:v>3615.89</c:v>
                </c:pt>
                <c:pt idx="215">
                  <c:v>3615.16</c:v>
                </c:pt>
                <c:pt idx="216">
                  <c:v>3615.23</c:v>
                </c:pt>
                <c:pt idx="217">
                  <c:v>3615.79</c:v>
                </c:pt>
                <c:pt idx="218">
                  <c:v>3611.26</c:v>
                </c:pt>
                <c:pt idx="219">
                  <c:v>3605.19</c:v>
                </c:pt>
                <c:pt idx="220">
                  <c:v>3601.5</c:v>
                </c:pt>
                <c:pt idx="221">
                  <c:v>3599.88</c:v>
                </c:pt>
                <c:pt idx="222">
                  <c:v>3607.04</c:v>
                </c:pt>
                <c:pt idx="223">
                  <c:v>3608.24</c:v>
                </c:pt>
                <c:pt idx="224">
                  <c:v>3606.73</c:v>
                </c:pt>
                <c:pt idx="225">
                  <c:v>3617.76</c:v>
                </c:pt>
                <c:pt idx="226">
                  <c:v>3629.23</c:v>
                </c:pt>
                <c:pt idx="227">
                  <c:v>3639.13</c:v>
                </c:pt>
                <c:pt idx="228">
                  <c:v>3647.19</c:v>
                </c:pt>
                <c:pt idx="229">
                  <c:v>3648.94</c:v>
                </c:pt>
                <c:pt idx="230">
                  <c:v>3649.21</c:v>
                </c:pt>
                <c:pt idx="231">
                  <c:v>3642.95</c:v>
                </c:pt>
                <c:pt idx="232">
                  <c:v>3651</c:v>
                </c:pt>
                <c:pt idx="233">
                  <c:v>3663.17</c:v>
                </c:pt>
                <c:pt idx="234">
                  <c:v>3664.46</c:v>
                </c:pt>
                <c:pt idx="235">
                  <c:v>3674.93</c:v>
                </c:pt>
                <c:pt idx="236">
                  <c:v>3670.71</c:v>
                </c:pt>
                <c:pt idx="237">
                  <c:v>3669.47</c:v>
                </c:pt>
                <c:pt idx="238">
                  <c:v>3622.35</c:v>
                </c:pt>
                <c:pt idx="239">
                  <c:v>3626.72</c:v>
                </c:pt>
                <c:pt idx="240">
                  <c:v>3624.06</c:v>
                </c:pt>
                <c:pt idx="241">
                  <c:v>3622.22</c:v>
                </c:pt>
                <c:pt idx="242">
                  <c:v>3624.77</c:v>
                </c:pt>
                <c:pt idx="243">
                  <c:v>3629.6</c:v>
                </c:pt>
                <c:pt idx="244">
                  <c:v>3629.91</c:v>
                </c:pt>
                <c:pt idx="245">
                  <c:v>3624.9</c:v>
                </c:pt>
                <c:pt idx="246">
                  <c:v>3625.08</c:v>
                </c:pt>
                <c:pt idx="247">
                  <c:v>3611.55</c:v>
                </c:pt>
                <c:pt idx="248">
                  <c:v>3621.3</c:v>
                </c:pt>
                <c:pt idx="249">
                  <c:v>3631.32</c:v>
                </c:pt>
                <c:pt idx="250">
                  <c:v>3639.09</c:v>
                </c:pt>
                <c:pt idx="251">
                  <c:v>3652.59</c:v>
                </c:pt>
                <c:pt idx="252">
                  <c:v>3654.66</c:v>
                </c:pt>
                <c:pt idx="253">
                  <c:v>3630.35</c:v>
                </c:pt>
                <c:pt idx="254">
                  <c:v>3607.03</c:v>
                </c:pt>
                <c:pt idx="255">
                  <c:v>3600.8</c:v>
                </c:pt>
                <c:pt idx="256">
                  <c:v>3608.55</c:v>
                </c:pt>
                <c:pt idx="257">
                  <c:v>3612.2</c:v>
                </c:pt>
                <c:pt idx="258">
                  <c:v>3627.84</c:v>
                </c:pt>
                <c:pt idx="259">
                  <c:v>3627.37</c:v>
                </c:pt>
                <c:pt idx="260">
                  <c:v>3636.41</c:v>
                </c:pt>
                <c:pt idx="261">
                  <c:v>3645.34</c:v>
                </c:pt>
                <c:pt idx="262">
                  <c:v>3647.55</c:v>
                </c:pt>
                <c:pt idx="263">
                  <c:v>3685.83</c:v>
                </c:pt>
                <c:pt idx="264">
                  <c:v>3712.95</c:v>
                </c:pt>
                <c:pt idx="265">
                  <c:v>3738.41</c:v>
                </c:pt>
                <c:pt idx="266">
                  <c:v>3762.41</c:v>
                </c:pt>
                <c:pt idx="267">
                  <c:v>3779.73</c:v>
                </c:pt>
                <c:pt idx="268">
                  <c:v>3819.13</c:v>
                </c:pt>
                <c:pt idx="269">
                  <c:v>3819.13</c:v>
                </c:pt>
                <c:pt idx="270">
                  <c:v>3819.17</c:v>
                </c:pt>
                <c:pt idx="271">
                  <c:v>3820.86</c:v>
                </c:pt>
                <c:pt idx="272">
                  <c:v>3820.86</c:v>
                </c:pt>
                <c:pt idx="273">
                  <c:v>3820.89</c:v>
                </c:pt>
                <c:pt idx="274">
                  <c:v>3820.89</c:v>
                </c:pt>
                <c:pt idx="275">
                  <c:v>3819.58</c:v>
                </c:pt>
                <c:pt idx="276">
                  <c:v>3820.28</c:v>
                </c:pt>
                <c:pt idx="277">
                  <c:v>3823.81</c:v>
                </c:pt>
                <c:pt idx="278">
                  <c:v>3824.8</c:v>
                </c:pt>
                <c:pt idx="279">
                  <c:v>3821.34</c:v>
                </c:pt>
                <c:pt idx="280">
                  <c:v>3820.06</c:v>
                </c:pt>
                <c:pt idx="281">
                  <c:v>3816.67</c:v>
                </c:pt>
                <c:pt idx="282">
                  <c:v>3818.45</c:v>
                </c:pt>
                <c:pt idx="283">
                  <c:v>3820.57</c:v>
                </c:pt>
                <c:pt idx="284">
                  <c:v>3822.79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D03-47D5-9191-2C147E29BBFF}"/>
            </c:ext>
          </c:extLst>
        </c:ser>
        <c:ser>
          <c:idx val="6"/>
          <c:order val="5"/>
          <c:tx>
            <c:strRef>
              <c:f>导出数据!$H$2</c:f>
              <c:strCache>
                <c:ptCount val="1"/>
                <c:pt idx="0">
                  <c:v>方坯：Q235：唐山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导出数据!$A$3:$A$287</c:f>
              <c:numCache>
                <c:formatCode>yyyy\-m\-d</c:formatCode>
                <c:ptCount val="285"/>
                <c:pt idx="0">
                  <c:v>44252</c:v>
                </c:pt>
                <c:pt idx="1">
                  <c:v>44251</c:v>
                </c:pt>
                <c:pt idx="2">
                  <c:v>44250</c:v>
                </c:pt>
                <c:pt idx="3">
                  <c:v>44249</c:v>
                </c:pt>
                <c:pt idx="4">
                  <c:v>44247</c:v>
                </c:pt>
                <c:pt idx="5">
                  <c:v>44246</c:v>
                </c:pt>
                <c:pt idx="6">
                  <c:v>44245</c:v>
                </c:pt>
                <c:pt idx="7">
                  <c:v>44237</c:v>
                </c:pt>
                <c:pt idx="8">
                  <c:v>44236</c:v>
                </c:pt>
                <c:pt idx="9">
                  <c:v>44235</c:v>
                </c:pt>
                <c:pt idx="10">
                  <c:v>44234</c:v>
                </c:pt>
                <c:pt idx="11">
                  <c:v>44232</c:v>
                </c:pt>
                <c:pt idx="12">
                  <c:v>44231</c:v>
                </c:pt>
                <c:pt idx="13">
                  <c:v>44230</c:v>
                </c:pt>
                <c:pt idx="14">
                  <c:v>44229</c:v>
                </c:pt>
                <c:pt idx="15">
                  <c:v>44228</c:v>
                </c:pt>
                <c:pt idx="16">
                  <c:v>44225</c:v>
                </c:pt>
                <c:pt idx="17">
                  <c:v>44224</c:v>
                </c:pt>
                <c:pt idx="18">
                  <c:v>44223</c:v>
                </c:pt>
                <c:pt idx="19">
                  <c:v>44222</c:v>
                </c:pt>
                <c:pt idx="20">
                  <c:v>44221</c:v>
                </c:pt>
                <c:pt idx="21">
                  <c:v>44218</c:v>
                </c:pt>
                <c:pt idx="22">
                  <c:v>44217</c:v>
                </c:pt>
                <c:pt idx="23">
                  <c:v>44216</c:v>
                </c:pt>
                <c:pt idx="24">
                  <c:v>44215</c:v>
                </c:pt>
                <c:pt idx="25">
                  <c:v>44214</c:v>
                </c:pt>
                <c:pt idx="26">
                  <c:v>44211</c:v>
                </c:pt>
                <c:pt idx="27">
                  <c:v>44210</c:v>
                </c:pt>
                <c:pt idx="28">
                  <c:v>44209</c:v>
                </c:pt>
                <c:pt idx="29">
                  <c:v>44208</c:v>
                </c:pt>
                <c:pt idx="30">
                  <c:v>44207</c:v>
                </c:pt>
                <c:pt idx="31">
                  <c:v>44204</c:v>
                </c:pt>
                <c:pt idx="32">
                  <c:v>44203</c:v>
                </c:pt>
                <c:pt idx="33">
                  <c:v>44202</c:v>
                </c:pt>
                <c:pt idx="34">
                  <c:v>44201</c:v>
                </c:pt>
                <c:pt idx="35">
                  <c:v>44200</c:v>
                </c:pt>
                <c:pt idx="36">
                  <c:v>44196</c:v>
                </c:pt>
                <c:pt idx="37">
                  <c:v>44195</c:v>
                </c:pt>
                <c:pt idx="38">
                  <c:v>44194</c:v>
                </c:pt>
                <c:pt idx="39">
                  <c:v>44193</c:v>
                </c:pt>
                <c:pt idx="40">
                  <c:v>44190</c:v>
                </c:pt>
                <c:pt idx="41">
                  <c:v>44189</c:v>
                </c:pt>
                <c:pt idx="42">
                  <c:v>44188</c:v>
                </c:pt>
                <c:pt idx="43">
                  <c:v>44187</c:v>
                </c:pt>
                <c:pt idx="44">
                  <c:v>44186</c:v>
                </c:pt>
                <c:pt idx="45">
                  <c:v>44183</c:v>
                </c:pt>
                <c:pt idx="46">
                  <c:v>44182</c:v>
                </c:pt>
                <c:pt idx="47">
                  <c:v>44181</c:v>
                </c:pt>
                <c:pt idx="48">
                  <c:v>44180</c:v>
                </c:pt>
                <c:pt idx="49">
                  <c:v>44179</c:v>
                </c:pt>
                <c:pt idx="50">
                  <c:v>44176</c:v>
                </c:pt>
                <c:pt idx="51">
                  <c:v>44175</c:v>
                </c:pt>
                <c:pt idx="52">
                  <c:v>44174</c:v>
                </c:pt>
                <c:pt idx="53">
                  <c:v>44173</c:v>
                </c:pt>
                <c:pt idx="54">
                  <c:v>44172</c:v>
                </c:pt>
                <c:pt idx="55">
                  <c:v>44169</c:v>
                </c:pt>
                <c:pt idx="56">
                  <c:v>44168</c:v>
                </c:pt>
                <c:pt idx="57">
                  <c:v>44167</c:v>
                </c:pt>
                <c:pt idx="58">
                  <c:v>44166</c:v>
                </c:pt>
                <c:pt idx="59">
                  <c:v>44165</c:v>
                </c:pt>
                <c:pt idx="60">
                  <c:v>44162</c:v>
                </c:pt>
                <c:pt idx="61">
                  <c:v>44161</c:v>
                </c:pt>
                <c:pt idx="62">
                  <c:v>44160</c:v>
                </c:pt>
                <c:pt idx="63">
                  <c:v>44159</c:v>
                </c:pt>
                <c:pt idx="64">
                  <c:v>44158</c:v>
                </c:pt>
                <c:pt idx="65">
                  <c:v>44155</c:v>
                </c:pt>
                <c:pt idx="66">
                  <c:v>44154</c:v>
                </c:pt>
                <c:pt idx="67">
                  <c:v>44153</c:v>
                </c:pt>
                <c:pt idx="68">
                  <c:v>44152</c:v>
                </c:pt>
                <c:pt idx="69">
                  <c:v>44151</c:v>
                </c:pt>
                <c:pt idx="70">
                  <c:v>44148</c:v>
                </c:pt>
                <c:pt idx="71">
                  <c:v>44147</c:v>
                </c:pt>
                <c:pt idx="72">
                  <c:v>44146</c:v>
                </c:pt>
                <c:pt idx="73">
                  <c:v>44145</c:v>
                </c:pt>
                <c:pt idx="74">
                  <c:v>44144</c:v>
                </c:pt>
                <c:pt idx="75">
                  <c:v>44141</c:v>
                </c:pt>
                <c:pt idx="76">
                  <c:v>44140</c:v>
                </c:pt>
                <c:pt idx="77">
                  <c:v>44139</c:v>
                </c:pt>
                <c:pt idx="78">
                  <c:v>44138</c:v>
                </c:pt>
                <c:pt idx="79">
                  <c:v>44137</c:v>
                </c:pt>
                <c:pt idx="80">
                  <c:v>44134</c:v>
                </c:pt>
                <c:pt idx="81">
                  <c:v>44133</c:v>
                </c:pt>
                <c:pt idx="82">
                  <c:v>44132</c:v>
                </c:pt>
                <c:pt idx="83">
                  <c:v>44131</c:v>
                </c:pt>
                <c:pt idx="84">
                  <c:v>44130</c:v>
                </c:pt>
                <c:pt idx="85">
                  <c:v>44127</c:v>
                </c:pt>
                <c:pt idx="86">
                  <c:v>44126</c:v>
                </c:pt>
                <c:pt idx="87">
                  <c:v>44125</c:v>
                </c:pt>
                <c:pt idx="88">
                  <c:v>44124</c:v>
                </c:pt>
                <c:pt idx="89">
                  <c:v>44123</c:v>
                </c:pt>
                <c:pt idx="90">
                  <c:v>44120</c:v>
                </c:pt>
                <c:pt idx="91">
                  <c:v>44119</c:v>
                </c:pt>
                <c:pt idx="92">
                  <c:v>44118</c:v>
                </c:pt>
                <c:pt idx="93">
                  <c:v>44117</c:v>
                </c:pt>
                <c:pt idx="94">
                  <c:v>44116</c:v>
                </c:pt>
                <c:pt idx="95">
                  <c:v>44114</c:v>
                </c:pt>
                <c:pt idx="96">
                  <c:v>44113</c:v>
                </c:pt>
                <c:pt idx="97">
                  <c:v>44104</c:v>
                </c:pt>
                <c:pt idx="98">
                  <c:v>44103</c:v>
                </c:pt>
                <c:pt idx="99">
                  <c:v>44102</c:v>
                </c:pt>
                <c:pt idx="100">
                  <c:v>44101</c:v>
                </c:pt>
                <c:pt idx="101">
                  <c:v>44099</c:v>
                </c:pt>
                <c:pt idx="102">
                  <c:v>44098</c:v>
                </c:pt>
                <c:pt idx="103">
                  <c:v>44097</c:v>
                </c:pt>
                <c:pt idx="104">
                  <c:v>44096</c:v>
                </c:pt>
                <c:pt idx="105">
                  <c:v>44095</c:v>
                </c:pt>
                <c:pt idx="106">
                  <c:v>44092</c:v>
                </c:pt>
                <c:pt idx="107">
                  <c:v>44091</c:v>
                </c:pt>
                <c:pt idx="108">
                  <c:v>44090</c:v>
                </c:pt>
                <c:pt idx="109">
                  <c:v>44089</c:v>
                </c:pt>
                <c:pt idx="110">
                  <c:v>44088</c:v>
                </c:pt>
                <c:pt idx="111">
                  <c:v>44085</c:v>
                </c:pt>
                <c:pt idx="112">
                  <c:v>44084</c:v>
                </c:pt>
                <c:pt idx="113">
                  <c:v>44083</c:v>
                </c:pt>
                <c:pt idx="114">
                  <c:v>44082</c:v>
                </c:pt>
                <c:pt idx="115">
                  <c:v>44081</c:v>
                </c:pt>
                <c:pt idx="116">
                  <c:v>44078</c:v>
                </c:pt>
                <c:pt idx="117">
                  <c:v>44077</c:v>
                </c:pt>
                <c:pt idx="118">
                  <c:v>44076</c:v>
                </c:pt>
                <c:pt idx="119">
                  <c:v>44075</c:v>
                </c:pt>
                <c:pt idx="120">
                  <c:v>44074</c:v>
                </c:pt>
                <c:pt idx="121">
                  <c:v>44071</c:v>
                </c:pt>
                <c:pt idx="122">
                  <c:v>44070</c:v>
                </c:pt>
                <c:pt idx="123">
                  <c:v>44069</c:v>
                </c:pt>
                <c:pt idx="124">
                  <c:v>44068</c:v>
                </c:pt>
                <c:pt idx="125">
                  <c:v>44067</c:v>
                </c:pt>
                <c:pt idx="126">
                  <c:v>44064</c:v>
                </c:pt>
                <c:pt idx="127">
                  <c:v>44063</c:v>
                </c:pt>
                <c:pt idx="128">
                  <c:v>44062</c:v>
                </c:pt>
                <c:pt idx="129">
                  <c:v>44061</c:v>
                </c:pt>
                <c:pt idx="130">
                  <c:v>44060</c:v>
                </c:pt>
                <c:pt idx="131">
                  <c:v>44057</c:v>
                </c:pt>
                <c:pt idx="132">
                  <c:v>44056</c:v>
                </c:pt>
                <c:pt idx="133">
                  <c:v>44055</c:v>
                </c:pt>
                <c:pt idx="134">
                  <c:v>44054</c:v>
                </c:pt>
                <c:pt idx="135">
                  <c:v>44053</c:v>
                </c:pt>
                <c:pt idx="136">
                  <c:v>44050</c:v>
                </c:pt>
                <c:pt idx="137">
                  <c:v>44049</c:v>
                </c:pt>
                <c:pt idx="138">
                  <c:v>44048</c:v>
                </c:pt>
                <c:pt idx="139">
                  <c:v>44047</c:v>
                </c:pt>
                <c:pt idx="140">
                  <c:v>44046</c:v>
                </c:pt>
                <c:pt idx="141">
                  <c:v>44043</c:v>
                </c:pt>
                <c:pt idx="142">
                  <c:v>44042</c:v>
                </c:pt>
                <c:pt idx="143">
                  <c:v>44041</c:v>
                </c:pt>
                <c:pt idx="144">
                  <c:v>44040</c:v>
                </c:pt>
                <c:pt idx="145">
                  <c:v>44039</c:v>
                </c:pt>
                <c:pt idx="146">
                  <c:v>44036</c:v>
                </c:pt>
                <c:pt idx="147">
                  <c:v>44035</c:v>
                </c:pt>
                <c:pt idx="148">
                  <c:v>44034</c:v>
                </c:pt>
                <c:pt idx="149">
                  <c:v>44033</c:v>
                </c:pt>
                <c:pt idx="150">
                  <c:v>44032</c:v>
                </c:pt>
                <c:pt idx="151">
                  <c:v>44029</c:v>
                </c:pt>
                <c:pt idx="152">
                  <c:v>44028</c:v>
                </c:pt>
                <c:pt idx="153">
                  <c:v>44027</c:v>
                </c:pt>
                <c:pt idx="154">
                  <c:v>44026</c:v>
                </c:pt>
                <c:pt idx="155">
                  <c:v>44025</c:v>
                </c:pt>
                <c:pt idx="156">
                  <c:v>44022</c:v>
                </c:pt>
                <c:pt idx="157">
                  <c:v>44021</c:v>
                </c:pt>
                <c:pt idx="158">
                  <c:v>44020</c:v>
                </c:pt>
                <c:pt idx="159">
                  <c:v>44019</c:v>
                </c:pt>
                <c:pt idx="160">
                  <c:v>44018</c:v>
                </c:pt>
                <c:pt idx="161">
                  <c:v>44015</c:v>
                </c:pt>
                <c:pt idx="162">
                  <c:v>44014</c:v>
                </c:pt>
                <c:pt idx="163">
                  <c:v>44013</c:v>
                </c:pt>
                <c:pt idx="164">
                  <c:v>44012</c:v>
                </c:pt>
                <c:pt idx="165">
                  <c:v>44011</c:v>
                </c:pt>
                <c:pt idx="166">
                  <c:v>44010</c:v>
                </c:pt>
                <c:pt idx="167">
                  <c:v>44006</c:v>
                </c:pt>
                <c:pt idx="168">
                  <c:v>44005</c:v>
                </c:pt>
                <c:pt idx="169">
                  <c:v>44004</c:v>
                </c:pt>
                <c:pt idx="170">
                  <c:v>44001</c:v>
                </c:pt>
                <c:pt idx="171">
                  <c:v>44000</c:v>
                </c:pt>
                <c:pt idx="172">
                  <c:v>43999</c:v>
                </c:pt>
                <c:pt idx="173">
                  <c:v>43998</c:v>
                </c:pt>
                <c:pt idx="174">
                  <c:v>43997</c:v>
                </c:pt>
                <c:pt idx="175">
                  <c:v>43994</c:v>
                </c:pt>
                <c:pt idx="176">
                  <c:v>43993</c:v>
                </c:pt>
                <c:pt idx="177">
                  <c:v>43992</c:v>
                </c:pt>
                <c:pt idx="178">
                  <c:v>43991</c:v>
                </c:pt>
                <c:pt idx="179">
                  <c:v>43990</c:v>
                </c:pt>
                <c:pt idx="180">
                  <c:v>43987</c:v>
                </c:pt>
                <c:pt idx="181">
                  <c:v>43986</c:v>
                </c:pt>
                <c:pt idx="182">
                  <c:v>43985</c:v>
                </c:pt>
                <c:pt idx="183">
                  <c:v>43984</c:v>
                </c:pt>
                <c:pt idx="184">
                  <c:v>43983</c:v>
                </c:pt>
                <c:pt idx="185">
                  <c:v>43980</c:v>
                </c:pt>
                <c:pt idx="186">
                  <c:v>43979</c:v>
                </c:pt>
                <c:pt idx="187">
                  <c:v>43978</c:v>
                </c:pt>
                <c:pt idx="188">
                  <c:v>43977</c:v>
                </c:pt>
                <c:pt idx="189">
                  <c:v>43976</c:v>
                </c:pt>
                <c:pt idx="190">
                  <c:v>43973</c:v>
                </c:pt>
                <c:pt idx="191">
                  <c:v>43972</c:v>
                </c:pt>
                <c:pt idx="192">
                  <c:v>43971</c:v>
                </c:pt>
                <c:pt idx="193">
                  <c:v>43970</c:v>
                </c:pt>
                <c:pt idx="194">
                  <c:v>43969</c:v>
                </c:pt>
                <c:pt idx="195">
                  <c:v>43966</c:v>
                </c:pt>
                <c:pt idx="196">
                  <c:v>43965</c:v>
                </c:pt>
                <c:pt idx="197">
                  <c:v>43964</c:v>
                </c:pt>
                <c:pt idx="198">
                  <c:v>43963</c:v>
                </c:pt>
                <c:pt idx="199">
                  <c:v>43962</c:v>
                </c:pt>
                <c:pt idx="200">
                  <c:v>43960</c:v>
                </c:pt>
                <c:pt idx="201">
                  <c:v>43959</c:v>
                </c:pt>
                <c:pt idx="202">
                  <c:v>43958</c:v>
                </c:pt>
                <c:pt idx="203">
                  <c:v>43957</c:v>
                </c:pt>
                <c:pt idx="204">
                  <c:v>43951</c:v>
                </c:pt>
                <c:pt idx="205">
                  <c:v>43950</c:v>
                </c:pt>
                <c:pt idx="206">
                  <c:v>43949</c:v>
                </c:pt>
                <c:pt idx="207">
                  <c:v>43948</c:v>
                </c:pt>
                <c:pt idx="208">
                  <c:v>43947</c:v>
                </c:pt>
                <c:pt idx="209">
                  <c:v>43945</c:v>
                </c:pt>
                <c:pt idx="210">
                  <c:v>43944</c:v>
                </c:pt>
                <c:pt idx="211">
                  <c:v>43943</c:v>
                </c:pt>
                <c:pt idx="212">
                  <c:v>43942</c:v>
                </c:pt>
                <c:pt idx="213">
                  <c:v>43941</c:v>
                </c:pt>
                <c:pt idx="214">
                  <c:v>43938</c:v>
                </c:pt>
                <c:pt idx="215">
                  <c:v>43937</c:v>
                </c:pt>
                <c:pt idx="216">
                  <c:v>43936</c:v>
                </c:pt>
                <c:pt idx="217">
                  <c:v>43935</c:v>
                </c:pt>
                <c:pt idx="218">
                  <c:v>43934</c:v>
                </c:pt>
                <c:pt idx="219">
                  <c:v>43931</c:v>
                </c:pt>
                <c:pt idx="220">
                  <c:v>43930</c:v>
                </c:pt>
                <c:pt idx="221">
                  <c:v>43929</c:v>
                </c:pt>
                <c:pt idx="222">
                  <c:v>43928</c:v>
                </c:pt>
                <c:pt idx="223">
                  <c:v>43924</c:v>
                </c:pt>
                <c:pt idx="224">
                  <c:v>43923</c:v>
                </c:pt>
                <c:pt idx="225">
                  <c:v>43922</c:v>
                </c:pt>
                <c:pt idx="226">
                  <c:v>43921</c:v>
                </c:pt>
                <c:pt idx="227">
                  <c:v>43920</c:v>
                </c:pt>
                <c:pt idx="228">
                  <c:v>43917</c:v>
                </c:pt>
                <c:pt idx="229">
                  <c:v>43916</c:v>
                </c:pt>
                <c:pt idx="230">
                  <c:v>43915</c:v>
                </c:pt>
                <c:pt idx="231">
                  <c:v>43914</c:v>
                </c:pt>
                <c:pt idx="232">
                  <c:v>43913</c:v>
                </c:pt>
                <c:pt idx="233">
                  <c:v>43910</c:v>
                </c:pt>
                <c:pt idx="234">
                  <c:v>43909</c:v>
                </c:pt>
                <c:pt idx="235">
                  <c:v>43908</c:v>
                </c:pt>
                <c:pt idx="236">
                  <c:v>43907</c:v>
                </c:pt>
                <c:pt idx="237">
                  <c:v>43906</c:v>
                </c:pt>
                <c:pt idx="238">
                  <c:v>43903</c:v>
                </c:pt>
                <c:pt idx="239">
                  <c:v>43902</c:v>
                </c:pt>
                <c:pt idx="240">
                  <c:v>43901</c:v>
                </c:pt>
                <c:pt idx="241">
                  <c:v>43900</c:v>
                </c:pt>
                <c:pt idx="242">
                  <c:v>43899</c:v>
                </c:pt>
                <c:pt idx="243">
                  <c:v>43896</c:v>
                </c:pt>
                <c:pt idx="244">
                  <c:v>43895</c:v>
                </c:pt>
                <c:pt idx="245">
                  <c:v>43894</c:v>
                </c:pt>
                <c:pt idx="246">
                  <c:v>43893</c:v>
                </c:pt>
                <c:pt idx="247">
                  <c:v>43892</c:v>
                </c:pt>
                <c:pt idx="248">
                  <c:v>43889</c:v>
                </c:pt>
                <c:pt idx="249">
                  <c:v>43888</c:v>
                </c:pt>
                <c:pt idx="250">
                  <c:v>43887</c:v>
                </c:pt>
                <c:pt idx="251">
                  <c:v>43886</c:v>
                </c:pt>
                <c:pt idx="252">
                  <c:v>43885</c:v>
                </c:pt>
                <c:pt idx="253">
                  <c:v>43882</c:v>
                </c:pt>
                <c:pt idx="254">
                  <c:v>43881</c:v>
                </c:pt>
                <c:pt idx="255">
                  <c:v>43880</c:v>
                </c:pt>
                <c:pt idx="256">
                  <c:v>43879</c:v>
                </c:pt>
                <c:pt idx="257">
                  <c:v>43878</c:v>
                </c:pt>
                <c:pt idx="258">
                  <c:v>43875</c:v>
                </c:pt>
                <c:pt idx="259">
                  <c:v>43874</c:v>
                </c:pt>
                <c:pt idx="260">
                  <c:v>43873</c:v>
                </c:pt>
                <c:pt idx="261">
                  <c:v>43872</c:v>
                </c:pt>
                <c:pt idx="262">
                  <c:v>43871</c:v>
                </c:pt>
                <c:pt idx="263">
                  <c:v>43868</c:v>
                </c:pt>
                <c:pt idx="264">
                  <c:v>43867</c:v>
                </c:pt>
                <c:pt idx="265">
                  <c:v>43866</c:v>
                </c:pt>
                <c:pt idx="266">
                  <c:v>43865</c:v>
                </c:pt>
                <c:pt idx="267">
                  <c:v>43864</c:v>
                </c:pt>
                <c:pt idx="268">
                  <c:v>43853</c:v>
                </c:pt>
                <c:pt idx="269">
                  <c:v>43852</c:v>
                </c:pt>
                <c:pt idx="270">
                  <c:v>43851</c:v>
                </c:pt>
                <c:pt idx="271">
                  <c:v>43850</c:v>
                </c:pt>
                <c:pt idx="272">
                  <c:v>43849</c:v>
                </c:pt>
                <c:pt idx="273">
                  <c:v>43847</c:v>
                </c:pt>
                <c:pt idx="274">
                  <c:v>43846</c:v>
                </c:pt>
                <c:pt idx="275">
                  <c:v>43845</c:v>
                </c:pt>
                <c:pt idx="276">
                  <c:v>43844</c:v>
                </c:pt>
                <c:pt idx="277">
                  <c:v>43843</c:v>
                </c:pt>
                <c:pt idx="278">
                  <c:v>43840</c:v>
                </c:pt>
                <c:pt idx="279">
                  <c:v>43839</c:v>
                </c:pt>
                <c:pt idx="280">
                  <c:v>43838</c:v>
                </c:pt>
                <c:pt idx="281">
                  <c:v>43837</c:v>
                </c:pt>
                <c:pt idx="282">
                  <c:v>43836</c:v>
                </c:pt>
                <c:pt idx="283">
                  <c:v>43833</c:v>
                </c:pt>
                <c:pt idx="284">
                  <c:v>43832</c:v>
                </c:pt>
              </c:numCache>
            </c:numRef>
          </c:cat>
          <c:val>
            <c:numRef>
              <c:f>导出数据!$H$3:$H$287</c:f>
              <c:numCache>
                <c:formatCode>General</c:formatCode>
                <c:ptCount val="285"/>
                <c:pt idx="0">
                  <c:v>4270</c:v>
                </c:pt>
                <c:pt idx="1">
                  <c:v>4230</c:v>
                </c:pt>
                <c:pt idx="2">
                  <c:v>4230</c:v>
                </c:pt>
                <c:pt idx="3">
                  <c:v>4250</c:v>
                </c:pt>
                <c:pt idx="4">
                  <c:v>4140</c:v>
                </c:pt>
                <c:pt idx="5">
                  <c:v>4140</c:v>
                </c:pt>
                <c:pt idx="6">
                  <c:v>4080</c:v>
                </c:pt>
                <c:pt idx="7">
                  <c:v>3850</c:v>
                </c:pt>
                <c:pt idx="8">
                  <c:v>3850</c:v>
                </c:pt>
                <c:pt idx="9">
                  <c:v>3850</c:v>
                </c:pt>
                <c:pt idx="10">
                  <c:v>3850</c:v>
                </c:pt>
                <c:pt idx="11">
                  <c:v>3850</c:v>
                </c:pt>
                <c:pt idx="12">
                  <c:v>3850</c:v>
                </c:pt>
                <c:pt idx="13">
                  <c:v>3850</c:v>
                </c:pt>
                <c:pt idx="14">
                  <c:v>3850</c:v>
                </c:pt>
                <c:pt idx="15">
                  <c:v>3850</c:v>
                </c:pt>
                <c:pt idx="16">
                  <c:v>3860</c:v>
                </c:pt>
                <c:pt idx="17">
                  <c:v>3860</c:v>
                </c:pt>
                <c:pt idx="18">
                  <c:v>3860</c:v>
                </c:pt>
                <c:pt idx="19">
                  <c:v>3840</c:v>
                </c:pt>
                <c:pt idx="20">
                  <c:v>3830</c:v>
                </c:pt>
                <c:pt idx="21">
                  <c:v>3830</c:v>
                </c:pt>
                <c:pt idx="22">
                  <c:v>3810</c:v>
                </c:pt>
                <c:pt idx="23">
                  <c:v>3810</c:v>
                </c:pt>
                <c:pt idx="24">
                  <c:v>3810</c:v>
                </c:pt>
                <c:pt idx="25">
                  <c:v>3810</c:v>
                </c:pt>
                <c:pt idx="26">
                  <c:v>3810</c:v>
                </c:pt>
                <c:pt idx="27">
                  <c:v>3800</c:v>
                </c:pt>
                <c:pt idx="28">
                  <c:v>3810</c:v>
                </c:pt>
                <c:pt idx="29">
                  <c:v>3810</c:v>
                </c:pt>
                <c:pt idx="30">
                  <c:v>3810</c:v>
                </c:pt>
                <c:pt idx="31">
                  <c:v>3800</c:v>
                </c:pt>
                <c:pt idx="32">
                  <c:v>3790</c:v>
                </c:pt>
                <c:pt idx="33">
                  <c:v>3780</c:v>
                </c:pt>
                <c:pt idx="34">
                  <c:v>3800</c:v>
                </c:pt>
                <c:pt idx="35">
                  <c:v>3790</c:v>
                </c:pt>
                <c:pt idx="36">
                  <c:v>3790</c:v>
                </c:pt>
                <c:pt idx="37">
                  <c:v>3740</c:v>
                </c:pt>
                <c:pt idx="38">
                  <c:v>3740</c:v>
                </c:pt>
                <c:pt idx="39">
                  <c:v>3770</c:v>
                </c:pt>
                <c:pt idx="40">
                  <c:v>3840</c:v>
                </c:pt>
                <c:pt idx="41">
                  <c:v>3880</c:v>
                </c:pt>
                <c:pt idx="42">
                  <c:v>3870</c:v>
                </c:pt>
                <c:pt idx="43">
                  <c:v>4020</c:v>
                </c:pt>
                <c:pt idx="44">
                  <c:v>4000</c:v>
                </c:pt>
                <c:pt idx="45">
                  <c:v>3730</c:v>
                </c:pt>
                <c:pt idx="46">
                  <c:v>3690</c:v>
                </c:pt>
                <c:pt idx="47">
                  <c:v>3660</c:v>
                </c:pt>
                <c:pt idx="48">
                  <c:v>3650</c:v>
                </c:pt>
                <c:pt idx="49">
                  <c:v>3630</c:v>
                </c:pt>
                <c:pt idx="50">
                  <c:v>3680</c:v>
                </c:pt>
                <c:pt idx="51">
                  <c:v>3660</c:v>
                </c:pt>
                <c:pt idx="52">
                  <c:v>3640</c:v>
                </c:pt>
                <c:pt idx="53">
                  <c:v>3640</c:v>
                </c:pt>
                <c:pt idx="54">
                  <c:v>3620</c:v>
                </c:pt>
                <c:pt idx="55">
                  <c:v>3580</c:v>
                </c:pt>
                <c:pt idx="56">
                  <c:v>3580</c:v>
                </c:pt>
                <c:pt idx="57">
                  <c:v>3590</c:v>
                </c:pt>
                <c:pt idx="58">
                  <c:v>3590</c:v>
                </c:pt>
                <c:pt idx="59">
                  <c:v>3610</c:v>
                </c:pt>
                <c:pt idx="60">
                  <c:v>3620</c:v>
                </c:pt>
                <c:pt idx="61">
                  <c:v>3590</c:v>
                </c:pt>
                <c:pt idx="62">
                  <c:v>3570</c:v>
                </c:pt>
                <c:pt idx="63">
                  <c:v>3580</c:v>
                </c:pt>
                <c:pt idx="64">
                  <c:v>3590</c:v>
                </c:pt>
                <c:pt idx="65">
                  <c:v>3630</c:v>
                </c:pt>
                <c:pt idx="66">
                  <c:v>3620</c:v>
                </c:pt>
                <c:pt idx="67">
                  <c:v>3600</c:v>
                </c:pt>
                <c:pt idx="68">
                  <c:v>3580</c:v>
                </c:pt>
                <c:pt idx="69">
                  <c:v>3560</c:v>
                </c:pt>
                <c:pt idx="70">
                  <c:v>3580</c:v>
                </c:pt>
                <c:pt idx="71">
                  <c:v>3580</c:v>
                </c:pt>
                <c:pt idx="72">
                  <c:v>3580</c:v>
                </c:pt>
                <c:pt idx="73">
                  <c:v>3580</c:v>
                </c:pt>
                <c:pt idx="74">
                  <c:v>3570</c:v>
                </c:pt>
                <c:pt idx="75">
                  <c:v>3510</c:v>
                </c:pt>
                <c:pt idx="76">
                  <c:v>3500</c:v>
                </c:pt>
                <c:pt idx="77">
                  <c:v>3480</c:v>
                </c:pt>
                <c:pt idx="78">
                  <c:v>3460</c:v>
                </c:pt>
                <c:pt idx="79">
                  <c:v>3460</c:v>
                </c:pt>
                <c:pt idx="80">
                  <c:v>3450</c:v>
                </c:pt>
                <c:pt idx="81">
                  <c:v>3440</c:v>
                </c:pt>
                <c:pt idx="82">
                  <c:v>3440</c:v>
                </c:pt>
                <c:pt idx="83">
                  <c:v>3430</c:v>
                </c:pt>
                <c:pt idx="84">
                  <c:v>3430</c:v>
                </c:pt>
                <c:pt idx="85">
                  <c:v>3440</c:v>
                </c:pt>
                <c:pt idx="86">
                  <c:v>3430</c:v>
                </c:pt>
                <c:pt idx="87">
                  <c:v>3410</c:v>
                </c:pt>
                <c:pt idx="88">
                  <c:v>3400</c:v>
                </c:pt>
                <c:pt idx="89">
                  <c:v>3420</c:v>
                </c:pt>
                <c:pt idx="90">
                  <c:v>3400</c:v>
                </c:pt>
                <c:pt idx="91">
                  <c:v>3390</c:v>
                </c:pt>
                <c:pt idx="92">
                  <c:v>3410</c:v>
                </c:pt>
                <c:pt idx="93">
                  <c:v>3420</c:v>
                </c:pt>
                <c:pt idx="94">
                  <c:v>3410</c:v>
                </c:pt>
                <c:pt idx="95">
                  <c:v>3390</c:v>
                </c:pt>
                <c:pt idx="96">
                  <c:v>3380</c:v>
                </c:pt>
                <c:pt idx="97">
                  <c:v>3300</c:v>
                </c:pt>
                <c:pt idx="98">
                  <c:v>3300</c:v>
                </c:pt>
                <c:pt idx="99">
                  <c:v>3320</c:v>
                </c:pt>
                <c:pt idx="100">
                  <c:v>3320</c:v>
                </c:pt>
                <c:pt idx="101">
                  <c:v>3330</c:v>
                </c:pt>
                <c:pt idx="102">
                  <c:v>3330</c:v>
                </c:pt>
                <c:pt idx="103">
                  <c:v>3330</c:v>
                </c:pt>
                <c:pt idx="104">
                  <c:v>3320</c:v>
                </c:pt>
                <c:pt idx="105">
                  <c:v>3320</c:v>
                </c:pt>
                <c:pt idx="106">
                  <c:v>3380</c:v>
                </c:pt>
                <c:pt idx="107">
                  <c:v>3370</c:v>
                </c:pt>
                <c:pt idx="108">
                  <c:v>3370</c:v>
                </c:pt>
                <c:pt idx="109">
                  <c:v>3390</c:v>
                </c:pt>
                <c:pt idx="110">
                  <c:v>3420</c:v>
                </c:pt>
                <c:pt idx="111">
                  <c:v>3400</c:v>
                </c:pt>
                <c:pt idx="112">
                  <c:v>3420</c:v>
                </c:pt>
                <c:pt idx="113">
                  <c:v>3450</c:v>
                </c:pt>
                <c:pt idx="114">
                  <c:v>3480</c:v>
                </c:pt>
                <c:pt idx="115">
                  <c:v>3500</c:v>
                </c:pt>
                <c:pt idx="116">
                  <c:v>3480</c:v>
                </c:pt>
                <c:pt idx="117">
                  <c:v>3490</c:v>
                </c:pt>
                <c:pt idx="118">
                  <c:v>3460</c:v>
                </c:pt>
                <c:pt idx="119">
                  <c:v>3460</c:v>
                </c:pt>
                <c:pt idx="120">
                  <c:v>3460</c:v>
                </c:pt>
                <c:pt idx="121">
                  <c:v>3410</c:v>
                </c:pt>
                <c:pt idx="122">
                  <c:v>3400</c:v>
                </c:pt>
                <c:pt idx="123">
                  <c:v>3400</c:v>
                </c:pt>
                <c:pt idx="124">
                  <c:v>3410</c:v>
                </c:pt>
                <c:pt idx="125">
                  <c:v>3410</c:v>
                </c:pt>
                <c:pt idx="126">
                  <c:v>3410</c:v>
                </c:pt>
                <c:pt idx="127">
                  <c:v>3400</c:v>
                </c:pt>
                <c:pt idx="128">
                  <c:v>3410</c:v>
                </c:pt>
                <c:pt idx="129">
                  <c:v>3410</c:v>
                </c:pt>
                <c:pt idx="130">
                  <c:v>3410</c:v>
                </c:pt>
                <c:pt idx="131">
                  <c:v>3420</c:v>
                </c:pt>
                <c:pt idx="132">
                  <c:v>3420</c:v>
                </c:pt>
                <c:pt idx="133">
                  <c:v>3420</c:v>
                </c:pt>
                <c:pt idx="134">
                  <c:v>3440</c:v>
                </c:pt>
                <c:pt idx="135">
                  <c:v>3430</c:v>
                </c:pt>
                <c:pt idx="136">
                  <c:v>3440</c:v>
                </c:pt>
                <c:pt idx="137">
                  <c:v>3460</c:v>
                </c:pt>
                <c:pt idx="138">
                  <c:v>3440</c:v>
                </c:pt>
                <c:pt idx="139">
                  <c:v>3440</c:v>
                </c:pt>
                <c:pt idx="140">
                  <c:v>3420</c:v>
                </c:pt>
                <c:pt idx="141">
                  <c:v>3390</c:v>
                </c:pt>
                <c:pt idx="142">
                  <c:v>3390</c:v>
                </c:pt>
                <c:pt idx="143">
                  <c:v>3380</c:v>
                </c:pt>
                <c:pt idx="144">
                  <c:v>3370</c:v>
                </c:pt>
                <c:pt idx="145">
                  <c:v>3370</c:v>
                </c:pt>
                <c:pt idx="146">
                  <c:v>3400</c:v>
                </c:pt>
                <c:pt idx="147">
                  <c:v>3420</c:v>
                </c:pt>
                <c:pt idx="148">
                  <c:v>3420</c:v>
                </c:pt>
                <c:pt idx="149">
                  <c:v>3390</c:v>
                </c:pt>
                <c:pt idx="150">
                  <c:v>3380</c:v>
                </c:pt>
                <c:pt idx="151">
                  <c:v>3410</c:v>
                </c:pt>
                <c:pt idx="152">
                  <c:v>3410</c:v>
                </c:pt>
                <c:pt idx="153">
                  <c:v>3400</c:v>
                </c:pt>
                <c:pt idx="154">
                  <c:v>3400</c:v>
                </c:pt>
                <c:pt idx="155">
                  <c:v>3400</c:v>
                </c:pt>
                <c:pt idx="156">
                  <c:v>3380</c:v>
                </c:pt>
                <c:pt idx="157">
                  <c:v>3390</c:v>
                </c:pt>
                <c:pt idx="158">
                  <c:v>3370</c:v>
                </c:pt>
                <c:pt idx="159">
                  <c:v>3350</c:v>
                </c:pt>
                <c:pt idx="160">
                  <c:v>3330</c:v>
                </c:pt>
                <c:pt idx="161">
                  <c:v>3310</c:v>
                </c:pt>
                <c:pt idx="162">
                  <c:v>3300</c:v>
                </c:pt>
                <c:pt idx="163">
                  <c:v>3310</c:v>
                </c:pt>
                <c:pt idx="164">
                  <c:v>3300</c:v>
                </c:pt>
                <c:pt idx="165">
                  <c:v>3320</c:v>
                </c:pt>
                <c:pt idx="166">
                  <c:v>3320</c:v>
                </c:pt>
                <c:pt idx="167">
                  <c:v>3320</c:v>
                </c:pt>
                <c:pt idx="168">
                  <c:v>3320</c:v>
                </c:pt>
                <c:pt idx="169">
                  <c:v>3340</c:v>
                </c:pt>
                <c:pt idx="170">
                  <c:v>3310</c:v>
                </c:pt>
                <c:pt idx="171">
                  <c:v>3300</c:v>
                </c:pt>
                <c:pt idx="172">
                  <c:v>3300</c:v>
                </c:pt>
                <c:pt idx="173">
                  <c:v>3310</c:v>
                </c:pt>
                <c:pt idx="174">
                  <c:v>3300</c:v>
                </c:pt>
                <c:pt idx="175">
                  <c:v>3320</c:v>
                </c:pt>
                <c:pt idx="176">
                  <c:v>3320</c:v>
                </c:pt>
                <c:pt idx="177">
                  <c:v>3320</c:v>
                </c:pt>
                <c:pt idx="178">
                  <c:v>3310</c:v>
                </c:pt>
                <c:pt idx="179">
                  <c:v>3330</c:v>
                </c:pt>
                <c:pt idx="180">
                  <c:v>3320</c:v>
                </c:pt>
                <c:pt idx="181">
                  <c:v>3330</c:v>
                </c:pt>
                <c:pt idx="182">
                  <c:v>3330</c:v>
                </c:pt>
                <c:pt idx="183">
                  <c:v>3310</c:v>
                </c:pt>
                <c:pt idx="184">
                  <c:v>3310</c:v>
                </c:pt>
                <c:pt idx="185">
                  <c:v>3280</c:v>
                </c:pt>
                <c:pt idx="186">
                  <c:v>3250</c:v>
                </c:pt>
                <c:pt idx="187">
                  <c:v>3240</c:v>
                </c:pt>
                <c:pt idx="188">
                  <c:v>3260</c:v>
                </c:pt>
                <c:pt idx="189">
                  <c:v>3260</c:v>
                </c:pt>
                <c:pt idx="190">
                  <c:v>3270</c:v>
                </c:pt>
                <c:pt idx="191">
                  <c:v>3270</c:v>
                </c:pt>
                <c:pt idx="192">
                  <c:v>3270</c:v>
                </c:pt>
                <c:pt idx="193">
                  <c:v>3260</c:v>
                </c:pt>
                <c:pt idx="194">
                  <c:v>3250</c:v>
                </c:pt>
                <c:pt idx="195">
                  <c:v>3170</c:v>
                </c:pt>
                <c:pt idx="196">
                  <c:v>3160</c:v>
                </c:pt>
                <c:pt idx="197">
                  <c:v>3150</c:v>
                </c:pt>
                <c:pt idx="198">
                  <c:v>3140</c:v>
                </c:pt>
                <c:pt idx="199">
                  <c:v>3140</c:v>
                </c:pt>
                <c:pt idx="200">
                  <c:v>3140</c:v>
                </c:pt>
                <c:pt idx="201">
                  <c:v>3140</c:v>
                </c:pt>
                <c:pt idx="202">
                  <c:v>3130</c:v>
                </c:pt>
                <c:pt idx="203">
                  <c:v>3120</c:v>
                </c:pt>
                <c:pt idx="204">
                  <c:v>3090</c:v>
                </c:pt>
                <c:pt idx="205">
                  <c:v>3080</c:v>
                </c:pt>
                <c:pt idx="206">
                  <c:v>3080</c:v>
                </c:pt>
                <c:pt idx="207">
                  <c:v>3090</c:v>
                </c:pt>
                <c:pt idx="208">
                  <c:v>3080</c:v>
                </c:pt>
                <c:pt idx="209">
                  <c:v>3070</c:v>
                </c:pt>
                <c:pt idx="210">
                  <c:v>3090</c:v>
                </c:pt>
                <c:pt idx="211">
                  <c:v>3070</c:v>
                </c:pt>
                <c:pt idx="212">
                  <c:v>3100</c:v>
                </c:pt>
                <c:pt idx="213">
                  <c:v>3100</c:v>
                </c:pt>
                <c:pt idx="214">
                  <c:v>3080</c:v>
                </c:pt>
                <c:pt idx="215">
                  <c:v>3070</c:v>
                </c:pt>
                <c:pt idx="216">
                  <c:v>3060</c:v>
                </c:pt>
                <c:pt idx="217">
                  <c:v>3070</c:v>
                </c:pt>
                <c:pt idx="218">
                  <c:v>3060</c:v>
                </c:pt>
                <c:pt idx="219">
                  <c:v>3030</c:v>
                </c:pt>
                <c:pt idx="220">
                  <c:v>3010</c:v>
                </c:pt>
                <c:pt idx="221">
                  <c:v>3000</c:v>
                </c:pt>
                <c:pt idx="222">
                  <c:v>3010</c:v>
                </c:pt>
                <c:pt idx="223">
                  <c:v>3030</c:v>
                </c:pt>
                <c:pt idx="224">
                  <c:v>3000</c:v>
                </c:pt>
                <c:pt idx="225">
                  <c:v>3030</c:v>
                </c:pt>
                <c:pt idx="226">
                  <c:v>3080</c:v>
                </c:pt>
                <c:pt idx="227">
                  <c:v>3070</c:v>
                </c:pt>
                <c:pt idx="228">
                  <c:v>3110</c:v>
                </c:pt>
                <c:pt idx="229">
                  <c:v>3100</c:v>
                </c:pt>
                <c:pt idx="230">
                  <c:v>3120</c:v>
                </c:pt>
                <c:pt idx="231">
                  <c:v>3090</c:v>
                </c:pt>
                <c:pt idx="232">
                  <c:v>3080</c:v>
                </c:pt>
                <c:pt idx="233">
                  <c:v>3160</c:v>
                </c:pt>
                <c:pt idx="234">
                  <c:v>3150</c:v>
                </c:pt>
                <c:pt idx="235">
                  <c:v>3190</c:v>
                </c:pt>
                <c:pt idx="236">
                  <c:v>3170</c:v>
                </c:pt>
                <c:pt idx="237">
                  <c:v>3170</c:v>
                </c:pt>
                <c:pt idx="238">
                  <c:v>3130</c:v>
                </c:pt>
                <c:pt idx="239">
                  <c:v>3130</c:v>
                </c:pt>
                <c:pt idx="240">
                  <c:v>3120</c:v>
                </c:pt>
                <c:pt idx="241">
                  <c:v>3090</c:v>
                </c:pt>
                <c:pt idx="242">
                  <c:v>3080</c:v>
                </c:pt>
                <c:pt idx="243">
                  <c:v>3080</c:v>
                </c:pt>
                <c:pt idx="244">
                  <c:v>3090</c:v>
                </c:pt>
                <c:pt idx="245">
                  <c:v>3070</c:v>
                </c:pt>
                <c:pt idx="246">
                  <c:v>3080</c:v>
                </c:pt>
                <c:pt idx="247">
                  <c:v>3040</c:v>
                </c:pt>
                <c:pt idx="248">
                  <c:v>3030</c:v>
                </c:pt>
                <c:pt idx="249">
                  <c:v>3060</c:v>
                </c:pt>
                <c:pt idx="250">
                  <c:v>3080</c:v>
                </c:pt>
                <c:pt idx="251">
                  <c:v>3070</c:v>
                </c:pt>
                <c:pt idx="252">
                  <c:v>3090</c:v>
                </c:pt>
                <c:pt idx="253">
                  <c:v>3040</c:v>
                </c:pt>
                <c:pt idx="254">
                  <c:v>3010</c:v>
                </c:pt>
                <c:pt idx="255">
                  <c:v>3000</c:v>
                </c:pt>
                <c:pt idx="256">
                  <c:v>3000</c:v>
                </c:pt>
                <c:pt idx="257">
                  <c:v>3000</c:v>
                </c:pt>
                <c:pt idx="258">
                  <c:v>3000</c:v>
                </c:pt>
                <c:pt idx="259">
                  <c:v>3300</c:v>
                </c:pt>
                <c:pt idx="260">
                  <c:v>3300</c:v>
                </c:pt>
                <c:pt idx="261">
                  <c:v>3300</c:v>
                </c:pt>
                <c:pt idx="262">
                  <c:v>3300</c:v>
                </c:pt>
                <c:pt idx="263">
                  <c:v>3300</c:v>
                </c:pt>
                <c:pt idx="264">
                  <c:v>3300</c:v>
                </c:pt>
                <c:pt idx="265">
                  <c:v>3300</c:v>
                </c:pt>
                <c:pt idx="266">
                  <c:v>3300</c:v>
                </c:pt>
                <c:pt idx="267">
                  <c:v>3300</c:v>
                </c:pt>
                <c:pt idx="268">
                  <c:v>3300</c:v>
                </c:pt>
                <c:pt idx="269">
                  <c:v>3300</c:v>
                </c:pt>
                <c:pt idx="270">
                  <c:v>3300</c:v>
                </c:pt>
                <c:pt idx="271">
                  <c:v>3300</c:v>
                </c:pt>
                <c:pt idx="272">
                  <c:v>3300</c:v>
                </c:pt>
                <c:pt idx="273">
                  <c:v>3300</c:v>
                </c:pt>
                <c:pt idx="274">
                  <c:v>3300</c:v>
                </c:pt>
                <c:pt idx="275">
                  <c:v>3300</c:v>
                </c:pt>
                <c:pt idx="276">
                  <c:v>3300</c:v>
                </c:pt>
                <c:pt idx="277">
                  <c:v>3300</c:v>
                </c:pt>
                <c:pt idx="278">
                  <c:v>3330</c:v>
                </c:pt>
                <c:pt idx="279">
                  <c:v>3330</c:v>
                </c:pt>
                <c:pt idx="280">
                  <c:v>3320</c:v>
                </c:pt>
                <c:pt idx="281">
                  <c:v>3310</c:v>
                </c:pt>
                <c:pt idx="282">
                  <c:v>3300</c:v>
                </c:pt>
                <c:pt idx="283">
                  <c:v>3300</c:v>
                </c:pt>
                <c:pt idx="284">
                  <c:v>3300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D03-47D5-9191-2C147E29BB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68362671"/>
        <c:axId val="1668364335"/>
      </c:lineChart>
      <c:dateAx>
        <c:axId val="1668362671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68364335"/>
        <c:crosses val="autoZero"/>
        <c:auto val="1"/>
        <c:lblOffset val="100"/>
        <c:baseTimeUnit val="days"/>
      </c:dateAx>
      <c:valAx>
        <c:axId val="1668364335"/>
        <c:scaling>
          <c:orientation val="minMax"/>
          <c:min val="2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683626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altLang="en-US" sz="1600" dirty="0"/>
              <a:t>全国建筑钢材</a:t>
            </a:r>
            <a:r>
              <a:rPr lang="en-US" altLang="zh-CN" sz="1600" dirty="0"/>
              <a:t>237</a:t>
            </a:r>
            <a:r>
              <a:rPr lang="zh-CN" altLang="en-US" sz="1600" dirty="0"/>
              <a:t>家贸易商和需求方的成交量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导出数据!$B$2:$B$3</c:f>
              <c:strCache>
                <c:ptCount val="2"/>
                <c:pt idx="0">
                  <c:v>全国建筑钢材成交量：主流贸易商：合计（日）</c:v>
                </c:pt>
                <c:pt idx="1">
                  <c:v>237家贸易商和需求方的成交量_x000d_
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导出数据!$A$4:$A$513</c:f>
              <c:numCache>
                <c:formatCode>yyyy\-m\-d</c:formatCode>
                <c:ptCount val="510"/>
                <c:pt idx="0">
                  <c:v>44253</c:v>
                </c:pt>
                <c:pt idx="1">
                  <c:v>44252</c:v>
                </c:pt>
                <c:pt idx="2">
                  <c:v>44251</c:v>
                </c:pt>
                <c:pt idx="3">
                  <c:v>44250</c:v>
                </c:pt>
                <c:pt idx="4">
                  <c:v>44249</c:v>
                </c:pt>
                <c:pt idx="5">
                  <c:v>44232</c:v>
                </c:pt>
                <c:pt idx="6">
                  <c:v>44231</c:v>
                </c:pt>
                <c:pt idx="7">
                  <c:v>44230</c:v>
                </c:pt>
                <c:pt idx="8">
                  <c:v>44229</c:v>
                </c:pt>
                <c:pt idx="9">
                  <c:v>44228</c:v>
                </c:pt>
                <c:pt idx="10">
                  <c:v>44225</c:v>
                </c:pt>
                <c:pt idx="11">
                  <c:v>44224</c:v>
                </c:pt>
                <c:pt idx="12">
                  <c:v>44223</c:v>
                </c:pt>
                <c:pt idx="13">
                  <c:v>44222</c:v>
                </c:pt>
                <c:pt idx="14">
                  <c:v>44221</c:v>
                </c:pt>
                <c:pt idx="15">
                  <c:v>44218</c:v>
                </c:pt>
                <c:pt idx="16">
                  <c:v>44217</c:v>
                </c:pt>
                <c:pt idx="17">
                  <c:v>44216</c:v>
                </c:pt>
                <c:pt idx="18">
                  <c:v>44215</c:v>
                </c:pt>
                <c:pt idx="19">
                  <c:v>44214</c:v>
                </c:pt>
                <c:pt idx="20">
                  <c:v>44211</c:v>
                </c:pt>
                <c:pt idx="21">
                  <c:v>44210</c:v>
                </c:pt>
                <c:pt idx="22">
                  <c:v>44209</c:v>
                </c:pt>
                <c:pt idx="23">
                  <c:v>44208</c:v>
                </c:pt>
                <c:pt idx="24">
                  <c:v>44207</c:v>
                </c:pt>
                <c:pt idx="25">
                  <c:v>44204</c:v>
                </c:pt>
                <c:pt idx="26">
                  <c:v>44203</c:v>
                </c:pt>
                <c:pt idx="27">
                  <c:v>44202</c:v>
                </c:pt>
                <c:pt idx="28">
                  <c:v>44201</c:v>
                </c:pt>
                <c:pt idx="29">
                  <c:v>44200</c:v>
                </c:pt>
                <c:pt idx="30">
                  <c:v>44196</c:v>
                </c:pt>
                <c:pt idx="31">
                  <c:v>44195</c:v>
                </c:pt>
                <c:pt idx="32">
                  <c:v>44194</c:v>
                </c:pt>
                <c:pt idx="33">
                  <c:v>44193</c:v>
                </c:pt>
                <c:pt idx="34">
                  <c:v>44190</c:v>
                </c:pt>
                <c:pt idx="35">
                  <c:v>44189</c:v>
                </c:pt>
                <c:pt idx="36">
                  <c:v>44188</c:v>
                </c:pt>
                <c:pt idx="37">
                  <c:v>44187</c:v>
                </c:pt>
                <c:pt idx="38">
                  <c:v>44186</c:v>
                </c:pt>
                <c:pt idx="39">
                  <c:v>44183</c:v>
                </c:pt>
                <c:pt idx="40">
                  <c:v>44182</c:v>
                </c:pt>
                <c:pt idx="41">
                  <c:v>44181</c:v>
                </c:pt>
                <c:pt idx="42">
                  <c:v>44180</c:v>
                </c:pt>
                <c:pt idx="43">
                  <c:v>44179</c:v>
                </c:pt>
                <c:pt idx="44">
                  <c:v>44176</c:v>
                </c:pt>
                <c:pt idx="45">
                  <c:v>44175</c:v>
                </c:pt>
                <c:pt idx="46">
                  <c:v>44174</c:v>
                </c:pt>
                <c:pt idx="47">
                  <c:v>44173</c:v>
                </c:pt>
                <c:pt idx="48">
                  <c:v>44172</c:v>
                </c:pt>
                <c:pt idx="49">
                  <c:v>44169</c:v>
                </c:pt>
                <c:pt idx="50">
                  <c:v>44168</c:v>
                </c:pt>
                <c:pt idx="51">
                  <c:v>44167</c:v>
                </c:pt>
                <c:pt idx="52">
                  <c:v>44166</c:v>
                </c:pt>
                <c:pt idx="53">
                  <c:v>44165</c:v>
                </c:pt>
                <c:pt idx="54">
                  <c:v>44162</c:v>
                </c:pt>
                <c:pt idx="55">
                  <c:v>44161</c:v>
                </c:pt>
                <c:pt idx="56">
                  <c:v>44160</c:v>
                </c:pt>
                <c:pt idx="57">
                  <c:v>44159</c:v>
                </c:pt>
                <c:pt idx="58">
                  <c:v>44158</c:v>
                </c:pt>
                <c:pt idx="59">
                  <c:v>44155</c:v>
                </c:pt>
                <c:pt idx="60">
                  <c:v>44154</c:v>
                </c:pt>
                <c:pt idx="61">
                  <c:v>44153</c:v>
                </c:pt>
                <c:pt idx="62">
                  <c:v>44152</c:v>
                </c:pt>
                <c:pt idx="63">
                  <c:v>44151</c:v>
                </c:pt>
                <c:pt idx="64">
                  <c:v>44148</c:v>
                </c:pt>
                <c:pt idx="65">
                  <c:v>44147</c:v>
                </c:pt>
                <c:pt idx="66">
                  <c:v>44146</c:v>
                </c:pt>
                <c:pt idx="67">
                  <c:v>44145</c:v>
                </c:pt>
                <c:pt idx="68">
                  <c:v>44144</c:v>
                </c:pt>
                <c:pt idx="69">
                  <c:v>44141</c:v>
                </c:pt>
                <c:pt idx="70">
                  <c:v>44140</c:v>
                </c:pt>
                <c:pt idx="71">
                  <c:v>44139</c:v>
                </c:pt>
                <c:pt idx="72">
                  <c:v>44138</c:v>
                </c:pt>
                <c:pt idx="73">
                  <c:v>44137</c:v>
                </c:pt>
                <c:pt idx="74">
                  <c:v>44134</c:v>
                </c:pt>
                <c:pt idx="75">
                  <c:v>44133</c:v>
                </c:pt>
                <c:pt idx="76">
                  <c:v>44132</c:v>
                </c:pt>
                <c:pt idx="77">
                  <c:v>44131</c:v>
                </c:pt>
                <c:pt idx="78">
                  <c:v>44130</c:v>
                </c:pt>
                <c:pt idx="79">
                  <c:v>44127</c:v>
                </c:pt>
                <c:pt idx="80">
                  <c:v>44126</c:v>
                </c:pt>
                <c:pt idx="81">
                  <c:v>44125</c:v>
                </c:pt>
                <c:pt idx="82">
                  <c:v>44124</c:v>
                </c:pt>
                <c:pt idx="83">
                  <c:v>44123</c:v>
                </c:pt>
                <c:pt idx="84">
                  <c:v>44120</c:v>
                </c:pt>
                <c:pt idx="85">
                  <c:v>44119</c:v>
                </c:pt>
                <c:pt idx="86">
                  <c:v>44118</c:v>
                </c:pt>
                <c:pt idx="87">
                  <c:v>44117</c:v>
                </c:pt>
                <c:pt idx="88">
                  <c:v>44116</c:v>
                </c:pt>
                <c:pt idx="89">
                  <c:v>44114</c:v>
                </c:pt>
                <c:pt idx="90">
                  <c:v>44113</c:v>
                </c:pt>
                <c:pt idx="91">
                  <c:v>44104</c:v>
                </c:pt>
                <c:pt idx="92">
                  <c:v>44103</c:v>
                </c:pt>
                <c:pt idx="93">
                  <c:v>44102</c:v>
                </c:pt>
                <c:pt idx="94">
                  <c:v>44101</c:v>
                </c:pt>
                <c:pt idx="95">
                  <c:v>44099</c:v>
                </c:pt>
                <c:pt idx="96">
                  <c:v>44098</c:v>
                </c:pt>
                <c:pt idx="97">
                  <c:v>44097</c:v>
                </c:pt>
                <c:pt idx="98">
                  <c:v>44096</c:v>
                </c:pt>
                <c:pt idx="99">
                  <c:v>44095</c:v>
                </c:pt>
                <c:pt idx="100">
                  <c:v>44092</c:v>
                </c:pt>
                <c:pt idx="101">
                  <c:v>44091</c:v>
                </c:pt>
                <c:pt idx="102">
                  <c:v>44090</c:v>
                </c:pt>
                <c:pt idx="103">
                  <c:v>44089</c:v>
                </c:pt>
                <c:pt idx="104">
                  <c:v>44088</c:v>
                </c:pt>
                <c:pt idx="105">
                  <c:v>44085</c:v>
                </c:pt>
                <c:pt idx="106">
                  <c:v>44084</c:v>
                </c:pt>
                <c:pt idx="107">
                  <c:v>44083</c:v>
                </c:pt>
                <c:pt idx="108">
                  <c:v>44082</c:v>
                </c:pt>
                <c:pt idx="109">
                  <c:v>44081</c:v>
                </c:pt>
                <c:pt idx="110">
                  <c:v>44078</c:v>
                </c:pt>
                <c:pt idx="111">
                  <c:v>44077</c:v>
                </c:pt>
                <c:pt idx="112">
                  <c:v>44076</c:v>
                </c:pt>
                <c:pt idx="113">
                  <c:v>44075</c:v>
                </c:pt>
                <c:pt idx="114">
                  <c:v>44074</c:v>
                </c:pt>
                <c:pt idx="115">
                  <c:v>44071</c:v>
                </c:pt>
                <c:pt idx="116">
                  <c:v>44070</c:v>
                </c:pt>
                <c:pt idx="117">
                  <c:v>44069</c:v>
                </c:pt>
                <c:pt idx="118">
                  <c:v>44068</c:v>
                </c:pt>
                <c:pt idx="119">
                  <c:v>44067</c:v>
                </c:pt>
                <c:pt idx="120">
                  <c:v>44064</c:v>
                </c:pt>
                <c:pt idx="121">
                  <c:v>44063</c:v>
                </c:pt>
                <c:pt idx="122">
                  <c:v>44062</c:v>
                </c:pt>
                <c:pt idx="123">
                  <c:v>44061</c:v>
                </c:pt>
                <c:pt idx="124">
                  <c:v>44060</c:v>
                </c:pt>
                <c:pt idx="125">
                  <c:v>44057</c:v>
                </c:pt>
                <c:pt idx="126">
                  <c:v>44056</c:v>
                </c:pt>
                <c:pt idx="127">
                  <c:v>44055</c:v>
                </c:pt>
                <c:pt idx="128">
                  <c:v>44054</c:v>
                </c:pt>
                <c:pt idx="129">
                  <c:v>44053</c:v>
                </c:pt>
                <c:pt idx="130">
                  <c:v>44050</c:v>
                </c:pt>
                <c:pt idx="131">
                  <c:v>44049</c:v>
                </c:pt>
                <c:pt idx="132">
                  <c:v>44048</c:v>
                </c:pt>
                <c:pt idx="133">
                  <c:v>44047</c:v>
                </c:pt>
                <c:pt idx="134">
                  <c:v>44046</c:v>
                </c:pt>
                <c:pt idx="135">
                  <c:v>44043</c:v>
                </c:pt>
                <c:pt idx="136">
                  <c:v>44042</c:v>
                </c:pt>
                <c:pt idx="137">
                  <c:v>44041</c:v>
                </c:pt>
                <c:pt idx="138">
                  <c:v>44040</c:v>
                </c:pt>
                <c:pt idx="139">
                  <c:v>44039</c:v>
                </c:pt>
                <c:pt idx="140">
                  <c:v>44036</c:v>
                </c:pt>
                <c:pt idx="141">
                  <c:v>44035</c:v>
                </c:pt>
                <c:pt idx="142">
                  <c:v>44034</c:v>
                </c:pt>
                <c:pt idx="143">
                  <c:v>44033</c:v>
                </c:pt>
                <c:pt idx="144">
                  <c:v>44032</c:v>
                </c:pt>
                <c:pt idx="145">
                  <c:v>44029</c:v>
                </c:pt>
                <c:pt idx="146">
                  <c:v>44028</c:v>
                </c:pt>
                <c:pt idx="147">
                  <c:v>44027</c:v>
                </c:pt>
                <c:pt idx="148">
                  <c:v>44026</c:v>
                </c:pt>
                <c:pt idx="149">
                  <c:v>44025</c:v>
                </c:pt>
                <c:pt idx="150">
                  <c:v>44022</c:v>
                </c:pt>
                <c:pt idx="151">
                  <c:v>44021</c:v>
                </c:pt>
                <c:pt idx="152">
                  <c:v>44020</c:v>
                </c:pt>
                <c:pt idx="153">
                  <c:v>44019</c:v>
                </c:pt>
                <c:pt idx="154">
                  <c:v>44018</c:v>
                </c:pt>
                <c:pt idx="155">
                  <c:v>44015</c:v>
                </c:pt>
                <c:pt idx="156">
                  <c:v>44014</c:v>
                </c:pt>
                <c:pt idx="157">
                  <c:v>44013</c:v>
                </c:pt>
                <c:pt idx="158">
                  <c:v>44012</c:v>
                </c:pt>
                <c:pt idx="159">
                  <c:v>44011</c:v>
                </c:pt>
                <c:pt idx="160">
                  <c:v>44010</c:v>
                </c:pt>
                <c:pt idx="161">
                  <c:v>44006</c:v>
                </c:pt>
                <c:pt idx="162">
                  <c:v>44005</c:v>
                </c:pt>
                <c:pt idx="163">
                  <c:v>44004</c:v>
                </c:pt>
                <c:pt idx="164">
                  <c:v>44001</c:v>
                </c:pt>
                <c:pt idx="165">
                  <c:v>44000</c:v>
                </c:pt>
                <c:pt idx="166">
                  <c:v>43999</c:v>
                </c:pt>
                <c:pt idx="167">
                  <c:v>43998</c:v>
                </c:pt>
                <c:pt idx="168">
                  <c:v>43997</c:v>
                </c:pt>
                <c:pt idx="169">
                  <c:v>43994</c:v>
                </c:pt>
                <c:pt idx="170">
                  <c:v>43993</c:v>
                </c:pt>
                <c:pt idx="171">
                  <c:v>43992</c:v>
                </c:pt>
                <c:pt idx="172">
                  <c:v>43991</c:v>
                </c:pt>
                <c:pt idx="173">
                  <c:v>43990</c:v>
                </c:pt>
                <c:pt idx="174">
                  <c:v>43987</c:v>
                </c:pt>
                <c:pt idx="175">
                  <c:v>43986</c:v>
                </c:pt>
                <c:pt idx="176">
                  <c:v>43985</c:v>
                </c:pt>
                <c:pt idx="177">
                  <c:v>43984</c:v>
                </c:pt>
                <c:pt idx="178">
                  <c:v>43983</c:v>
                </c:pt>
                <c:pt idx="179">
                  <c:v>43980</c:v>
                </c:pt>
                <c:pt idx="180">
                  <c:v>43979</c:v>
                </c:pt>
                <c:pt idx="181">
                  <c:v>43978</c:v>
                </c:pt>
                <c:pt idx="182">
                  <c:v>43977</c:v>
                </c:pt>
                <c:pt idx="183">
                  <c:v>43976</c:v>
                </c:pt>
                <c:pt idx="184">
                  <c:v>43973</c:v>
                </c:pt>
                <c:pt idx="185">
                  <c:v>43972</c:v>
                </c:pt>
                <c:pt idx="186">
                  <c:v>43971</c:v>
                </c:pt>
                <c:pt idx="187">
                  <c:v>43970</c:v>
                </c:pt>
                <c:pt idx="188">
                  <c:v>43969</c:v>
                </c:pt>
                <c:pt idx="189">
                  <c:v>43966</c:v>
                </c:pt>
                <c:pt idx="190">
                  <c:v>43965</c:v>
                </c:pt>
                <c:pt idx="191">
                  <c:v>43964</c:v>
                </c:pt>
                <c:pt idx="192">
                  <c:v>43963</c:v>
                </c:pt>
                <c:pt idx="193">
                  <c:v>43962</c:v>
                </c:pt>
                <c:pt idx="194">
                  <c:v>43960</c:v>
                </c:pt>
                <c:pt idx="195">
                  <c:v>43959</c:v>
                </c:pt>
                <c:pt idx="196">
                  <c:v>43958</c:v>
                </c:pt>
                <c:pt idx="197">
                  <c:v>43957</c:v>
                </c:pt>
                <c:pt idx="198">
                  <c:v>43951</c:v>
                </c:pt>
                <c:pt idx="199">
                  <c:v>43950</c:v>
                </c:pt>
                <c:pt idx="200">
                  <c:v>43949</c:v>
                </c:pt>
                <c:pt idx="201">
                  <c:v>43948</c:v>
                </c:pt>
                <c:pt idx="202">
                  <c:v>43947</c:v>
                </c:pt>
                <c:pt idx="203">
                  <c:v>43945</c:v>
                </c:pt>
                <c:pt idx="204">
                  <c:v>43944</c:v>
                </c:pt>
                <c:pt idx="205">
                  <c:v>43943</c:v>
                </c:pt>
                <c:pt idx="206">
                  <c:v>43942</c:v>
                </c:pt>
                <c:pt idx="207">
                  <c:v>43941</c:v>
                </c:pt>
                <c:pt idx="208">
                  <c:v>43938</c:v>
                </c:pt>
                <c:pt idx="209">
                  <c:v>43937</c:v>
                </c:pt>
                <c:pt idx="210">
                  <c:v>43936</c:v>
                </c:pt>
                <c:pt idx="211">
                  <c:v>43935</c:v>
                </c:pt>
                <c:pt idx="212">
                  <c:v>43934</c:v>
                </c:pt>
                <c:pt idx="213">
                  <c:v>43931</c:v>
                </c:pt>
                <c:pt idx="214">
                  <c:v>43930</c:v>
                </c:pt>
                <c:pt idx="215">
                  <c:v>43929</c:v>
                </c:pt>
                <c:pt idx="216">
                  <c:v>43928</c:v>
                </c:pt>
                <c:pt idx="217">
                  <c:v>43924</c:v>
                </c:pt>
                <c:pt idx="218">
                  <c:v>43923</c:v>
                </c:pt>
                <c:pt idx="219">
                  <c:v>43922</c:v>
                </c:pt>
                <c:pt idx="220">
                  <c:v>43921</c:v>
                </c:pt>
                <c:pt idx="221">
                  <c:v>43920</c:v>
                </c:pt>
                <c:pt idx="222">
                  <c:v>43917</c:v>
                </c:pt>
                <c:pt idx="223">
                  <c:v>43916</c:v>
                </c:pt>
                <c:pt idx="224">
                  <c:v>43915</c:v>
                </c:pt>
                <c:pt idx="225">
                  <c:v>43914</c:v>
                </c:pt>
                <c:pt idx="226">
                  <c:v>43913</c:v>
                </c:pt>
                <c:pt idx="227">
                  <c:v>43910</c:v>
                </c:pt>
                <c:pt idx="228">
                  <c:v>43909</c:v>
                </c:pt>
                <c:pt idx="229">
                  <c:v>43908</c:v>
                </c:pt>
                <c:pt idx="230">
                  <c:v>43907</c:v>
                </c:pt>
                <c:pt idx="231">
                  <c:v>43906</c:v>
                </c:pt>
                <c:pt idx="232">
                  <c:v>43903</c:v>
                </c:pt>
                <c:pt idx="233">
                  <c:v>43902</c:v>
                </c:pt>
                <c:pt idx="234">
                  <c:v>43901</c:v>
                </c:pt>
                <c:pt idx="235">
                  <c:v>43900</c:v>
                </c:pt>
                <c:pt idx="236">
                  <c:v>43899</c:v>
                </c:pt>
                <c:pt idx="237">
                  <c:v>43896</c:v>
                </c:pt>
                <c:pt idx="238">
                  <c:v>43895</c:v>
                </c:pt>
                <c:pt idx="239">
                  <c:v>43894</c:v>
                </c:pt>
                <c:pt idx="240">
                  <c:v>43893</c:v>
                </c:pt>
                <c:pt idx="241">
                  <c:v>43892</c:v>
                </c:pt>
                <c:pt idx="242">
                  <c:v>43889</c:v>
                </c:pt>
                <c:pt idx="243">
                  <c:v>43888</c:v>
                </c:pt>
                <c:pt idx="244">
                  <c:v>43887</c:v>
                </c:pt>
                <c:pt idx="245">
                  <c:v>43886</c:v>
                </c:pt>
                <c:pt idx="246">
                  <c:v>43885</c:v>
                </c:pt>
                <c:pt idx="247">
                  <c:v>43882</c:v>
                </c:pt>
                <c:pt idx="248">
                  <c:v>43881</c:v>
                </c:pt>
                <c:pt idx="249">
                  <c:v>43880</c:v>
                </c:pt>
                <c:pt idx="250">
                  <c:v>43879</c:v>
                </c:pt>
                <c:pt idx="251">
                  <c:v>43878</c:v>
                </c:pt>
                <c:pt idx="252">
                  <c:v>43875</c:v>
                </c:pt>
                <c:pt idx="253">
                  <c:v>43874</c:v>
                </c:pt>
                <c:pt idx="254">
                  <c:v>43873</c:v>
                </c:pt>
                <c:pt idx="255">
                  <c:v>43872</c:v>
                </c:pt>
                <c:pt idx="256">
                  <c:v>43871</c:v>
                </c:pt>
                <c:pt idx="257">
                  <c:v>43847</c:v>
                </c:pt>
                <c:pt idx="258">
                  <c:v>43846</c:v>
                </c:pt>
                <c:pt idx="259">
                  <c:v>43845</c:v>
                </c:pt>
                <c:pt idx="260">
                  <c:v>43844</c:v>
                </c:pt>
                <c:pt idx="261">
                  <c:v>43843</c:v>
                </c:pt>
                <c:pt idx="262">
                  <c:v>43840</c:v>
                </c:pt>
                <c:pt idx="263">
                  <c:v>43839</c:v>
                </c:pt>
                <c:pt idx="264">
                  <c:v>43838</c:v>
                </c:pt>
                <c:pt idx="265">
                  <c:v>43837</c:v>
                </c:pt>
                <c:pt idx="266">
                  <c:v>43836</c:v>
                </c:pt>
                <c:pt idx="267">
                  <c:v>43833</c:v>
                </c:pt>
                <c:pt idx="268">
                  <c:v>43832</c:v>
                </c:pt>
                <c:pt idx="269">
                  <c:v>43830</c:v>
                </c:pt>
                <c:pt idx="270">
                  <c:v>43829</c:v>
                </c:pt>
                <c:pt idx="271">
                  <c:v>43826</c:v>
                </c:pt>
                <c:pt idx="272">
                  <c:v>43825</c:v>
                </c:pt>
                <c:pt idx="273">
                  <c:v>43824</c:v>
                </c:pt>
                <c:pt idx="274">
                  <c:v>43823</c:v>
                </c:pt>
                <c:pt idx="275">
                  <c:v>43822</c:v>
                </c:pt>
                <c:pt idx="276">
                  <c:v>43819</c:v>
                </c:pt>
                <c:pt idx="277">
                  <c:v>43818</c:v>
                </c:pt>
                <c:pt idx="278">
                  <c:v>43817</c:v>
                </c:pt>
                <c:pt idx="279">
                  <c:v>43816</c:v>
                </c:pt>
                <c:pt idx="280">
                  <c:v>43815</c:v>
                </c:pt>
                <c:pt idx="281">
                  <c:v>43812</c:v>
                </c:pt>
                <c:pt idx="282">
                  <c:v>43811</c:v>
                </c:pt>
                <c:pt idx="283">
                  <c:v>43810</c:v>
                </c:pt>
                <c:pt idx="284">
                  <c:v>43809</c:v>
                </c:pt>
                <c:pt idx="285">
                  <c:v>43808</c:v>
                </c:pt>
                <c:pt idx="286">
                  <c:v>43805</c:v>
                </c:pt>
                <c:pt idx="287">
                  <c:v>43804</c:v>
                </c:pt>
                <c:pt idx="288">
                  <c:v>43803</c:v>
                </c:pt>
                <c:pt idx="289">
                  <c:v>43802</c:v>
                </c:pt>
                <c:pt idx="290">
                  <c:v>43801</c:v>
                </c:pt>
                <c:pt idx="291">
                  <c:v>43798</c:v>
                </c:pt>
                <c:pt idx="292">
                  <c:v>43797</c:v>
                </c:pt>
                <c:pt idx="293">
                  <c:v>43796</c:v>
                </c:pt>
                <c:pt idx="294">
                  <c:v>43795</c:v>
                </c:pt>
                <c:pt idx="295">
                  <c:v>43794</c:v>
                </c:pt>
                <c:pt idx="296">
                  <c:v>43791</c:v>
                </c:pt>
                <c:pt idx="297">
                  <c:v>43790</c:v>
                </c:pt>
                <c:pt idx="298">
                  <c:v>43789</c:v>
                </c:pt>
                <c:pt idx="299">
                  <c:v>43788</c:v>
                </c:pt>
                <c:pt idx="300">
                  <c:v>43787</c:v>
                </c:pt>
                <c:pt idx="301">
                  <c:v>43784</c:v>
                </c:pt>
                <c:pt idx="302">
                  <c:v>43783</c:v>
                </c:pt>
                <c:pt idx="303">
                  <c:v>43782</c:v>
                </c:pt>
                <c:pt idx="304">
                  <c:v>43781</c:v>
                </c:pt>
                <c:pt idx="305">
                  <c:v>43780</c:v>
                </c:pt>
                <c:pt idx="306">
                  <c:v>43777</c:v>
                </c:pt>
                <c:pt idx="307">
                  <c:v>43776</c:v>
                </c:pt>
                <c:pt idx="308">
                  <c:v>43775</c:v>
                </c:pt>
                <c:pt idx="309">
                  <c:v>43774</c:v>
                </c:pt>
                <c:pt idx="310">
                  <c:v>43773</c:v>
                </c:pt>
                <c:pt idx="311">
                  <c:v>43770</c:v>
                </c:pt>
                <c:pt idx="312">
                  <c:v>43769</c:v>
                </c:pt>
                <c:pt idx="313">
                  <c:v>43768</c:v>
                </c:pt>
                <c:pt idx="314">
                  <c:v>43767</c:v>
                </c:pt>
                <c:pt idx="315">
                  <c:v>43766</c:v>
                </c:pt>
                <c:pt idx="316">
                  <c:v>43763</c:v>
                </c:pt>
                <c:pt idx="317">
                  <c:v>43762</c:v>
                </c:pt>
                <c:pt idx="318">
                  <c:v>43761</c:v>
                </c:pt>
                <c:pt idx="319">
                  <c:v>43760</c:v>
                </c:pt>
                <c:pt idx="320">
                  <c:v>43759</c:v>
                </c:pt>
                <c:pt idx="321">
                  <c:v>43756</c:v>
                </c:pt>
                <c:pt idx="322">
                  <c:v>43755</c:v>
                </c:pt>
                <c:pt idx="323">
                  <c:v>43754</c:v>
                </c:pt>
                <c:pt idx="324">
                  <c:v>43753</c:v>
                </c:pt>
                <c:pt idx="325">
                  <c:v>43752</c:v>
                </c:pt>
                <c:pt idx="326">
                  <c:v>43750</c:v>
                </c:pt>
                <c:pt idx="327">
                  <c:v>43749</c:v>
                </c:pt>
                <c:pt idx="328">
                  <c:v>43748</c:v>
                </c:pt>
                <c:pt idx="329">
                  <c:v>43747</c:v>
                </c:pt>
                <c:pt idx="330">
                  <c:v>43746</c:v>
                </c:pt>
                <c:pt idx="331">
                  <c:v>43738</c:v>
                </c:pt>
                <c:pt idx="332">
                  <c:v>43737</c:v>
                </c:pt>
                <c:pt idx="333">
                  <c:v>43735</c:v>
                </c:pt>
                <c:pt idx="334">
                  <c:v>43734</c:v>
                </c:pt>
                <c:pt idx="335">
                  <c:v>43733</c:v>
                </c:pt>
                <c:pt idx="336">
                  <c:v>43732</c:v>
                </c:pt>
                <c:pt idx="337">
                  <c:v>43731</c:v>
                </c:pt>
                <c:pt idx="338">
                  <c:v>43728</c:v>
                </c:pt>
                <c:pt idx="339">
                  <c:v>43727</c:v>
                </c:pt>
                <c:pt idx="340">
                  <c:v>43726</c:v>
                </c:pt>
                <c:pt idx="341">
                  <c:v>43725</c:v>
                </c:pt>
                <c:pt idx="342">
                  <c:v>43724</c:v>
                </c:pt>
                <c:pt idx="343">
                  <c:v>43720</c:v>
                </c:pt>
                <c:pt idx="344">
                  <c:v>43719</c:v>
                </c:pt>
                <c:pt idx="345">
                  <c:v>43718</c:v>
                </c:pt>
                <c:pt idx="346">
                  <c:v>43717</c:v>
                </c:pt>
                <c:pt idx="347">
                  <c:v>43714</c:v>
                </c:pt>
                <c:pt idx="348">
                  <c:v>43713</c:v>
                </c:pt>
                <c:pt idx="349">
                  <c:v>43712</c:v>
                </c:pt>
                <c:pt idx="350">
                  <c:v>43711</c:v>
                </c:pt>
                <c:pt idx="351">
                  <c:v>43710</c:v>
                </c:pt>
                <c:pt idx="352">
                  <c:v>43707</c:v>
                </c:pt>
                <c:pt idx="353">
                  <c:v>43706</c:v>
                </c:pt>
                <c:pt idx="354">
                  <c:v>43705</c:v>
                </c:pt>
                <c:pt idx="355">
                  <c:v>43704</c:v>
                </c:pt>
                <c:pt idx="356">
                  <c:v>43703</c:v>
                </c:pt>
                <c:pt idx="357">
                  <c:v>43700</c:v>
                </c:pt>
                <c:pt idx="358">
                  <c:v>43699</c:v>
                </c:pt>
                <c:pt idx="359">
                  <c:v>43698</c:v>
                </c:pt>
                <c:pt idx="360">
                  <c:v>43697</c:v>
                </c:pt>
                <c:pt idx="361">
                  <c:v>43696</c:v>
                </c:pt>
                <c:pt idx="362">
                  <c:v>43693</c:v>
                </c:pt>
                <c:pt idx="363">
                  <c:v>43692</c:v>
                </c:pt>
                <c:pt idx="364">
                  <c:v>43691</c:v>
                </c:pt>
                <c:pt idx="365">
                  <c:v>43690</c:v>
                </c:pt>
                <c:pt idx="366">
                  <c:v>43689</c:v>
                </c:pt>
                <c:pt idx="367">
                  <c:v>43686</c:v>
                </c:pt>
                <c:pt idx="368">
                  <c:v>43685</c:v>
                </c:pt>
                <c:pt idx="369">
                  <c:v>43684</c:v>
                </c:pt>
                <c:pt idx="370">
                  <c:v>43683</c:v>
                </c:pt>
                <c:pt idx="371">
                  <c:v>43682</c:v>
                </c:pt>
                <c:pt idx="372">
                  <c:v>43679</c:v>
                </c:pt>
                <c:pt idx="373">
                  <c:v>43678</c:v>
                </c:pt>
                <c:pt idx="374">
                  <c:v>43677</c:v>
                </c:pt>
                <c:pt idx="375">
                  <c:v>43676</c:v>
                </c:pt>
                <c:pt idx="376">
                  <c:v>43675</c:v>
                </c:pt>
                <c:pt idx="377">
                  <c:v>43672</c:v>
                </c:pt>
                <c:pt idx="378">
                  <c:v>43671</c:v>
                </c:pt>
                <c:pt idx="379">
                  <c:v>43670</c:v>
                </c:pt>
                <c:pt idx="380">
                  <c:v>43669</c:v>
                </c:pt>
                <c:pt idx="381">
                  <c:v>43668</c:v>
                </c:pt>
                <c:pt idx="382">
                  <c:v>43665</c:v>
                </c:pt>
                <c:pt idx="383">
                  <c:v>43664</c:v>
                </c:pt>
                <c:pt idx="384">
                  <c:v>43663</c:v>
                </c:pt>
                <c:pt idx="385">
                  <c:v>43662</c:v>
                </c:pt>
                <c:pt idx="386">
                  <c:v>43661</c:v>
                </c:pt>
                <c:pt idx="387">
                  <c:v>43658</c:v>
                </c:pt>
                <c:pt idx="388">
                  <c:v>43657</c:v>
                </c:pt>
                <c:pt idx="389">
                  <c:v>43656</c:v>
                </c:pt>
                <c:pt idx="390">
                  <c:v>43655</c:v>
                </c:pt>
                <c:pt idx="391">
                  <c:v>43654</c:v>
                </c:pt>
                <c:pt idx="392">
                  <c:v>43651</c:v>
                </c:pt>
                <c:pt idx="393">
                  <c:v>43650</c:v>
                </c:pt>
                <c:pt idx="394">
                  <c:v>43649</c:v>
                </c:pt>
                <c:pt idx="395">
                  <c:v>43648</c:v>
                </c:pt>
                <c:pt idx="396">
                  <c:v>43647</c:v>
                </c:pt>
                <c:pt idx="397">
                  <c:v>43644</c:v>
                </c:pt>
                <c:pt idx="398">
                  <c:v>43643</c:v>
                </c:pt>
                <c:pt idx="399">
                  <c:v>43642</c:v>
                </c:pt>
                <c:pt idx="400">
                  <c:v>43641</c:v>
                </c:pt>
                <c:pt idx="401">
                  <c:v>43640</c:v>
                </c:pt>
                <c:pt idx="402">
                  <c:v>43637</c:v>
                </c:pt>
                <c:pt idx="403">
                  <c:v>43636</c:v>
                </c:pt>
                <c:pt idx="404">
                  <c:v>43635</c:v>
                </c:pt>
                <c:pt idx="405">
                  <c:v>43634</c:v>
                </c:pt>
                <c:pt idx="406">
                  <c:v>43633</c:v>
                </c:pt>
                <c:pt idx="407">
                  <c:v>43630</c:v>
                </c:pt>
                <c:pt idx="408">
                  <c:v>43629</c:v>
                </c:pt>
                <c:pt idx="409">
                  <c:v>43628</c:v>
                </c:pt>
                <c:pt idx="410">
                  <c:v>43627</c:v>
                </c:pt>
                <c:pt idx="411">
                  <c:v>43626</c:v>
                </c:pt>
                <c:pt idx="412">
                  <c:v>43622</c:v>
                </c:pt>
                <c:pt idx="413">
                  <c:v>43621</c:v>
                </c:pt>
                <c:pt idx="414">
                  <c:v>43620</c:v>
                </c:pt>
                <c:pt idx="415">
                  <c:v>43619</c:v>
                </c:pt>
                <c:pt idx="416">
                  <c:v>43616</c:v>
                </c:pt>
                <c:pt idx="417">
                  <c:v>43615</c:v>
                </c:pt>
                <c:pt idx="418">
                  <c:v>43614</c:v>
                </c:pt>
                <c:pt idx="419">
                  <c:v>43613</c:v>
                </c:pt>
                <c:pt idx="420">
                  <c:v>43612</c:v>
                </c:pt>
                <c:pt idx="421">
                  <c:v>43609</c:v>
                </c:pt>
                <c:pt idx="422">
                  <c:v>43608</c:v>
                </c:pt>
                <c:pt idx="423">
                  <c:v>43607</c:v>
                </c:pt>
                <c:pt idx="424">
                  <c:v>43606</c:v>
                </c:pt>
                <c:pt idx="425">
                  <c:v>43605</c:v>
                </c:pt>
                <c:pt idx="426">
                  <c:v>43602</c:v>
                </c:pt>
                <c:pt idx="427">
                  <c:v>43601</c:v>
                </c:pt>
                <c:pt idx="428">
                  <c:v>43600</c:v>
                </c:pt>
                <c:pt idx="429">
                  <c:v>43599</c:v>
                </c:pt>
                <c:pt idx="430">
                  <c:v>43598</c:v>
                </c:pt>
                <c:pt idx="431">
                  <c:v>43595</c:v>
                </c:pt>
                <c:pt idx="432">
                  <c:v>43594</c:v>
                </c:pt>
                <c:pt idx="433">
                  <c:v>43593</c:v>
                </c:pt>
                <c:pt idx="434">
                  <c:v>43592</c:v>
                </c:pt>
                <c:pt idx="435">
                  <c:v>43591</c:v>
                </c:pt>
                <c:pt idx="436">
                  <c:v>43590</c:v>
                </c:pt>
                <c:pt idx="437">
                  <c:v>43585</c:v>
                </c:pt>
                <c:pt idx="438">
                  <c:v>43584</c:v>
                </c:pt>
                <c:pt idx="439">
                  <c:v>43583</c:v>
                </c:pt>
                <c:pt idx="440">
                  <c:v>43581</c:v>
                </c:pt>
                <c:pt idx="441">
                  <c:v>43580</c:v>
                </c:pt>
                <c:pt idx="442">
                  <c:v>43579</c:v>
                </c:pt>
                <c:pt idx="443">
                  <c:v>43578</c:v>
                </c:pt>
                <c:pt idx="444">
                  <c:v>43577</c:v>
                </c:pt>
                <c:pt idx="445">
                  <c:v>43574</c:v>
                </c:pt>
                <c:pt idx="446">
                  <c:v>43573</c:v>
                </c:pt>
                <c:pt idx="447">
                  <c:v>43572</c:v>
                </c:pt>
                <c:pt idx="448">
                  <c:v>43571</c:v>
                </c:pt>
                <c:pt idx="449">
                  <c:v>43570</c:v>
                </c:pt>
                <c:pt idx="450">
                  <c:v>43567</c:v>
                </c:pt>
                <c:pt idx="451">
                  <c:v>43566</c:v>
                </c:pt>
                <c:pt idx="452">
                  <c:v>43565</c:v>
                </c:pt>
                <c:pt idx="453">
                  <c:v>43564</c:v>
                </c:pt>
                <c:pt idx="454">
                  <c:v>43563</c:v>
                </c:pt>
                <c:pt idx="455">
                  <c:v>43559</c:v>
                </c:pt>
                <c:pt idx="456">
                  <c:v>43558</c:v>
                </c:pt>
                <c:pt idx="457">
                  <c:v>43557</c:v>
                </c:pt>
                <c:pt idx="458">
                  <c:v>43556</c:v>
                </c:pt>
                <c:pt idx="459">
                  <c:v>43553</c:v>
                </c:pt>
                <c:pt idx="460">
                  <c:v>43552</c:v>
                </c:pt>
                <c:pt idx="461">
                  <c:v>43551</c:v>
                </c:pt>
                <c:pt idx="462">
                  <c:v>43550</c:v>
                </c:pt>
                <c:pt idx="463">
                  <c:v>43549</c:v>
                </c:pt>
                <c:pt idx="464">
                  <c:v>43546</c:v>
                </c:pt>
                <c:pt idx="465">
                  <c:v>43545</c:v>
                </c:pt>
                <c:pt idx="466">
                  <c:v>43544</c:v>
                </c:pt>
                <c:pt idx="467">
                  <c:v>43543</c:v>
                </c:pt>
                <c:pt idx="468">
                  <c:v>43542</c:v>
                </c:pt>
                <c:pt idx="469">
                  <c:v>43539</c:v>
                </c:pt>
                <c:pt idx="470">
                  <c:v>43538</c:v>
                </c:pt>
                <c:pt idx="471">
                  <c:v>43537</c:v>
                </c:pt>
                <c:pt idx="472">
                  <c:v>43536</c:v>
                </c:pt>
                <c:pt idx="473">
                  <c:v>43535</c:v>
                </c:pt>
                <c:pt idx="474">
                  <c:v>43532</c:v>
                </c:pt>
                <c:pt idx="475">
                  <c:v>43531</c:v>
                </c:pt>
                <c:pt idx="476">
                  <c:v>43530</c:v>
                </c:pt>
                <c:pt idx="477">
                  <c:v>43529</c:v>
                </c:pt>
                <c:pt idx="478">
                  <c:v>43528</c:v>
                </c:pt>
                <c:pt idx="479">
                  <c:v>43525</c:v>
                </c:pt>
                <c:pt idx="480">
                  <c:v>43524</c:v>
                </c:pt>
                <c:pt idx="481">
                  <c:v>43523</c:v>
                </c:pt>
                <c:pt idx="482">
                  <c:v>43522</c:v>
                </c:pt>
                <c:pt idx="483">
                  <c:v>43521</c:v>
                </c:pt>
                <c:pt idx="484">
                  <c:v>43518</c:v>
                </c:pt>
                <c:pt idx="485">
                  <c:v>43517</c:v>
                </c:pt>
                <c:pt idx="486">
                  <c:v>43516</c:v>
                </c:pt>
                <c:pt idx="487">
                  <c:v>43515</c:v>
                </c:pt>
                <c:pt idx="488">
                  <c:v>43514</c:v>
                </c:pt>
                <c:pt idx="489">
                  <c:v>43511</c:v>
                </c:pt>
                <c:pt idx="490">
                  <c:v>43510</c:v>
                </c:pt>
                <c:pt idx="491">
                  <c:v>43509</c:v>
                </c:pt>
                <c:pt idx="492">
                  <c:v>43490</c:v>
                </c:pt>
                <c:pt idx="493">
                  <c:v>43489</c:v>
                </c:pt>
                <c:pt idx="494">
                  <c:v>43488</c:v>
                </c:pt>
                <c:pt idx="495">
                  <c:v>43487</c:v>
                </c:pt>
                <c:pt idx="496">
                  <c:v>43486</c:v>
                </c:pt>
                <c:pt idx="497">
                  <c:v>43483</c:v>
                </c:pt>
                <c:pt idx="498">
                  <c:v>43482</c:v>
                </c:pt>
                <c:pt idx="499">
                  <c:v>43481</c:v>
                </c:pt>
                <c:pt idx="500">
                  <c:v>43480</c:v>
                </c:pt>
                <c:pt idx="501">
                  <c:v>43479</c:v>
                </c:pt>
                <c:pt idx="502">
                  <c:v>43476</c:v>
                </c:pt>
                <c:pt idx="503">
                  <c:v>43475</c:v>
                </c:pt>
                <c:pt idx="504">
                  <c:v>43474</c:v>
                </c:pt>
                <c:pt idx="505">
                  <c:v>43473</c:v>
                </c:pt>
                <c:pt idx="506">
                  <c:v>43472</c:v>
                </c:pt>
                <c:pt idx="507">
                  <c:v>43469</c:v>
                </c:pt>
                <c:pt idx="508">
                  <c:v>43468</c:v>
                </c:pt>
                <c:pt idx="509">
                  <c:v>43467</c:v>
                </c:pt>
              </c:numCache>
            </c:numRef>
          </c:cat>
          <c:val>
            <c:numRef>
              <c:f>导出数据!$B$4:$B$513</c:f>
              <c:numCache>
                <c:formatCode>General</c:formatCode>
                <c:ptCount val="510"/>
                <c:pt idx="0">
                  <c:v>87982</c:v>
                </c:pt>
                <c:pt idx="1">
                  <c:v>132342</c:v>
                </c:pt>
                <c:pt idx="2">
                  <c:v>86225</c:v>
                </c:pt>
                <c:pt idx="3">
                  <c:v>75899</c:v>
                </c:pt>
                <c:pt idx="4">
                  <c:v>101029</c:v>
                </c:pt>
                <c:pt idx="5">
                  <c:v>7502</c:v>
                </c:pt>
                <c:pt idx="6">
                  <c:v>12414</c:v>
                </c:pt>
                <c:pt idx="7">
                  <c:v>18345</c:v>
                </c:pt>
                <c:pt idx="8">
                  <c:v>31351</c:v>
                </c:pt>
                <c:pt idx="9">
                  <c:v>24185</c:v>
                </c:pt>
                <c:pt idx="10">
                  <c:v>33890</c:v>
                </c:pt>
                <c:pt idx="11">
                  <c:v>45630</c:v>
                </c:pt>
                <c:pt idx="12">
                  <c:v>61128</c:v>
                </c:pt>
                <c:pt idx="13">
                  <c:v>65772</c:v>
                </c:pt>
                <c:pt idx="14">
                  <c:v>81532</c:v>
                </c:pt>
                <c:pt idx="15">
                  <c:v>84335</c:v>
                </c:pt>
                <c:pt idx="16">
                  <c:v>105053</c:v>
                </c:pt>
                <c:pt idx="17">
                  <c:v>104476</c:v>
                </c:pt>
                <c:pt idx="18">
                  <c:v>111295</c:v>
                </c:pt>
                <c:pt idx="19">
                  <c:v>147550</c:v>
                </c:pt>
                <c:pt idx="20">
                  <c:v>163003</c:v>
                </c:pt>
                <c:pt idx="21">
                  <c:v>127382</c:v>
                </c:pt>
                <c:pt idx="22">
                  <c:v>127765</c:v>
                </c:pt>
                <c:pt idx="23">
                  <c:v>133357</c:v>
                </c:pt>
                <c:pt idx="24">
                  <c:v>149023</c:v>
                </c:pt>
                <c:pt idx="25">
                  <c:v>155217</c:v>
                </c:pt>
                <c:pt idx="26">
                  <c:v>175332</c:v>
                </c:pt>
                <c:pt idx="27">
                  <c:v>148070</c:v>
                </c:pt>
                <c:pt idx="28">
                  <c:v>185625</c:v>
                </c:pt>
                <c:pt idx="29">
                  <c:v>227437</c:v>
                </c:pt>
                <c:pt idx="30">
                  <c:v>180874</c:v>
                </c:pt>
                <c:pt idx="31">
                  <c:v>181214</c:v>
                </c:pt>
                <c:pt idx="32">
                  <c:v>156157</c:v>
                </c:pt>
                <c:pt idx="33">
                  <c:v>180303</c:v>
                </c:pt>
                <c:pt idx="34">
                  <c:v>190031</c:v>
                </c:pt>
                <c:pt idx="35">
                  <c:v>158858</c:v>
                </c:pt>
                <c:pt idx="36">
                  <c:v>154408</c:v>
                </c:pt>
                <c:pt idx="37">
                  <c:v>179922</c:v>
                </c:pt>
                <c:pt idx="38">
                  <c:v>291635</c:v>
                </c:pt>
                <c:pt idx="39">
                  <c:v>206851</c:v>
                </c:pt>
                <c:pt idx="40">
                  <c:v>194983</c:v>
                </c:pt>
                <c:pt idx="41">
                  <c:v>222272</c:v>
                </c:pt>
                <c:pt idx="42">
                  <c:v>229933</c:v>
                </c:pt>
                <c:pt idx="43">
                  <c:v>194367</c:v>
                </c:pt>
                <c:pt idx="44">
                  <c:v>196454</c:v>
                </c:pt>
                <c:pt idx="45">
                  <c:v>243419</c:v>
                </c:pt>
                <c:pt idx="46">
                  <c:v>236692</c:v>
                </c:pt>
                <c:pt idx="47">
                  <c:v>204126</c:v>
                </c:pt>
                <c:pt idx="48">
                  <c:v>274890</c:v>
                </c:pt>
                <c:pt idx="49">
                  <c:v>217343</c:v>
                </c:pt>
                <c:pt idx="50">
                  <c:v>168650</c:v>
                </c:pt>
                <c:pt idx="51">
                  <c:v>195549</c:v>
                </c:pt>
                <c:pt idx="52">
                  <c:v>178113</c:v>
                </c:pt>
                <c:pt idx="53">
                  <c:v>206891</c:v>
                </c:pt>
                <c:pt idx="54">
                  <c:v>196881</c:v>
                </c:pt>
                <c:pt idx="55">
                  <c:v>197108</c:v>
                </c:pt>
                <c:pt idx="56">
                  <c:v>157308</c:v>
                </c:pt>
                <c:pt idx="57">
                  <c:v>176602</c:v>
                </c:pt>
                <c:pt idx="58">
                  <c:v>181373</c:v>
                </c:pt>
                <c:pt idx="59">
                  <c:v>209330</c:v>
                </c:pt>
                <c:pt idx="60">
                  <c:v>211455</c:v>
                </c:pt>
                <c:pt idx="61">
                  <c:v>204864</c:v>
                </c:pt>
                <c:pt idx="62">
                  <c:v>253780</c:v>
                </c:pt>
                <c:pt idx="63">
                  <c:v>256277</c:v>
                </c:pt>
                <c:pt idx="64">
                  <c:v>216126</c:v>
                </c:pt>
                <c:pt idx="65">
                  <c:v>212063</c:v>
                </c:pt>
                <c:pt idx="66">
                  <c:v>196262</c:v>
                </c:pt>
                <c:pt idx="67">
                  <c:v>198682</c:v>
                </c:pt>
                <c:pt idx="68">
                  <c:v>304896</c:v>
                </c:pt>
                <c:pt idx="69">
                  <c:v>270925</c:v>
                </c:pt>
                <c:pt idx="70">
                  <c:v>217471</c:v>
                </c:pt>
                <c:pt idx="71">
                  <c:v>260719</c:v>
                </c:pt>
                <c:pt idx="72">
                  <c:v>228195</c:v>
                </c:pt>
                <c:pt idx="73">
                  <c:v>290308</c:v>
                </c:pt>
                <c:pt idx="74">
                  <c:v>248644</c:v>
                </c:pt>
                <c:pt idx="75">
                  <c:v>234037</c:v>
                </c:pt>
                <c:pt idx="76">
                  <c:v>269721</c:v>
                </c:pt>
                <c:pt idx="77">
                  <c:v>240789</c:v>
                </c:pt>
                <c:pt idx="78">
                  <c:v>245053</c:v>
                </c:pt>
                <c:pt idx="79">
                  <c:v>237415</c:v>
                </c:pt>
                <c:pt idx="80">
                  <c:v>219670</c:v>
                </c:pt>
                <c:pt idx="81">
                  <c:v>260707</c:v>
                </c:pt>
                <c:pt idx="82">
                  <c:v>220825</c:v>
                </c:pt>
                <c:pt idx="83">
                  <c:v>245718</c:v>
                </c:pt>
                <c:pt idx="84">
                  <c:v>254983</c:v>
                </c:pt>
                <c:pt idx="85">
                  <c:v>203398</c:v>
                </c:pt>
                <c:pt idx="86">
                  <c:v>197931</c:v>
                </c:pt>
                <c:pt idx="87">
                  <c:v>208671</c:v>
                </c:pt>
                <c:pt idx="88">
                  <c:v>256564</c:v>
                </c:pt>
                <c:pt idx="89">
                  <c:v>258244</c:v>
                </c:pt>
                <c:pt idx="90">
                  <c:v>347683</c:v>
                </c:pt>
                <c:pt idx="91">
                  <c:v>179735</c:v>
                </c:pt>
                <c:pt idx="92">
                  <c:v>247345</c:v>
                </c:pt>
                <c:pt idx="93">
                  <c:v>274309</c:v>
                </c:pt>
                <c:pt idx="94">
                  <c:v>264137</c:v>
                </c:pt>
                <c:pt idx="95">
                  <c:v>241896</c:v>
                </c:pt>
                <c:pt idx="96">
                  <c:v>248484</c:v>
                </c:pt>
                <c:pt idx="97">
                  <c:v>217998</c:v>
                </c:pt>
                <c:pt idx="98">
                  <c:v>228569</c:v>
                </c:pt>
                <c:pt idx="99">
                  <c:v>213102</c:v>
                </c:pt>
                <c:pt idx="100">
                  <c:v>236952</c:v>
                </c:pt>
                <c:pt idx="101">
                  <c:v>212218</c:v>
                </c:pt>
                <c:pt idx="102">
                  <c:v>187194</c:v>
                </c:pt>
                <c:pt idx="103">
                  <c:v>186694</c:v>
                </c:pt>
                <c:pt idx="104">
                  <c:v>257236</c:v>
                </c:pt>
                <c:pt idx="105">
                  <c:v>266295</c:v>
                </c:pt>
                <c:pt idx="106">
                  <c:v>193856</c:v>
                </c:pt>
                <c:pt idx="107">
                  <c:v>196256</c:v>
                </c:pt>
                <c:pt idx="108">
                  <c:v>217823</c:v>
                </c:pt>
                <c:pt idx="109">
                  <c:v>245474</c:v>
                </c:pt>
                <c:pt idx="110">
                  <c:v>212924.68700000001</c:v>
                </c:pt>
                <c:pt idx="111">
                  <c:v>233131.00599999999</c:v>
                </c:pt>
                <c:pt idx="112">
                  <c:v>210828</c:v>
                </c:pt>
                <c:pt idx="113">
                  <c:v>210634</c:v>
                </c:pt>
                <c:pt idx="114">
                  <c:v>267903</c:v>
                </c:pt>
                <c:pt idx="115">
                  <c:v>243850</c:v>
                </c:pt>
                <c:pt idx="116">
                  <c:v>188609</c:v>
                </c:pt>
                <c:pt idx="117">
                  <c:v>196661</c:v>
                </c:pt>
                <c:pt idx="118">
                  <c:v>199142</c:v>
                </c:pt>
                <c:pt idx="119">
                  <c:v>242130</c:v>
                </c:pt>
                <c:pt idx="120">
                  <c:v>223043</c:v>
                </c:pt>
                <c:pt idx="121">
                  <c:v>183182</c:v>
                </c:pt>
                <c:pt idx="122">
                  <c:v>175150</c:v>
                </c:pt>
                <c:pt idx="123">
                  <c:v>221992</c:v>
                </c:pt>
                <c:pt idx="124">
                  <c:v>261801</c:v>
                </c:pt>
                <c:pt idx="125">
                  <c:v>232198</c:v>
                </c:pt>
                <c:pt idx="126">
                  <c:v>201378</c:v>
                </c:pt>
                <c:pt idx="127">
                  <c:v>192078</c:v>
                </c:pt>
                <c:pt idx="128">
                  <c:v>216729</c:v>
                </c:pt>
                <c:pt idx="129">
                  <c:v>227600</c:v>
                </c:pt>
                <c:pt idx="130">
                  <c:v>202524</c:v>
                </c:pt>
                <c:pt idx="131">
                  <c:v>220354</c:v>
                </c:pt>
                <c:pt idx="132">
                  <c:v>215243</c:v>
                </c:pt>
                <c:pt idx="133">
                  <c:v>204161</c:v>
                </c:pt>
                <c:pt idx="134">
                  <c:v>305432</c:v>
                </c:pt>
                <c:pt idx="135">
                  <c:v>209447</c:v>
                </c:pt>
                <c:pt idx="136">
                  <c:v>217832</c:v>
                </c:pt>
                <c:pt idx="137">
                  <c:v>240201</c:v>
                </c:pt>
                <c:pt idx="138">
                  <c:v>207504</c:v>
                </c:pt>
                <c:pt idx="139">
                  <c:v>193030</c:v>
                </c:pt>
                <c:pt idx="140">
                  <c:v>183352</c:v>
                </c:pt>
                <c:pt idx="141">
                  <c:v>209140.52299999999</c:v>
                </c:pt>
                <c:pt idx="142">
                  <c:v>224155</c:v>
                </c:pt>
                <c:pt idx="143">
                  <c:v>250944</c:v>
                </c:pt>
                <c:pt idx="144">
                  <c:v>196479.98499999999</c:v>
                </c:pt>
                <c:pt idx="145">
                  <c:v>208034</c:v>
                </c:pt>
                <c:pt idx="146">
                  <c:v>173484</c:v>
                </c:pt>
                <c:pt idx="147">
                  <c:v>185830</c:v>
                </c:pt>
                <c:pt idx="148">
                  <c:v>197027</c:v>
                </c:pt>
                <c:pt idx="149">
                  <c:v>254351</c:v>
                </c:pt>
                <c:pt idx="150">
                  <c:v>208595</c:v>
                </c:pt>
                <c:pt idx="151">
                  <c:v>221537</c:v>
                </c:pt>
                <c:pt idx="152">
                  <c:v>260507</c:v>
                </c:pt>
                <c:pt idx="153">
                  <c:v>255134</c:v>
                </c:pt>
                <c:pt idx="154">
                  <c:v>242354</c:v>
                </c:pt>
                <c:pt idx="155">
                  <c:v>260081</c:v>
                </c:pt>
                <c:pt idx="156">
                  <c:v>209965</c:v>
                </c:pt>
                <c:pt idx="157">
                  <c:v>196294</c:v>
                </c:pt>
                <c:pt idx="158">
                  <c:v>208876</c:v>
                </c:pt>
                <c:pt idx="159">
                  <c:v>176094</c:v>
                </c:pt>
                <c:pt idx="160">
                  <c:v>202148</c:v>
                </c:pt>
                <c:pt idx="161">
                  <c:v>213482</c:v>
                </c:pt>
                <c:pt idx="162">
                  <c:v>205508</c:v>
                </c:pt>
                <c:pt idx="163">
                  <c:v>200635</c:v>
                </c:pt>
                <c:pt idx="164">
                  <c:v>244688</c:v>
                </c:pt>
                <c:pt idx="165">
                  <c:v>203947</c:v>
                </c:pt>
                <c:pt idx="166">
                  <c:v>190715</c:v>
                </c:pt>
                <c:pt idx="167">
                  <c:v>188966</c:v>
                </c:pt>
                <c:pt idx="168">
                  <c:v>188010</c:v>
                </c:pt>
                <c:pt idx="169">
                  <c:v>252109</c:v>
                </c:pt>
                <c:pt idx="170">
                  <c:v>190900</c:v>
                </c:pt>
                <c:pt idx="171">
                  <c:v>181491</c:v>
                </c:pt>
                <c:pt idx="172">
                  <c:v>214962</c:v>
                </c:pt>
                <c:pt idx="173">
                  <c:v>268472</c:v>
                </c:pt>
                <c:pt idx="174">
                  <c:v>193895</c:v>
                </c:pt>
                <c:pt idx="175">
                  <c:v>207783</c:v>
                </c:pt>
                <c:pt idx="176">
                  <c:v>215405</c:v>
                </c:pt>
                <c:pt idx="177">
                  <c:v>264725</c:v>
                </c:pt>
                <c:pt idx="178">
                  <c:v>272121</c:v>
                </c:pt>
                <c:pt idx="179">
                  <c:v>304314</c:v>
                </c:pt>
                <c:pt idx="180">
                  <c:v>224169</c:v>
                </c:pt>
                <c:pt idx="181">
                  <c:v>249661</c:v>
                </c:pt>
                <c:pt idx="182">
                  <c:v>215370</c:v>
                </c:pt>
                <c:pt idx="183">
                  <c:v>239907</c:v>
                </c:pt>
                <c:pt idx="184">
                  <c:v>216909</c:v>
                </c:pt>
                <c:pt idx="185">
                  <c:v>227629</c:v>
                </c:pt>
                <c:pt idx="186">
                  <c:v>205615</c:v>
                </c:pt>
                <c:pt idx="187">
                  <c:v>232261</c:v>
                </c:pt>
                <c:pt idx="188">
                  <c:v>309344</c:v>
                </c:pt>
                <c:pt idx="189">
                  <c:v>286423</c:v>
                </c:pt>
                <c:pt idx="190">
                  <c:v>227889</c:v>
                </c:pt>
                <c:pt idx="191">
                  <c:v>224909</c:v>
                </c:pt>
                <c:pt idx="192">
                  <c:v>223609</c:v>
                </c:pt>
                <c:pt idx="193">
                  <c:v>236964</c:v>
                </c:pt>
                <c:pt idx="194">
                  <c:v>208660</c:v>
                </c:pt>
                <c:pt idx="195">
                  <c:v>231511</c:v>
                </c:pt>
                <c:pt idx="196">
                  <c:v>266159</c:v>
                </c:pt>
                <c:pt idx="197">
                  <c:v>301752</c:v>
                </c:pt>
                <c:pt idx="198">
                  <c:v>253742</c:v>
                </c:pt>
                <c:pt idx="199">
                  <c:v>260013</c:v>
                </c:pt>
                <c:pt idx="200">
                  <c:v>239700</c:v>
                </c:pt>
                <c:pt idx="201">
                  <c:v>255098</c:v>
                </c:pt>
                <c:pt idx="202">
                  <c:v>214955</c:v>
                </c:pt>
                <c:pt idx="203">
                  <c:v>237426</c:v>
                </c:pt>
                <c:pt idx="204">
                  <c:v>201406</c:v>
                </c:pt>
                <c:pt idx="205">
                  <c:v>248782</c:v>
                </c:pt>
                <c:pt idx="206">
                  <c:v>208052</c:v>
                </c:pt>
                <c:pt idx="207">
                  <c:v>223406</c:v>
                </c:pt>
                <c:pt idx="208">
                  <c:v>226064</c:v>
                </c:pt>
                <c:pt idx="209">
                  <c:v>231737</c:v>
                </c:pt>
                <c:pt idx="210">
                  <c:v>208577</c:v>
                </c:pt>
                <c:pt idx="211">
                  <c:v>196145</c:v>
                </c:pt>
                <c:pt idx="212">
                  <c:v>288953</c:v>
                </c:pt>
                <c:pt idx="213">
                  <c:v>247891</c:v>
                </c:pt>
                <c:pt idx="214">
                  <c:v>260047</c:v>
                </c:pt>
                <c:pt idx="215">
                  <c:v>260590</c:v>
                </c:pt>
                <c:pt idx="216">
                  <c:v>242740</c:v>
                </c:pt>
                <c:pt idx="217">
                  <c:v>205268</c:v>
                </c:pt>
                <c:pt idx="218">
                  <c:v>275406</c:v>
                </c:pt>
                <c:pt idx="219">
                  <c:v>174588</c:v>
                </c:pt>
                <c:pt idx="220">
                  <c:v>188124</c:v>
                </c:pt>
                <c:pt idx="221">
                  <c:v>177493</c:v>
                </c:pt>
                <c:pt idx="222">
                  <c:v>194652</c:v>
                </c:pt>
                <c:pt idx="223">
                  <c:v>171379</c:v>
                </c:pt>
                <c:pt idx="224">
                  <c:v>220210</c:v>
                </c:pt>
                <c:pt idx="225">
                  <c:v>222179</c:v>
                </c:pt>
                <c:pt idx="226">
                  <c:v>178488</c:v>
                </c:pt>
                <c:pt idx="227">
                  <c:v>189795</c:v>
                </c:pt>
                <c:pt idx="228">
                  <c:v>147187</c:v>
                </c:pt>
                <c:pt idx="229">
                  <c:v>211665</c:v>
                </c:pt>
                <c:pt idx="230">
                  <c:v>165304</c:v>
                </c:pt>
                <c:pt idx="231">
                  <c:v>225603</c:v>
                </c:pt>
                <c:pt idx="232">
                  <c:v>201464.52600000001</c:v>
                </c:pt>
                <c:pt idx="233">
                  <c:v>143254</c:v>
                </c:pt>
                <c:pt idx="234">
                  <c:v>201068</c:v>
                </c:pt>
                <c:pt idx="235">
                  <c:v>161909</c:v>
                </c:pt>
                <c:pt idx="236">
                  <c:v>142354</c:v>
                </c:pt>
                <c:pt idx="237">
                  <c:v>111318</c:v>
                </c:pt>
                <c:pt idx="238">
                  <c:v>116295</c:v>
                </c:pt>
                <c:pt idx="239">
                  <c:v>109069</c:v>
                </c:pt>
                <c:pt idx="240">
                  <c:v>101581</c:v>
                </c:pt>
                <c:pt idx="241">
                  <c:v>144501</c:v>
                </c:pt>
                <c:pt idx="242">
                  <c:v>48350</c:v>
                </c:pt>
                <c:pt idx="243">
                  <c:v>52067</c:v>
                </c:pt>
                <c:pt idx="244">
                  <c:v>47142</c:v>
                </c:pt>
                <c:pt idx="245">
                  <c:v>57570</c:v>
                </c:pt>
                <c:pt idx="246">
                  <c:v>64470</c:v>
                </c:pt>
                <c:pt idx="247">
                  <c:v>45928</c:v>
                </c:pt>
                <c:pt idx="248">
                  <c:v>38712</c:v>
                </c:pt>
                <c:pt idx="249">
                  <c:v>15656</c:v>
                </c:pt>
                <c:pt idx="250">
                  <c:v>10219</c:v>
                </c:pt>
                <c:pt idx="251">
                  <c:v>9538</c:v>
                </c:pt>
                <c:pt idx="252">
                  <c:v>6835</c:v>
                </c:pt>
                <c:pt idx="253">
                  <c:v>4976</c:v>
                </c:pt>
                <c:pt idx="254">
                  <c:v>5560</c:v>
                </c:pt>
                <c:pt idx="255">
                  <c:v>5034</c:v>
                </c:pt>
                <c:pt idx="256">
                  <c:v>2278</c:v>
                </c:pt>
                <c:pt idx="257">
                  <c:v>14181</c:v>
                </c:pt>
                <c:pt idx="258">
                  <c:v>31141</c:v>
                </c:pt>
                <c:pt idx="259">
                  <c:v>36901</c:v>
                </c:pt>
                <c:pt idx="260">
                  <c:v>46990</c:v>
                </c:pt>
                <c:pt idx="261">
                  <c:v>63566</c:v>
                </c:pt>
                <c:pt idx="262">
                  <c:v>92655</c:v>
                </c:pt>
                <c:pt idx="263">
                  <c:v>98439</c:v>
                </c:pt>
                <c:pt idx="264">
                  <c:v>130966</c:v>
                </c:pt>
                <c:pt idx="265">
                  <c:v>127661</c:v>
                </c:pt>
                <c:pt idx="266">
                  <c:v>150041</c:v>
                </c:pt>
                <c:pt idx="267">
                  <c:v>156129</c:v>
                </c:pt>
                <c:pt idx="268">
                  <c:v>161485</c:v>
                </c:pt>
                <c:pt idx="269">
                  <c:v>149910</c:v>
                </c:pt>
                <c:pt idx="270">
                  <c:v>165508</c:v>
                </c:pt>
                <c:pt idx="271">
                  <c:v>161138</c:v>
                </c:pt>
                <c:pt idx="272">
                  <c:v>145418</c:v>
                </c:pt>
                <c:pt idx="273">
                  <c:v>129245</c:v>
                </c:pt>
                <c:pt idx="274">
                  <c:v>132252</c:v>
                </c:pt>
                <c:pt idx="275">
                  <c:v>155154</c:v>
                </c:pt>
                <c:pt idx="276">
                  <c:v>160455</c:v>
                </c:pt>
                <c:pt idx="277">
                  <c:v>175500</c:v>
                </c:pt>
                <c:pt idx="278">
                  <c:v>156019</c:v>
                </c:pt>
                <c:pt idx="279">
                  <c:v>158172</c:v>
                </c:pt>
                <c:pt idx="280">
                  <c:v>168310</c:v>
                </c:pt>
                <c:pt idx="281">
                  <c:v>161943</c:v>
                </c:pt>
                <c:pt idx="282">
                  <c:v>143048</c:v>
                </c:pt>
                <c:pt idx="283">
                  <c:v>163811</c:v>
                </c:pt>
                <c:pt idx="284">
                  <c:v>160826</c:v>
                </c:pt>
                <c:pt idx="285">
                  <c:v>212535</c:v>
                </c:pt>
                <c:pt idx="286">
                  <c:v>167127</c:v>
                </c:pt>
                <c:pt idx="287">
                  <c:v>140875</c:v>
                </c:pt>
                <c:pt idx="288">
                  <c:v>149335</c:v>
                </c:pt>
                <c:pt idx="289">
                  <c:v>158964</c:v>
                </c:pt>
                <c:pt idx="290">
                  <c:v>193126</c:v>
                </c:pt>
                <c:pt idx="291">
                  <c:v>176065</c:v>
                </c:pt>
                <c:pt idx="292">
                  <c:v>166891</c:v>
                </c:pt>
                <c:pt idx="293">
                  <c:v>149685</c:v>
                </c:pt>
                <c:pt idx="294">
                  <c:v>158784</c:v>
                </c:pt>
                <c:pt idx="295">
                  <c:v>240888</c:v>
                </c:pt>
                <c:pt idx="296">
                  <c:v>211338</c:v>
                </c:pt>
                <c:pt idx="297">
                  <c:v>173155</c:v>
                </c:pt>
                <c:pt idx="298">
                  <c:v>214755</c:v>
                </c:pt>
                <c:pt idx="299">
                  <c:v>237649</c:v>
                </c:pt>
                <c:pt idx="300">
                  <c:v>244763</c:v>
                </c:pt>
                <c:pt idx="301">
                  <c:v>233752</c:v>
                </c:pt>
                <c:pt idx="302">
                  <c:v>230306</c:v>
                </c:pt>
                <c:pt idx="303">
                  <c:v>201250</c:v>
                </c:pt>
                <c:pt idx="304">
                  <c:v>241485</c:v>
                </c:pt>
                <c:pt idx="305">
                  <c:v>233945</c:v>
                </c:pt>
                <c:pt idx="306">
                  <c:v>191056</c:v>
                </c:pt>
                <c:pt idx="307">
                  <c:v>181323</c:v>
                </c:pt>
                <c:pt idx="308">
                  <c:v>217442</c:v>
                </c:pt>
                <c:pt idx="309">
                  <c:v>234818</c:v>
                </c:pt>
                <c:pt idx="310">
                  <c:v>232833</c:v>
                </c:pt>
                <c:pt idx="311">
                  <c:v>202546</c:v>
                </c:pt>
                <c:pt idx="312">
                  <c:v>203900</c:v>
                </c:pt>
                <c:pt idx="313">
                  <c:v>213998</c:v>
                </c:pt>
                <c:pt idx="314">
                  <c:v>217487</c:v>
                </c:pt>
                <c:pt idx="315">
                  <c:v>220074</c:v>
                </c:pt>
                <c:pt idx="316">
                  <c:v>214850</c:v>
                </c:pt>
                <c:pt idx="317">
                  <c:v>192574</c:v>
                </c:pt>
                <c:pt idx="318">
                  <c:v>200522</c:v>
                </c:pt>
                <c:pt idx="319">
                  <c:v>204971</c:v>
                </c:pt>
                <c:pt idx="320">
                  <c:v>209226</c:v>
                </c:pt>
                <c:pt idx="321">
                  <c:v>214506</c:v>
                </c:pt>
                <c:pt idx="322">
                  <c:v>196906</c:v>
                </c:pt>
                <c:pt idx="323">
                  <c:v>176965</c:v>
                </c:pt>
                <c:pt idx="324">
                  <c:v>185768</c:v>
                </c:pt>
                <c:pt idx="325">
                  <c:v>208844</c:v>
                </c:pt>
                <c:pt idx="326">
                  <c:v>219487</c:v>
                </c:pt>
                <c:pt idx="327">
                  <c:v>207011</c:v>
                </c:pt>
                <c:pt idx="328">
                  <c:v>209217.53</c:v>
                </c:pt>
                <c:pt idx="329">
                  <c:v>211601</c:v>
                </c:pt>
                <c:pt idx="330">
                  <c:v>236373</c:v>
                </c:pt>
                <c:pt idx="331">
                  <c:v>140216</c:v>
                </c:pt>
                <c:pt idx="332">
                  <c:v>220808</c:v>
                </c:pt>
                <c:pt idx="333">
                  <c:v>229127</c:v>
                </c:pt>
                <c:pt idx="334">
                  <c:v>209898</c:v>
                </c:pt>
                <c:pt idx="335">
                  <c:v>224358</c:v>
                </c:pt>
                <c:pt idx="336">
                  <c:v>215201</c:v>
                </c:pt>
                <c:pt idx="337">
                  <c:v>303060</c:v>
                </c:pt>
                <c:pt idx="338">
                  <c:v>212841.93299999999</c:v>
                </c:pt>
                <c:pt idx="339">
                  <c:v>163870</c:v>
                </c:pt>
                <c:pt idx="340">
                  <c:v>193006</c:v>
                </c:pt>
                <c:pt idx="341">
                  <c:v>186518.51</c:v>
                </c:pt>
                <c:pt idx="342">
                  <c:v>276225</c:v>
                </c:pt>
                <c:pt idx="343">
                  <c:v>222876</c:v>
                </c:pt>
                <c:pt idx="344">
                  <c:v>209890</c:v>
                </c:pt>
                <c:pt idx="345">
                  <c:v>193132</c:v>
                </c:pt>
                <c:pt idx="346">
                  <c:v>276614</c:v>
                </c:pt>
                <c:pt idx="347">
                  <c:v>178706</c:v>
                </c:pt>
                <c:pt idx="348">
                  <c:v>215163</c:v>
                </c:pt>
                <c:pt idx="349">
                  <c:v>198961</c:v>
                </c:pt>
                <c:pt idx="350">
                  <c:v>181571</c:v>
                </c:pt>
                <c:pt idx="351">
                  <c:v>269875</c:v>
                </c:pt>
                <c:pt idx="352">
                  <c:v>216126</c:v>
                </c:pt>
                <c:pt idx="353">
                  <c:v>155155</c:v>
                </c:pt>
                <c:pt idx="354">
                  <c:v>204400</c:v>
                </c:pt>
                <c:pt idx="355">
                  <c:v>156601</c:v>
                </c:pt>
                <c:pt idx="356">
                  <c:v>173459</c:v>
                </c:pt>
                <c:pt idx="357">
                  <c:v>201247</c:v>
                </c:pt>
                <c:pt idx="358">
                  <c:v>203583</c:v>
                </c:pt>
                <c:pt idx="359">
                  <c:v>169851</c:v>
                </c:pt>
                <c:pt idx="360">
                  <c:v>156210</c:v>
                </c:pt>
                <c:pt idx="361">
                  <c:v>238281</c:v>
                </c:pt>
                <c:pt idx="362">
                  <c:v>194797</c:v>
                </c:pt>
                <c:pt idx="363">
                  <c:v>174300</c:v>
                </c:pt>
                <c:pt idx="364">
                  <c:v>160718</c:v>
                </c:pt>
                <c:pt idx="365">
                  <c:v>193610</c:v>
                </c:pt>
                <c:pt idx="366">
                  <c:v>213799</c:v>
                </c:pt>
                <c:pt idx="367">
                  <c:v>142246</c:v>
                </c:pt>
                <c:pt idx="368">
                  <c:v>200709</c:v>
                </c:pt>
                <c:pt idx="369">
                  <c:v>179138</c:v>
                </c:pt>
                <c:pt idx="370">
                  <c:v>160244</c:v>
                </c:pt>
                <c:pt idx="371">
                  <c:v>167432</c:v>
                </c:pt>
                <c:pt idx="372">
                  <c:v>169167</c:v>
                </c:pt>
                <c:pt idx="373">
                  <c:v>144843</c:v>
                </c:pt>
                <c:pt idx="374">
                  <c:v>164324</c:v>
                </c:pt>
                <c:pt idx="375">
                  <c:v>202932</c:v>
                </c:pt>
                <c:pt idx="376">
                  <c:v>171611.495</c:v>
                </c:pt>
                <c:pt idx="377">
                  <c:v>178038</c:v>
                </c:pt>
                <c:pt idx="378">
                  <c:v>219191</c:v>
                </c:pt>
                <c:pt idx="379">
                  <c:v>149477</c:v>
                </c:pt>
                <c:pt idx="380">
                  <c:v>164008.06700000001</c:v>
                </c:pt>
                <c:pt idx="381">
                  <c:v>208049.33300000001</c:v>
                </c:pt>
                <c:pt idx="382">
                  <c:v>219059.71</c:v>
                </c:pt>
                <c:pt idx="383">
                  <c:v>160195</c:v>
                </c:pt>
                <c:pt idx="384">
                  <c:v>183498.31</c:v>
                </c:pt>
                <c:pt idx="385">
                  <c:v>188321.11600000001</c:v>
                </c:pt>
                <c:pt idx="386">
                  <c:v>247491.22399999999</c:v>
                </c:pt>
                <c:pt idx="387">
                  <c:v>168503.209</c:v>
                </c:pt>
                <c:pt idx="388">
                  <c:v>185968.51</c:v>
                </c:pt>
                <c:pt idx="389">
                  <c:v>150823</c:v>
                </c:pt>
                <c:pt idx="390">
                  <c:v>212138.296</c:v>
                </c:pt>
                <c:pt idx="391">
                  <c:v>185879.95800000001</c:v>
                </c:pt>
                <c:pt idx="392">
                  <c:v>156576.51</c:v>
                </c:pt>
                <c:pt idx="393">
                  <c:v>173179.022</c:v>
                </c:pt>
                <c:pt idx="394">
                  <c:v>156989.264</c:v>
                </c:pt>
                <c:pt idx="395">
                  <c:v>161654.30100000001</c:v>
                </c:pt>
                <c:pt idx="396">
                  <c:v>219038.97700000001</c:v>
                </c:pt>
                <c:pt idx="397">
                  <c:v>178480.16</c:v>
                </c:pt>
                <c:pt idx="398">
                  <c:v>194850.19699999999</c:v>
                </c:pt>
                <c:pt idx="399">
                  <c:v>154512.677</c:v>
                </c:pt>
                <c:pt idx="400">
                  <c:v>194674.587</c:v>
                </c:pt>
                <c:pt idx="401">
                  <c:v>233549.35</c:v>
                </c:pt>
                <c:pt idx="402">
                  <c:v>182171.54</c:v>
                </c:pt>
                <c:pt idx="403">
                  <c:v>177744.84</c:v>
                </c:pt>
                <c:pt idx="404">
                  <c:v>171800.27900000001</c:v>
                </c:pt>
                <c:pt idx="405">
                  <c:v>193447.58199999999</c:v>
                </c:pt>
                <c:pt idx="406">
                  <c:v>184710.38399999999</c:v>
                </c:pt>
                <c:pt idx="407">
                  <c:v>186579.38399999999</c:v>
                </c:pt>
                <c:pt idx="408">
                  <c:v>165183.82399999999</c:v>
                </c:pt>
                <c:pt idx="409">
                  <c:v>155997</c:v>
                </c:pt>
                <c:pt idx="410">
                  <c:v>262640.84000000003</c:v>
                </c:pt>
                <c:pt idx="411">
                  <c:v>200005.03200000001</c:v>
                </c:pt>
                <c:pt idx="412">
                  <c:v>174583.39799999999</c:v>
                </c:pt>
                <c:pt idx="413">
                  <c:v>184947.51800000001</c:v>
                </c:pt>
                <c:pt idx="414">
                  <c:v>257687.42199999999</c:v>
                </c:pt>
                <c:pt idx="415">
                  <c:v>185864.61900000001</c:v>
                </c:pt>
                <c:pt idx="416">
                  <c:v>186823.21900000001</c:v>
                </c:pt>
                <c:pt idx="417">
                  <c:v>161739</c:v>
                </c:pt>
                <c:pt idx="418">
                  <c:v>162981.72899999999</c:v>
                </c:pt>
                <c:pt idx="419">
                  <c:v>165891.185</c:v>
                </c:pt>
                <c:pt idx="420">
                  <c:v>180722.992</c:v>
                </c:pt>
                <c:pt idx="421">
                  <c:v>200882.91399999999</c:v>
                </c:pt>
                <c:pt idx="422">
                  <c:v>170504.71100000001</c:v>
                </c:pt>
                <c:pt idx="423">
                  <c:v>185191.58799999999</c:v>
                </c:pt>
                <c:pt idx="424">
                  <c:v>271377.53499999997</c:v>
                </c:pt>
                <c:pt idx="425">
                  <c:v>208270.49</c:v>
                </c:pt>
                <c:pt idx="426">
                  <c:v>229158.06599999999</c:v>
                </c:pt>
                <c:pt idx="427">
                  <c:v>219931.62700000001</c:v>
                </c:pt>
                <c:pt idx="428">
                  <c:v>229553.41099999999</c:v>
                </c:pt>
                <c:pt idx="429">
                  <c:v>176764.02600000001</c:v>
                </c:pt>
                <c:pt idx="430">
                  <c:v>192065.69500000001</c:v>
                </c:pt>
                <c:pt idx="431">
                  <c:v>222977.23</c:v>
                </c:pt>
                <c:pt idx="432">
                  <c:v>170652.196</c:v>
                </c:pt>
                <c:pt idx="433">
                  <c:v>168411.29300000001</c:v>
                </c:pt>
                <c:pt idx="434">
                  <c:v>231560.12299999999</c:v>
                </c:pt>
                <c:pt idx="435">
                  <c:v>168100.23499999999</c:v>
                </c:pt>
                <c:pt idx="436">
                  <c:v>237652.90299999999</c:v>
                </c:pt>
                <c:pt idx="437">
                  <c:v>198925.64199999999</c:v>
                </c:pt>
                <c:pt idx="438">
                  <c:v>214597.97399999999</c:v>
                </c:pt>
                <c:pt idx="439">
                  <c:v>204255.842</c:v>
                </c:pt>
                <c:pt idx="440">
                  <c:v>192632.85500000001</c:v>
                </c:pt>
                <c:pt idx="441">
                  <c:v>239708.82500000001</c:v>
                </c:pt>
                <c:pt idx="442">
                  <c:v>178115.27900000001</c:v>
                </c:pt>
                <c:pt idx="443">
                  <c:v>174642.08499999999</c:v>
                </c:pt>
                <c:pt idx="444">
                  <c:v>214997</c:v>
                </c:pt>
                <c:pt idx="445">
                  <c:v>237866.53099999999</c:v>
                </c:pt>
                <c:pt idx="446">
                  <c:v>161874</c:v>
                </c:pt>
                <c:pt idx="447">
                  <c:v>190961</c:v>
                </c:pt>
                <c:pt idx="448">
                  <c:v>174788.86900000001</c:v>
                </c:pt>
                <c:pt idx="449">
                  <c:v>273644.25599999999</c:v>
                </c:pt>
                <c:pt idx="450">
                  <c:v>204460.75700000001</c:v>
                </c:pt>
                <c:pt idx="451">
                  <c:v>201230</c:v>
                </c:pt>
                <c:pt idx="452">
                  <c:v>198989.815</c:v>
                </c:pt>
                <c:pt idx="453">
                  <c:v>211154</c:v>
                </c:pt>
                <c:pt idx="454">
                  <c:v>331627.95299999998</c:v>
                </c:pt>
                <c:pt idx="455">
                  <c:v>196351</c:v>
                </c:pt>
                <c:pt idx="456">
                  <c:v>223540</c:v>
                </c:pt>
                <c:pt idx="457">
                  <c:v>238525.27100000001</c:v>
                </c:pt>
                <c:pt idx="458">
                  <c:v>279196</c:v>
                </c:pt>
                <c:pt idx="459">
                  <c:v>200153.88</c:v>
                </c:pt>
                <c:pt idx="460">
                  <c:v>165820.375</c:v>
                </c:pt>
                <c:pt idx="461">
                  <c:v>192825.908</c:v>
                </c:pt>
                <c:pt idx="462">
                  <c:v>167714</c:v>
                </c:pt>
                <c:pt idx="463">
                  <c:v>190373.48</c:v>
                </c:pt>
                <c:pt idx="464">
                  <c:v>183252.01500000001</c:v>
                </c:pt>
                <c:pt idx="465">
                  <c:v>186661.68299999999</c:v>
                </c:pt>
                <c:pt idx="466">
                  <c:v>174589</c:v>
                </c:pt>
                <c:pt idx="467">
                  <c:v>210860</c:v>
                </c:pt>
                <c:pt idx="468">
                  <c:v>258019</c:v>
                </c:pt>
                <c:pt idx="469">
                  <c:v>191989</c:v>
                </c:pt>
                <c:pt idx="470">
                  <c:v>173506.625</c:v>
                </c:pt>
                <c:pt idx="471">
                  <c:v>192139.40100000001</c:v>
                </c:pt>
                <c:pt idx="472">
                  <c:v>267551</c:v>
                </c:pt>
                <c:pt idx="473">
                  <c:v>193957.02799999999</c:v>
                </c:pt>
                <c:pt idx="474">
                  <c:v>157379.73499999999</c:v>
                </c:pt>
                <c:pt idx="475">
                  <c:v>204726.505</c:v>
                </c:pt>
                <c:pt idx="476">
                  <c:v>158461.10500000001</c:v>
                </c:pt>
                <c:pt idx="477">
                  <c:v>152267</c:v>
                </c:pt>
                <c:pt idx="478">
                  <c:v>200980</c:v>
                </c:pt>
                <c:pt idx="479">
                  <c:v>226350</c:v>
                </c:pt>
                <c:pt idx="480">
                  <c:v>138911.65</c:v>
                </c:pt>
                <c:pt idx="481">
                  <c:v>135143.87599999999</c:v>
                </c:pt>
                <c:pt idx="482">
                  <c:v>155884</c:v>
                </c:pt>
                <c:pt idx="483">
                  <c:v>147714</c:v>
                </c:pt>
                <c:pt idx="484">
                  <c:v>128288.174</c:v>
                </c:pt>
                <c:pt idx="485">
                  <c:v>93597</c:v>
                </c:pt>
                <c:pt idx="486">
                  <c:v>57701</c:v>
                </c:pt>
                <c:pt idx="487">
                  <c:v>45541</c:v>
                </c:pt>
                <c:pt idx="488">
                  <c:v>43863</c:v>
                </c:pt>
                <c:pt idx="489">
                  <c:v>21565</c:v>
                </c:pt>
                <c:pt idx="490">
                  <c:v>16115</c:v>
                </c:pt>
                <c:pt idx="491">
                  <c:v>17158</c:v>
                </c:pt>
                <c:pt idx="492">
                  <c:v>51725</c:v>
                </c:pt>
                <c:pt idx="493">
                  <c:v>60201</c:v>
                </c:pt>
                <c:pt idx="494">
                  <c:v>70623</c:v>
                </c:pt>
                <c:pt idx="495">
                  <c:v>88326</c:v>
                </c:pt>
                <c:pt idx="496">
                  <c:v>104123</c:v>
                </c:pt>
                <c:pt idx="497">
                  <c:v>130668</c:v>
                </c:pt>
                <c:pt idx="498">
                  <c:v>140700</c:v>
                </c:pt>
                <c:pt idx="499">
                  <c:v>108727</c:v>
                </c:pt>
                <c:pt idx="500">
                  <c:v>104730</c:v>
                </c:pt>
                <c:pt idx="501">
                  <c:v>149410</c:v>
                </c:pt>
                <c:pt idx="502">
                  <c:v>136060</c:v>
                </c:pt>
                <c:pt idx="503">
                  <c:v>119975</c:v>
                </c:pt>
                <c:pt idx="504">
                  <c:v>129321</c:v>
                </c:pt>
                <c:pt idx="505">
                  <c:v>129848</c:v>
                </c:pt>
                <c:pt idx="506">
                  <c:v>168301.345</c:v>
                </c:pt>
                <c:pt idx="507">
                  <c:v>151595</c:v>
                </c:pt>
                <c:pt idx="508">
                  <c:v>168674</c:v>
                </c:pt>
                <c:pt idx="509">
                  <c:v>145008.16200000001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6FF-41EF-BA56-7B3BD6F8CA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24593503"/>
        <c:axId val="1624600159"/>
      </c:lineChart>
      <c:dateAx>
        <c:axId val="1624593503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24600159"/>
        <c:crosses val="autoZero"/>
        <c:auto val="1"/>
        <c:lblOffset val="100"/>
        <c:baseTimeUnit val="days"/>
      </c:dateAx>
      <c:valAx>
        <c:axId val="16246001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245935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600" dirty="0"/>
              <a:t>原燃料绝对价格指数</a:t>
            </a:r>
            <a:endParaRPr lang="en-US" sz="16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焦炭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导出数据!$A$3:$A$38</c:f>
              <c:numCache>
                <c:formatCode>yyyy\-m\-d</c:formatCode>
                <c:ptCount val="36"/>
                <c:pt idx="0">
                  <c:v>44252</c:v>
                </c:pt>
                <c:pt idx="1">
                  <c:v>44251</c:v>
                </c:pt>
                <c:pt idx="2">
                  <c:v>44250</c:v>
                </c:pt>
                <c:pt idx="3">
                  <c:v>44249</c:v>
                </c:pt>
                <c:pt idx="4">
                  <c:v>44247</c:v>
                </c:pt>
                <c:pt idx="5">
                  <c:v>44246</c:v>
                </c:pt>
                <c:pt idx="6">
                  <c:v>44245</c:v>
                </c:pt>
                <c:pt idx="7">
                  <c:v>44237</c:v>
                </c:pt>
                <c:pt idx="8">
                  <c:v>44236</c:v>
                </c:pt>
                <c:pt idx="9">
                  <c:v>44235</c:v>
                </c:pt>
                <c:pt idx="10">
                  <c:v>44234</c:v>
                </c:pt>
                <c:pt idx="11">
                  <c:v>44232</c:v>
                </c:pt>
                <c:pt idx="12">
                  <c:v>44231</c:v>
                </c:pt>
                <c:pt idx="13">
                  <c:v>44230</c:v>
                </c:pt>
                <c:pt idx="14">
                  <c:v>44229</c:v>
                </c:pt>
                <c:pt idx="15">
                  <c:v>44228</c:v>
                </c:pt>
                <c:pt idx="16">
                  <c:v>44225</c:v>
                </c:pt>
                <c:pt idx="17">
                  <c:v>44224</c:v>
                </c:pt>
                <c:pt idx="18">
                  <c:v>44223</c:v>
                </c:pt>
                <c:pt idx="19">
                  <c:v>44222</c:v>
                </c:pt>
                <c:pt idx="20">
                  <c:v>44221</c:v>
                </c:pt>
                <c:pt idx="21">
                  <c:v>44218</c:v>
                </c:pt>
                <c:pt idx="22">
                  <c:v>44217</c:v>
                </c:pt>
                <c:pt idx="23">
                  <c:v>44216</c:v>
                </c:pt>
                <c:pt idx="24">
                  <c:v>44215</c:v>
                </c:pt>
                <c:pt idx="25">
                  <c:v>44214</c:v>
                </c:pt>
                <c:pt idx="26">
                  <c:v>44211</c:v>
                </c:pt>
                <c:pt idx="27">
                  <c:v>44210</c:v>
                </c:pt>
                <c:pt idx="28">
                  <c:v>44209</c:v>
                </c:pt>
                <c:pt idx="29">
                  <c:v>44208</c:v>
                </c:pt>
                <c:pt idx="30">
                  <c:v>44207</c:v>
                </c:pt>
                <c:pt idx="31">
                  <c:v>44204</c:v>
                </c:pt>
                <c:pt idx="32">
                  <c:v>44203</c:v>
                </c:pt>
                <c:pt idx="33">
                  <c:v>44202</c:v>
                </c:pt>
                <c:pt idx="34">
                  <c:v>44201</c:v>
                </c:pt>
                <c:pt idx="35">
                  <c:v>44200</c:v>
                </c:pt>
              </c:numCache>
            </c:numRef>
          </c:cat>
          <c:val>
            <c:numRef>
              <c:f>导出数据!$B$3:$B$38</c:f>
              <c:numCache>
                <c:formatCode>General</c:formatCode>
                <c:ptCount val="36"/>
                <c:pt idx="0">
                  <c:v>2649.5</c:v>
                </c:pt>
                <c:pt idx="1">
                  <c:v>2649.5</c:v>
                </c:pt>
                <c:pt idx="2">
                  <c:v>2680.1</c:v>
                </c:pt>
                <c:pt idx="3">
                  <c:v>2712.3</c:v>
                </c:pt>
                <c:pt idx="4">
                  <c:v>2712.3</c:v>
                </c:pt>
                <c:pt idx="5">
                  <c:v>2712.3</c:v>
                </c:pt>
                <c:pt idx="6">
                  <c:v>2712.3</c:v>
                </c:pt>
                <c:pt idx="7">
                  <c:v>2710.9</c:v>
                </c:pt>
                <c:pt idx="8">
                  <c:v>2710.9</c:v>
                </c:pt>
                <c:pt idx="9">
                  <c:v>2710.9</c:v>
                </c:pt>
                <c:pt idx="10">
                  <c:v>2710.9</c:v>
                </c:pt>
                <c:pt idx="11">
                  <c:v>2710.9</c:v>
                </c:pt>
                <c:pt idx="12">
                  <c:v>2710.9</c:v>
                </c:pt>
                <c:pt idx="13">
                  <c:v>2710.9</c:v>
                </c:pt>
                <c:pt idx="14">
                  <c:v>2710.9</c:v>
                </c:pt>
                <c:pt idx="15">
                  <c:v>2685.5</c:v>
                </c:pt>
                <c:pt idx="16">
                  <c:v>2685.5</c:v>
                </c:pt>
                <c:pt idx="17">
                  <c:v>2675.6</c:v>
                </c:pt>
                <c:pt idx="18">
                  <c:v>2606.8000000000002</c:v>
                </c:pt>
                <c:pt idx="19">
                  <c:v>2594.8000000000002</c:v>
                </c:pt>
                <c:pt idx="20">
                  <c:v>2594.8000000000002</c:v>
                </c:pt>
                <c:pt idx="21">
                  <c:v>2587.6999999999998</c:v>
                </c:pt>
                <c:pt idx="22">
                  <c:v>2587.6999999999998</c:v>
                </c:pt>
                <c:pt idx="23">
                  <c:v>2579</c:v>
                </c:pt>
                <c:pt idx="24">
                  <c:v>2506.1999999999998</c:v>
                </c:pt>
                <c:pt idx="25">
                  <c:v>2506.1999999999998</c:v>
                </c:pt>
                <c:pt idx="26">
                  <c:v>2506.1999999999998</c:v>
                </c:pt>
                <c:pt idx="27">
                  <c:v>2497.8000000000002</c:v>
                </c:pt>
                <c:pt idx="28">
                  <c:v>2438.6999999999998</c:v>
                </c:pt>
                <c:pt idx="29">
                  <c:v>2427</c:v>
                </c:pt>
                <c:pt idx="30">
                  <c:v>2424.5</c:v>
                </c:pt>
                <c:pt idx="31">
                  <c:v>2418.4</c:v>
                </c:pt>
                <c:pt idx="32">
                  <c:v>2413.8000000000002</c:v>
                </c:pt>
                <c:pt idx="33">
                  <c:v>2390.4</c:v>
                </c:pt>
                <c:pt idx="34">
                  <c:v>2355.1</c:v>
                </c:pt>
                <c:pt idx="35">
                  <c:v>2351.5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EC5-454A-ACCE-D1C3863B3019}"/>
            </c:ext>
          </c:extLst>
        </c:ser>
        <c:ser>
          <c:idx val="3"/>
          <c:order val="3"/>
          <c:tx>
            <c:strRef>
              <c:f>导出数据!$E$2</c:f>
              <c:strCache>
                <c:ptCount val="1"/>
                <c:pt idx="0">
                  <c:v>废钢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导出数据!$A$3:$A$38</c:f>
              <c:numCache>
                <c:formatCode>yyyy\-m\-d</c:formatCode>
                <c:ptCount val="36"/>
                <c:pt idx="0">
                  <c:v>44252</c:v>
                </c:pt>
                <c:pt idx="1">
                  <c:v>44251</c:v>
                </c:pt>
                <c:pt idx="2">
                  <c:v>44250</c:v>
                </c:pt>
                <c:pt idx="3">
                  <c:v>44249</c:v>
                </c:pt>
                <c:pt idx="4">
                  <c:v>44247</c:v>
                </c:pt>
                <c:pt idx="5">
                  <c:v>44246</c:v>
                </c:pt>
                <c:pt idx="6">
                  <c:v>44245</c:v>
                </c:pt>
                <c:pt idx="7">
                  <c:v>44237</c:v>
                </c:pt>
                <c:pt idx="8">
                  <c:v>44236</c:v>
                </c:pt>
                <c:pt idx="9">
                  <c:v>44235</c:v>
                </c:pt>
                <c:pt idx="10">
                  <c:v>44234</c:v>
                </c:pt>
                <c:pt idx="11">
                  <c:v>44232</c:v>
                </c:pt>
                <c:pt idx="12">
                  <c:v>44231</c:v>
                </c:pt>
                <c:pt idx="13">
                  <c:v>44230</c:v>
                </c:pt>
                <c:pt idx="14">
                  <c:v>44229</c:v>
                </c:pt>
                <c:pt idx="15">
                  <c:v>44228</c:v>
                </c:pt>
                <c:pt idx="16">
                  <c:v>44225</c:v>
                </c:pt>
                <c:pt idx="17">
                  <c:v>44224</c:v>
                </c:pt>
                <c:pt idx="18">
                  <c:v>44223</c:v>
                </c:pt>
                <c:pt idx="19">
                  <c:v>44222</c:v>
                </c:pt>
                <c:pt idx="20">
                  <c:v>44221</c:v>
                </c:pt>
                <c:pt idx="21">
                  <c:v>44218</c:v>
                </c:pt>
                <c:pt idx="22">
                  <c:v>44217</c:v>
                </c:pt>
                <c:pt idx="23">
                  <c:v>44216</c:v>
                </c:pt>
                <c:pt idx="24">
                  <c:v>44215</c:v>
                </c:pt>
                <c:pt idx="25">
                  <c:v>44214</c:v>
                </c:pt>
                <c:pt idx="26">
                  <c:v>44211</c:v>
                </c:pt>
                <c:pt idx="27">
                  <c:v>44210</c:v>
                </c:pt>
                <c:pt idx="28">
                  <c:v>44209</c:v>
                </c:pt>
                <c:pt idx="29">
                  <c:v>44208</c:v>
                </c:pt>
                <c:pt idx="30">
                  <c:v>44207</c:v>
                </c:pt>
                <c:pt idx="31">
                  <c:v>44204</c:v>
                </c:pt>
                <c:pt idx="32">
                  <c:v>44203</c:v>
                </c:pt>
                <c:pt idx="33">
                  <c:v>44202</c:v>
                </c:pt>
                <c:pt idx="34">
                  <c:v>44201</c:v>
                </c:pt>
                <c:pt idx="35">
                  <c:v>44200</c:v>
                </c:pt>
              </c:numCache>
            </c:numRef>
          </c:cat>
          <c:val>
            <c:numRef>
              <c:f>导出数据!$E$3:$E$38</c:f>
              <c:numCache>
                <c:formatCode>General</c:formatCode>
                <c:ptCount val="36"/>
                <c:pt idx="0">
                  <c:v>3135.4</c:v>
                </c:pt>
                <c:pt idx="1">
                  <c:v>3126.2</c:v>
                </c:pt>
                <c:pt idx="2">
                  <c:v>3105.1</c:v>
                </c:pt>
                <c:pt idx="3">
                  <c:v>3093.3</c:v>
                </c:pt>
                <c:pt idx="4">
                  <c:v>3083.7</c:v>
                </c:pt>
                <c:pt idx="5">
                  <c:v>3073</c:v>
                </c:pt>
                <c:pt idx="6">
                  <c:v>3060.5</c:v>
                </c:pt>
                <c:pt idx="7">
                  <c:v>3060.5</c:v>
                </c:pt>
                <c:pt idx="8">
                  <c:v>3060.5</c:v>
                </c:pt>
                <c:pt idx="9">
                  <c:v>3060.5</c:v>
                </c:pt>
                <c:pt idx="10">
                  <c:v>3060.5</c:v>
                </c:pt>
                <c:pt idx="11">
                  <c:v>3060.5</c:v>
                </c:pt>
                <c:pt idx="12">
                  <c:v>3060.5</c:v>
                </c:pt>
                <c:pt idx="13">
                  <c:v>3060.5</c:v>
                </c:pt>
                <c:pt idx="14">
                  <c:v>3061.1</c:v>
                </c:pt>
                <c:pt idx="15">
                  <c:v>3060.6</c:v>
                </c:pt>
                <c:pt idx="16">
                  <c:v>3067.4</c:v>
                </c:pt>
                <c:pt idx="17">
                  <c:v>3072</c:v>
                </c:pt>
                <c:pt idx="18">
                  <c:v>3080.1</c:v>
                </c:pt>
                <c:pt idx="19">
                  <c:v>3079.6</c:v>
                </c:pt>
                <c:pt idx="20">
                  <c:v>3084.5</c:v>
                </c:pt>
                <c:pt idx="21">
                  <c:v>3093.5</c:v>
                </c:pt>
                <c:pt idx="22">
                  <c:v>3093.5</c:v>
                </c:pt>
                <c:pt idx="23">
                  <c:v>3094.1</c:v>
                </c:pt>
                <c:pt idx="24">
                  <c:v>3094.8</c:v>
                </c:pt>
                <c:pt idx="25">
                  <c:v>3097.8</c:v>
                </c:pt>
                <c:pt idx="26">
                  <c:v>3102.8</c:v>
                </c:pt>
                <c:pt idx="27">
                  <c:v>3103.9</c:v>
                </c:pt>
                <c:pt idx="28">
                  <c:v>3103.9</c:v>
                </c:pt>
                <c:pt idx="29">
                  <c:v>3104.2</c:v>
                </c:pt>
                <c:pt idx="30">
                  <c:v>3091.8</c:v>
                </c:pt>
                <c:pt idx="31">
                  <c:v>2973.6</c:v>
                </c:pt>
                <c:pt idx="32">
                  <c:v>2944.2</c:v>
                </c:pt>
                <c:pt idx="33">
                  <c:v>2910.1</c:v>
                </c:pt>
                <c:pt idx="34">
                  <c:v>2848.6</c:v>
                </c:pt>
                <c:pt idx="35">
                  <c:v>2834.1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EC5-454A-ACCE-D1C3863B3019}"/>
            </c:ext>
          </c:extLst>
        </c:ser>
        <c:ser>
          <c:idx val="4"/>
          <c:order val="4"/>
          <c:tx>
            <c:strRef>
              <c:f>导出数据!$F$2</c:f>
              <c:strCache>
                <c:ptCount val="1"/>
                <c:pt idx="0">
                  <c:v>硅锰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导出数据!$A$3:$A$38</c:f>
              <c:numCache>
                <c:formatCode>yyyy\-m\-d</c:formatCode>
                <c:ptCount val="36"/>
                <c:pt idx="0">
                  <c:v>44252</c:v>
                </c:pt>
                <c:pt idx="1">
                  <c:v>44251</c:v>
                </c:pt>
                <c:pt idx="2">
                  <c:v>44250</c:v>
                </c:pt>
                <c:pt idx="3">
                  <c:v>44249</c:v>
                </c:pt>
                <c:pt idx="4">
                  <c:v>44247</c:v>
                </c:pt>
                <c:pt idx="5">
                  <c:v>44246</c:v>
                </c:pt>
                <c:pt idx="6">
                  <c:v>44245</c:v>
                </c:pt>
                <c:pt idx="7">
                  <c:v>44237</c:v>
                </c:pt>
                <c:pt idx="8">
                  <c:v>44236</c:v>
                </c:pt>
                <c:pt idx="9">
                  <c:v>44235</c:v>
                </c:pt>
                <c:pt idx="10">
                  <c:v>44234</c:v>
                </c:pt>
                <c:pt idx="11">
                  <c:v>44232</c:v>
                </c:pt>
                <c:pt idx="12">
                  <c:v>44231</c:v>
                </c:pt>
                <c:pt idx="13">
                  <c:v>44230</c:v>
                </c:pt>
                <c:pt idx="14">
                  <c:v>44229</c:v>
                </c:pt>
                <c:pt idx="15">
                  <c:v>44228</c:v>
                </c:pt>
                <c:pt idx="16">
                  <c:v>44225</c:v>
                </c:pt>
                <c:pt idx="17">
                  <c:v>44224</c:v>
                </c:pt>
                <c:pt idx="18">
                  <c:v>44223</c:v>
                </c:pt>
                <c:pt idx="19">
                  <c:v>44222</c:v>
                </c:pt>
                <c:pt idx="20">
                  <c:v>44221</c:v>
                </c:pt>
                <c:pt idx="21">
                  <c:v>44218</c:v>
                </c:pt>
                <c:pt idx="22">
                  <c:v>44217</c:v>
                </c:pt>
                <c:pt idx="23">
                  <c:v>44216</c:v>
                </c:pt>
                <c:pt idx="24">
                  <c:v>44215</c:v>
                </c:pt>
                <c:pt idx="25">
                  <c:v>44214</c:v>
                </c:pt>
                <c:pt idx="26">
                  <c:v>44211</c:v>
                </c:pt>
                <c:pt idx="27">
                  <c:v>44210</c:v>
                </c:pt>
                <c:pt idx="28">
                  <c:v>44209</c:v>
                </c:pt>
                <c:pt idx="29">
                  <c:v>44208</c:v>
                </c:pt>
                <c:pt idx="30">
                  <c:v>44207</c:v>
                </c:pt>
                <c:pt idx="31">
                  <c:v>44204</c:v>
                </c:pt>
                <c:pt idx="32">
                  <c:v>44203</c:v>
                </c:pt>
                <c:pt idx="33">
                  <c:v>44202</c:v>
                </c:pt>
                <c:pt idx="34">
                  <c:v>44201</c:v>
                </c:pt>
                <c:pt idx="35">
                  <c:v>44200</c:v>
                </c:pt>
              </c:numCache>
            </c:numRef>
          </c:cat>
          <c:val>
            <c:numRef>
              <c:f>导出数据!$F$3:$F$38</c:f>
              <c:numCache>
                <c:formatCode>General</c:formatCode>
                <c:ptCount val="36"/>
                <c:pt idx="0">
                  <c:v>7009.54</c:v>
                </c:pt>
                <c:pt idx="1">
                  <c:v>6907.22</c:v>
                </c:pt>
                <c:pt idx="2">
                  <c:v>6892.14</c:v>
                </c:pt>
                <c:pt idx="3">
                  <c:v>6843.42</c:v>
                </c:pt>
                <c:pt idx="4">
                  <c:v>6843.42</c:v>
                </c:pt>
                <c:pt idx="5">
                  <c:v>6843.42</c:v>
                </c:pt>
                <c:pt idx="6">
                  <c:v>6843.42</c:v>
                </c:pt>
                <c:pt idx="7">
                  <c:v>6843.42</c:v>
                </c:pt>
                <c:pt idx="8">
                  <c:v>6843.42</c:v>
                </c:pt>
                <c:pt idx="9">
                  <c:v>6843.42</c:v>
                </c:pt>
                <c:pt idx="10">
                  <c:v>6843.42</c:v>
                </c:pt>
                <c:pt idx="11">
                  <c:v>6843.42</c:v>
                </c:pt>
                <c:pt idx="12">
                  <c:v>6843.42</c:v>
                </c:pt>
                <c:pt idx="13">
                  <c:v>6894.4</c:v>
                </c:pt>
                <c:pt idx="14">
                  <c:v>6957.44</c:v>
                </c:pt>
                <c:pt idx="15">
                  <c:v>6977.79</c:v>
                </c:pt>
                <c:pt idx="16">
                  <c:v>6999.09</c:v>
                </c:pt>
                <c:pt idx="17">
                  <c:v>7026.97</c:v>
                </c:pt>
                <c:pt idx="18">
                  <c:v>7026.97</c:v>
                </c:pt>
                <c:pt idx="19">
                  <c:v>7074.36</c:v>
                </c:pt>
                <c:pt idx="20">
                  <c:v>7074.36</c:v>
                </c:pt>
                <c:pt idx="21">
                  <c:v>7074.36</c:v>
                </c:pt>
                <c:pt idx="22">
                  <c:v>7074.36</c:v>
                </c:pt>
                <c:pt idx="23">
                  <c:v>7065.18</c:v>
                </c:pt>
                <c:pt idx="24">
                  <c:v>7062.65</c:v>
                </c:pt>
                <c:pt idx="25">
                  <c:v>6982.94</c:v>
                </c:pt>
                <c:pt idx="26">
                  <c:v>6982.94</c:v>
                </c:pt>
                <c:pt idx="27">
                  <c:v>6942.05</c:v>
                </c:pt>
                <c:pt idx="28">
                  <c:v>6937.94</c:v>
                </c:pt>
                <c:pt idx="29">
                  <c:v>6894.73</c:v>
                </c:pt>
                <c:pt idx="30">
                  <c:v>6894.73</c:v>
                </c:pt>
                <c:pt idx="31">
                  <c:v>6871.36</c:v>
                </c:pt>
                <c:pt idx="32">
                  <c:v>6866.76</c:v>
                </c:pt>
                <c:pt idx="33">
                  <c:v>6866.76</c:v>
                </c:pt>
                <c:pt idx="34">
                  <c:v>6847.01</c:v>
                </c:pt>
                <c:pt idx="35">
                  <c:v>6847.01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EC5-454A-ACCE-D1C3863B30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63331471"/>
        <c:axId val="1663341455"/>
      </c:lineChart>
      <c:lineChart>
        <c:grouping val="standard"/>
        <c:varyColors val="0"/>
        <c:ser>
          <c:idx val="1"/>
          <c:order val="1"/>
          <c:tx>
            <c:strRef>
              <c:f>导出数据!$C$2</c:f>
              <c:strCache>
                <c:ptCount val="1"/>
                <c:pt idx="0">
                  <c:v>铁矿石（右）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导出数据!$A$3:$A$38</c:f>
              <c:numCache>
                <c:formatCode>yyyy\-m\-d</c:formatCode>
                <c:ptCount val="36"/>
                <c:pt idx="0">
                  <c:v>44252</c:v>
                </c:pt>
                <c:pt idx="1">
                  <c:v>44251</c:v>
                </c:pt>
                <c:pt idx="2">
                  <c:v>44250</c:v>
                </c:pt>
                <c:pt idx="3">
                  <c:v>44249</c:v>
                </c:pt>
                <c:pt idx="4">
                  <c:v>44247</c:v>
                </c:pt>
                <c:pt idx="5">
                  <c:v>44246</c:v>
                </c:pt>
                <c:pt idx="6">
                  <c:v>44245</c:v>
                </c:pt>
                <c:pt idx="7">
                  <c:v>44237</c:v>
                </c:pt>
                <c:pt idx="8">
                  <c:v>44236</c:v>
                </c:pt>
                <c:pt idx="9">
                  <c:v>44235</c:v>
                </c:pt>
                <c:pt idx="10">
                  <c:v>44234</c:v>
                </c:pt>
                <c:pt idx="11">
                  <c:v>44232</c:v>
                </c:pt>
                <c:pt idx="12">
                  <c:v>44231</c:v>
                </c:pt>
                <c:pt idx="13">
                  <c:v>44230</c:v>
                </c:pt>
                <c:pt idx="14">
                  <c:v>44229</c:v>
                </c:pt>
                <c:pt idx="15">
                  <c:v>44228</c:v>
                </c:pt>
                <c:pt idx="16">
                  <c:v>44225</c:v>
                </c:pt>
                <c:pt idx="17">
                  <c:v>44224</c:v>
                </c:pt>
                <c:pt idx="18">
                  <c:v>44223</c:v>
                </c:pt>
                <c:pt idx="19">
                  <c:v>44222</c:v>
                </c:pt>
                <c:pt idx="20">
                  <c:v>44221</c:v>
                </c:pt>
                <c:pt idx="21">
                  <c:v>44218</c:v>
                </c:pt>
                <c:pt idx="22">
                  <c:v>44217</c:v>
                </c:pt>
                <c:pt idx="23">
                  <c:v>44216</c:v>
                </c:pt>
                <c:pt idx="24">
                  <c:v>44215</c:v>
                </c:pt>
                <c:pt idx="25">
                  <c:v>44214</c:v>
                </c:pt>
                <c:pt idx="26">
                  <c:v>44211</c:v>
                </c:pt>
                <c:pt idx="27">
                  <c:v>44210</c:v>
                </c:pt>
                <c:pt idx="28">
                  <c:v>44209</c:v>
                </c:pt>
                <c:pt idx="29">
                  <c:v>44208</c:v>
                </c:pt>
                <c:pt idx="30">
                  <c:v>44207</c:v>
                </c:pt>
                <c:pt idx="31">
                  <c:v>44204</c:v>
                </c:pt>
                <c:pt idx="32">
                  <c:v>44203</c:v>
                </c:pt>
                <c:pt idx="33">
                  <c:v>44202</c:v>
                </c:pt>
                <c:pt idx="34">
                  <c:v>44201</c:v>
                </c:pt>
                <c:pt idx="35">
                  <c:v>44200</c:v>
                </c:pt>
              </c:numCache>
            </c:numRef>
          </c:cat>
          <c:val>
            <c:numRef>
              <c:f>导出数据!$C$3:$C$38</c:f>
              <c:numCache>
                <c:formatCode>General</c:formatCode>
                <c:ptCount val="36"/>
                <c:pt idx="0">
                  <c:v>1218.3</c:v>
                </c:pt>
                <c:pt idx="1">
                  <c:v>1215.7</c:v>
                </c:pt>
                <c:pt idx="2">
                  <c:v>1221.9000000000001</c:v>
                </c:pt>
                <c:pt idx="3">
                  <c:v>1224.5999999999999</c:v>
                </c:pt>
                <c:pt idx="4">
                  <c:v>1206.5</c:v>
                </c:pt>
                <c:pt idx="5">
                  <c:v>1201.5999999999999</c:v>
                </c:pt>
                <c:pt idx="6">
                  <c:v>1193.2</c:v>
                </c:pt>
                <c:pt idx="7">
                  <c:v>1169.5999999999999</c:v>
                </c:pt>
                <c:pt idx="8">
                  <c:v>1157.7</c:v>
                </c:pt>
                <c:pt idx="9">
                  <c:v>1150.3</c:v>
                </c:pt>
                <c:pt idx="10">
                  <c:v>1150.3</c:v>
                </c:pt>
                <c:pt idx="11">
                  <c:v>1142.0999999999999</c:v>
                </c:pt>
                <c:pt idx="12">
                  <c:v>1131.8</c:v>
                </c:pt>
                <c:pt idx="13">
                  <c:v>1130.5</c:v>
                </c:pt>
                <c:pt idx="14">
                  <c:v>1149</c:v>
                </c:pt>
                <c:pt idx="15">
                  <c:v>1156.7</c:v>
                </c:pt>
                <c:pt idx="16">
                  <c:v>1160.4000000000001</c:v>
                </c:pt>
                <c:pt idx="17">
                  <c:v>1178.9000000000001</c:v>
                </c:pt>
                <c:pt idx="18">
                  <c:v>1182.4000000000001</c:v>
                </c:pt>
                <c:pt idx="19">
                  <c:v>1186.0999999999999</c:v>
                </c:pt>
                <c:pt idx="20">
                  <c:v>1176.4000000000001</c:v>
                </c:pt>
                <c:pt idx="21">
                  <c:v>1178</c:v>
                </c:pt>
                <c:pt idx="22">
                  <c:v>1175.0999999999999</c:v>
                </c:pt>
                <c:pt idx="23">
                  <c:v>1172.3</c:v>
                </c:pt>
                <c:pt idx="24">
                  <c:v>1171.4000000000001</c:v>
                </c:pt>
                <c:pt idx="25">
                  <c:v>1174.2</c:v>
                </c:pt>
                <c:pt idx="26">
                  <c:v>1161.3</c:v>
                </c:pt>
                <c:pt idx="27">
                  <c:v>1160.9000000000001</c:v>
                </c:pt>
                <c:pt idx="28">
                  <c:v>1159.8</c:v>
                </c:pt>
                <c:pt idx="29">
                  <c:v>1150.4000000000001</c:v>
                </c:pt>
                <c:pt idx="30">
                  <c:v>1148.3</c:v>
                </c:pt>
                <c:pt idx="31">
                  <c:v>1147.5999999999999</c:v>
                </c:pt>
                <c:pt idx="32">
                  <c:v>1132.5</c:v>
                </c:pt>
                <c:pt idx="33">
                  <c:v>1133.0999999999999</c:v>
                </c:pt>
                <c:pt idx="34">
                  <c:v>1126</c:v>
                </c:pt>
                <c:pt idx="35">
                  <c:v>1109.5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EC5-454A-ACCE-D1C3863B3019}"/>
            </c:ext>
          </c:extLst>
        </c:ser>
        <c:ser>
          <c:idx val="2"/>
          <c:order val="2"/>
          <c:tx>
            <c:strRef>
              <c:f>导出数据!$D$2</c:f>
              <c:strCache>
                <c:ptCount val="1"/>
                <c:pt idx="0">
                  <c:v>喷吹煤：阳泉（右）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导出数据!$A$3:$A$38</c:f>
              <c:numCache>
                <c:formatCode>yyyy\-m\-d</c:formatCode>
                <c:ptCount val="36"/>
                <c:pt idx="0">
                  <c:v>44252</c:v>
                </c:pt>
                <c:pt idx="1">
                  <c:v>44251</c:v>
                </c:pt>
                <c:pt idx="2">
                  <c:v>44250</c:v>
                </c:pt>
                <c:pt idx="3">
                  <c:v>44249</c:v>
                </c:pt>
                <c:pt idx="4">
                  <c:v>44247</c:v>
                </c:pt>
                <c:pt idx="5">
                  <c:v>44246</c:v>
                </c:pt>
                <c:pt idx="6">
                  <c:v>44245</c:v>
                </c:pt>
                <c:pt idx="7">
                  <c:v>44237</c:v>
                </c:pt>
                <c:pt idx="8">
                  <c:v>44236</c:v>
                </c:pt>
                <c:pt idx="9">
                  <c:v>44235</c:v>
                </c:pt>
                <c:pt idx="10">
                  <c:v>44234</c:v>
                </c:pt>
                <c:pt idx="11">
                  <c:v>44232</c:v>
                </c:pt>
                <c:pt idx="12">
                  <c:v>44231</c:v>
                </c:pt>
                <c:pt idx="13">
                  <c:v>44230</c:v>
                </c:pt>
                <c:pt idx="14">
                  <c:v>44229</c:v>
                </c:pt>
                <c:pt idx="15">
                  <c:v>44228</c:v>
                </c:pt>
                <c:pt idx="16">
                  <c:v>44225</c:v>
                </c:pt>
                <c:pt idx="17">
                  <c:v>44224</c:v>
                </c:pt>
                <c:pt idx="18">
                  <c:v>44223</c:v>
                </c:pt>
                <c:pt idx="19">
                  <c:v>44222</c:v>
                </c:pt>
                <c:pt idx="20">
                  <c:v>44221</c:v>
                </c:pt>
                <c:pt idx="21">
                  <c:v>44218</c:v>
                </c:pt>
                <c:pt idx="22">
                  <c:v>44217</c:v>
                </c:pt>
                <c:pt idx="23">
                  <c:v>44216</c:v>
                </c:pt>
                <c:pt idx="24">
                  <c:v>44215</c:v>
                </c:pt>
                <c:pt idx="25">
                  <c:v>44214</c:v>
                </c:pt>
                <c:pt idx="26">
                  <c:v>44211</c:v>
                </c:pt>
                <c:pt idx="27">
                  <c:v>44210</c:v>
                </c:pt>
                <c:pt idx="28">
                  <c:v>44209</c:v>
                </c:pt>
                <c:pt idx="29">
                  <c:v>44208</c:v>
                </c:pt>
                <c:pt idx="30">
                  <c:v>44207</c:v>
                </c:pt>
                <c:pt idx="31">
                  <c:v>44204</c:v>
                </c:pt>
                <c:pt idx="32">
                  <c:v>44203</c:v>
                </c:pt>
                <c:pt idx="33">
                  <c:v>44202</c:v>
                </c:pt>
                <c:pt idx="34">
                  <c:v>44201</c:v>
                </c:pt>
                <c:pt idx="35">
                  <c:v>44200</c:v>
                </c:pt>
              </c:numCache>
            </c:numRef>
          </c:cat>
          <c:val>
            <c:numRef>
              <c:f>导出数据!$D$3:$D$38</c:f>
              <c:numCache>
                <c:formatCode>General</c:formatCode>
                <c:ptCount val="36"/>
                <c:pt idx="0">
                  <c:v>1150</c:v>
                </c:pt>
                <c:pt idx="1">
                  <c:v>1150</c:v>
                </c:pt>
                <c:pt idx="2">
                  <c:v>1150</c:v>
                </c:pt>
                <c:pt idx="3">
                  <c:v>1150</c:v>
                </c:pt>
                <c:pt idx="4">
                  <c:v>1150</c:v>
                </c:pt>
                <c:pt idx="5">
                  <c:v>1150</c:v>
                </c:pt>
                <c:pt idx="6">
                  <c:v>1150</c:v>
                </c:pt>
                <c:pt idx="7">
                  <c:v>1150</c:v>
                </c:pt>
                <c:pt idx="8">
                  <c:v>1150</c:v>
                </c:pt>
                <c:pt idx="9">
                  <c:v>1150</c:v>
                </c:pt>
                <c:pt idx="10">
                  <c:v>1150</c:v>
                </c:pt>
                <c:pt idx="11">
                  <c:v>1150</c:v>
                </c:pt>
                <c:pt idx="12">
                  <c:v>1150</c:v>
                </c:pt>
                <c:pt idx="13">
                  <c:v>1150</c:v>
                </c:pt>
                <c:pt idx="14">
                  <c:v>1150</c:v>
                </c:pt>
                <c:pt idx="15">
                  <c:v>1150</c:v>
                </c:pt>
                <c:pt idx="16">
                  <c:v>1070</c:v>
                </c:pt>
                <c:pt idx="17">
                  <c:v>1070</c:v>
                </c:pt>
                <c:pt idx="18">
                  <c:v>1070</c:v>
                </c:pt>
                <c:pt idx="19">
                  <c:v>1070</c:v>
                </c:pt>
                <c:pt idx="20">
                  <c:v>1070</c:v>
                </c:pt>
                <c:pt idx="21">
                  <c:v>1010</c:v>
                </c:pt>
                <c:pt idx="22">
                  <c:v>1010</c:v>
                </c:pt>
                <c:pt idx="23">
                  <c:v>1010</c:v>
                </c:pt>
                <c:pt idx="24">
                  <c:v>1010</c:v>
                </c:pt>
                <c:pt idx="25">
                  <c:v>1010</c:v>
                </c:pt>
                <c:pt idx="26">
                  <c:v>1010</c:v>
                </c:pt>
                <c:pt idx="27">
                  <c:v>1010</c:v>
                </c:pt>
                <c:pt idx="28">
                  <c:v>1010</c:v>
                </c:pt>
                <c:pt idx="29">
                  <c:v>1010</c:v>
                </c:pt>
                <c:pt idx="30">
                  <c:v>1010</c:v>
                </c:pt>
                <c:pt idx="31">
                  <c:v>1010</c:v>
                </c:pt>
                <c:pt idx="32">
                  <c:v>1010</c:v>
                </c:pt>
                <c:pt idx="33">
                  <c:v>1010</c:v>
                </c:pt>
                <c:pt idx="34">
                  <c:v>1010</c:v>
                </c:pt>
                <c:pt idx="35">
                  <c:v>1010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EC5-454A-ACCE-D1C3863B30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29685551"/>
        <c:axId val="1829689711"/>
      </c:lineChart>
      <c:dateAx>
        <c:axId val="1663331471"/>
        <c:scaling>
          <c:orientation val="minMax"/>
        </c:scaling>
        <c:delete val="0"/>
        <c:axPos val="b"/>
        <c:numFmt formatCode="mm\-dd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63341455"/>
        <c:crosses val="autoZero"/>
        <c:auto val="1"/>
        <c:lblOffset val="100"/>
        <c:baseTimeUnit val="days"/>
      </c:dateAx>
      <c:valAx>
        <c:axId val="16633414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63331471"/>
        <c:crosses val="autoZero"/>
        <c:crossBetween val="between"/>
      </c:valAx>
      <c:valAx>
        <c:axId val="1829689711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29685551"/>
        <c:crosses val="max"/>
        <c:crossBetween val="between"/>
      </c:valAx>
      <c:dateAx>
        <c:axId val="1829685551"/>
        <c:scaling>
          <c:orientation val="minMax"/>
        </c:scaling>
        <c:delete val="1"/>
        <c:axPos val="b"/>
        <c:numFmt formatCode="yyyy\-m\-d" sourceLinked="1"/>
        <c:majorTickMark val="out"/>
        <c:minorTickMark val="none"/>
        <c:tickLblPos val="nextTo"/>
        <c:crossAx val="1829689711"/>
        <c:crosses val="autoZero"/>
        <c:auto val="1"/>
        <c:lblOffset val="100"/>
        <c:baseTimeUnit val="days"/>
      </c:date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冷轧板卷毛利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导出数据!$A$3:$A$285</c:f>
              <c:numCache>
                <c:formatCode>yyyy\-m\-d</c:formatCode>
                <c:ptCount val="283"/>
                <c:pt idx="0">
                  <c:v>44252</c:v>
                </c:pt>
                <c:pt idx="1">
                  <c:v>44251</c:v>
                </c:pt>
                <c:pt idx="2">
                  <c:v>44250</c:v>
                </c:pt>
                <c:pt idx="3">
                  <c:v>44249</c:v>
                </c:pt>
                <c:pt idx="4">
                  <c:v>44247</c:v>
                </c:pt>
                <c:pt idx="5">
                  <c:v>44246</c:v>
                </c:pt>
                <c:pt idx="6">
                  <c:v>44245</c:v>
                </c:pt>
                <c:pt idx="7">
                  <c:v>44237</c:v>
                </c:pt>
                <c:pt idx="8">
                  <c:v>44236</c:v>
                </c:pt>
                <c:pt idx="9">
                  <c:v>44235</c:v>
                </c:pt>
                <c:pt idx="10">
                  <c:v>44232</c:v>
                </c:pt>
                <c:pt idx="11">
                  <c:v>44231</c:v>
                </c:pt>
                <c:pt idx="12">
                  <c:v>44230</c:v>
                </c:pt>
                <c:pt idx="13">
                  <c:v>44229</c:v>
                </c:pt>
                <c:pt idx="14">
                  <c:v>44228</c:v>
                </c:pt>
                <c:pt idx="15">
                  <c:v>44225</c:v>
                </c:pt>
                <c:pt idx="16">
                  <c:v>44224</c:v>
                </c:pt>
                <c:pt idx="17">
                  <c:v>44223</c:v>
                </c:pt>
                <c:pt idx="18">
                  <c:v>44222</c:v>
                </c:pt>
                <c:pt idx="19">
                  <c:v>44221</c:v>
                </c:pt>
                <c:pt idx="20">
                  <c:v>44218</c:v>
                </c:pt>
                <c:pt idx="21">
                  <c:v>44217</c:v>
                </c:pt>
                <c:pt idx="22">
                  <c:v>44216</c:v>
                </c:pt>
                <c:pt idx="23">
                  <c:v>44215</c:v>
                </c:pt>
                <c:pt idx="24">
                  <c:v>44214</c:v>
                </c:pt>
                <c:pt idx="25">
                  <c:v>44211</c:v>
                </c:pt>
                <c:pt idx="26">
                  <c:v>44210</c:v>
                </c:pt>
                <c:pt idx="27">
                  <c:v>44209</c:v>
                </c:pt>
                <c:pt idx="28">
                  <c:v>44208</c:v>
                </c:pt>
                <c:pt idx="29">
                  <c:v>44207</c:v>
                </c:pt>
                <c:pt idx="30">
                  <c:v>44204</c:v>
                </c:pt>
                <c:pt idx="31">
                  <c:v>44203</c:v>
                </c:pt>
                <c:pt idx="32">
                  <c:v>44202</c:v>
                </c:pt>
                <c:pt idx="33">
                  <c:v>44201</c:v>
                </c:pt>
                <c:pt idx="34">
                  <c:v>44200</c:v>
                </c:pt>
                <c:pt idx="35">
                  <c:v>44196</c:v>
                </c:pt>
                <c:pt idx="36">
                  <c:v>44195</c:v>
                </c:pt>
                <c:pt idx="37">
                  <c:v>44194</c:v>
                </c:pt>
                <c:pt idx="38">
                  <c:v>44193</c:v>
                </c:pt>
                <c:pt idx="39">
                  <c:v>44190</c:v>
                </c:pt>
                <c:pt idx="40">
                  <c:v>44189</c:v>
                </c:pt>
                <c:pt idx="41">
                  <c:v>44188</c:v>
                </c:pt>
                <c:pt idx="42">
                  <c:v>44187</c:v>
                </c:pt>
                <c:pt idx="43">
                  <c:v>44186</c:v>
                </c:pt>
                <c:pt idx="44">
                  <c:v>44183</c:v>
                </c:pt>
                <c:pt idx="45">
                  <c:v>44182</c:v>
                </c:pt>
                <c:pt idx="46">
                  <c:v>44181</c:v>
                </c:pt>
                <c:pt idx="47">
                  <c:v>44180</c:v>
                </c:pt>
                <c:pt idx="48">
                  <c:v>44179</c:v>
                </c:pt>
                <c:pt idx="49">
                  <c:v>44176</c:v>
                </c:pt>
                <c:pt idx="50">
                  <c:v>44175</c:v>
                </c:pt>
                <c:pt idx="51">
                  <c:v>44174</c:v>
                </c:pt>
                <c:pt idx="52">
                  <c:v>44173</c:v>
                </c:pt>
                <c:pt idx="53">
                  <c:v>44172</c:v>
                </c:pt>
                <c:pt idx="54">
                  <c:v>44169</c:v>
                </c:pt>
                <c:pt idx="55">
                  <c:v>44168</c:v>
                </c:pt>
                <c:pt idx="56">
                  <c:v>44167</c:v>
                </c:pt>
                <c:pt idx="57">
                  <c:v>44166</c:v>
                </c:pt>
                <c:pt idx="58">
                  <c:v>44165</c:v>
                </c:pt>
                <c:pt idx="59">
                  <c:v>44162</c:v>
                </c:pt>
                <c:pt idx="60">
                  <c:v>44161</c:v>
                </c:pt>
                <c:pt idx="61">
                  <c:v>44160</c:v>
                </c:pt>
                <c:pt idx="62">
                  <c:v>44159</c:v>
                </c:pt>
                <c:pt idx="63">
                  <c:v>44158</c:v>
                </c:pt>
                <c:pt idx="64">
                  <c:v>44155</c:v>
                </c:pt>
                <c:pt idx="65">
                  <c:v>44154</c:v>
                </c:pt>
                <c:pt idx="66">
                  <c:v>44153</c:v>
                </c:pt>
                <c:pt idx="67">
                  <c:v>44152</c:v>
                </c:pt>
                <c:pt idx="68">
                  <c:v>44151</c:v>
                </c:pt>
                <c:pt idx="69">
                  <c:v>44148</c:v>
                </c:pt>
                <c:pt idx="70">
                  <c:v>44147</c:v>
                </c:pt>
                <c:pt idx="71">
                  <c:v>44146</c:v>
                </c:pt>
                <c:pt idx="72">
                  <c:v>44145</c:v>
                </c:pt>
                <c:pt idx="73">
                  <c:v>44144</c:v>
                </c:pt>
                <c:pt idx="74">
                  <c:v>44141</c:v>
                </c:pt>
                <c:pt idx="75">
                  <c:v>44140</c:v>
                </c:pt>
                <c:pt idx="76">
                  <c:v>44139</c:v>
                </c:pt>
                <c:pt idx="77">
                  <c:v>44138</c:v>
                </c:pt>
                <c:pt idx="78">
                  <c:v>44137</c:v>
                </c:pt>
                <c:pt idx="79">
                  <c:v>44134</c:v>
                </c:pt>
                <c:pt idx="80">
                  <c:v>44133</c:v>
                </c:pt>
                <c:pt idx="81">
                  <c:v>44132</c:v>
                </c:pt>
                <c:pt idx="82">
                  <c:v>44131</c:v>
                </c:pt>
                <c:pt idx="83">
                  <c:v>44130</c:v>
                </c:pt>
                <c:pt idx="84">
                  <c:v>44127</c:v>
                </c:pt>
                <c:pt idx="85">
                  <c:v>44126</c:v>
                </c:pt>
                <c:pt idx="86">
                  <c:v>44125</c:v>
                </c:pt>
                <c:pt idx="87">
                  <c:v>44124</c:v>
                </c:pt>
                <c:pt idx="88">
                  <c:v>44123</c:v>
                </c:pt>
                <c:pt idx="89">
                  <c:v>44120</c:v>
                </c:pt>
                <c:pt idx="90">
                  <c:v>44119</c:v>
                </c:pt>
                <c:pt idx="91">
                  <c:v>44118</c:v>
                </c:pt>
                <c:pt idx="92">
                  <c:v>44117</c:v>
                </c:pt>
                <c:pt idx="93">
                  <c:v>44116</c:v>
                </c:pt>
                <c:pt idx="94">
                  <c:v>44114</c:v>
                </c:pt>
                <c:pt idx="95">
                  <c:v>44113</c:v>
                </c:pt>
                <c:pt idx="96">
                  <c:v>44104</c:v>
                </c:pt>
                <c:pt idx="97">
                  <c:v>44103</c:v>
                </c:pt>
                <c:pt idx="98">
                  <c:v>44102</c:v>
                </c:pt>
                <c:pt idx="99">
                  <c:v>44101</c:v>
                </c:pt>
                <c:pt idx="100">
                  <c:v>44099</c:v>
                </c:pt>
                <c:pt idx="101">
                  <c:v>44098</c:v>
                </c:pt>
                <c:pt idx="102">
                  <c:v>44097</c:v>
                </c:pt>
                <c:pt idx="103">
                  <c:v>44096</c:v>
                </c:pt>
                <c:pt idx="104">
                  <c:v>44095</c:v>
                </c:pt>
                <c:pt idx="105">
                  <c:v>44092</c:v>
                </c:pt>
                <c:pt idx="106">
                  <c:v>44091</c:v>
                </c:pt>
                <c:pt idx="107">
                  <c:v>44090</c:v>
                </c:pt>
                <c:pt idx="108">
                  <c:v>44089</c:v>
                </c:pt>
                <c:pt idx="109">
                  <c:v>44088</c:v>
                </c:pt>
                <c:pt idx="110">
                  <c:v>44085</c:v>
                </c:pt>
                <c:pt idx="111">
                  <c:v>44084</c:v>
                </c:pt>
                <c:pt idx="112">
                  <c:v>44083</c:v>
                </c:pt>
                <c:pt idx="113">
                  <c:v>44082</c:v>
                </c:pt>
                <c:pt idx="114">
                  <c:v>44081</c:v>
                </c:pt>
                <c:pt idx="115">
                  <c:v>44078</c:v>
                </c:pt>
                <c:pt idx="116">
                  <c:v>44077</c:v>
                </c:pt>
                <c:pt idx="117">
                  <c:v>44076</c:v>
                </c:pt>
                <c:pt idx="118">
                  <c:v>44075</c:v>
                </c:pt>
                <c:pt idx="119">
                  <c:v>44074</c:v>
                </c:pt>
                <c:pt idx="120">
                  <c:v>44071</c:v>
                </c:pt>
                <c:pt idx="121">
                  <c:v>44070</c:v>
                </c:pt>
                <c:pt idx="122">
                  <c:v>44069</c:v>
                </c:pt>
                <c:pt idx="123">
                  <c:v>44068</c:v>
                </c:pt>
                <c:pt idx="124">
                  <c:v>44067</c:v>
                </c:pt>
                <c:pt idx="125">
                  <c:v>44064</c:v>
                </c:pt>
                <c:pt idx="126">
                  <c:v>44063</c:v>
                </c:pt>
                <c:pt idx="127">
                  <c:v>44062</c:v>
                </c:pt>
                <c:pt idx="128">
                  <c:v>44061</c:v>
                </c:pt>
                <c:pt idx="129">
                  <c:v>44060</c:v>
                </c:pt>
                <c:pt idx="130">
                  <c:v>44057</c:v>
                </c:pt>
                <c:pt idx="131">
                  <c:v>44056</c:v>
                </c:pt>
                <c:pt idx="132">
                  <c:v>44055</c:v>
                </c:pt>
                <c:pt idx="133">
                  <c:v>44054</c:v>
                </c:pt>
                <c:pt idx="134">
                  <c:v>44053</c:v>
                </c:pt>
                <c:pt idx="135">
                  <c:v>44050</c:v>
                </c:pt>
                <c:pt idx="136">
                  <c:v>44049</c:v>
                </c:pt>
                <c:pt idx="137">
                  <c:v>44048</c:v>
                </c:pt>
                <c:pt idx="138">
                  <c:v>44047</c:v>
                </c:pt>
                <c:pt idx="139">
                  <c:v>44046</c:v>
                </c:pt>
                <c:pt idx="140">
                  <c:v>44043</c:v>
                </c:pt>
                <c:pt idx="141">
                  <c:v>44042</c:v>
                </c:pt>
                <c:pt idx="142">
                  <c:v>44041</c:v>
                </c:pt>
                <c:pt idx="143">
                  <c:v>44040</c:v>
                </c:pt>
                <c:pt idx="144">
                  <c:v>44039</c:v>
                </c:pt>
                <c:pt idx="145">
                  <c:v>44036</c:v>
                </c:pt>
                <c:pt idx="146">
                  <c:v>44035</c:v>
                </c:pt>
                <c:pt idx="147">
                  <c:v>44034</c:v>
                </c:pt>
                <c:pt idx="148">
                  <c:v>44032</c:v>
                </c:pt>
                <c:pt idx="149">
                  <c:v>44029</c:v>
                </c:pt>
                <c:pt idx="150">
                  <c:v>44028</c:v>
                </c:pt>
                <c:pt idx="151">
                  <c:v>44027</c:v>
                </c:pt>
                <c:pt idx="152">
                  <c:v>44026</c:v>
                </c:pt>
                <c:pt idx="153">
                  <c:v>44025</c:v>
                </c:pt>
                <c:pt idx="154">
                  <c:v>44022</c:v>
                </c:pt>
                <c:pt idx="155">
                  <c:v>44021</c:v>
                </c:pt>
                <c:pt idx="156">
                  <c:v>44020</c:v>
                </c:pt>
                <c:pt idx="157">
                  <c:v>44019</c:v>
                </c:pt>
                <c:pt idx="158">
                  <c:v>44018</c:v>
                </c:pt>
                <c:pt idx="159">
                  <c:v>44015</c:v>
                </c:pt>
                <c:pt idx="160">
                  <c:v>44014</c:v>
                </c:pt>
                <c:pt idx="161">
                  <c:v>44013</c:v>
                </c:pt>
                <c:pt idx="162">
                  <c:v>44012</c:v>
                </c:pt>
                <c:pt idx="163">
                  <c:v>44011</c:v>
                </c:pt>
                <c:pt idx="164">
                  <c:v>44010</c:v>
                </c:pt>
                <c:pt idx="165">
                  <c:v>44006</c:v>
                </c:pt>
                <c:pt idx="166">
                  <c:v>44005</c:v>
                </c:pt>
                <c:pt idx="167">
                  <c:v>44004</c:v>
                </c:pt>
                <c:pt idx="168">
                  <c:v>44001</c:v>
                </c:pt>
                <c:pt idx="169">
                  <c:v>44000</c:v>
                </c:pt>
                <c:pt idx="170">
                  <c:v>43999</c:v>
                </c:pt>
                <c:pt idx="171">
                  <c:v>43998</c:v>
                </c:pt>
                <c:pt idx="172">
                  <c:v>43997</c:v>
                </c:pt>
                <c:pt idx="173">
                  <c:v>43994</c:v>
                </c:pt>
                <c:pt idx="174">
                  <c:v>43993</c:v>
                </c:pt>
                <c:pt idx="175">
                  <c:v>43992</c:v>
                </c:pt>
                <c:pt idx="176">
                  <c:v>43991</c:v>
                </c:pt>
                <c:pt idx="177">
                  <c:v>43990</c:v>
                </c:pt>
                <c:pt idx="178">
                  <c:v>43987</c:v>
                </c:pt>
                <c:pt idx="179">
                  <c:v>43986</c:v>
                </c:pt>
                <c:pt idx="180">
                  <c:v>43985</c:v>
                </c:pt>
                <c:pt idx="181">
                  <c:v>43984</c:v>
                </c:pt>
                <c:pt idx="182">
                  <c:v>43983</c:v>
                </c:pt>
                <c:pt idx="183">
                  <c:v>43980</c:v>
                </c:pt>
                <c:pt idx="184">
                  <c:v>43979</c:v>
                </c:pt>
                <c:pt idx="185">
                  <c:v>43978</c:v>
                </c:pt>
                <c:pt idx="186">
                  <c:v>43977</c:v>
                </c:pt>
                <c:pt idx="187">
                  <c:v>43976</c:v>
                </c:pt>
                <c:pt idx="188">
                  <c:v>43973</c:v>
                </c:pt>
                <c:pt idx="189">
                  <c:v>43972</c:v>
                </c:pt>
                <c:pt idx="190">
                  <c:v>43971</c:v>
                </c:pt>
                <c:pt idx="191">
                  <c:v>43970</c:v>
                </c:pt>
                <c:pt idx="192">
                  <c:v>43969</c:v>
                </c:pt>
                <c:pt idx="193">
                  <c:v>43966</c:v>
                </c:pt>
                <c:pt idx="194">
                  <c:v>43965</c:v>
                </c:pt>
                <c:pt idx="195">
                  <c:v>43964</c:v>
                </c:pt>
                <c:pt idx="196">
                  <c:v>43963</c:v>
                </c:pt>
                <c:pt idx="197">
                  <c:v>43962</c:v>
                </c:pt>
                <c:pt idx="198">
                  <c:v>43960</c:v>
                </c:pt>
                <c:pt idx="199">
                  <c:v>43959</c:v>
                </c:pt>
                <c:pt idx="200">
                  <c:v>43958</c:v>
                </c:pt>
                <c:pt idx="201">
                  <c:v>43957</c:v>
                </c:pt>
                <c:pt idx="202">
                  <c:v>43951</c:v>
                </c:pt>
                <c:pt idx="203">
                  <c:v>43950</c:v>
                </c:pt>
                <c:pt idx="204">
                  <c:v>43949</c:v>
                </c:pt>
                <c:pt idx="205">
                  <c:v>43948</c:v>
                </c:pt>
                <c:pt idx="206">
                  <c:v>43947</c:v>
                </c:pt>
                <c:pt idx="207">
                  <c:v>43945</c:v>
                </c:pt>
                <c:pt idx="208">
                  <c:v>43944</c:v>
                </c:pt>
                <c:pt idx="209">
                  <c:v>43943</c:v>
                </c:pt>
                <c:pt idx="210">
                  <c:v>43942</c:v>
                </c:pt>
                <c:pt idx="211">
                  <c:v>43941</c:v>
                </c:pt>
                <c:pt idx="212">
                  <c:v>43938</c:v>
                </c:pt>
                <c:pt idx="213">
                  <c:v>43937</c:v>
                </c:pt>
                <c:pt idx="214">
                  <c:v>43936</c:v>
                </c:pt>
                <c:pt idx="215">
                  <c:v>43935</c:v>
                </c:pt>
                <c:pt idx="216">
                  <c:v>43934</c:v>
                </c:pt>
                <c:pt idx="217">
                  <c:v>43931</c:v>
                </c:pt>
                <c:pt idx="218">
                  <c:v>43930</c:v>
                </c:pt>
                <c:pt idx="219">
                  <c:v>43929</c:v>
                </c:pt>
                <c:pt idx="220">
                  <c:v>43928</c:v>
                </c:pt>
                <c:pt idx="221">
                  <c:v>43924</c:v>
                </c:pt>
                <c:pt idx="222">
                  <c:v>43923</c:v>
                </c:pt>
                <c:pt idx="223">
                  <c:v>43922</c:v>
                </c:pt>
                <c:pt idx="224">
                  <c:v>43921</c:v>
                </c:pt>
                <c:pt idx="225">
                  <c:v>43920</c:v>
                </c:pt>
                <c:pt idx="226">
                  <c:v>43917</c:v>
                </c:pt>
                <c:pt idx="227">
                  <c:v>43916</c:v>
                </c:pt>
                <c:pt idx="228">
                  <c:v>43915</c:v>
                </c:pt>
                <c:pt idx="229">
                  <c:v>43914</c:v>
                </c:pt>
                <c:pt idx="230">
                  <c:v>43913</c:v>
                </c:pt>
                <c:pt idx="231">
                  <c:v>43910</c:v>
                </c:pt>
                <c:pt idx="232">
                  <c:v>43909</c:v>
                </c:pt>
                <c:pt idx="233">
                  <c:v>43908</c:v>
                </c:pt>
                <c:pt idx="234">
                  <c:v>43907</c:v>
                </c:pt>
                <c:pt idx="235">
                  <c:v>43906</c:v>
                </c:pt>
                <c:pt idx="236">
                  <c:v>43903</c:v>
                </c:pt>
                <c:pt idx="237">
                  <c:v>43902</c:v>
                </c:pt>
                <c:pt idx="238">
                  <c:v>43901</c:v>
                </c:pt>
                <c:pt idx="239">
                  <c:v>43900</c:v>
                </c:pt>
                <c:pt idx="240">
                  <c:v>43899</c:v>
                </c:pt>
                <c:pt idx="241">
                  <c:v>43896</c:v>
                </c:pt>
                <c:pt idx="242">
                  <c:v>43895</c:v>
                </c:pt>
                <c:pt idx="243">
                  <c:v>43894</c:v>
                </c:pt>
                <c:pt idx="244">
                  <c:v>43893</c:v>
                </c:pt>
                <c:pt idx="245">
                  <c:v>43892</c:v>
                </c:pt>
                <c:pt idx="246">
                  <c:v>43889</c:v>
                </c:pt>
                <c:pt idx="247">
                  <c:v>43888</c:v>
                </c:pt>
                <c:pt idx="248">
                  <c:v>43887</c:v>
                </c:pt>
                <c:pt idx="249">
                  <c:v>43886</c:v>
                </c:pt>
                <c:pt idx="250">
                  <c:v>43885</c:v>
                </c:pt>
                <c:pt idx="251">
                  <c:v>43882</c:v>
                </c:pt>
                <c:pt idx="252">
                  <c:v>43881</c:v>
                </c:pt>
                <c:pt idx="253">
                  <c:v>43880</c:v>
                </c:pt>
                <c:pt idx="254">
                  <c:v>43879</c:v>
                </c:pt>
                <c:pt idx="255">
                  <c:v>43878</c:v>
                </c:pt>
                <c:pt idx="256">
                  <c:v>43875</c:v>
                </c:pt>
                <c:pt idx="257">
                  <c:v>43874</c:v>
                </c:pt>
                <c:pt idx="258">
                  <c:v>43873</c:v>
                </c:pt>
                <c:pt idx="259">
                  <c:v>43872</c:v>
                </c:pt>
                <c:pt idx="260">
                  <c:v>43871</c:v>
                </c:pt>
                <c:pt idx="261">
                  <c:v>43868</c:v>
                </c:pt>
                <c:pt idx="262">
                  <c:v>43867</c:v>
                </c:pt>
                <c:pt idx="263">
                  <c:v>43866</c:v>
                </c:pt>
                <c:pt idx="264">
                  <c:v>43865</c:v>
                </c:pt>
                <c:pt idx="265">
                  <c:v>43864</c:v>
                </c:pt>
                <c:pt idx="266">
                  <c:v>43853</c:v>
                </c:pt>
                <c:pt idx="267">
                  <c:v>43852</c:v>
                </c:pt>
                <c:pt idx="268">
                  <c:v>43851</c:v>
                </c:pt>
                <c:pt idx="269">
                  <c:v>43850</c:v>
                </c:pt>
                <c:pt idx="270">
                  <c:v>43849</c:v>
                </c:pt>
                <c:pt idx="271">
                  <c:v>43847</c:v>
                </c:pt>
                <c:pt idx="272">
                  <c:v>43846</c:v>
                </c:pt>
                <c:pt idx="273">
                  <c:v>43845</c:v>
                </c:pt>
                <c:pt idx="274">
                  <c:v>43844</c:v>
                </c:pt>
                <c:pt idx="275">
                  <c:v>43843</c:v>
                </c:pt>
                <c:pt idx="276">
                  <c:v>43840</c:v>
                </c:pt>
                <c:pt idx="277">
                  <c:v>43839</c:v>
                </c:pt>
                <c:pt idx="278">
                  <c:v>43838</c:v>
                </c:pt>
                <c:pt idx="279">
                  <c:v>43837</c:v>
                </c:pt>
                <c:pt idx="280">
                  <c:v>43836</c:v>
                </c:pt>
                <c:pt idx="281">
                  <c:v>43833</c:v>
                </c:pt>
                <c:pt idx="282">
                  <c:v>43832</c:v>
                </c:pt>
              </c:numCache>
            </c:numRef>
          </c:cat>
          <c:val>
            <c:numRef>
              <c:f>导出数据!$B$3:$B$285</c:f>
              <c:numCache>
                <c:formatCode>General</c:formatCode>
                <c:ptCount val="283"/>
                <c:pt idx="0">
                  <c:v>282.85000000000002</c:v>
                </c:pt>
                <c:pt idx="1">
                  <c:v>281.17</c:v>
                </c:pt>
                <c:pt idx="2">
                  <c:v>290.29000000000002</c:v>
                </c:pt>
                <c:pt idx="3">
                  <c:v>226.66</c:v>
                </c:pt>
                <c:pt idx="4">
                  <c:v>141.27000000000001</c:v>
                </c:pt>
                <c:pt idx="5">
                  <c:v>133.88999999999999</c:v>
                </c:pt>
                <c:pt idx="6">
                  <c:v>54.78</c:v>
                </c:pt>
                <c:pt idx="7">
                  <c:v>54.78</c:v>
                </c:pt>
                <c:pt idx="8">
                  <c:v>56.55</c:v>
                </c:pt>
                <c:pt idx="9">
                  <c:v>83.55</c:v>
                </c:pt>
                <c:pt idx="10">
                  <c:v>103.55</c:v>
                </c:pt>
                <c:pt idx="11">
                  <c:v>118.55</c:v>
                </c:pt>
                <c:pt idx="12">
                  <c:v>147.44999999999999</c:v>
                </c:pt>
                <c:pt idx="13">
                  <c:v>183.24</c:v>
                </c:pt>
                <c:pt idx="14">
                  <c:v>158.94</c:v>
                </c:pt>
                <c:pt idx="15">
                  <c:v>146.44</c:v>
                </c:pt>
                <c:pt idx="16">
                  <c:v>150.01</c:v>
                </c:pt>
                <c:pt idx="17">
                  <c:v>131.66</c:v>
                </c:pt>
                <c:pt idx="18">
                  <c:v>111.2</c:v>
                </c:pt>
                <c:pt idx="19">
                  <c:v>65.64</c:v>
                </c:pt>
                <c:pt idx="20">
                  <c:v>81.12</c:v>
                </c:pt>
                <c:pt idx="21">
                  <c:v>84.51</c:v>
                </c:pt>
                <c:pt idx="22">
                  <c:v>113.43</c:v>
                </c:pt>
                <c:pt idx="23">
                  <c:v>179.11</c:v>
                </c:pt>
                <c:pt idx="24">
                  <c:v>198.79</c:v>
                </c:pt>
                <c:pt idx="25">
                  <c:v>237.25</c:v>
                </c:pt>
                <c:pt idx="26">
                  <c:v>274.19</c:v>
                </c:pt>
                <c:pt idx="27">
                  <c:v>347.29</c:v>
                </c:pt>
                <c:pt idx="28">
                  <c:v>403.8</c:v>
                </c:pt>
                <c:pt idx="29">
                  <c:v>472.64</c:v>
                </c:pt>
                <c:pt idx="30">
                  <c:v>545.16999999999996</c:v>
                </c:pt>
                <c:pt idx="31">
                  <c:v>560.62</c:v>
                </c:pt>
                <c:pt idx="32">
                  <c:v>624.85</c:v>
                </c:pt>
                <c:pt idx="33">
                  <c:v>662.76</c:v>
                </c:pt>
                <c:pt idx="34">
                  <c:v>706.06</c:v>
                </c:pt>
                <c:pt idx="35">
                  <c:v>765.88</c:v>
                </c:pt>
                <c:pt idx="36">
                  <c:v>781.15</c:v>
                </c:pt>
                <c:pt idx="37">
                  <c:v>809.19</c:v>
                </c:pt>
                <c:pt idx="38">
                  <c:v>965.6</c:v>
                </c:pt>
                <c:pt idx="39">
                  <c:v>1000.46</c:v>
                </c:pt>
                <c:pt idx="40">
                  <c:v>1130.94</c:v>
                </c:pt>
                <c:pt idx="41">
                  <c:v>1167.07</c:v>
                </c:pt>
                <c:pt idx="42">
                  <c:v>1159.3800000000001</c:v>
                </c:pt>
                <c:pt idx="43">
                  <c:v>947.98</c:v>
                </c:pt>
                <c:pt idx="44">
                  <c:v>803.74</c:v>
                </c:pt>
                <c:pt idx="45">
                  <c:v>799.44</c:v>
                </c:pt>
                <c:pt idx="46">
                  <c:v>791.82</c:v>
                </c:pt>
                <c:pt idx="47">
                  <c:v>775.42</c:v>
                </c:pt>
                <c:pt idx="48">
                  <c:v>805.26</c:v>
                </c:pt>
                <c:pt idx="49">
                  <c:v>786.13</c:v>
                </c:pt>
                <c:pt idx="50">
                  <c:v>725.66</c:v>
                </c:pt>
                <c:pt idx="51">
                  <c:v>681.01</c:v>
                </c:pt>
                <c:pt idx="52">
                  <c:v>686.59</c:v>
                </c:pt>
                <c:pt idx="53">
                  <c:v>678.76</c:v>
                </c:pt>
                <c:pt idx="54">
                  <c:v>652.23</c:v>
                </c:pt>
                <c:pt idx="55">
                  <c:v>674.55</c:v>
                </c:pt>
                <c:pt idx="56">
                  <c:v>665.11</c:v>
                </c:pt>
                <c:pt idx="57">
                  <c:v>656.7</c:v>
                </c:pt>
                <c:pt idx="58">
                  <c:v>657.07</c:v>
                </c:pt>
                <c:pt idx="59">
                  <c:v>651.11</c:v>
                </c:pt>
                <c:pt idx="60">
                  <c:v>645.30999999999995</c:v>
                </c:pt>
                <c:pt idx="61">
                  <c:v>664.22</c:v>
                </c:pt>
                <c:pt idx="62">
                  <c:v>664.85</c:v>
                </c:pt>
                <c:pt idx="63">
                  <c:v>665.35</c:v>
                </c:pt>
                <c:pt idx="64">
                  <c:v>621.98</c:v>
                </c:pt>
                <c:pt idx="65">
                  <c:v>606.53</c:v>
                </c:pt>
                <c:pt idx="66">
                  <c:v>605.57000000000005</c:v>
                </c:pt>
                <c:pt idx="67">
                  <c:v>599.73</c:v>
                </c:pt>
                <c:pt idx="68">
                  <c:v>595.61</c:v>
                </c:pt>
                <c:pt idx="69">
                  <c:v>596.11</c:v>
                </c:pt>
                <c:pt idx="70">
                  <c:v>588</c:v>
                </c:pt>
                <c:pt idx="71">
                  <c:v>578.01</c:v>
                </c:pt>
                <c:pt idx="72">
                  <c:v>572.74</c:v>
                </c:pt>
                <c:pt idx="73">
                  <c:v>555.41</c:v>
                </c:pt>
                <c:pt idx="74">
                  <c:v>513.04</c:v>
                </c:pt>
                <c:pt idx="75">
                  <c:v>499.59</c:v>
                </c:pt>
                <c:pt idx="76">
                  <c:v>480.07</c:v>
                </c:pt>
                <c:pt idx="77">
                  <c:v>461.29</c:v>
                </c:pt>
                <c:pt idx="78">
                  <c:v>448.25</c:v>
                </c:pt>
                <c:pt idx="79">
                  <c:v>444.3</c:v>
                </c:pt>
                <c:pt idx="80">
                  <c:v>439.31</c:v>
                </c:pt>
                <c:pt idx="81">
                  <c:v>437.96</c:v>
                </c:pt>
                <c:pt idx="82">
                  <c:v>435.56</c:v>
                </c:pt>
                <c:pt idx="83">
                  <c:v>431.16</c:v>
                </c:pt>
                <c:pt idx="84">
                  <c:v>421.04</c:v>
                </c:pt>
                <c:pt idx="85">
                  <c:v>405.21</c:v>
                </c:pt>
                <c:pt idx="86">
                  <c:v>387.47</c:v>
                </c:pt>
                <c:pt idx="87">
                  <c:v>403.52</c:v>
                </c:pt>
                <c:pt idx="88">
                  <c:v>394.11</c:v>
                </c:pt>
                <c:pt idx="89">
                  <c:v>379.89</c:v>
                </c:pt>
                <c:pt idx="90">
                  <c:v>396</c:v>
                </c:pt>
                <c:pt idx="91">
                  <c:v>375.35</c:v>
                </c:pt>
                <c:pt idx="92">
                  <c:v>360.56</c:v>
                </c:pt>
                <c:pt idx="93">
                  <c:v>337.81</c:v>
                </c:pt>
                <c:pt idx="94">
                  <c:v>328.1</c:v>
                </c:pt>
                <c:pt idx="95">
                  <c:v>317.11</c:v>
                </c:pt>
                <c:pt idx="96">
                  <c:v>286.87</c:v>
                </c:pt>
                <c:pt idx="97">
                  <c:v>305.52</c:v>
                </c:pt>
                <c:pt idx="98">
                  <c:v>309.35000000000002</c:v>
                </c:pt>
                <c:pt idx="99">
                  <c:v>309.98</c:v>
                </c:pt>
                <c:pt idx="100">
                  <c:v>313.20999999999998</c:v>
                </c:pt>
                <c:pt idx="101">
                  <c:v>329.49</c:v>
                </c:pt>
                <c:pt idx="102">
                  <c:v>329.36</c:v>
                </c:pt>
                <c:pt idx="103">
                  <c:v>322.58</c:v>
                </c:pt>
                <c:pt idx="104">
                  <c:v>337.48</c:v>
                </c:pt>
                <c:pt idx="105">
                  <c:v>316.92</c:v>
                </c:pt>
                <c:pt idx="106">
                  <c:v>320.06</c:v>
                </c:pt>
                <c:pt idx="107">
                  <c:v>329.67</c:v>
                </c:pt>
                <c:pt idx="108">
                  <c:v>319.08999999999997</c:v>
                </c:pt>
                <c:pt idx="109">
                  <c:v>309.72000000000003</c:v>
                </c:pt>
                <c:pt idx="110">
                  <c:v>303.13</c:v>
                </c:pt>
                <c:pt idx="111">
                  <c:v>308.45</c:v>
                </c:pt>
                <c:pt idx="112">
                  <c:v>309.75</c:v>
                </c:pt>
                <c:pt idx="113">
                  <c:v>300.93</c:v>
                </c:pt>
                <c:pt idx="114">
                  <c:v>305.81</c:v>
                </c:pt>
                <c:pt idx="115">
                  <c:v>294.39</c:v>
                </c:pt>
                <c:pt idx="116">
                  <c:v>291.67</c:v>
                </c:pt>
                <c:pt idx="117">
                  <c:v>292.77999999999997</c:v>
                </c:pt>
                <c:pt idx="118">
                  <c:v>282.29000000000002</c:v>
                </c:pt>
                <c:pt idx="119">
                  <c:v>231.39</c:v>
                </c:pt>
                <c:pt idx="120">
                  <c:v>221.91</c:v>
                </c:pt>
                <c:pt idx="121">
                  <c:v>218.91</c:v>
                </c:pt>
                <c:pt idx="122">
                  <c:v>212.28</c:v>
                </c:pt>
                <c:pt idx="123">
                  <c:v>211.46</c:v>
                </c:pt>
                <c:pt idx="124">
                  <c:v>193.92</c:v>
                </c:pt>
                <c:pt idx="125">
                  <c:v>180.51</c:v>
                </c:pt>
                <c:pt idx="126">
                  <c:v>169.55</c:v>
                </c:pt>
                <c:pt idx="127">
                  <c:v>156.97</c:v>
                </c:pt>
                <c:pt idx="128">
                  <c:v>153.97999999999999</c:v>
                </c:pt>
                <c:pt idx="129">
                  <c:v>152.63999999999999</c:v>
                </c:pt>
                <c:pt idx="130">
                  <c:v>134.69999999999999</c:v>
                </c:pt>
                <c:pt idx="131">
                  <c:v>148.63</c:v>
                </c:pt>
                <c:pt idx="132">
                  <c:v>140.11000000000001</c:v>
                </c:pt>
                <c:pt idx="133">
                  <c:v>143.33000000000001</c:v>
                </c:pt>
                <c:pt idx="134">
                  <c:v>132.30000000000001</c:v>
                </c:pt>
                <c:pt idx="135">
                  <c:v>127.59</c:v>
                </c:pt>
                <c:pt idx="136">
                  <c:v>116.24</c:v>
                </c:pt>
                <c:pt idx="137">
                  <c:v>135.96</c:v>
                </c:pt>
                <c:pt idx="138">
                  <c:v>134.66999999999999</c:v>
                </c:pt>
                <c:pt idx="139">
                  <c:v>136.96</c:v>
                </c:pt>
                <c:pt idx="140">
                  <c:v>115.05</c:v>
                </c:pt>
                <c:pt idx="141">
                  <c:v>118.83</c:v>
                </c:pt>
                <c:pt idx="142">
                  <c:v>118.19</c:v>
                </c:pt>
                <c:pt idx="143">
                  <c:v>135.09</c:v>
                </c:pt>
                <c:pt idx="144">
                  <c:v>142.19999999999999</c:v>
                </c:pt>
                <c:pt idx="145">
                  <c:v>138.43</c:v>
                </c:pt>
                <c:pt idx="146">
                  <c:v>119.14</c:v>
                </c:pt>
                <c:pt idx="147">
                  <c:v>111.75</c:v>
                </c:pt>
                <c:pt idx="148">
                  <c:v>108.54</c:v>
                </c:pt>
                <c:pt idx="149">
                  <c:v>88.56</c:v>
                </c:pt>
                <c:pt idx="150">
                  <c:v>102.48</c:v>
                </c:pt>
                <c:pt idx="151">
                  <c:v>84.78</c:v>
                </c:pt>
                <c:pt idx="152">
                  <c:v>68.959999999999994</c:v>
                </c:pt>
                <c:pt idx="153">
                  <c:v>65.260000000000005</c:v>
                </c:pt>
                <c:pt idx="154">
                  <c:v>79.95</c:v>
                </c:pt>
                <c:pt idx="155">
                  <c:v>74.59</c:v>
                </c:pt>
                <c:pt idx="156">
                  <c:v>47.36</c:v>
                </c:pt>
                <c:pt idx="157">
                  <c:v>39.6</c:v>
                </c:pt>
                <c:pt idx="158">
                  <c:v>29.7</c:v>
                </c:pt>
                <c:pt idx="159">
                  <c:v>24.73</c:v>
                </c:pt>
                <c:pt idx="160">
                  <c:v>24.47</c:v>
                </c:pt>
                <c:pt idx="161">
                  <c:v>22.7</c:v>
                </c:pt>
                <c:pt idx="162">
                  <c:v>20.04</c:v>
                </c:pt>
                <c:pt idx="163">
                  <c:v>25.26</c:v>
                </c:pt>
                <c:pt idx="164">
                  <c:v>8.39</c:v>
                </c:pt>
                <c:pt idx="165">
                  <c:v>20.239999999999998</c:v>
                </c:pt>
                <c:pt idx="166">
                  <c:v>34.840000000000003</c:v>
                </c:pt>
                <c:pt idx="167">
                  <c:v>42.24</c:v>
                </c:pt>
                <c:pt idx="168">
                  <c:v>12.84</c:v>
                </c:pt>
                <c:pt idx="169">
                  <c:v>2.44</c:v>
                </c:pt>
                <c:pt idx="170">
                  <c:v>-4.58</c:v>
                </c:pt>
                <c:pt idx="171">
                  <c:v>-20.8</c:v>
                </c:pt>
                <c:pt idx="172">
                  <c:v>-19.63</c:v>
                </c:pt>
                <c:pt idx="173">
                  <c:v>-43.28</c:v>
                </c:pt>
                <c:pt idx="174">
                  <c:v>-33.86</c:v>
                </c:pt>
                <c:pt idx="175">
                  <c:v>-36.43</c:v>
                </c:pt>
                <c:pt idx="176">
                  <c:v>-50.38</c:v>
                </c:pt>
                <c:pt idx="177">
                  <c:v>-61.24</c:v>
                </c:pt>
                <c:pt idx="178">
                  <c:v>-17.12</c:v>
                </c:pt>
                <c:pt idx="179">
                  <c:v>3.89</c:v>
                </c:pt>
                <c:pt idx="180">
                  <c:v>-16.07</c:v>
                </c:pt>
                <c:pt idx="181">
                  <c:v>-18.29</c:v>
                </c:pt>
                <c:pt idx="182">
                  <c:v>-25.12</c:v>
                </c:pt>
                <c:pt idx="183">
                  <c:v>-65.040000000000006</c:v>
                </c:pt>
                <c:pt idx="184">
                  <c:v>-37.479999999999997</c:v>
                </c:pt>
                <c:pt idx="185">
                  <c:v>-36.700000000000003</c:v>
                </c:pt>
                <c:pt idx="186">
                  <c:v>-27.57</c:v>
                </c:pt>
                <c:pt idx="187">
                  <c:v>-36.43</c:v>
                </c:pt>
                <c:pt idx="188">
                  <c:v>-5.55</c:v>
                </c:pt>
                <c:pt idx="189">
                  <c:v>2.4900000000000002</c:v>
                </c:pt>
                <c:pt idx="190">
                  <c:v>29.68</c:v>
                </c:pt>
                <c:pt idx="191">
                  <c:v>36.79</c:v>
                </c:pt>
                <c:pt idx="192">
                  <c:v>-4.3600000000000003</c:v>
                </c:pt>
                <c:pt idx="193">
                  <c:v>-75.040000000000006</c:v>
                </c:pt>
                <c:pt idx="194">
                  <c:v>-76.86</c:v>
                </c:pt>
                <c:pt idx="195">
                  <c:v>-100.18</c:v>
                </c:pt>
                <c:pt idx="196">
                  <c:v>-94.06</c:v>
                </c:pt>
                <c:pt idx="197">
                  <c:v>-89.08</c:v>
                </c:pt>
                <c:pt idx="198">
                  <c:v>-110.35</c:v>
                </c:pt>
                <c:pt idx="199">
                  <c:v>-110.17</c:v>
                </c:pt>
                <c:pt idx="200">
                  <c:v>-130.6</c:v>
                </c:pt>
                <c:pt idx="201">
                  <c:v>-156.07</c:v>
                </c:pt>
                <c:pt idx="202">
                  <c:v>-184.32</c:v>
                </c:pt>
                <c:pt idx="203">
                  <c:v>-175.69</c:v>
                </c:pt>
                <c:pt idx="204">
                  <c:v>-168.04</c:v>
                </c:pt>
                <c:pt idx="205">
                  <c:v>-176.69</c:v>
                </c:pt>
                <c:pt idx="206">
                  <c:v>-166.7</c:v>
                </c:pt>
                <c:pt idx="207">
                  <c:v>-173.5</c:v>
                </c:pt>
                <c:pt idx="208">
                  <c:v>-167.08</c:v>
                </c:pt>
                <c:pt idx="209">
                  <c:v>-170.67</c:v>
                </c:pt>
                <c:pt idx="210">
                  <c:v>-156.96</c:v>
                </c:pt>
                <c:pt idx="211">
                  <c:v>-163.75</c:v>
                </c:pt>
                <c:pt idx="212">
                  <c:v>-149.72999999999999</c:v>
                </c:pt>
                <c:pt idx="213">
                  <c:v>-148.26</c:v>
                </c:pt>
                <c:pt idx="214">
                  <c:v>-140.19</c:v>
                </c:pt>
                <c:pt idx="215">
                  <c:v>-133.55000000000001</c:v>
                </c:pt>
                <c:pt idx="216">
                  <c:v>-139.94</c:v>
                </c:pt>
                <c:pt idx="217">
                  <c:v>-165.4</c:v>
                </c:pt>
                <c:pt idx="218">
                  <c:v>-166.45</c:v>
                </c:pt>
                <c:pt idx="219">
                  <c:v>-149.58000000000001</c:v>
                </c:pt>
                <c:pt idx="220">
                  <c:v>-129.04</c:v>
                </c:pt>
                <c:pt idx="221">
                  <c:v>-134.04</c:v>
                </c:pt>
                <c:pt idx="222">
                  <c:v>-141.24</c:v>
                </c:pt>
                <c:pt idx="223">
                  <c:v>-70.989999999999995</c:v>
                </c:pt>
                <c:pt idx="224">
                  <c:v>-51.29</c:v>
                </c:pt>
                <c:pt idx="225">
                  <c:v>5.79</c:v>
                </c:pt>
                <c:pt idx="226">
                  <c:v>43.24</c:v>
                </c:pt>
                <c:pt idx="227">
                  <c:v>65.099999999999994</c:v>
                </c:pt>
                <c:pt idx="228">
                  <c:v>84</c:v>
                </c:pt>
                <c:pt idx="229">
                  <c:v>113.15</c:v>
                </c:pt>
                <c:pt idx="230">
                  <c:v>145.74</c:v>
                </c:pt>
                <c:pt idx="231">
                  <c:v>146.22</c:v>
                </c:pt>
                <c:pt idx="232">
                  <c:v>125.73</c:v>
                </c:pt>
                <c:pt idx="233">
                  <c:v>131.72</c:v>
                </c:pt>
                <c:pt idx="234">
                  <c:v>140.07</c:v>
                </c:pt>
                <c:pt idx="235">
                  <c:v>158</c:v>
                </c:pt>
                <c:pt idx="236">
                  <c:v>127.4</c:v>
                </c:pt>
                <c:pt idx="237">
                  <c:v>144.21</c:v>
                </c:pt>
                <c:pt idx="238">
                  <c:v>144.85</c:v>
                </c:pt>
                <c:pt idx="239">
                  <c:v>136.13999999999999</c:v>
                </c:pt>
                <c:pt idx="240">
                  <c:v>160.6</c:v>
                </c:pt>
                <c:pt idx="241">
                  <c:v>152.69999999999999</c:v>
                </c:pt>
                <c:pt idx="242">
                  <c:v>145.94999999999999</c:v>
                </c:pt>
                <c:pt idx="243">
                  <c:v>159.85</c:v>
                </c:pt>
                <c:pt idx="244">
                  <c:v>173.55</c:v>
                </c:pt>
                <c:pt idx="245">
                  <c:v>159.82</c:v>
                </c:pt>
                <c:pt idx="246">
                  <c:v>226.33</c:v>
                </c:pt>
                <c:pt idx="247">
                  <c:v>214.67</c:v>
                </c:pt>
                <c:pt idx="248">
                  <c:v>207.73</c:v>
                </c:pt>
                <c:pt idx="249">
                  <c:v>197.83</c:v>
                </c:pt>
                <c:pt idx="250">
                  <c:v>200.17</c:v>
                </c:pt>
                <c:pt idx="251">
                  <c:v>173.28</c:v>
                </c:pt>
                <c:pt idx="252">
                  <c:v>171.62</c:v>
                </c:pt>
                <c:pt idx="253">
                  <c:v>208.8</c:v>
                </c:pt>
                <c:pt idx="254">
                  <c:v>232.88</c:v>
                </c:pt>
                <c:pt idx="255">
                  <c:v>267.79000000000002</c:v>
                </c:pt>
                <c:pt idx="256">
                  <c:v>309.55</c:v>
                </c:pt>
                <c:pt idx="257">
                  <c:v>343.7</c:v>
                </c:pt>
                <c:pt idx="258">
                  <c:v>351.84</c:v>
                </c:pt>
                <c:pt idx="259">
                  <c:v>390.26</c:v>
                </c:pt>
                <c:pt idx="260">
                  <c:v>438.91</c:v>
                </c:pt>
                <c:pt idx="261">
                  <c:v>447.94</c:v>
                </c:pt>
                <c:pt idx="262">
                  <c:v>456.93</c:v>
                </c:pt>
                <c:pt idx="263">
                  <c:v>436.59</c:v>
                </c:pt>
                <c:pt idx="264">
                  <c:v>447.48</c:v>
                </c:pt>
                <c:pt idx="265">
                  <c:v>430.81</c:v>
                </c:pt>
                <c:pt idx="266">
                  <c:v>380.42</c:v>
                </c:pt>
                <c:pt idx="267">
                  <c:v>380.42</c:v>
                </c:pt>
                <c:pt idx="268">
                  <c:v>380.42</c:v>
                </c:pt>
                <c:pt idx="269">
                  <c:v>381.42</c:v>
                </c:pt>
                <c:pt idx="270">
                  <c:v>383.42</c:v>
                </c:pt>
                <c:pt idx="271">
                  <c:v>385.88</c:v>
                </c:pt>
                <c:pt idx="272">
                  <c:v>392.88</c:v>
                </c:pt>
                <c:pt idx="273">
                  <c:v>388.88</c:v>
                </c:pt>
                <c:pt idx="274">
                  <c:v>391.14</c:v>
                </c:pt>
                <c:pt idx="275">
                  <c:v>404.14</c:v>
                </c:pt>
                <c:pt idx="276">
                  <c:v>409.7</c:v>
                </c:pt>
                <c:pt idx="277">
                  <c:v>392.64</c:v>
                </c:pt>
                <c:pt idx="278">
                  <c:v>384.07</c:v>
                </c:pt>
                <c:pt idx="279">
                  <c:v>389.39</c:v>
                </c:pt>
                <c:pt idx="280">
                  <c:v>384.69</c:v>
                </c:pt>
                <c:pt idx="281">
                  <c:v>391.2</c:v>
                </c:pt>
                <c:pt idx="282">
                  <c:v>402.79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6C-4A4B-9185-B0E1CB7362C8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螺纹钢毛利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导出数据!$A$3:$A$285</c:f>
              <c:numCache>
                <c:formatCode>yyyy\-m\-d</c:formatCode>
                <c:ptCount val="283"/>
                <c:pt idx="0">
                  <c:v>44252</c:v>
                </c:pt>
                <c:pt idx="1">
                  <c:v>44251</c:v>
                </c:pt>
                <c:pt idx="2">
                  <c:v>44250</c:v>
                </c:pt>
                <c:pt idx="3">
                  <c:v>44249</c:v>
                </c:pt>
                <c:pt idx="4">
                  <c:v>44247</c:v>
                </c:pt>
                <c:pt idx="5">
                  <c:v>44246</c:v>
                </c:pt>
                <c:pt idx="6">
                  <c:v>44245</c:v>
                </c:pt>
                <c:pt idx="7">
                  <c:v>44237</c:v>
                </c:pt>
                <c:pt idx="8">
                  <c:v>44236</c:v>
                </c:pt>
                <c:pt idx="9">
                  <c:v>44235</c:v>
                </c:pt>
                <c:pt idx="10">
                  <c:v>44232</c:v>
                </c:pt>
                <c:pt idx="11">
                  <c:v>44231</c:v>
                </c:pt>
                <c:pt idx="12">
                  <c:v>44230</c:v>
                </c:pt>
                <c:pt idx="13">
                  <c:v>44229</c:v>
                </c:pt>
                <c:pt idx="14">
                  <c:v>44228</c:v>
                </c:pt>
                <c:pt idx="15">
                  <c:v>44225</c:v>
                </c:pt>
                <c:pt idx="16">
                  <c:v>44224</c:v>
                </c:pt>
                <c:pt idx="17">
                  <c:v>44223</c:v>
                </c:pt>
                <c:pt idx="18">
                  <c:v>44222</c:v>
                </c:pt>
                <c:pt idx="19">
                  <c:v>44221</c:v>
                </c:pt>
                <c:pt idx="20">
                  <c:v>44218</c:v>
                </c:pt>
                <c:pt idx="21">
                  <c:v>44217</c:v>
                </c:pt>
                <c:pt idx="22">
                  <c:v>44216</c:v>
                </c:pt>
                <c:pt idx="23">
                  <c:v>44215</c:v>
                </c:pt>
                <c:pt idx="24">
                  <c:v>44214</c:v>
                </c:pt>
                <c:pt idx="25">
                  <c:v>44211</c:v>
                </c:pt>
                <c:pt idx="26">
                  <c:v>44210</c:v>
                </c:pt>
                <c:pt idx="27">
                  <c:v>44209</c:v>
                </c:pt>
                <c:pt idx="28">
                  <c:v>44208</c:v>
                </c:pt>
                <c:pt idx="29">
                  <c:v>44207</c:v>
                </c:pt>
                <c:pt idx="30">
                  <c:v>44204</c:v>
                </c:pt>
                <c:pt idx="31">
                  <c:v>44203</c:v>
                </c:pt>
                <c:pt idx="32">
                  <c:v>44202</c:v>
                </c:pt>
                <c:pt idx="33">
                  <c:v>44201</c:v>
                </c:pt>
                <c:pt idx="34">
                  <c:v>44200</c:v>
                </c:pt>
                <c:pt idx="35">
                  <c:v>44196</c:v>
                </c:pt>
                <c:pt idx="36">
                  <c:v>44195</c:v>
                </c:pt>
                <c:pt idx="37">
                  <c:v>44194</c:v>
                </c:pt>
                <c:pt idx="38">
                  <c:v>44193</c:v>
                </c:pt>
                <c:pt idx="39">
                  <c:v>44190</c:v>
                </c:pt>
                <c:pt idx="40">
                  <c:v>44189</c:v>
                </c:pt>
                <c:pt idx="41">
                  <c:v>44188</c:v>
                </c:pt>
                <c:pt idx="42">
                  <c:v>44187</c:v>
                </c:pt>
                <c:pt idx="43">
                  <c:v>44186</c:v>
                </c:pt>
                <c:pt idx="44">
                  <c:v>44183</c:v>
                </c:pt>
                <c:pt idx="45">
                  <c:v>44182</c:v>
                </c:pt>
                <c:pt idx="46">
                  <c:v>44181</c:v>
                </c:pt>
                <c:pt idx="47">
                  <c:v>44180</c:v>
                </c:pt>
                <c:pt idx="48">
                  <c:v>44179</c:v>
                </c:pt>
                <c:pt idx="49">
                  <c:v>44176</c:v>
                </c:pt>
                <c:pt idx="50">
                  <c:v>44175</c:v>
                </c:pt>
                <c:pt idx="51">
                  <c:v>44174</c:v>
                </c:pt>
                <c:pt idx="52">
                  <c:v>44173</c:v>
                </c:pt>
                <c:pt idx="53">
                  <c:v>44172</c:v>
                </c:pt>
                <c:pt idx="54">
                  <c:v>44169</c:v>
                </c:pt>
                <c:pt idx="55">
                  <c:v>44168</c:v>
                </c:pt>
                <c:pt idx="56">
                  <c:v>44167</c:v>
                </c:pt>
                <c:pt idx="57">
                  <c:v>44166</c:v>
                </c:pt>
                <c:pt idx="58">
                  <c:v>44165</c:v>
                </c:pt>
                <c:pt idx="59">
                  <c:v>44162</c:v>
                </c:pt>
                <c:pt idx="60">
                  <c:v>44161</c:v>
                </c:pt>
                <c:pt idx="61">
                  <c:v>44160</c:v>
                </c:pt>
                <c:pt idx="62">
                  <c:v>44159</c:v>
                </c:pt>
                <c:pt idx="63">
                  <c:v>44158</c:v>
                </c:pt>
                <c:pt idx="64">
                  <c:v>44155</c:v>
                </c:pt>
                <c:pt idx="65">
                  <c:v>44154</c:v>
                </c:pt>
                <c:pt idx="66">
                  <c:v>44153</c:v>
                </c:pt>
                <c:pt idx="67">
                  <c:v>44152</c:v>
                </c:pt>
                <c:pt idx="68">
                  <c:v>44151</c:v>
                </c:pt>
                <c:pt idx="69">
                  <c:v>44148</c:v>
                </c:pt>
                <c:pt idx="70">
                  <c:v>44147</c:v>
                </c:pt>
                <c:pt idx="71">
                  <c:v>44146</c:v>
                </c:pt>
                <c:pt idx="72">
                  <c:v>44145</c:v>
                </c:pt>
                <c:pt idx="73">
                  <c:v>44144</c:v>
                </c:pt>
                <c:pt idx="74">
                  <c:v>44141</c:v>
                </c:pt>
                <c:pt idx="75">
                  <c:v>44140</c:v>
                </c:pt>
                <c:pt idx="76">
                  <c:v>44139</c:v>
                </c:pt>
                <c:pt idx="77">
                  <c:v>44138</c:v>
                </c:pt>
                <c:pt idx="78">
                  <c:v>44137</c:v>
                </c:pt>
                <c:pt idx="79">
                  <c:v>44134</c:v>
                </c:pt>
                <c:pt idx="80">
                  <c:v>44133</c:v>
                </c:pt>
                <c:pt idx="81">
                  <c:v>44132</c:v>
                </c:pt>
                <c:pt idx="82">
                  <c:v>44131</c:v>
                </c:pt>
                <c:pt idx="83">
                  <c:v>44130</c:v>
                </c:pt>
                <c:pt idx="84">
                  <c:v>44127</c:v>
                </c:pt>
                <c:pt idx="85">
                  <c:v>44126</c:v>
                </c:pt>
                <c:pt idx="86">
                  <c:v>44125</c:v>
                </c:pt>
                <c:pt idx="87">
                  <c:v>44124</c:v>
                </c:pt>
                <c:pt idx="88">
                  <c:v>44123</c:v>
                </c:pt>
                <c:pt idx="89">
                  <c:v>44120</c:v>
                </c:pt>
                <c:pt idx="90">
                  <c:v>44119</c:v>
                </c:pt>
                <c:pt idx="91">
                  <c:v>44118</c:v>
                </c:pt>
                <c:pt idx="92">
                  <c:v>44117</c:v>
                </c:pt>
                <c:pt idx="93">
                  <c:v>44116</c:v>
                </c:pt>
                <c:pt idx="94">
                  <c:v>44114</c:v>
                </c:pt>
                <c:pt idx="95">
                  <c:v>44113</c:v>
                </c:pt>
                <c:pt idx="96">
                  <c:v>44104</c:v>
                </c:pt>
                <c:pt idx="97">
                  <c:v>44103</c:v>
                </c:pt>
                <c:pt idx="98">
                  <c:v>44102</c:v>
                </c:pt>
                <c:pt idx="99">
                  <c:v>44101</c:v>
                </c:pt>
                <c:pt idx="100">
                  <c:v>44099</c:v>
                </c:pt>
                <c:pt idx="101">
                  <c:v>44098</c:v>
                </c:pt>
                <c:pt idx="102">
                  <c:v>44097</c:v>
                </c:pt>
                <c:pt idx="103">
                  <c:v>44096</c:v>
                </c:pt>
                <c:pt idx="104">
                  <c:v>44095</c:v>
                </c:pt>
                <c:pt idx="105">
                  <c:v>44092</c:v>
                </c:pt>
                <c:pt idx="106">
                  <c:v>44091</c:v>
                </c:pt>
                <c:pt idx="107">
                  <c:v>44090</c:v>
                </c:pt>
                <c:pt idx="108">
                  <c:v>44089</c:v>
                </c:pt>
                <c:pt idx="109">
                  <c:v>44088</c:v>
                </c:pt>
                <c:pt idx="110">
                  <c:v>44085</c:v>
                </c:pt>
                <c:pt idx="111">
                  <c:v>44084</c:v>
                </c:pt>
                <c:pt idx="112">
                  <c:v>44083</c:v>
                </c:pt>
                <c:pt idx="113">
                  <c:v>44082</c:v>
                </c:pt>
                <c:pt idx="114">
                  <c:v>44081</c:v>
                </c:pt>
                <c:pt idx="115">
                  <c:v>44078</c:v>
                </c:pt>
                <c:pt idx="116">
                  <c:v>44077</c:v>
                </c:pt>
                <c:pt idx="117">
                  <c:v>44076</c:v>
                </c:pt>
                <c:pt idx="118">
                  <c:v>44075</c:v>
                </c:pt>
                <c:pt idx="119">
                  <c:v>44074</c:v>
                </c:pt>
                <c:pt idx="120">
                  <c:v>44071</c:v>
                </c:pt>
                <c:pt idx="121">
                  <c:v>44070</c:v>
                </c:pt>
                <c:pt idx="122">
                  <c:v>44069</c:v>
                </c:pt>
                <c:pt idx="123">
                  <c:v>44068</c:v>
                </c:pt>
                <c:pt idx="124">
                  <c:v>44067</c:v>
                </c:pt>
                <c:pt idx="125">
                  <c:v>44064</c:v>
                </c:pt>
                <c:pt idx="126">
                  <c:v>44063</c:v>
                </c:pt>
                <c:pt idx="127">
                  <c:v>44062</c:v>
                </c:pt>
                <c:pt idx="128">
                  <c:v>44061</c:v>
                </c:pt>
                <c:pt idx="129">
                  <c:v>44060</c:v>
                </c:pt>
                <c:pt idx="130">
                  <c:v>44057</c:v>
                </c:pt>
                <c:pt idx="131">
                  <c:v>44056</c:v>
                </c:pt>
                <c:pt idx="132">
                  <c:v>44055</c:v>
                </c:pt>
                <c:pt idx="133">
                  <c:v>44054</c:v>
                </c:pt>
                <c:pt idx="134">
                  <c:v>44053</c:v>
                </c:pt>
                <c:pt idx="135">
                  <c:v>44050</c:v>
                </c:pt>
                <c:pt idx="136">
                  <c:v>44049</c:v>
                </c:pt>
                <c:pt idx="137">
                  <c:v>44048</c:v>
                </c:pt>
                <c:pt idx="138">
                  <c:v>44047</c:v>
                </c:pt>
                <c:pt idx="139">
                  <c:v>44046</c:v>
                </c:pt>
                <c:pt idx="140">
                  <c:v>44043</c:v>
                </c:pt>
                <c:pt idx="141">
                  <c:v>44042</c:v>
                </c:pt>
                <c:pt idx="142">
                  <c:v>44041</c:v>
                </c:pt>
                <c:pt idx="143">
                  <c:v>44040</c:v>
                </c:pt>
                <c:pt idx="144">
                  <c:v>44039</c:v>
                </c:pt>
                <c:pt idx="145">
                  <c:v>44036</c:v>
                </c:pt>
                <c:pt idx="146">
                  <c:v>44035</c:v>
                </c:pt>
                <c:pt idx="147">
                  <c:v>44034</c:v>
                </c:pt>
                <c:pt idx="148">
                  <c:v>44032</c:v>
                </c:pt>
                <c:pt idx="149">
                  <c:v>44029</c:v>
                </c:pt>
                <c:pt idx="150">
                  <c:v>44028</c:v>
                </c:pt>
                <c:pt idx="151">
                  <c:v>44027</c:v>
                </c:pt>
                <c:pt idx="152">
                  <c:v>44026</c:v>
                </c:pt>
                <c:pt idx="153">
                  <c:v>44025</c:v>
                </c:pt>
                <c:pt idx="154">
                  <c:v>44022</c:v>
                </c:pt>
                <c:pt idx="155">
                  <c:v>44021</c:v>
                </c:pt>
                <c:pt idx="156">
                  <c:v>44020</c:v>
                </c:pt>
                <c:pt idx="157">
                  <c:v>44019</c:v>
                </c:pt>
                <c:pt idx="158">
                  <c:v>44018</c:v>
                </c:pt>
                <c:pt idx="159">
                  <c:v>44015</c:v>
                </c:pt>
                <c:pt idx="160">
                  <c:v>44014</c:v>
                </c:pt>
                <c:pt idx="161">
                  <c:v>44013</c:v>
                </c:pt>
                <c:pt idx="162">
                  <c:v>44012</c:v>
                </c:pt>
                <c:pt idx="163">
                  <c:v>44011</c:v>
                </c:pt>
                <c:pt idx="164">
                  <c:v>44010</c:v>
                </c:pt>
                <c:pt idx="165">
                  <c:v>44006</c:v>
                </c:pt>
                <c:pt idx="166">
                  <c:v>44005</c:v>
                </c:pt>
                <c:pt idx="167">
                  <c:v>44004</c:v>
                </c:pt>
                <c:pt idx="168">
                  <c:v>44001</c:v>
                </c:pt>
                <c:pt idx="169">
                  <c:v>44000</c:v>
                </c:pt>
                <c:pt idx="170">
                  <c:v>43999</c:v>
                </c:pt>
                <c:pt idx="171">
                  <c:v>43998</c:v>
                </c:pt>
                <c:pt idx="172">
                  <c:v>43997</c:v>
                </c:pt>
                <c:pt idx="173">
                  <c:v>43994</c:v>
                </c:pt>
                <c:pt idx="174">
                  <c:v>43993</c:v>
                </c:pt>
                <c:pt idx="175">
                  <c:v>43992</c:v>
                </c:pt>
                <c:pt idx="176">
                  <c:v>43991</c:v>
                </c:pt>
                <c:pt idx="177">
                  <c:v>43990</c:v>
                </c:pt>
                <c:pt idx="178">
                  <c:v>43987</c:v>
                </c:pt>
                <c:pt idx="179">
                  <c:v>43986</c:v>
                </c:pt>
                <c:pt idx="180">
                  <c:v>43985</c:v>
                </c:pt>
                <c:pt idx="181">
                  <c:v>43984</c:v>
                </c:pt>
                <c:pt idx="182">
                  <c:v>43983</c:v>
                </c:pt>
                <c:pt idx="183">
                  <c:v>43980</c:v>
                </c:pt>
                <c:pt idx="184">
                  <c:v>43979</c:v>
                </c:pt>
                <c:pt idx="185">
                  <c:v>43978</c:v>
                </c:pt>
                <c:pt idx="186">
                  <c:v>43977</c:v>
                </c:pt>
                <c:pt idx="187">
                  <c:v>43976</c:v>
                </c:pt>
                <c:pt idx="188">
                  <c:v>43973</c:v>
                </c:pt>
                <c:pt idx="189">
                  <c:v>43972</c:v>
                </c:pt>
                <c:pt idx="190">
                  <c:v>43971</c:v>
                </c:pt>
                <c:pt idx="191">
                  <c:v>43970</c:v>
                </c:pt>
                <c:pt idx="192">
                  <c:v>43969</c:v>
                </c:pt>
                <c:pt idx="193">
                  <c:v>43966</c:v>
                </c:pt>
                <c:pt idx="194">
                  <c:v>43965</c:v>
                </c:pt>
                <c:pt idx="195">
                  <c:v>43964</c:v>
                </c:pt>
                <c:pt idx="196">
                  <c:v>43963</c:v>
                </c:pt>
                <c:pt idx="197">
                  <c:v>43962</c:v>
                </c:pt>
                <c:pt idx="198">
                  <c:v>43960</c:v>
                </c:pt>
                <c:pt idx="199">
                  <c:v>43959</c:v>
                </c:pt>
                <c:pt idx="200">
                  <c:v>43958</c:v>
                </c:pt>
                <c:pt idx="201">
                  <c:v>43957</c:v>
                </c:pt>
                <c:pt idx="202">
                  <c:v>43951</c:v>
                </c:pt>
                <c:pt idx="203">
                  <c:v>43950</c:v>
                </c:pt>
                <c:pt idx="204">
                  <c:v>43949</c:v>
                </c:pt>
                <c:pt idx="205">
                  <c:v>43948</c:v>
                </c:pt>
                <c:pt idx="206">
                  <c:v>43947</c:v>
                </c:pt>
                <c:pt idx="207">
                  <c:v>43945</c:v>
                </c:pt>
                <c:pt idx="208">
                  <c:v>43944</c:v>
                </c:pt>
                <c:pt idx="209">
                  <c:v>43943</c:v>
                </c:pt>
                <c:pt idx="210">
                  <c:v>43942</c:v>
                </c:pt>
                <c:pt idx="211">
                  <c:v>43941</c:v>
                </c:pt>
                <c:pt idx="212">
                  <c:v>43938</c:v>
                </c:pt>
                <c:pt idx="213">
                  <c:v>43937</c:v>
                </c:pt>
                <c:pt idx="214">
                  <c:v>43936</c:v>
                </c:pt>
                <c:pt idx="215">
                  <c:v>43935</c:v>
                </c:pt>
                <c:pt idx="216">
                  <c:v>43934</c:v>
                </c:pt>
                <c:pt idx="217">
                  <c:v>43931</c:v>
                </c:pt>
                <c:pt idx="218">
                  <c:v>43930</c:v>
                </c:pt>
                <c:pt idx="219">
                  <c:v>43929</c:v>
                </c:pt>
                <c:pt idx="220">
                  <c:v>43928</c:v>
                </c:pt>
                <c:pt idx="221">
                  <c:v>43924</c:v>
                </c:pt>
                <c:pt idx="222">
                  <c:v>43923</c:v>
                </c:pt>
                <c:pt idx="223">
                  <c:v>43922</c:v>
                </c:pt>
                <c:pt idx="224">
                  <c:v>43921</c:v>
                </c:pt>
                <c:pt idx="225">
                  <c:v>43920</c:v>
                </c:pt>
                <c:pt idx="226">
                  <c:v>43917</c:v>
                </c:pt>
                <c:pt idx="227">
                  <c:v>43916</c:v>
                </c:pt>
                <c:pt idx="228">
                  <c:v>43915</c:v>
                </c:pt>
                <c:pt idx="229">
                  <c:v>43914</c:v>
                </c:pt>
                <c:pt idx="230">
                  <c:v>43913</c:v>
                </c:pt>
                <c:pt idx="231">
                  <c:v>43910</c:v>
                </c:pt>
                <c:pt idx="232">
                  <c:v>43909</c:v>
                </c:pt>
                <c:pt idx="233">
                  <c:v>43908</c:v>
                </c:pt>
                <c:pt idx="234">
                  <c:v>43907</c:v>
                </c:pt>
                <c:pt idx="235">
                  <c:v>43906</c:v>
                </c:pt>
                <c:pt idx="236">
                  <c:v>43903</c:v>
                </c:pt>
                <c:pt idx="237">
                  <c:v>43902</c:v>
                </c:pt>
                <c:pt idx="238">
                  <c:v>43901</c:v>
                </c:pt>
                <c:pt idx="239">
                  <c:v>43900</c:v>
                </c:pt>
                <c:pt idx="240">
                  <c:v>43899</c:v>
                </c:pt>
                <c:pt idx="241">
                  <c:v>43896</c:v>
                </c:pt>
                <c:pt idx="242">
                  <c:v>43895</c:v>
                </c:pt>
                <c:pt idx="243">
                  <c:v>43894</c:v>
                </c:pt>
                <c:pt idx="244">
                  <c:v>43893</c:v>
                </c:pt>
                <c:pt idx="245">
                  <c:v>43892</c:v>
                </c:pt>
                <c:pt idx="246">
                  <c:v>43889</c:v>
                </c:pt>
                <c:pt idx="247">
                  <c:v>43888</c:v>
                </c:pt>
                <c:pt idx="248">
                  <c:v>43887</c:v>
                </c:pt>
                <c:pt idx="249">
                  <c:v>43886</c:v>
                </c:pt>
                <c:pt idx="250">
                  <c:v>43885</c:v>
                </c:pt>
                <c:pt idx="251">
                  <c:v>43882</c:v>
                </c:pt>
                <c:pt idx="252">
                  <c:v>43881</c:v>
                </c:pt>
                <c:pt idx="253">
                  <c:v>43880</c:v>
                </c:pt>
                <c:pt idx="254">
                  <c:v>43879</c:v>
                </c:pt>
                <c:pt idx="255">
                  <c:v>43878</c:v>
                </c:pt>
                <c:pt idx="256">
                  <c:v>43875</c:v>
                </c:pt>
                <c:pt idx="257">
                  <c:v>43874</c:v>
                </c:pt>
                <c:pt idx="258">
                  <c:v>43873</c:v>
                </c:pt>
                <c:pt idx="259">
                  <c:v>43872</c:v>
                </c:pt>
                <c:pt idx="260">
                  <c:v>43871</c:v>
                </c:pt>
                <c:pt idx="261">
                  <c:v>43868</c:v>
                </c:pt>
                <c:pt idx="262">
                  <c:v>43867</c:v>
                </c:pt>
                <c:pt idx="263">
                  <c:v>43866</c:v>
                </c:pt>
                <c:pt idx="264">
                  <c:v>43865</c:v>
                </c:pt>
                <c:pt idx="265">
                  <c:v>43864</c:v>
                </c:pt>
                <c:pt idx="266">
                  <c:v>43853</c:v>
                </c:pt>
                <c:pt idx="267">
                  <c:v>43852</c:v>
                </c:pt>
                <c:pt idx="268">
                  <c:v>43851</c:v>
                </c:pt>
                <c:pt idx="269">
                  <c:v>43850</c:v>
                </c:pt>
                <c:pt idx="270">
                  <c:v>43849</c:v>
                </c:pt>
                <c:pt idx="271">
                  <c:v>43847</c:v>
                </c:pt>
                <c:pt idx="272">
                  <c:v>43846</c:v>
                </c:pt>
                <c:pt idx="273">
                  <c:v>43845</c:v>
                </c:pt>
                <c:pt idx="274">
                  <c:v>43844</c:v>
                </c:pt>
                <c:pt idx="275">
                  <c:v>43843</c:v>
                </c:pt>
                <c:pt idx="276">
                  <c:v>43840</c:v>
                </c:pt>
                <c:pt idx="277">
                  <c:v>43839</c:v>
                </c:pt>
                <c:pt idx="278">
                  <c:v>43838</c:v>
                </c:pt>
                <c:pt idx="279">
                  <c:v>43837</c:v>
                </c:pt>
                <c:pt idx="280">
                  <c:v>43836</c:v>
                </c:pt>
                <c:pt idx="281">
                  <c:v>43833</c:v>
                </c:pt>
                <c:pt idx="282">
                  <c:v>43832</c:v>
                </c:pt>
              </c:numCache>
            </c:numRef>
          </c:cat>
          <c:val>
            <c:numRef>
              <c:f>导出数据!$C$3:$C$285</c:f>
              <c:numCache>
                <c:formatCode>General</c:formatCode>
                <c:ptCount val="283"/>
                <c:pt idx="0">
                  <c:v>0.52</c:v>
                </c:pt>
                <c:pt idx="1">
                  <c:v>3.89</c:v>
                </c:pt>
                <c:pt idx="2">
                  <c:v>19.059999999999999</c:v>
                </c:pt>
                <c:pt idx="3">
                  <c:v>-29.45</c:v>
                </c:pt>
                <c:pt idx="4">
                  <c:v>-73.41</c:v>
                </c:pt>
                <c:pt idx="5">
                  <c:v>-100.88</c:v>
                </c:pt>
                <c:pt idx="6">
                  <c:v>-177.33</c:v>
                </c:pt>
                <c:pt idx="7">
                  <c:v>-250.14</c:v>
                </c:pt>
                <c:pt idx="8">
                  <c:v>-250.14</c:v>
                </c:pt>
                <c:pt idx="9">
                  <c:v>-223.14</c:v>
                </c:pt>
                <c:pt idx="10">
                  <c:v>-204.68</c:v>
                </c:pt>
                <c:pt idx="11">
                  <c:v>-190.23</c:v>
                </c:pt>
                <c:pt idx="12">
                  <c:v>-169.23</c:v>
                </c:pt>
                <c:pt idx="13">
                  <c:v>-139.62</c:v>
                </c:pt>
                <c:pt idx="14">
                  <c:v>-166.26</c:v>
                </c:pt>
                <c:pt idx="15">
                  <c:v>-178.87</c:v>
                </c:pt>
                <c:pt idx="16">
                  <c:v>-184.58</c:v>
                </c:pt>
                <c:pt idx="17">
                  <c:v>-203.43</c:v>
                </c:pt>
                <c:pt idx="18">
                  <c:v>-205.03</c:v>
                </c:pt>
                <c:pt idx="19">
                  <c:v>-216.15</c:v>
                </c:pt>
                <c:pt idx="20">
                  <c:v>-198.45</c:v>
                </c:pt>
                <c:pt idx="21">
                  <c:v>-208.17</c:v>
                </c:pt>
                <c:pt idx="22">
                  <c:v>-206.16</c:v>
                </c:pt>
                <c:pt idx="23">
                  <c:v>-162.72999999999999</c:v>
                </c:pt>
                <c:pt idx="24">
                  <c:v>-163.51</c:v>
                </c:pt>
                <c:pt idx="25">
                  <c:v>-153.41</c:v>
                </c:pt>
                <c:pt idx="26">
                  <c:v>-141.16999999999999</c:v>
                </c:pt>
                <c:pt idx="27">
                  <c:v>-96.04</c:v>
                </c:pt>
                <c:pt idx="28">
                  <c:v>-76.849999999999994</c:v>
                </c:pt>
                <c:pt idx="29">
                  <c:v>-23.22</c:v>
                </c:pt>
                <c:pt idx="30">
                  <c:v>3.94</c:v>
                </c:pt>
                <c:pt idx="31">
                  <c:v>12.02</c:v>
                </c:pt>
                <c:pt idx="32">
                  <c:v>58.86</c:v>
                </c:pt>
                <c:pt idx="33">
                  <c:v>68.62</c:v>
                </c:pt>
                <c:pt idx="34">
                  <c:v>87.96</c:v>
                </c:pt>
                <c:pt idx="35">
                  <c:v>92.74</c:v>
                </c:pt>
                <c:pt idx="36">
                  <c:v>93.62</c:v>
                </c:pt>
                <c:pt idx="37">
                  <c:v>78.22</c:v>
                </c:pt>
                <c:pt idx="38">
                  <c:v>107.7</c:v>
                </c:pt>
                <c:pt idx="39">
                  <c:v>105.82</c:v>
                </c:pt>
                <c:pt idx="40">
                  <c:v>154.83000000000001</c:v>
                </c:pt>
                <c:pt idx="41">
                  <c:v>214.66</c:v>
                </c:pt>
                <c:pt idx="42">
                  <c:v>280</c:v>
                </c:pt>
                <c:pt idx="43">
                  <c:v>145.80000000000001</c:v>
                </c:pt>
                <c:pt idx="44">
                  <c:v>48.77</c:v>
                </c:pt>
                <c:pt idx="45">
                  <c:v>42.3</c:v>
                </c:pt>
                <c:pt idx="46">
                  <c:v>30.43</c:v>
                </c:pt>
                <c:pt idx="47">
                  <c:v>24.9</c:v>
                </c:pt>
                <c:pt idx="48">
                  <c:v>35.58</c:v>
                </c:pt>
                <c:pt idx="49">
                  <c:v>47.4</c:v>
                </c:pt>
                <c:pt idx="50">
                  <c:v>35.81</c:v>
                </c:pt>
                <c:pt idx="51">
                  <c:v>65.78</c:v>
                </c:pt>
                <c:pt idx="52">
                  <c:v>84.64</c:v>
                </c:pt>
                <c:pt idx="53">
                  <c:v>97.05</c:v>
                </c:pt>
                <c:pt idx="54">
                  <c:v>124.33</c:v>
                </c:pt>
                <c:pt idx="55">
                  <c:v>175.7</c:v>
                </c:pt>
                <c:pt idx="56">
                  <c:v>202.33</c:v>
                </c:pt>
                <c:pt idx="57">
                  <c:v>235.81</c:v>
                </c:pt>
                <c:pt idx="58">
                  <c:v>264.2</c:v>
                </c:pt>
                <c:pt idx="59">
                  <c:v>278.36</c:v>
                </c:pt>
                <c:pt idx="60">
                  <c:v>290.60000000000002</c:v>
                </c:pt>
                <c:pt idx="61">
                  <c:v>321.12</c:v>
                </c:pt>
                <c:pt idx="62">
                  <c:v>355.93</c:v>
                </c:pt>
                <c:pt idx="63">
                  <c:v>388.43</c:v>
                </c:pt>
                <c:pt idx="64">
                  <c:v>363.89</c:v>
                </c:pt>
                <c:pt idx="65">
                  <c:v>359.87</c:v>
                </c:pt>
                <c:pt idx="66">
                  <c:v>366.81</c:v>
                </c:pt>
                <c:pt idx="67">
                  <c:v>359.48</c:v>
                </c:pt>
                <c:pt idx="68">
                  <c:v>360.44</c:v>
                </c:pt>
                <c:pt idx="69">
                  <c:v>371.59</c:v>
                </c:pt>
                <c:pt idx="70">
                  <c:v>366.18</c:v>
                </c:pt>
                <c:pt idx="71">
                  <c:v>373.72</c:v>
                </c:pt>
                <c:pt idx="72">
                  <c:v>363.98</c:v>
                </c:pt>
                <c:pt idx="73">
                  <c:v>336.74</c:v>
                </c:pt>
                <c:pt idx="74">
                  <c:v>246.07</c:v>
                </c:pt>
                <c:pt idx="75">
                  <c:v>221.19</c:v>
                </c:pt>
                <c:pt idx="76">
                  <c:v>195.9</c:v>
                </c:pt>
                <c:pt idx="77">
                  <c:v>182.55</c:v>
                </c:pt>
                <c:pt idx="78">
                  <c:v>161.41999999999999</c:v>
                </c:pt>
                <c:pt idx="79">
                  <c:v>140.35</c:v>
                </c:pt>
                <c:pt idx="80">
                  <c:v>129.07</c:v>
                </c:pt>
                <c:pt idx="81">
                  <c:v>117.19</c:v>
                </c:pt>
                <c:pt idx="82">
                  <c:v>121.89</c:v>
                </c:pt>
                <c:pt idx="83">
                  <c:v>112.69</c:v>
                </c:pt>
                <c:pt idx="84">
                  <c:v>106.91</c:v>
                </c:pt>
                <c:pt idx="85">
                  <c:v>91.75</c:v>
                </c:pt>
                <c:pt idx="86">
                  <c:v>82.37</c:v>
                </c:pt>
                <c:pt idx="87">
                  <c:v>102.17</c:v>
                </c:pt>
                <c:pt idx="88">
                  <c:v>102.29</c:v>
                </c:pt>
                <c:pt idx="89">
                  <c:v>86.05</c:v>
                </c:pt>
                <c:pt idx="90">
                  <c:v>97.1</c:v>
                </c:pt>
                <c:pt idx="91">
                  <c:v>85.5</c:v>
                </c:pt>
                <c:pt idx="92">
                  <c:v>71.02</c:v>
                </c:pt>
                <c:pt idx="93">
                  <c:v>56.34</c:v>
                </c:pt>
                <c:pt idx="94">
                  <c:v>50.55</c:v>
                </c:pt>
                <c:pt idx="95">
                  <c:v>39.33</c:v>
                </c:pt>
                <c:pt idx="96">
                  <c:v>13.25</c:v>
                </c:pt>
                <c:pt idx="97">
                  <c:v>31.39</c:v>
                </c:pt>
                <c:pt idx="98">
                  <c:v>23.29</c:v>
                </c:pt>
                <c:pt idx="99">
                  <c:v>22.08</c:v>
                </c:pt>
                <c:pt idx="100">
                  <c:v>27.16</c:v>
                </c:pt>
                <c:pt idx="101">
                  <c:v>35.04</c:v>
                </c:pt>
                <c:pt idx="102">
                  <c:v>32.840000000000003</c:v>
                </c:pt>
                <c:pt idx="103">
                  <c:v>25.6</c:v>
                </c:pt>
                <c:pt idx="104">
                  <c:v>38.06</c:v>
                </c:pt>
                <c:pt idx="105">
                  <c:v>23.27</c:v>
                </c:pt>
                <c:pt idx="106">
                  <c:v>28.33</c:v>
                </c:pt>
                <c:pt idx="107">
                  <c:v>37.57</c:v>
                </c:pt>
                <c:pt idx="108">
                  <c:v>28.6</c:v>
                </c:pt>
                <c:pt idx="109">
                  <c:v>21.75</c:v>
                </c:pt>
                <c:pt idx="110">
                  <c:v>24.31</c:v>
                </c:pt>
                <c:pt idx="111">
                  <c:v>38.770000000000003</c:v>
                </c:pt>
                <c:pt idx="112">
                  <c:v>42.02</c:v>
                </c:pt>
                <c:pt idx="113">
                  <c:v>37.1</c:v>
                </c:pt>
                <c:pt idx="114">
                  <c:v>46.48</c:v>
                </c:pt>
                <c:pt idx="115">
                  <c:v>55.45</c:v>
                </c:pt>
                <c:pt idx="116">
                  <c:v>57.21</c:v>
                </c:pt>
                <c:pt idx="117">
                  <c:v>58.85</c:v>
                </c:pt>
                <c:pt idx="118">
                  <c:v>67.03</c:v>
                </c:pt>
                <c:pt idx="119">
                  <c:v>60.8</c:v>
                </c:pt>
                <c:pt idx="120">
                  <c:v>51.6</c:v>
                </c:pt>
                <c:pt idx="121">
                  <c:v>49.72</c:v>
                </c:pt>
                <c:pt idx="122">
                  <c:v>52.05</c:v>
                </c:pt>
                <c:pt idx="123">
                  <c:v>52.74</c:v>
                </c:pt>
                <c:pt idx="124">
                  <c:v>36.840000000000003</c:v>
                </c:pt>
                <c:pt idx="125">
                  <c:v>34.03</c:v>
                </c:pt>
                <c:pt idx="126">
                  <c:v>38.270000000000003</c:v>
                </c:pt>
                <c:pt idx="127">
                  <c:v>52.34</c:v>
                </c:pt>
                <c:pt idx="128">
                  <c:v>69.09</c:v>
                </c:pt>
                <c:pt idx="129">
                  <c:v>93.69</c:v>
                </c:pt>
                <c:pt idx="130">
                  <c:v>87.29</c:v>
                </c:pt>
                <c:pt idx="131">
                  <c:v>105.65</c:v>
                </c:pt>
                <c:pt idx="132">
                  <c:v>108.46</c:v>
                </c:pt>
                <c:pt idx="133">
                  <c:v>120.02</c:v>
                </c:pt>
                <c:pt idx="134">
                  <c:v>131.04</c:v>
                </c:pt>
                <c:pt idx="135">
                  <c:v>147.27000000000001</c:v>
                </c:pt>
                <c:pt idx="136">
                  <c:v>143.02000000000001</c:v>
                </c:pt>
                <c:pt idx="137">
                  <c:v>155.74</c:v>
                </c:pt>
                <c:pt idx="138">
                  <c:v>155.47999999999999</c:v>
                </c:pt>
                <c:pt idx="139">
                  <c:v>159.53</c:v>
                </c:pt>
                <c:pt idx="140">
                  <c:v>155.25</c:v>
                </c:pt>
                <c:pt idx="141">
                  <c:v>160.94999999999999</c:v>
                </c:pt>
                <c:pt idx="142">
                  <c:v>155.88</c:v>
                </c:pt>
                <c:pt idx="143">
                  <c:v>173.03</c:v>
                </c:pt>
                <c:pt idx="144">
                  <c:v>186.36</c:v>
                </c:pt>
                <c:pt idx="145">
                  <c:v>189.33</c:v>
                </c:pt>
                <c:pt idx="146">
                  <c:v>178.67</c:v>
                </c:pt>
                <c:pt idx="147">
                  <c:v>178.38</c:v>
                </c:pt>
                <c:pt idx="148">
                  <c:v>175.99</c:v>
                </c:pt>
                <c:pt idx="149">
                  <c:v>169.79</c:v>
                </c:pt>
                <c:pt idx="150">
                  <c:v>184.57</c:v>
                </c:pt>
                <c:pt idx="151">
                  <c:v>180.63</c:v>
                </c:pt>
                <c:pt idx="152">
                  <c:v>177</c:v>
                </c:pt>
                <c:pt idx="153">
                  <c:v>181.99</c:v>
                </c:pt>
                <c:pt idx="154">
                  <c:v>216.45</c:v>
                </c:pt>
                <c:pt idx="155">
                  <c:v>224.27</c:v>
                </c:pt>
                <c:pt idx="156">
                  <c:v>197.86</c:v>
                </c:pt>
                <c:pt idx="157">
                  <c:v>195.57</c:v>
                </c:pt>
                <c:pt idx="158">
                  <c:v>199.85</c:v>
                </c:pt>
                <c:pt idx="159">
                  <c:v>201.25</c:v>
                </c:pt>
                <c:pt idx="160">
                  <c:v>200.87</c:v>
                </c:pt>
                <c:pt idx="161">
                  <c:v>204.61</c:v>
                </c:pt>
                <c:pt idx="162">
                  <c:v>209.07</c:v>
                </c:pt>
                <c:pt idx="163">
                  <c:v>218.03</c:v>
                </c:pt>
                <c:pt idx="164">
                  <c:v>206.84</c:v>
                </c:pt>
                <c:pt idx="165">
                  <c:v>225.81</c:v>
                </c:pt>
                <c:pt idx="166">
                  <c:v>243.78</c:v>
                </c:pt>
                <c:pt idx="167">
                  <c:v>260.61</c:v>
                </c:pt>
                <c:pt idx="168">
                  <c:v>234.57</c:v>
                </c:pt>
                <c:pt idx="169">
                  <c:v>238.2</c:v>
                </c:pt>
                <c:pt idx="170">
                  <c:v>240.63</c:v>
                </c:pt>
                <c:pt idx="171">
                  <c:v>237.93</c:v>
                </c:pt>
                <c:pt idx="172">
                  <c:v>260.16000000000003</c:v>
                </c:pt>
                <c:pt idx="173">
                  <c:v>261.05</c:v>
                </c:pt>
                <c:pt idx="174">
                  <c:v>279.58999999999997</c:v>
                </c:pt>
                <c:pt idx="175">
                  <c:v>295.10000000000002</c:v>
                </c:pt>
                <c:pt idx="176">
                  <c:v>288.66000000000003</c:v>
                </c:pt>
                <c:pt idx="177">
                  <c:v>285.98</c:v>
                </c:pt>
                <c:pt idx="178">
                  <c:v>335.26</c:v>
                </c:pt>
                <c:pt idx="179">
                  <c:v>363.73</c:v>
                </c:pt>
                <c:pt idx="180">
                  <c:v>338.91</c:v>
                </c:pt>
                <c:pt idx="181">
                  <c:v>328.47</c:v>
                </c:pt>
                <c:pt idx="182">
                  <c:v>327.29000000000002</c:v>
                </c:pt>
                <c:pt idx="183">
                  <c:v>292.56</c:v>
                </c:pt>
                <c:pt idx="184">
                  <c:v>315.89</c:v>
                </c:pt>
                <c:pt idx="185">
                  <c:v>331.21</c:v>
                </c:pt>
                <c:pt idx="186">
                  <c:v>351.32</c:v>
                </c:pt>
                <c:pt idx="187">
                  <c:v>332.94</c:v>
                </c:pt>
                <c:pt idx="188">
                  <c:v>354.63</c:v>
                </c:pt>
                <c:pt idx="189">
                  <c:v>357.43</c:v>
                </c:pt>
                <c:pt idx="190">
                  <c:v>372.56</c:v>
                </c:pt>
                <c:pt idx="191">
                  <c:v>373.32</c:v>
                </c:pt>
                <c:pt idx="192">
                  <c:v>362.68</c:v>
                </c:pt>
                <c:pt idx="193">
                  <c:v>323.60000000000002</c:v>
                </c:pt>
                <c:pt idx="194">
                  <c:v>327.38</c:v>
                </c:pt>
                <c:pt idx="195">
                  <c:v>310.93</c:v>
                </c:pt>
                <c:pt idx="196">
                  <c:v>323.97000000000003</c:v>
                </c:pt>
                <c:pt idx="197">
                  <c:v>336.35</c:v>
                </c:pt>
                <c:pt idx="198">
                  <c:v>332.58</c:v>
                </c:pt>
                <c:pt idx="199">
                  <c:v>336.3</c:v>
                </c:pt>
                <c:pt idx="200">
                  <c:v>326.20999999999998</c:v>
                </c:pt>
                <c:pt idx="201">
                  <c:v>324.36</c:v>
                </c:pt>
                <c:pt idx="202">
                  <c:v>299.52999999999997</c:v>
                </c:pt>
                <c:pt idx="203">
                  <c:v>309.55</c:v>
                </c:pt>
                <c:pt idx="204">
                  <c:v>320.01</c:v>
                </c:pt>
                <c:pt idx="205">
                  <c:v>310.94</c:v>
                </c:pt>
                <c:pt idx="206">
                  <c:v>314.12</c:v>
                </c:pt>
                <c:pt idx="207">
                  <c:v>311.98</c:v>
                </c:pt>
                <c:pt idx="208">
                  <c:v>314.89</c:v>
                </c:pt>
                <c:pt idx="209">
                  <c:v>300.77999999999997</c:v>
                </c:pt>
                <c:pt idx="210">
                  <c:v>317.86</c:v>
                </c:pt>
                <c:pt idx="211">
                  <c:v>314.13</c:v>
                </c:pt>
                <c:pt idx="212">
                  <c:v>325.42</c:v>
                </c:pt>
                <c:pt idx="213">
                  <c:v>318.89999999999998</c:v>
                </c:pt>
                <c:pt idx="214">
                  <c:v>324.5</c:v>
                </c:pt>
                <c:pt idx="215">
                  <c:v>331.3</c:v>
                </c:pt>
                <c:pt idx="216">
                  <c:v>324.04000000000002</c:v>
                </c:pt>
                <c:pt idx="217">
                  <c:v>304.8</c:v>
                </c:pt>
                <c:pt idx="218">
                  <c:v>291.14999999999998</c:v>
                </c:pt>
                <c:pt idx="219">
                  <c:v>290.10000000000002</c:v>
                </c:pt>
                <c:pt idx="220">
                  <c:v>297.56</c:v>
                </c:pt>
                <c:pt idx="221">
                  <c:v>281.77</c:v>
                </c:pt>
                <c:pt idx="222">
                  <c:v>251.35</c:v>
                </c:pt>
                <c:pt idx="223">
                  <c:v>281.2</c:v>
                </c:pt>
                <c:pt idx="224">
                  <c:v>263.45</c:v>
                </c:pt>
                <c:pt idx="225">
                  <c:v>279.86</c:v>
                </c:pt>
                <c:pt idx="226">
                  <c:v>279.95</c:v>
                </c:pt>
                <c:pt idx="227">
                  <c:v>284.04000000000002</c:v>
                </c:pt>
                <c:pt idx="228">
                  <c:v>276.5</c:v>
                </c:pt>
                <c:pt idx="229">
                  <c:v>289</c:v>
                </c:pt>
                <c:pt idx="230">
                  <c:v>315.38</c:v>
                </c:pt>
                <c:pt idx="231">
                  <c:v>293.63</c:v>
                </c:pt>
                <c:pt idx="232">
                  <c:v>268.77</c:v>
                </c:pt>
                <c:pt idx="233">
                  <c:v>271</c:v>
                </c:pt>
                <c:pt idx="234">
                  <c:v>272.06</c:v>
                </c:pt>
                <c:pt idx="235">
                  <c:v>275.77999999999997</c:v>
                </c:pt>
                <c:pt idx="236">
                  <c:v>192.71</c:v>
                </c:pt>
                <c:pt idx="237">
                  <c:v>204.71</c:v>
                </c:pt>
                <c:pt idx="238">
                  <c:v>200.04</c:v>
                </c:pt>
                <c:pt idx="239">
                  <c:v>176.44</c:v>
                </c:pt>
                <c:pt idx="240">
                  <c:v>203.76</c:v>
                </c:pt>
                <c:pt idx="241">
                  <c:v>196.33</c:v>
                </c:pt>
                <c:pt idx="242">
                  <c:v>180.28</c:v>
                </c:pt>
                <c:pt idx="243">
                  <c:v>186.88</c:v>
                </c:pt>
                <c:pt idx="244">
                  <c:v>199.29</c:v>
                </c:pt>
                <c:pt idx="245">
                  <c:v>185.28</c:v>
                </c:pt>
                <c:pt idx="246">
                  <c:v>257.69</c:v>
                </c:pt>
                <c:pt idx="247">
                  <c:v>248.67</c:v>
                </c:pt>
                <c:pt idx="248">
                  <c:v>238.41</c:v>
                </c:pt>
                <c:pt idx="249">
                  <c:v>215.89</c:v>
                </c:pt>
                <c:pt idx="250">
                  <c:v>217.07</c:v>
                </c:pt>
                <c:pt idx="251">
                  <c:v>195.66</c:v>
                </c:pt>
                <c:pt idx="252">
                  <c:v>205.85</c:v>
                </c:pt>
                <c:pt idx="253">
                  <c:v>245.53</c:v>
                </c:pt>
                <c:pt idx="254">
                  <c:v>270.58</c:v>
                </c:pt>
                <c:pt idx="255">
                  <c:v>293.67</c:v>
                </c:pt>
                <c:pt idx="256">
                  <c:v>328.99</c:v>
                </c:pt>
                <c:pt idx="257">
                  <c:v>345.75</c:v>
                </c:pt>
                <c:pt idx="258">
                  <c:v>360.56</c:v>
                </c:pt>
                <c:pt idx="259">
                  <c:v>381.5</c:v>
                </c:pt>
                <c:pt idx="260">
                  <c:v>418.86</c:v>
                </c:pt>
                <c:pt idx="261">
                  <c:v>427.38</c:v>
                </c:pt>
                <c:pt idx="262">
                  <c:v>433.68</c:v>
                </c:pt>
                <c:pt idx="263">
                  <c:v>419.91</c:v>
                </c:pt>
                <c:pt idx="264">
                  <c:v>413.06</c:v>
                </c:pt>
                <c:pt idx="265">
                  <c:v>394.42</c:v>
                </c:pt>
                <c:pt idx="266">
                  <c:v>0</c:v>
                </c:pt>
                <c:pt idx="267">
                  <c:v>350.64</c:v>
                </c:pt>
                <c:pt idx="268">
                  <c:v>350.64</c:v>
                </c:pt>
                <c:pt idx="269">
                  <c:v>351.9</c:v>
                </c:pt>
                <c:pt idx="270">
                  <c:v>354.5</c:v>
                </c:pt>
                <c:pt idx="271">
                  <c:v>358.02</c:v>
                </c:pt>
                <c:pt idx="272">
                  <c:v>364.28</c:v>
                </c:pt>
                <c:pt idx="273">
                  <c:v>359.95</c:v>
                </c:pt>
                <c:pt idx="274">
                  <c:v>357.93</c:v>
                </c:pt>
                <c:pt idx="275">
                  <c:v>371.53</c:v>
                </c:pt>
                <c:pt idx="276">
                  <c:v>373.82</c:v>
                </c:pt>
                <c:pt idx="277">
                  <c:v>358.02</c:v>
                </c:pt>
                <c:pt idx="278">
                  <c:v>351.34</c:v>
                </c:pt>
                <c:pt idx="279">
                  <c:v>360.3</c:v>
                </c:pt>
                <c:pt idx="280">
                  <c:v>359.22</c:v>
                </c:pt>
                <c:pt idx="281">
                  <c:v>369.11</c:v>
                </c:pt>
                <c:pt idx="282">
                  <c:v>375.71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96C-4A4B-9185-B0E1CB7362C8}"/>
            </c:ext>
          </c:extLst>
        </c:ser>
        <c:ser>
          <c:idx val="2"/>
          <c:order val="2"/>
          <c:tx>
            <c:strRef>
              <c:f>导出数据!$D$2</c:f>
              <c:strCache>
                <c:ptCount val="1"/>
                <c:pt idx="0">
                  <c:v>热轧板卷毛利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导出数据!$A$3:$A$285</c:f>
              <c:numCache>
                <c:formatCode>yyyy\-m\-d</c:formatCode>
                <c:ptCount val="283"/>
                <c:pt idx="0">
                  <c:v>44252</c:v>
                </c:pt>
                <c:pt idx="1">
                  <c:v>44251</c:v>
                </c:pt>
                <c:pt idx="2">
                  <c:v>44250</c:v>
                </c:pt>
                <c:pt idx="3">
                  <c:v>44249</c:v>
                </c:pt>
                <c:pt idx="4">
                  <c:v>44247</c:v>
                </c:pt>
                <c:pt idx="5">
                  <c:v>44246</c:v>
                </c:pt>
                <c:pt idx="6">
                  <c:v>44245</c:v>
                </c:pt>
                <c:pt idx="7">
                  <c:v>44237</c:v>
                </c:pt>
                <c:pt idx="8">
                  <c:v>44236</c:v>
                </c:pt>
                <c:pt idx="9">
                  <c:v>44235</c:v>
                </c:pt>
                <c:pt idx="10">
                  <c:v>44232</c:v>
                </c:pt>
                <c:pt idx="11">
                  <c:v>44231</c:v>
                </c:pt>
                <c:pt idx="12">
                  <c:v>44230</c:v>
                </c:pt>
                <c:pt idx="13">
                  <c:v>44229</c:v>
                </c:pt>
                <c:pt idx="14">
                  <c:v>44228</c:v>
                </c:pt>
                <c:pt idx="15">
                  <c:v>44225</c:v>
                </c:pt>
                <c:pt idx="16">
                  <c:v>44224</c:v>
                </c:pt>
                <c:pt idx="17">
                  <c:v>44223</c:v>
                </c:pt>
                <c:pt idx="18">
                  <c:v>44222</c:v>
                </c:pt>
                <c:pt idx="19">
                  <c:v>44221</c:v>
                </c:pt>
                <c:pt idx="20">
                  <c:v>44218</c:v>
                </c:pt>
                <c:pt idx="21">
                  <c:v>44217</c:v>
                </c:pt>
                <c:pt idx="22">
                  <c:v>44216</c:v>
                </c:pt>
                <c:pt idx="23">
                  <c:v>44215</c:v>
                </c:pt>
                <c:pt idx="24">
                  <c:v>44214</c:v>
                </c:pt>
                <c:pt idx="25">
                  <c:v>44211</c:v>
                </c:pt>
                <c:pt idx="26">
                  <c:v>44210</c:v>
                </c:pt>
                <c:pt idx="27">
                  <c:v>44209</c:v>
                </c:pt>
                <c:pt idx="28">
                  <c:v>44208</c:v>
                </c:pt>
                <c:pt idx="29">
                  <c:v>44207</c:v>
                </c:pt>
                <c:pt idx="30">
                  <c:v>44204</c:v>
                </c:pt>
                <c:pt idx="31">
                  <c:v>44203</c:v>
                </c:pt>
                <c:pt idx="32">
                  <c:v>44202</c:v>
                </c:pt>
                <c:pt idx="33">
                  <c:v>44201</c:v>
                </c:pt>
                <c:pt idx="34">
                  <c:v>44200</c:v>
                </c:pt>
                <c:pt idx="35">
                  <c:v>44196</c:v>
                </c:pt>
                <c:pt idx="36">
                  <c:v>44195</c:v>
                </c:pt>
                <c:pt idx="37">
                  <c:v>44194</c:v>
                </c:pt>
                <c:pt idx="38">
                  <c:v>44193</c:v>
                </c:pt>
                <c:pt idx="39">
                  <c:v>44190</c:v>
                </c:pt>
                <c:pt idx="40">
                  <c:v>44189</c:v>
                </c:pt>
                <c:pt idx="41">
                  <c:v>44188</c:v>
                </c:pt>
                <c:pt idx="42">
                  <c:v>44187</c:v>
                </c:pt>
                <c:pt idx="43">
                  <c:v>44186</c:v>
                </c:pt>
                <c:pt idx="44">
                  <c:v>44183</c:v>
                </c:pt>
                <c:pt idx="45">
                  <c:v>44182</c:v>
                </c:pt>
                <c:pt idx="46">
                  <c:v>44181</c:v>
                </c:pt>
                <c:pt idx="47">
                  <c:v>44180</c:v>
                </c:pt>
                <c:pt idx="48">
                  <c:v>44179</c:v>
                </c:pt>
                <c:pt idx="49">
                  <c:v>44176</c:v>
                </c:pt>
                <c:pt idx="50">
                  <c:v>44175</c:v>
                </c:pt>
                <c:pt idx="51">
                  <c:v>44174</c:v>
                </c:pt>
                <c:pt idx="52">
                  <c:v>44173</c:v>
                </c:pt>
                <c:pt idx="53">
                  <c:v>44172</c:v>
                </c:pt>
                <c:pt idx="54">
                  <c:v>44169</c:v>
                </c:pt>
                <c:pt idx="55">
                  <c:v>44168</c:v>
                </c:pt>
                <c:pt idx="56">
                  <c:v>44167</c:v>
                </c:pt>
                <c:pt idx="57">
                  <c:v>44166</c:v>
                </c:pt>
                <c:pt idx="58">
                  <c:v>44165</c:v>
                </c:pt>
                <c:pt idx="59">
                  <c:v>44162</c:v>
                </c:pt>
                <c:pt idx="60">
                  <c:v>44161</c:v>
                </c:pt>
                <c:pt idx="61">
                  <c:v>44160</c:v>
                </c:pt>
                <c:pt idx="62">
                  <c:v>44159</c:v>
                </c:pt>
                <c:pt idx="63">
                  <c:v>44158</c:v>
                </c:pt>
                <c:pt idx="64">
                  <c:v>44155</c:v>
                </c:pt>
                <c:pt idx="65">
                  <c:v>44154</c:v>
                </c:pt>
                <c:pt idx="66">
                  <c:v>44153</c:v>
                </c:pt>
                <c:pt idx="67">
                  <c:v>44152</c:v>
                </c:pt>
                <c:pt idx="68">
                  <c:v>44151</c:v>
                </c:pt>
                <c:pt idx="69">
                  <c:v>44148</c:v>
                </c:pt>
                <c:pt idx="70">
                  <c:v>44147</c:v>
                </c:pt>
                <c:pt idx="71">
                  <c:v>44146</c:v>
                </c:pt>
                <c:pt idx="72">
                  <c:v>44145</c:v>
                </c:pt>
                <c:pt idx="73">
                  <c:v>44144</c:v>
                </c:pt>
                <c:pt idx="74">
                  <c:v>44141</c:v>
                </c:pt>
                <c:pt idx="75">
                  <c:v>44140</c:v>
                </c:pt>
                <c:pt idx="76">
                  <c:v>44139</c:v>
                </c:pt>
                <c:pt idx="77">
                  <c:v>44138</c:v>
                </c:pt>
                <c:pt idx="78">
                  <c:v>44137</c:v>
                </c:pt>
                <c:pt idx="79">
                  <c:v>44134</c:v>
                </c:pt>
                <c:pt idx="80">
                  <c:v>44133</c:v>
                </c:pt>
                <c:pt idx="81">
                  <c:v>44132</c:v>
                </c:pt>
                <c:pt idx="82">
                  <c:v>44131</c:v>
                </c:pt>
                <c:pt idx="83">
                  <c:v>44130</c:v>
                </c:pt>
                <c:pt idx="84">
                  <c:v>44127</c:v>
                </c:pt>
                <c:pt idx="85">
                  <c:v>44126</c:v>
                </c:pt>
                <c:pt idx="86">
                  <c:v>44125</c:v>
                </c:pt>
                <c:pt idx="87">
                  <c:v>44124</c:v>
                </c:pt>
                <c:pt idx="88">
                  <c:v>44123</c:v>
                </c:pt>
                <c:pt idx="89">
                  <c:v>44120</c:v>
                </c:pt>
                <c:pt idx="90">
                  <c:v>44119</c:v>
                </c:pt>
                <c:pt idx="91">
                  <c:v>44118</c:v>
                </c:pt>
                <c:pt idx="92">
                  <c:v>44117</c:v>
                </c:pt>
                <c:pt idx="93">
                  <c:v>44116</c:v>
                </c:pt>
                <c:pt idx="94">
                  <c:v>44114</c:v>
                </c:pt>
                <c:pt idx="95">
                  <c:v>44113</c:v>
                </c:pt>
                <c:pt idx="96">
                  <c:v>44104</c:v>
                </c:pt>
                <c:pt idx="97">
                  <c:v>44103</c:v>
                </c:pt>
                <c:pt idx="98">
                  <c:v>44102</c:v>
                </c:pt>
                <c:pt idx="99">
                  <c:v>44101</c:v>
                </c:pt>
                <c:pt idx="100">
                  <c:v>44099</c:v>
                </c:pt>
                <c:pt idx="101">
                  <c:v>44098</c:v>
                </c:pt>
                <c:pt idx="102">
                  <c:v>44097</c:v>
                </c:pt>
                <c:pt idx="103">
                  <c:v>44096</c:v>
                </c:pt>
                <c:pt idx="104">
                  <c:v>44095</c:v>
                </c:pt>
                <c:pt idx="105">
                  <c:v>44092</c:v>
                </c:pt>
                <c:pt idx="106">
                  <c:v>44091</c:v>
                </c:pt>
                <c:pt idx="107">
                  <c:v>44090</c:v>
                </c:pt>
                <c:pt idx="108">
                  <c:v>44089</c:v>
                </c:pt>
                <c:pt idx="109">
                  <c:v>44088</c:v>
                </c:pt>
                <c:pt idx="110">
                  <c:v>44085</c:v>
                </c:pt>
                <c:pt idx="111">
                  <c:v>44084</c:v>
                </c:pt>
                <c:pt idx="112">
                  <c:v>44083</c:v>
                </c:pt>
                <c:pt idx="113">
                  <c:v>44082</c:v>
                </c:pt>
                <c:pt idx="114">
                  <c:v>44081</c:v>
                </c:pt>
                <c:pt idx="115">
                  <c:v>44078</c:v>
                </c:pt>
                <c:pt idx="116">
                  <c:v>44077</c:v>
                </c:pt>
                <c:pt idx="117">
                  <c:v>44076</c:v>
                </c:pt>
                <c:pt idx="118">
                  <c:v>44075</c:v>
                </c:pt>
                <c:pt idx="119">
                  <c:v>44074</c:v>
                </c:pt>
                <c:pt idx="120">
                  <c:v>44071</c:v>
                </c:pt>
                <c:pt idx="121">
                  <c:v>44070</c:v>
                </c:pt>
                <c:pt idx="122">
                  <c:v>44069</c:v>
                </c:pt>
                <c:pt idx="123">
                  <c:v>44068</c:v>
                </c:pt>
                <c:pt idx="124">
                  <c:v>44067</c:v>
                </c:pt>
                <c:pt idx="125">
                  <c:v>44064</c:v>
                </c:pt>
                <c:pt idx="126">
                  <c:v>44063</c:v>
                </c:pt>
                <c:pt idx="127">
                  <c:v>44062</c:v>
                </c:pt>
                <c:pt idx="128">
                  <c:v>44061</c:v>
                </c:pt>
                <c:pt idx="129">
                  <c:v>44060</c:v>
                </c:pt>
                <c:pt idx="130">
                  <c:v>44057</c:v>
                </c:pt>
                <c:pt idx="131">
                  <c:v>44056</c:v>
                </c:pt>
                <c:pt idx="132">
                  <c:v>44055</c:v>
                </c:pt>
                <c:pt idx="133">
                  <c:v>44054</c:v>
                </c:pt>
                <c:pt idx="134">
                  <c:v>44053</c:v>
                </c:pt>
                <c:pt idx="135">
                  <c:v>44050</c:v>
                </c:pt>
                <c:pt idx="136">
                  <c:v>44049</c:v>
                </c:pt>
                <c:pt idx="137">
                  <c:v>44048</c:v>
                </c:pt>
                <c:pt idx="138">
                  <c:v>44047</c:v>
                </c:pt>
                <c:pt idx="139">
                  <c:v>44046</c:v>
                </c:pt>
                <c:pt idx="140">
                  <c:v>44043</c:v>
                </c:pt>
                <c:pt idx="141">
                  <c:v>44042</c:v>
                </c:pt>
                <c:pt idx="142">
                  <c:v>44041</c:v>
                </c:pt>
                <c:pt idx="143">
                  <c:v>44040</c:v>
                </c:pt>
                <c:pt idx="144">
                  <c:v>44039</c:v>
                </c:pt>
                <c:pt idx="145">
                  <c:v>44036</c:v>
                </c:pt>
                <c:pt idx="146">
                  <c:v>44035</c:v>
                </c:pt>
                <c:pt idx="147">
                  <c:v>44034</c:v>
                </c:pt>
                <c:pt idx="148">
                  <c:v>44032</c:v>
                </c:pt>
                <c:pt idx="149">
                  <c:v>44029</c:v>
                </c:pt>
                <c:pt idx="150">
                  <c:v>44028</c:v>
                </c:pt>
                <c:pt idx="151">
                  <c:v>44027</c:v>
                </c:pt>
                <c:pt idx="152">
                  <c:v>44026</c:v>
                </c:pt>
                <c:pt idx="153">
                  <c:v>44025</c:v>
                </c:pt>
                <c:pt idx="154">
                  <c:v>44022</c:v>
                </c:pt>
                <c:pt idx="155">
                  <c:v>44021</c:v>
                </c:pt>
                <c:pt idx="156">
                  <c:v>44020</c:v>
                </c:pt>
                <c:pt idx="157">
                  <c:v>44019</c:v>
                </c:pt>
                <c:pt idx="158">
                  <c:v>44018</c:v>
                </c:pt>
                <c:pt idx="159">
                  <c:v>44015</c:v>
                </c:pt>
                <c:pt idx="160">
                  <c:v>44014</c:v>
                </c:pt>
                <c:pt idx="161">
                  <c:v>44013</c:v>
                </c:pt>
                <c:pt idx="162">
                  <c:v>44012</c:v>
                </c:pt>
                <c:pt idx="163">
                  <c:v>44011</c:v>
                </c:pt>
                <c:pt idx="164">
                  <c:v>44010</c:v>
                </c:pt>
                <c:pt idx="165">
                  <c:v>44006</c:v>
                </c:pt>
                <c:pt idx="166">
                  <c:v>44005</c:v>
                </c:pt>
                <c:pt idx="167">
                  <c:v>44004</c:v>
                </c:pt>
                <c:pt idx="168">
                  <c:v>44001</c:v>
                </c:pt>
                <c:pt idx="169">
                  <c:v>44000</c:v>
                </c:pt>
                <c:pt idx="170">
                  <c:v>43999</c:v>
                </c:pt>
                <c:pt idx="171">
                  <c:v>43998</c:v>
                </c:pt>
                <c:pt idx="172">
                  <c:v>43997</c:v>
                </c:pt>
                <c:pt idx="173">
                  <c:v>43994</c:v>
                </c:pt>
                <c:pt idx="174">
                  <c:v>43993</c:v>
                </c:pt>
                <c:pt idx="175">
                  <c:v>43992</c:v>
                </c:pt>
                <c:pt idx="176">
                  <c:v>43991</c:v>
                </c:pt>
                <c:pt idx="177">
                  <c:v>43990</c:v>
                </c:pt>
                <c:pt idx="178">
                  <c:v>43987</c:v>
                </c:pt>
                <c:pt idx="179">
                  <c:v>43986</c:v>
                </c:pt>
                <c:pt idx="180">
                  <c:v>43985</c:v>
                </c:pt>
                <c:pt idx="181">
                  <c:v>43984</c:v>
                </c:pt>
                <c:pt idx="182">
                  <c:v>43983</c:v>
                </c:pt>
                <c:pt idx="183">
                  <c:v>43980</c:v>
                </c:pt>
                <c:pt idx="184">
                  <c:v>43979</c:v>
                </c:pt>
                <c:pt idx="185">
                  <c:v>43978</c:v>
                </c:pt>
                <c:pt idx="186">
                  <c:v>43977</c:v>
                </c:pt>
                <c:pt idx="187">
                  <c:v>43976</c:v>
                </c:pt>
                <c:pt idx="188">
                  <c:v>43973</c:v>
                </c:pt>
                <c:pt idx="189">
                  <c:v>43972</c:v>
                </c:pt>
                <c:pt idx="190">
                  <c:v>43971</c:v>
                </c:pt>
                <c:pt idx="191">
                  <c:v>43970</c:v>
                </c:pt>
                <c:pt idx="192">
                  <c:v>43969</c:v>
                </c:pt>
                <c:pt idx="193">
                  <c:v>43966</c:v>
                </c:pt>
                <c:pt idx="194">
                  <c:v>43965</c:v>
                </c:pt>
                <c:pt idx="195">
                  <c:v>43964</c:v>
                </c:pt>
                <c:pt idx="196">
                  <c:v>43963</c:v>
                </c:pt>
                <c:pt idx="197">
                  <c:v>43962</c:v>
                </c:pt>
                <c:pt idx="198">
                  <c:v>43960</c:v>
                </c:pt>
                <c:pt idx="199">
                  <c:v>43959</c:v>
                </c:pt>
                <c:pt idx="200">
                  <c:v>43958</c:v>
                </c:pt>
                <c:pt idx="201">
                  <c:v>43957</c:v>
                </c:pt>
                <c:pt idx="202">
                  <c:v>43951</c:v>
                </c:pt>
                <c:pt idx="203">
                  <c:v>43950</c:v>
                </c:pt>
                <c:pt idx="204">
                  <c:v>43949</c:v>
                </c:pt>
                <c:pt idx="205">
                  <c:v>43948</c:v>
                </c:pt>
                <c:pt idx="206">
                  <c:v>43947</c:v>
                </c:pt>
                <c:pt idx="207">
                  <c:v>43945</c:v>
                </c:pt>
                <c:pt idx="208">
                  <c:v>43944</c:v>
                </c:pt>
                <c:pt idx="209">
                  <c:v>43943</c:v>
                </c:pt>
                <c:pt idx="210">
                  <c:v>43942</c:v>
                </c:pt>
                <c:pt idx="211">
                  <c:v>43941</c:v>
                </c:pt>
                <c:pt idx="212">
                  <c:v>43938</c:v>
                </c:pt>
                <c:pt idx="213">
                  <c:v>43937</c:v>
                </c:pt>
                <c:pt idx="214">
                  <c:v>43936</c:v>
                </c:pt>
                <c:pt idx="215">
                  <c:v>43935</c:v>
                </c:pt>
                <c:pt idx="216">
                  <c:v>43934</c:v>
                </c:pt>
                <c:pt idx="217">
                  <c:v>43931</c:v>
                </c:pt>
                <c:pt idx="218">
                  <c:v>43930</c:v>
                </c:pt>
                <c:pt idx="219">
                  <c:v>43929</c:v>
                </c:pt>
                <c:pt idx="220">
                  <c:v>43928</c:v>
                </c:pt>
                <c:pt idx="221">
                  <c:v>43924</c:v>
                </c:pt>
                <c:pt idx="222">
                  <c:v>43923</c:v>
                </c:pt>
                <c:pt idx="223">
                  <c:v>43922</c:v>
                </c:pt>
                <c:pt idx="224">
                  <c:v>43921</c:v>
                </c:pt>
                <c:pt idx="225">
                  <c:v>43920</c:v>
                </c:pt>
                <c:pt idx="226">
                  <c:v>43917</c:v>
                </c:pt>
                <c:pt idx="227">
                  <c:v>43916</c:v>
                </c:pt>
                <c:pt idx="228">
                  <c:v>43915</c:v>
                </c:pt>
                <c:pt idx="229">
                  <c:v>43914</c:v>
                </c:pt>
                <c:pt idx="230">
                  <c:v>43913</c:v>
                </c:pt>
                <c:pt idx="231">
                  <c:v>43910</c:v>
                </c:pt>
                <c:pt idx="232">
                  <c:v>43909</c:v>
                </c:pt>
                <c:pt idx="233">
                  <c:v>43908</c:v>
                </c:pt>
                <c:pt idx="234">
                  <c:v>43907</c:v>
                </c:pt>
                <c:pt idx="235">
                  <c:v>43906</c:v>
                </c:pt>
                <c:pt idx="236">
                  <c:v>43903</c:v>
                </c:pt>
                <c:pt idx="237">
                  <c:v>43902</c:v>
                </c:pt>
                <c:pt idx="238">
                  <c:v>43901</c:v>
                </c:pt>
                <c:pt idx="239">
                  <c:v>43900</c:v>
                </c:pt>
                <c:pt idx="240">
                  <c:v>43899</c:v>
                </c:pt>
                <c:pt idx="241">
                  <c:v>43896</c:v>
                </c:pt>
                <c:pt idx="242">
                  <c:v>43895</c:v>
                </c:pt>
                <c:pt idx="243">
                  <c:v>43894</c:v>
                </c:pt>
                <c:pt idx="244">
                  <c:v>43893</c:v>
                </c:pt>
                <c:pt idx="245">
                  <c:v>43892</c:v>
                </c:pt>
                <c:pt idx="246">
                  <c:v>43889</c:v>
                </c:pt>
                <c:pt idx="247">
                  <c:v>43888</c:v>
                </c:pt>
                <c:pt idx="248">
                  <c:v>43887</c:v>
                </c:pt>
                <c:pt idx="249">
                  <c:v>43886</c:v>
                </c:pt>
                <c:pt idx="250">
                  <c:v>43885</c:v>
                </c:pt>
                <c:pt idx="251">
                  <c:v>43882</c:v>
                </c:pt>
                <c:pt idx="252">
                  <c:v>43881</c:v>
                </c:pt>
                <c:pt idx="253">
                  <c:v>43880</c:v>
                </c:pt>
                <c:pt idx="254">
                  <c:v>43879</c:v>
                </c:pt>
                <c:pt idx="255">
                  <c:v>43878</c:v>
                </c:pt>
                <c:pt idx="256">
                  <c:v>43875</c:v>
                </c:pt>
                <c:pt idx="257">
                  <c:v>43874</c:v>
                </c:pt>
                <c:pt idx="258">
                  <c:v>43873</c:v>
                </c:pt>
                <c:pt idx="259">
                  <c:v>43872</c:v>
                </c:pt>
                <c:pt idx="260">
                  <c:v>43871</c:v>
                </c:pt>
                <c:pt idx="261">
                  <c:v>43868</c:v>
                </c:pt>
                <c:pt idx="262">
                  <c:v>43867</c:v>
                </c:pt>
                <c:pt idx="263">
                  <c:v>43866</c:v>
                </c:pt>
                <c:pt idx="264">
                  <c:v>43865</c:v>
                </c:pt>
                <c:pt idx="265">
                  <c:v>43864</c:v>
                </c:pt>
                <c:pt idx="266">
                  <c:v>43853</c:v>
                </c:pt>
                <c:pt idx="267">
                  <c:v>43852</c:v>
                </c:pt>
                <c:pt idx="268">
                  <c:v>43851</c:v>
                </c:pt>
                <c:pt idx="269">
                  <c:v>43850</c:v>
                </c:pt>
                <c:pt idx="270">
                  <c:v>43849</c:v>
                </c:pt>
                <c:pt idx="271">
                  <c:v>43847</c:v>
                </c:pt>
                <c:pt idx="272">
                  <c:v>43846</c:v>
                </c:pt>
                <c:pt idx="273">
                  <c:v>43845</c:v>
                </c:pt>
                <c:pt idx="274">
                  <c:v>43844</c:v>
                </c:pt>
                <c:pt idx="275">
                  <c:v>43843</c:v>
                </c:pt>
                <c:pt idx="276">
                  <c:v>43840</c:v>
                </c:pt>
                <c:pt idx="277">
                  <c:v>43839</c:v>
                </c:pt>
                <c:pt idx="278">
                  <c:v>43838</c:v>
                </c:pt>
                <c:pt idx="279">
                  <c:v>43837</c:v>
                </c:pt>
                <c:pt idx="280">
                  <c:v>43836</c:v>
                </c:pt>
                <c:pt idx="281">
                  <c:v>43833</c:v>
                </c:pt>
                <c:pt idx="282">
                  <c:v>43832</c:v>
                </c:pt>
              </c:numCache>
            </c:numRef>
          </c:cat>
          <c:val>
            <c:numRef>
              <c:f>导出数据!$D$3:$D$285</c:f>
              <c:numCache>
                <c:formatCode>General</c:formatCode>
                <c:ptCount val="283"/>
                <c:pt idx="0">
                  <c:v>144.41</c:v>
                </c:pt>
                <c:pt idx="1">
                  <c:v>117.82</c:v>
                </c:pt>
                <c:pt idx="2">
                  <c:v>136.05000000000001</c:v>
                </c:pt>
                <c:pt idx="3">
                  <c:v>102.63</c:v>
                </c:pt>
                <c:pt idx="4">
                  <c:v>17.04</c:v>
                </c:pt>
                <c:pt idx="5">
                  <c:v>-2.94</c:v>
                </c:pt>
                <c:pt idx="6">
                  <c:v>-20.84</c:v>
                </c:pt>
                <c:pt idx="7">
                  <c:v>-134.57</c:v>
                </c:pt>
                <c:pt idx="8">
                  <c:v>-134.57</c:v>
                </c:pt>
                <c:pt idx="9">
                  <c:v>-123.37</c:v>
                </c:pt>
                <c:pt idx="10">
                  <c:v>-125.6</c:v>
                </c:pt>
                <c:pt idx="11">
                  <c:v>-131.59</c:v>
                </c:pt>
                <c:pt idx="12">
                  <c:v>-115.52</c:v>
                </c:pt>
                <c:pt idx="13">
                  <c:v>-81.61</c:v>
                </c:pt>
                <c:pt idx="14">
                  <c:v>-94.52</c:v>
                </c:pt>
                <c:pt idx="15">
                  <c:v>-85.42</c:v>
                </c:pt>
                <c:pt idx="16">
                  <c:v>-80.790000000000006</c:v>
                </c:pt>
                <c:pt idx="17">
                  <c:v>-85.42</c:v>
                </c:pt>
                <c:pt idx="18">
                  <c:v>-110.41</c:v>
                </c:pt>
                <c:pt idx="19">
                  <c:v>-139.96</c:v>
                </c:pt>
                <c:pt idx="20">
                  <c:v>-120.1</c:v>
                </c:pt>
                <c:pt idx="21">
                  <c:v>-111.79</c:v>
                </c:pt>
                <c:pt idx="22">
                  <c:v>-110.86</c:v>
                </c:pt>
                <c:pt idx="23">
                  <c:v>-63.71</c:v>
                </c:pt>
                <c:pt idx="24">
                  <c:v>-33.22</c:v>
                </c:pt>
                <c:pt idx="25">
                  <c:v>-16.440000000000001</c:v>
                </c:pt>
                <c:pt idx="26">
                  <c:v>-24.66</c:v>
                </c:pt>
                <c:pt idx="27">
                  <c:v>16.940000000000001</c:v>
                </c:pt>
                <c:pt idx="28">
                  <c:v>26.48</c:v>
                </c:pt>
                <c:pt idx="29">
                  <c:v>99.75</c:v>
                </c:pt>
                <c:pt idx="30">
                  <c:v>189.23</c:v>
                </c:pt>
                <c:pt idx="31">
                  <c:v>171.89</c:v>
                </c:pt>
                <c:pt idx="32">
                  <c:v>192.38</c:v>
                </c:pt>
                <c:pt idx="33">
                  <c:v>208.45</c:v>
                </c:pt>
                <c:pt idx="34">
                  <c:v>249.4</c:v>
                </c:pt>
                <c:pt idx="35">
                  <c:v>283.04000000000002</c:v>
                </c:pt>
                <c:pt idx="36">
                  <c:v>248.73</c:v>
                </c:pt>
                <c:pt idx="37">
                  <c:v>262.52</c:v>
                </c:pt>
                <c:pt idx="38">
                  <c:v>336.8</c:v>
                </c:pt>
                <c:pt idx="39">
                  <c:v>407.62</c:v>
                </c:pt>
                <c:pt idx="40">
                  <c:v>511.63</c:v>
                </c:pt>
                <c:pt idx="41">
                  <c:v>567.64</c:v>
                </c:pt>
                <c:pt idx="42">
                  <c:v>664.47</c:v>
                </c:pt>
                <c:pt idx="43">
                  <c:v>583.77</c:v>
                </c:pt>
                <c:pt idx="44">
                  <c:v>396.81</c:v>
                </c:pt>
                <c:pt idx="45">
                  <c:v>363.71</c:v>
                </c:pt>
                <c:pt idx="46">
                  <c:v>347.82</c:v>
                </c:pt>
                <c:pt idx="47">
                  <c:v>337.45</c:v>
                </c:pt>
                <c:pt idx="48">
                  <c:v>370.07</c:v>
                </c:pt>
                <c:pt idx="49">
                  <c:v>378.19</c:v>
                </c:pt>
                <c:pt idx="50">
                  <c:v>340.64</c:v>
                </c:pt>
                <c:pt idx="51">
                  <c:v>314.88</c:v>
                </c:pt>
                <c:pt idx="52">
                  <c:v>333.17</c:v>
                </c:pt>
                <c:pt idx="53">
                  <c:v>320.73</c:v>
                </c:pt>
                <c:pt idx="54">
                  <c:v>274.68</c:v>
                </c:pt>
                <c:pt idx="55">
                  <c:v>303.70999999999998</c:v>
                </c:pt>
                <c:pt idx="56">
                  <c:v>310.92</c:v>
                </c:pt>
                <c:pt idx="57">
                  <c:v>280.38</c:v>
                </c:pt>
                <c:pt idx="58">
                  <c:v>283.33</c:v>
                </c:pt>
                <c:pt idx="59">
                  <c:v>281.02999999999997</c:v>
                </c:pt>
                <c:pt idx="60">
                  <c:v>248.44</c:v>
                </c:pt>
                <c:pt idx="61">
                  <c:v>260.76</c:v>
                </c:pt>
                <c:pt idx="62">
                  <c:v>265.10000000000002</c:v>
                </c:pt>
                <c:pt idx="63">
                  <c:v>277.13</c:v>
                </c:pt>
                <c:pt idx="64">
                  <c:v>262.61</c:v>
                </c:pt>
                <c:pt idx="65">
                  <c:v>264.56</c:v>
                </c:pt>
                <c:pt idx="66">
                  <c:v>267.58999999999997</c:v>
                </c:pt>
                <c:pt idx="67">
                  <c:v>263.55</c:v>
                </c:pt>
                <c:pt idx="68">
                  <c:v>249.45</c:v>
                </c:pt>
                <c:pt idx="69">
                  <c:v>247.8</c:v>
                </c:pt>
                <c:pt idx="70">
                  <c:v>240.33</c:v>
                </c:pt>
                <c:pt idx="71">
                  <c:v>247.96</c:v>
                </c:pt>
                <c:pt idx="72">
                  <c:v>252.65</c:v>
                </c:pt>
                <c:pt idx="73">
                  <c:v>265.06</c:v>
                </c:pt>
                <c:pt idx="74">
                  <c:v>230.47</c:v>
                </c:pt>
                <c:pt idx="75">
                  <c:v>221.29</c:v>
                </c:pt>
                <c:pt idx="76">
                  <c:v>193.11</c:v>
                </c:pt>
                <c:pt idx="77">
                  <c:v>180.59</c:v>
                </c:pt>
                <c:pt idx="78">
                  <c:v>168.82</c:v>
                </c:pt>
                <c:pt idx="79">
                  <c:v>160.96</c:v>
                </c:pt>
                <c:pt idx="80">
                  <c:v>154.01</c:v>
                </c:pt>
                <c:pt idx="81">
                  <c:v>149.51</c:v>
                </c:pt>
                <c:pt idx="82">
                  <c:v>152.16</c:v>
                </c:pt>
                <c:pt idx="83">
                  <c:v>141.44</c:v>
                </c:pt>
                <c:pt idx="84">
                  <c:v>143.30000000000001</c:v>
                </c:pt>
                <c:pt idx="85">
                  <c:v>128.80000000000001</c:v>
                </c:pt>
                <c:pt idx="86">
                  <c:v>115.97</c:v>
                </c:pt>
                <c:pt idx="87">
                  <c:v>130.69999999999999</c:v>
                </c:pt>
                <c:pt idx="88">
                  <c:v>128.63</c:v>
                </c:pt>
                <c:pt idx="89">
                  <c:v>110.26</c:v>
                </c:pt>
                <c:pt idx="90">
                  <c:v>124.13</c:v>
                </c:pt>
                <c:pt idx="91">
                  <c:v>127.16</c:v>
                </c:pt>
                <c:pt idx="92">
                  <c:v>116.66</c:v>
                </c:pt>
                <c:pt idx="93">
                  <c:v>108.94</c:v>
                </c:pt>
                <c:pt idx="94">
                  <c:v>101.38</c:v>
                </c:pt>
                <c:pt idx="95">
                  <c:v>86.89</c:v>
                </c:pt>
                <c:pt idx="96">
                  <c:v>51.14</c:v>
                </c:pt>
                <c:pt idx="97">
                  <c:v>65.23</c:v>
                </c:pt>
                <c:pt idx="98">
                  <c:v>65.349999999999994</c:v>
                </c:pt>
                <c:pt idx="99">
                  <c:v>74.39</c:v>
                </c:pt>
                <c:pt idx="100">
                  <c:v>80.63</c:v>
                </c:pt>
                <c:pt idx="101">
                  <c:v>90.64</c:v>
                </c:pt>
                <c:pt idx="102">
                  <c:v>89.97</c:v>
                </c:pt>
                <c:pt idx="103">
                  <c:v>82.21</c:v>
                </c:pt>
                <c:pt idx="104">
                  <c:v>102.36</c:v>
                </c:pt>
                <c:pt idx="105">
                  <c:v>89.55</c:v>
                </c:pt>
                <c:pt idx="106">
                  <c:v>87.19</c:v>
                </c:pt>
                <c:pt idx="107">
                  <c:v>97.61</c:v>
                </c:pt>
                <c:pt idx="108">
                  <c:v>98.65</c:v>
                </c:pt>
                <c:pt idx="109">
                  <c:v>103.65</c:v>
                </c:pt>
                <c:pt idx="110">
                  <c:v>94.06</c:v>
                </c:pt>
                <c:pt idx="111">
                  <c:v>103.29</c:v>
                </c:pt>
                <c:pt idx="112">
                  <c:v>122.31</c:v>
                </c:pt>
                <c:pt idx="113">
                  <c:v>134.33000000000001</c:v>
                </c:pt>
                <c:pt idx="114">
                  <c:v>155.71</c:v>
                </c:pt>
                <c:pt idx="115">
                  <c:v>173.99</c:v>
                </c:pt>
                <c:pt idx="116">
                  <c:v>183.52</c:v>
                </c:pt>
                <c:pt idx="117">
                  <c:v>192.41</c:v>
                </c:pt>
                <c:pt idx="118">
                  <c:v>196.1</c:v>
                </c:pt>
                <c:pt idx="119">
                  <c:v>182.22</c:v>
                </c:pt>
                <c:pt idx="120">
                  <c:v>173.55</c:v>
                </c:pt>
                <c:pt idx="121">
                  <c:v>175.52</c:v>
                </c:pt>
                <c:pt idx="122">
                  <c:v>177.82</c:v>
                </c:pt>
                <c:pt idx="123">
                  <c:v>181.94</c:v>
                </c:pt>
                <c:pt idx="124">
                  <c:v>169.46</c:v>
                </c:pt>
                <c:pt idx="125">
                  <c:v>167.07</c:v>
                </c:pt>
                <c:pt idx="126">
                  <c:v>165.67</c:v>
                </c:pt>
                <c:pt idx="127">
                  <c:v>179.13</c:v>
                </c:pt>
                <c:pt idx="128">
                  <c:v>197.6</c:v>
                </c:pt>
                <c:pt idx="129">
                  <c:v>219.52</c:v>
                </c:pt>
                <c:pt idx="130">
                  <c:v>210.78</c:v>
                </c:pt>
                <c:pt idx="131">
                  <c:v>225.61</c:v>
                </c:pt>
                <c:pt idx="132">
                  <c:v>218.71</c:v>
                </c:pt>
                <c:pt idx="133">
                  <c:v>231.71</c:v>
                </c:pt>
                <c:pt idx="134">
                  <c:v>234.78</c:v>
                </c:pt>
                <c:pt idx="135">
                  <c:v>247.72</c:v>
                </c:pt>
                <c:pt idx="136">
                  <c:v>244.88</c:v>
                </c:pt>
                <c:pt idx="137">
                  <c:v>259.83</c:v>
                </c:pt>
                <c:pt idx="138">
                  <c:v>260.23</c:v>
                </c:pt>
                <c:pt idx="139">
                  <c:v>263.06</c:v>
                </c:pt>
                <c:pt idx="140">
                  <c:v>243.14</c:v>
                </c:pt>
                <c:pt idx="141">
                  <c:v>238.92</c:v>
                </c:pt>
                <c:pt idx="142">
                  <c:v>233.73</c:v>
                </c:pt>
                <c:pt idx="143">
                  <c:v>246.66</c:v>
                </c:pt>
                <c:pt idx="144">
                  <c:v>250.35</c:v>
                </c:pt>
                <c:pt idx="145">
                  <c:v>250.91</c:v>
                </c:pt>
                <c:pt idx="146">
                  <c:v>243.67</c:v>
                </c:pt>
                <c:pt idx="147">
                  <c:v>240.79</c:v>
                </c:pt>
                <c:pt idx="148">
                  <c:v>226.2</c:v>
                </c:pt>
                <c:pt idx="149">
                  <c:v>218</c:v>
                </c:pt>
                <c:pt idx="150">
                  <c:v>226.3</c:v>
                </c:pt>
                <c:pt idx="151">
                  <c:v>218.17</c:v>
                </c:pt>
                <c:pt idx="152">
                  <c:v>208.88</c:v>
                </c:pt>
                <c:pt idx="153">
                  <c:v>208.38</c:v>
                </c:pt>
                <c:pt idx="154">
                  <c:v>222.38</c:v>
                </c:pt>
                <c:pt idx="155">
                  <c:v>230.96</c:v>
                </c:pt>
                <c:pt idx="156">
                  <c:v>200.67</c:v>
                </c:pt>
                <c:pt idx="157">
                  <c:v>182.7</c:v>
                </c:pt>
                <c:pt idx="158">
                  <c:v>173.01</c:v>
                </c:pt>
                <c:pt idx="159">
                  <c:v>174.75</c:v>
                </c:pt>
                <c:pt idx="160">
                  <c:v>170.21</c:v>
                </c:pt>
                <c:pt idx="161">
                  <c:v>173.86</c:v>
                </c:pt>
                <c:pt idx="162">
                  <c:v>178.45</c:v>
                </c:pt>
                <c:pt idx="163">
                  <c:v>181.09</c:v>
                </c:pt>
                <c:pt idx="164">
                  <c:v>163.12</c:v>
                </c:pt>
                <c:pt idx="165">
                  <c:v>172.89</c:v>
                </c:pt>
                <c:pt idx="166">
                  <c:v>192.36</c:v>
                </c:pt>
                <c:pt idx="167">
                  <c:v>206.99</c:v>
                </c:pt>
                <c:pt idx="168">
                  <c:v>181.52</c:v>
                </c:pt>
                <c:pt idx="169">
                  <c:v>159.46</c:v>
                </c:pt>
                <c:pt idx="170">
                  <c:v>142.94</c:v>
                </c:pt>
                <c:pt idx="171">
                  <c:v>127.97</c:v>
                </c:pt>
                <c:pt idx="172">
                  <c:v>145.02000000000001</c:v>
                </c:pt>
                <c:pt idx="173">
                  <c:v>134.25</c:v>
                </c:pt>
                <c:pt idx="174">
                  <c:v>142.97</c:v>
                </c:pt>
                <c:pt idx="175">
                  <c:v>147.24</c:v>
                </c:pt>
                <c:pt idx="176">
                  <c:v>132.91</c:v>
                </c:pt>
                <c:pt idx="177">
                  <c:v>132.66999999999999</c:v>
                </c:pt>
                <c:pt idx="178">
                  <c:v>163.28</c:v>
                </c:pt>
                <c:pt idx="179">
                  <c:v>190.11</c:v>
                </c:pt>
                <c:pt idx="180">
                  <c:v>169.45</c:v>
                </c:pt>
                <c:pt idx="181">
                  <c:v>176.3</c:v>
                </c:pt>
                <c:pt idx="182">
                  <c:v>181.87</c:v>
                </c:pt>
                <c:pt idx="183">
                  <c:v>135.97999999999999</c:v>
                </c:pt>
                <c:pt idx="184">
                  <c:v>138.07</c:v>
                </c:pt>
                <c:pt idx="185">
                  <c:v>143.86000000000001</c:v>
                </c:pt>
                <c:pt idx="186">
                  <c:v>158.82</c:v>
                </c:pt>
                <c:pt idx="187">
                  <c:v>135.02000000000001</c:v>
                </c:pt>
                <c:pt idx="188">
                  <c:v>165.31</c:v>
                </c:pt>
                <c:pt idx="189">
                  <c:v>176.27</c:v>
                </c:pt>
                <c:pt idx="190">
                  <c:v>188.79</c:v>
                </c:pt>
                <c:pt idx="191">
                  <c:v>195.9</c:v>
                </c:pt>
                <c:pt idx="192">
                  <c:v>186.62</c:v>
                </c:pt>
                <c:pt idx="193">
                  <c:v>132.51</c:v>
                </c:pt>
                <c:pt idx="194">
                  <c:v>123.98</c:v>
                </c:pt>
                <c:pt idx="195">
                  <c:v>91.02</c:v>
                </c:pt>
                <c:pt idx="196">
                  <c:v>102.32</c:v>
                </c:pt>
                <c:pt idx="197">
                  <c:v>110.14</c:v>
                </c:pt>
                <c:pt idx="198">
                  <c:v>102.09</c:v>
                </c:pt>
                <c:pt idx="199">
                  <c:v>104.92</c:v>
                </c:pt>
                <c:pt idx="200">
                  <c:v>84.69</c:v>
                </c:pt>
                <c:pt idx="201">
                  <c:v>66.260000000000005</c:v>
                </c:pt>
                <c:pt idx="202">
                  <c:v>23.11</c:v>
                </c:pt>
                <c:pt idx="203">
                  <c:v>32</c:v>
                </c:pt>
                <c:pt idx="204">
                  <c:v>35.659999999999997</c:v>
                </c:pt>
                <c:pt idx="205">
                  <c:v>33.17</c:v>
                </c:pt>
                <c:pt idx="206">
                  <c:v>35.67</c:v>
                </c:pt>
                <c:pt idx="207">
                  <c:v>23</c:v>
                </c:pt>
                <c:pt idx="208">
                  <c:v>28.63</c:v>
                </c:pt>
                <c:pt idx="209">
                  <c:v>14.68</c:v>
                </c:pt>
                <c:pt idx="210">
                  <c:v>36.200000000000003</c:v>
                </c:pt>
                <c:pt idx="211">
                  <c:v>39.83</c:v>
                </c:pt>
                <c:pt idx="212">
                  <c:v>48.61</c:v>
                </c:pt>
                <c:pt idx="213">
                  <c:v>31.62</c:v>
                </c:pt>
                <c:pt idx="214">
                  <c:v>38.270000000000003</c:v>
                </c:pt>
                <c:pt idx="215">
                  <c:v>52.11</c:v>
                </c:pt>
                <c:pt idx="216">
                  <c:v>41.38</c:v>
                </c:pt>
                <c:pt idx="217">
                  <c:v>17.190000000000001</c:v>
                </c:pt>
                <c:pt idx="218">
                  <c:v>-9.01</c:v>
                </c:pt>
                <c:pt idx="219">
                  <c:v>-20.45</c:v>
                </c:pt>
                <c:pt idx="220">
                  <c:v>-11.49</c:v>
                </c:pt>
                <c:pt idx="221">
                  <c:v>-29.37</c:v>
                </c:pt>
                <c:pt idx="222">
                  <c:v>-52.27</c:v>
                </c:pt>
                <c:pt idx="223">
                  <c:v>8.49</c:v>
                </c:pt>
                <c:pt idx="224">
                  <c:v>11.48</c:v>
                </c:pt>
                <c:pt idx="225">
                  <c:v>24.18</c:v>
                </c:pt>
                <c:pt idx="226">
                  <c:v>23.59</c:v>
                </c:pt>
                <c:pt idx="227">
                  <c:v>38.340000000000003</c:v>
                </c:pt>
                <c:pt idx="228">
                  <c:v>53.1</c:v>
                </c:pt>
                <c:pt idx="229">
                  <c:v>59.71</c:v>
                </c:pt>
                <c:pt idx="230">
                  <c:v>80.150000000000006</c:v>
                </c:pt>
                <c:pt idx="231">
                  <c:v>84.43</c:v>
                </c:pt>
                <c:pt idx="232">
                  <c:v>67.72</c:v>
                </c:pt>
                <c:pt idx="233">
                  <c:v>90.08</c:v>
                </c:pt>
                <c:pt idx="234">
                  <c:v>94.47</c:v>
                </c:pt>
                <c:pt idx="235">
                  <c:v>117.93</c:v>
                </c:pt>
                <c:pt idx="236">
                  <c:v>51.18</c:v>
                </c:pt>
                <c:pt idx="237">
                  <c:v>71.14</c:v>
                </c:pt>
                <c:pt idx="238">
                  <c:v>72.69</c:v>
                </c:pt>
                <c:pt idx="239">
                  <c:v>48.72</c:v>
                </c:pt>
                <c:pt idx="240">
                  <c:v>72</c:v>
                </c:pt>
                <c:pt idx="241">
                  <c:v>64.3</c:v>
                </c:pt>
                <c:pt idx="242">
                  <c:v>47.96</c:v>
                </c:pt>
                <c:pt idx="243">
                  <c:v>54.56</c:v>
                </c:pt>
                <c:pt idx="244">
                  <c:v>76.7</c:v>
                </c:pt>
                <c:pt idx="245">
                  <c:v>50.67</c:v>
                </c:pt>
                <c:pt idx="246">
                  <c:v>106.19</c:v>
                </c:pt>
                <c:pt idx="247">
                  <c:v>102.72</c:v>
                </c:pt>
                <c:pt idx="248">
                  <c:v>95.78</c:v>
                </c:pt>
                <c:pt idx="249">
                  <c:v>79.94</c:v>
                </c:pt>
                <c:pt idx="250">
                  <c:v>83.41</c:v>
                </c:pt>
                <c:pt idx="251">
                  <c:v>36</c:v>
                </c:pt>
                <c:pt idx="252">
                  <c:v>31.67</c:v>
                </c:pt>
                <c:pt idx="253">
                  <c:v>56.85</c:v>
                </c:pt>
                <c:pt idx="254">
                  <c:v>83.62</c:v>
                </c:pt>
                <c:pt idx="255">
                  <c:v>95.8</c:v>
                </c:pt>
                <c:pt idx="256">
                  <c:v>126.4</c:v>
                </c:pt>
                <c:pt idx="257">
                  <c:v>147.88</c:v>
                </c:pt>
                <c:pt idx="258">
                  <c:v>164.7</c:v>
                </c:pt>
                <c:pt idx="259">
                  <c:v>177.61</c:v>
                </c:pt>
                <c:pt idx="260">
                  <c:v>209.96</c:v>
                </c:pt>
                <c:pt idx="261">
                  <c:v>233.45</c:v>
                </c:pt>
                <c:pt idx="262">
                  <c:v>251.02</c:v>
                </c:pt>
                <c:pt idx="263">
                  <c:v>247.02</c:v>
                </c:pt>
                <c:pt idx="264">
                  <c:v>253.37</c:v>
                </c:pt>
                <c:pt idx="265">
                  <c:v>264.89999999999998</c:v>
                </c:pt>
                <c:pt idx="266">
                  <c:v>336.62</c:v>
                </c:pt>
                <c:pt idx="267">
                  <c:v>336.62</c:v>
                </c:pt>
                <c:pt idx="268">
                  <c:v>336.62</c:v>
                </c:pt>
                <c:pt idx="269">
                  <c:v>337.62</c:v>
                </c:pt>
                <c:pt idx="270">
                  <c:v>339.62</c:v>
                </c:pt>
                <c:pt idx="271">
                  <c:v>342.91</c:v>
                </c:pt>
                <c:pt idx="272">
                  <c:v>350.61</c:v>
                </c:pt>
                <c:pt idx="273">
                  <c:v>349.68</c:v>
                </c:pt>
                <c:pt idx="274">
                  <c:v>346.74</c:v>
                </c:pt>
                <c:pt idx="275">
                  <c:v>365.27</c:v>
                </c:pt>
                <c:pt idx="276">
                  <c:v>369.28</c:v>
                </c:pt>
                <c:pt idx="277">
                  <c:v>359.22</c:v>
                </c:pt>
                <c:pt idx="278">
                  <c:v>354.71</c:v>
                </c:pt>
                <c:pt idx="279">
                  <c:v>362.69</c:v>
                </c:pt>
                <c:pt idx="280">
                  <c:v>356.23</c:v>
                </c:pt>
                <c:pt idx="281">
                  <c:v>368.47</c:v>
                </c:pt>
                <c:pt idx="282">
                  <c:v>382.16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96C-4A4B-9185-B0E1CB7362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46708847"/>
        <c:axId val="746715919"/>
      </c:lineChart>
      <c:dateAx>
        <c:axId val="746708847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low"/>
        <c:spPr>
          <a:noFill/>
          <a:ln w="9525" cap="flat" cmpd="sng" algn="ctr">
            <a:solidFill>
              <a:srgbClr val="FF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746715919"/>
        <c:crosses val="autoZero"/>
        <c:auto val="1"/>
        <c:lblOffset val="100"/>
        <c:baseTimeUnit val="days"/>
      </c:dateAx>
      <c:valAx>
        <c:axId val="7467159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7467088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导出数据!$C$2</c:f>
              <c:strCache>
                <c:ptCount val="1"/>
                <c:pt idx="0">
                  <c:v>铁水日均产量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导出数据!$A$3:$A$157</c:f>
              <c:numCache>
                <c:formatCode>yyyy\-m\-d</c:formatCode>
                <c:ptCount val="155"/>
                <c:pt idx="0">
                  <c:v>44253</c:v>
                </c:pt>
                <c:pt idx="1">
                  <c:v>44246</c:v>
                </c:pt>
                <c:pt idx="2">
                  <c:v>44232</c:v>
                </c:pt>
                <c:pt idx="3">
                  <c:v>44225</c:v>
                </c:pt>
                <c:pt idx="4">
                  <c:v>44218</c:v>
                </c:pt>
                <c:pt idx="5">
                  <c:v>44211</c:v>
                </c:pt>
                <c:pt idx="6">
                  <c:v>44204</c:v>
                </c:pt>
                <c:pt idx="7">
                  <c:v>44197</c:v>
                </c:pt>
                <c:pt idx="8">
                  <c:v>44190</c:v>
                </c:pt>
                <c:pt idx="9">
                  <c:v>44183</c:v>
                </c:pt>
                <c:pt idx="10">
                  <c:v>44176</c:v>
                </c:pt>
                <c:pt idx="11">
                  <c:v>44169</c:v>
                </c:pt>
                <c:pt idx="12">
                  <c:v>44162</c:v>
                </c:pt>
                <c:pt idx="13">
                  <c:v>44155</c:v>
                </c:pt>
                <c:pt idx="14">
                  <c:v>44148</c:v>
                </c:pt>
                <c:pt idx="15">
                  <c:v>44141</c:v>
                </c:pt>
                <c:pt idx="16">
                  <c:v>44134</c:v>
                </c:pt>
                <c:pt idx="17">
                  <c:v>44127</c:v>
                </c:pt>
                <c:pt idx="18">
                  <c:v>44120</c:v>
                </c:pt>
                <c:pt idx="19">
                  <c:v>44113</c:v>
                </c:pt>
                <c:pt idx="20">
                  <c:v>44106</c:v>
                </c:pt>
                <c:pt idx="21">
                  <c:v>44099</c:v>
                </c:pt>
                <c:pt idx="22">
                  <c:v>44092</c:v>
                </c:pt>
                <c:pt idx="23">
                  <c:v>44085</c:v>
                </c:pt>
                <c:pt idx="24">
                  <c:v>44078</c:v>
                </c:pt>
                <c:pt idx="25">
                  <c:v>44071</c:v>
                </c:pt>
                <c:pt idx="26">
                  <c:v>44064</c:v>
                </c:pt>
                <c:pt idx="27">
                  <c:v>44057</c:v>
                </c:pt>
                <c:pt idx="28">
                  <c:v>44050</c:v>
                </c:pt>
                <c:pt idx="29">
                  <c:v>44043</c:v>
                </c:pt>
                <c:pt idx="30">
                  <c:v>44036</c:v>
                </c:pt>
                <c:pt idx="31">
                  <c:v>44029</c:v>
                </c:pt>
                <c:pt idx="32">
                  <c:v>44022</c:v>
                </c:pt>
                <c:pt idx="33">
                  <c:v>44015</c:v>
                </c:pt>
                <c:pt idx="34">
                  <c:v>44008</c:v>
                </c:pt>
                <c:pt idx="35">
                  <c:v>44001</c:v>
                </c:pt>
                <c:pt idx="36">
                  <c:v>43994</c:v>
                </c:pt>
                <c:pt idx="37">
                  <c:v>43987</c:v>
                </c:pt>
                <c:pt idx="38">
                  <c:v>43980</c:v>
                </c:pt>
                <c:pt idx="39">
                  <c:v>43973</c:v>
                </c:pt>
                <c:pt idx="40">
                  <c:v>43966</c:v>
                </c:pt>
                <c:pt idx="41">
                  <c:v>43959</c:v>
                </c:pt>
                <c:pt idx="42">
                  <c:v>43952</c:v>
                </c:pt>
                <c:pt idx="43">
                  <c:v>43945</c:v>
                </c:pt>
                <c:pt idx="44">
                  <c:v>43938</c:v>
                </c:pt>
                <c:pt idx="45">
                  <c:v>43931</c:v>
                </c:pt>
                <c:pt idx="46">
                  <c:v>43924</c:v>
                </c:pt>
                <c:pt idx="47">
                  <c:v>43917</c:v>
                </c:pt>
                <c:pt idx="48">
                  <c:v>43910</c:v>
                </c:pt>
                <c:pt idx="49">
                  <c:v>43903</c:v>
                </c:pt>
                <c:pt idx="50">
                  <c:v>43896</c:v>
                </c:pt>
                <c:pt idx="51">
                  <c:v>43889</c:v>
                </c:pt>
                <c:pt idx="52">
                  <c:v>43882</c:v>
                </c:pt>
                <c:pt idx="53">
                  <c:v>43875</c:v>
                </c:pt>
                <c:pt idx="54">
                  <c:v>43868</c:v>
                </c:pt>
                <c:pt idx="55">
                  <c:v>43854</c:v>
                </c:pt>
                <c:pt idx="56">
                  <c:v>43847</c:v>
                </c:pt>
                <c:pt idx="57">
                  <c:v>43840</c:v>
                </c:pt>
                <c:pt idx="58">
                  <c:v>43833</c:v>
                </c:pt>
                <c:pt idx="59">
                  <c:v>43826</c:v>
                </c:pt>
                <c:pt idx="60">
                  <c:v>43819</c:v>
                </c:pt>
                <c:pt idx="61">
                  <c:v>43812</c:v>
                </c:pt>
                <c:pt idx="62">
                  <c:v>43805</c:v>
                </c:pt>
                <c:pt idx="63">
                  <c:v>43798</c:v>
                </c:pt>
                <c:pt idx="64">
                  <c:v>43791</c:v>
                </c:pt>
                <c:pt idx="65">
                  <c:v>43784</c:v>
                </c:pt>
                <c:pt idx="66">
                  <c:v>43777</c:v>
                </c:pt>
                <c:pt idx="67">
                  <c:v>43770</c:v>
                </c:pt>
                <c:pt idx="68">
                  <c:v>43763</c:v>
                </c:pt>
                <c:pt idx="69">
                  <c:v>43756</c:v>
                </c:pt>
                <c:pt idx="70">
                  <c:v>43749</c:v>
                </c:pt>
                <c:pt idx="71">
                  <c:v>43742</c:v>
                </c:pt>
                <c:pt idx="72">
                  <c:v>43735</c:v>
                </c:pt>
                <c:pt idx="73">
                  <c:v>43728</c:v>
                </c:pt>
                <c:pt idx="74">
                  <c:v>43721</c:v>
                </c:pt>
                <c:pt idx="75">
                  <c:v>43714</c:v>
                </c:pt>
                <c:pt idx="76">
                  <c:v>43707</c:v>
                </c:pt>
                <c:pt idx="77">
                  <c:v>43700</c:v>
                </c:pt>
                <c:pt idx="78">
                  <c:v>43693</c:v>
                </c:pt>
                <c:pt idx="79">
                  <c:v>43686</c:v>
                </c:pt>
                <c:pt idx="80">
                  <c:v>43679</c:v>
                </c:pt>
                <c:pt idx="81">
                  <c:v>43672</c:v>
                </c:pt>
                <c:pt idx="82">
                  <c:v>43665</c:v>
                </c:pt>
                <c:pt idx="83">
                  <c:v>43658</c:v>
                </c:pt>
                <c:pt idx="84">
                  <c:v>43651</c:v>
                </c:pt>
                <c:pt idx="85">
                  <c:v>43644</c:v>
                </c:pt>
                <c:pt idx="86">
                  <c:v>43637</c:v>
                </c:pt>
                <c:pt idx="87">
                  <c:v>43630</c:v>
                </c:pt>
                <c:pt idx="88">
                  <c:v>43623</c:v>
                </c:pt>
                <c:pt idx="89">
                  <c:v>43616</c:v>
                </c:pt>
                <c:pt idx="90">
                  <c:v>43609</c:v>
                </c:pt>
                <c:pt idx="91">
                  <c:v>43602</c:v>
                </c:pt>
                <c:pt idx="92">
                  <c:v>43595</c:v>
                </c:pt>
                <c:pt idx="93">
                  <c:v>43588</c:v>
                </c:pt>
                <c:pt idx="94">
                  <c:v>43581</c:v>
                </c:pt>
                <c:pt idx="95">
                  <c:v>43574</c:v>
                </c:pt>
                <c:pt idx="96">
                  <c:v>43567</c:v>
                </c:pt>
                <c:pt idx="97">
                  <c:v>43560</c:v>
                </c:pt>
                <c:pt idx="98">
                  <c:v>43553</c:v>
                </c:pt>
                <c:pt idx="99">
                  <c:v>43546</c:v>
                </c:pt>
                <c:pt idx="100">
                  <c:v>43539</c:v>
                </c:pt>
                <c:pt idx="101">
                  <c:v>43532</c:v>
                </c:pt>
                <c:pt idx="102">
                  <c:v>43525</c:v>
                </c:pt>
                <c:pt idx="103">
                  <c:v>43518</c:v>
                </c:pt>
                <c:pt idx="104">
                  <c:v>43511</c:v>
                </c:pt>
                <c:pt idx="105">
                  <c:v>43504</c:v>
                </c:pt>
                <c:pt idx="106">
                  <c:v>43497</c:v>
                </c:pt>
                <c:pt idx="107">
                  <c:v>43490</c:v>
                </c:pt>
                <c:pt idx="108">
                  <c:v>43483</c:v>
                </c:pt>
                <c:pt idx="109">
                  <c:v>43476</c:v>
                </c:pt>
                <c:pt idx="110">
                  <c:v>43469</c:v>
                </c:pt>
                <c:pt idx="111">
                  <c:v>43462</c:v>
                </c:pt>
                <c:pt idx="112">
                  <c:v>43455</c:v>
                </c:pt>
                <c:pt idx="113">
                  <c:v>43448</c:v>
                </c:pt>
                <c:pt idx="114">
                  <c:v>43441</c:v>
                </c:pt>
                <c:pt idx="115">
                  <c:v>43434</c:v>
                </c:pt>
                <c:pt idx="116">
                  <c:v>43427</c:v>
                </c:pt>
                <c:pt idx="117">
                  <c:v>43420</c:v>
                </c:pt>
                <c:pt idx="118">
                  <c:v>43413</c:v>
                </c:pt>
                <c:pt idx="119">
                  <c:v>43406</c:v>
                </c:pt>
                <c:pt idx="120">
                  <c:v>43399</c:v>
                </c:pt>
                <c:pt idx="121">
                  <c:v>43392</c:v>
                </c:pt>
                <c:pt idx="122">
                  <c:v>43385</c:v>
                </c:pt>
                <c:pt idx="123">
                  <c:v>43378</c:v>
                </c:pt>
                <c:pt idx="124">
                  <c:v>43371</c:v>
                </c:pt>
                <c:pt idx="125">
                  <c:v>43364</c:v>
                </c:pt>
                <c:pt idx="126">
                  <c:v>43357</c:v>
                </c:pt>
                <c:pt idx="127">
                  <c:v>43350</c:v>
                </c:pt>
                <c:pt idx="128">
                  <c:v>43343</c:v>
                </c:pt>
                <c:pt idx="129">
                  <c:v>43336</c:v>
                </c:pt>
                <c:pt idx="130">
                  <c:v>43329</c:v>
                </c:pt>
                <c:pt idx="131">
                  <c:v>43322</c:v>
                </c:pt>
                <c:pt idx="132">
                  <c:v>43315</c:v>
                </c:pt>
                <c:pt idx="133">
                  <c:v>43308</c:v>
                </c:pt>
                <c:pt idx="134">
                  <c:v>43301</c:v>
                </c:pt>
                <c:pt idx="135">
                  <c:v>43294</c:v>
                </c:pt>
                <c:pt idx="136">
                  <c:v>43287</c:v>
                </c:pt>
                <c:pt idx="137">
                  <c:v>43280</c:v>
                </c:pt>
                <c:pt idx="138">
                  <c:v>43273</c:v>
                </c:pt>
                <c:pt idx="139">
                  <c:v>43266</c:v>
                </c:pt>
                <c:pt idx="140">
                  <c:v>43259</c:v>
                </c:pt>
                <c:pt idx="141">
                  <c:v>43252</c:v>
                </c:pt>
                <c:pt idx="142">
                  <c:v>43245</c:v>
                </c:pt>
                <c:pt idx="143">
                  <c:v>43238</c:v>
                </c:pt>
                <c:pt idx="144">
                  <c:v>43231</c:v>
                </c:pt>
                <c:pt idx="145">
                  <c:v>43224</c:v>
                </c:pt>
                <c:pt idx="146">
                  <c:v>43217</c:v>
                </c:pt>
                <c:pt idx="147">
                  <c:v>43210</c:v>
                </c:pt>
                <c:pt idx="148">
                  <c:v>43203</c:v>
                </c:pt>
                <c:pt idx="149">
                  <c:v>43196</c:v>
                </c:pt>
                <c:pt idx="150">
                  <c:v>43189</c:v>
                </c:pt>
                <c:pt idx="151">
                  <c:v>43182</c:v>
                </c:pt>
                <c:pt idx="152">
                  <c:v>43175</c:v>
                </c:pt>
                <c:pt idx="153">
                  <c:v>43168</c:v>
                </c:pt>
                <c:pt idx="154">
                  <c:v>43161</c:v>
                </c:pt>
              </c:numCache>
            </c:numRef>
          </c:cat>
          <c:val>
            <c:numRef>
              <c:f>导出数据!$C$3:$C$157</c:f>
              <c:numCache>
                <c:formatCode>General</c:formatCode>
                <c:ptCount val="155"/>
                <c:pt idx="0">
                  <c:v>245.63</c:v>
                </c:pt>
                <c:pt idx="1">
                  <c:v>245.38</c:v>
                </c:pt>
                <c:pt idx="2">
                  <c:v>242.06</c:v>
                </c:pt>
                <c:pt idx="3">
                  <c:v>240.96</c:v>
                </c:pt>
                <c:pt idx="4">
                  <c:v>242.55</c:v>
                </c:pt>
                <c:pt idx="5">
                  <c:v>242.87</c:v>
                </c:pt>
                <c:pt idx="6">
                  <c:v>244.28</c:v>
                </c:pt>
                <c:pt idx="7">
                  <c:v>245.1</c:v>
                </c:pt>
                <c:pt idx="8">
                  <c:v>244.54</c:v>
                </c:pt>
                <c:pt idx="9">
                  <c:v>244.03</c:v>
                </c:pt>
                <c:pt idx="10">
                  <c:v>243.47</c:v>
                </c:pt>
                <c:pt idx="11">
                  <c:v>245.95</c:v>
                </c:pt>
                <c:pt idx="12">
                  <c:v>246.13</c:v>
                </c:pt>
                <c:pt idx="13">
                  <c:v>243.92</c:v>
                </c:pt>
                <c:pt idx="14">
                  <c:v>245.19</c:v>
                </c:pt>
                <c:pt idx="15">
                  <c:v>245.6</c:v>
                </c:pt>
                <c:pt idx="16">
                  <c:v>246.13</c:v>
                </c:pt>
                <c:pt idx="17">
                  <c:v>245.79</c:v>
                </c:pt>
                <c:pt idx="18">
                  <c:v>247.3</c:v>
                </c:pt>
                <c:pt idx="19">
                  <c:v>248.09</c:v>
                </c:pt>
                <c:pt idx="20">
                  <c:v>247.65</c:v>
                </c:pt>
                <c:pt idx="21">
                  <c:v>249.38</c:v>
                </c:pt>
                <c:pt idx="22">
                  <c:v>250.87</c:v>
                </c:pt>
                <c:pt idx="23">
                  <c:v>251.04</c:v>
                </c:pt>
                <c:pt idx="24">
                  <c:v>251.59</c:v>
                </c:pt>
                <c:pt idx="25">
                  <c:v>251.93</c:v>
                </c:pt>
                <c:pt idx="26">
                  <c:v>252.34</c:v>
                </c:pt>
                <c:pt idx="27">
                  <c:v>253.3</c:v>
                </c:pt>
                <c:pt idx="28">
                  <c:v>252.22</c:v>
                </c:pt>
                <c:pt idx="29">
                  <c:v>251.55</c:v>
                </c:pt>
                <c:pt idx="30">
                  <c:v>247.76</c:v>
                </c:pt>
                <c:pt idx="31">
                  <c:v>247.44</c:v>
                </c:pt>
                <c:pt idx="32">
                  <c:v>247.77</c:v>
                </c:pt>
                <c:pt idx="33">
                  <c:v>248.49</c:v>
                </c:pt>
                <c:pt idx="34">
                  <c:v>248.67</c:v>
                </c:pt>
                <c:pt idx="35">
                  <c:v>246.63</c:v>
                </c:pt>
                <c:pt idx="36">
                  <c:v>245.83</c:v>
                </c:pt>
                <c:pt idx="37">
                  <c:v>244.63</c:v>
                </c:pt>
                <c:pt idx="38">
                  <c:v>243.24</c:v>
                </c:pt>
                <c:pt idx="39">
                  <c:v>242.09</c:v>
                </c:pt>
                <c:pt idx="40">
                  <c:v>239.41</c:v>
                </c:pt>
                <c:pt idx="41">
                  <c:v>237.25</c:v>
                </c:pt>
                <c:pt idx="42">
                  <c:v>235.77</c:v>
                </c:pt>
                <c:pt idx="43">
                  <c:v>232.23</c:v>
                </c:pt>
                <c:pt idx="44">
                  <c:v>230.78</c:v>
                </c:pt>
                <c:pt idx="45">
                  <c:v>227.64</c:v>
                </c:pt>
                <c:pt idx="46">
                  <c:v>224.84</c:v>
                </c:pt>
                <c:pt idx="47">
                  <c:v>220.34</c:v>
                </c:pt>
                <c:pt idx="48">
                  <c:v>217.75</c:v>
                </c:pt>
                <c:pt idx="49">
                  <c:v>213.64</c:v>
                </c:pt>
                <c:pt idx="50">
                  <c:v>213.63</c:v>
                </c:pt>
                <c:pt idx="51">
                  <c:v>213.12</c:v>
                </c:pt>
                <c:pt idx="52">
                  <c:v>213.19</c:v>
                </c:pt>
                <c:pt idx="53">
                  <c:v>215.56</c:v>
                </c:pt>
                <c:pt idx="54">
                  <c:v>224.28</c:v>
                </c:pt>
                <c:pt idx="55">
                  <c:v>230.63</c:v>
                </c:pt>
                <c:pt idx="56">
                  <c:v>227.72</c:v>
                </c:pt>
                <c:pt idx="57">
                  <c:v>228.91</c:v>
                </c:pt>
                <c:pt idx="58">
                  <c:v>229.8</c:v>
                </c:pt>
                <c:pt idx="59">
                  <c:v>227.64</c:v>
                </c:pt>
                <c:pt idx="60">
                  <c:v>227.4</c:v>
                </c:pt>
                <c:pt idx="61">
                  <c:v>230.11</c:v>
                </c:pt>
                <c:pt idx="62">
                  <c:v>232.08</c:v>
                </c:pt>
                <c:pt idx="63">
                  <c:v>229.13</c:v>
                </c:pt>
                <c:pt idx="64">
                  <c:v>225.09</c:v>
                </c:pt>
                <c:pt idx="65">
                  <c:v>225.44</c:v>
                </c:pt>
                <c:pt idx="66">
                  <c:v>221.59</c:v>
                </c:pt>
                <c:pt idx="67">
                  <c:v>223.58</c:v>
                </c:pt>
                <c:pt idx="68">
                  <c:v>220.32</c:v>
                </c:pt>
                <c:pt idx="69">
                  <c:v>222.49</c:v>
                </c:pt>
                <c:pt idx="70">
                  <c:v>219.52</c:v>
                </c:pt>
                <c:pt idx="71">
                  <c:v>201</c:v>
                </c:pt>
                <c:pt idx="72">
                  <c:v>225.27</c:v>
                </c:pt>
                <c:pt idx="73">
                  <c:v>236.83</c:v>
                </c:pt>
                <c:pt idx="74">
                  <c:v>237.09</c:v>
                </c:pt>
                <c:pt idx="75">
                  <c:v>236.51</c:v>
                </c:pt>
                <c:pt idx="76">
                  <c:v>232.87</c:v>
                </c:pt>
                <c:pt idx="77">
                  <c:v>234.12</c:v>
                </c:pt>
                <c:pt idx="78">
                  <c:v>234.59</c:v>
                </c:pt>
                <c:pt idx="79">
                  <c:v>234.06</c:v>
                </c:pt>
                <c:pt idx="80">
                  <c:v>223.76</c:v>
                </c:pt>
                <c:pt idx="81">
                  <c:v>229.87</c:v>
                </c:pt>
                <c:pt idx="82">
                  <c:v>229.05</c:v>
                </c:pt>
                <c:pt idx="83">
                  <c:v>230.09</c:v>
                </c:pt>
                <c:pt idx="84">
                  <c:v>231.07</c:v>
                </c:pt>
                <c:pt idx="85">
                  <c:v>238.23</c:v>
                </c:pt>
                <c:pt idx="86">
                  <c:v>239.86</c:v>
                </c:pt>
                <c:pt idx="87">
                  <c:v>241.1</c:v>
                </c:pt>
                <c:pt idx="88">
                  <c:v>240.93</c:v>
                </c:pt>
                <c:pt idx="89">
                  <c:v>238.99</c:v>
                </c:pt>
                <c:pt idx="90">
                  <c:v>238.37</c:v>
                </c:pt>
                <c:pt idx="91">
                  <c:v>237.33</c:v>
                </c:pt>
                <c:pt idx="92">
                  <c:v>236.6</c:v>
                </c:pt>
                <c:pt idx="93">
                  <c:v>237.88</c:v>
                </c:pt>
                <c:pt idx="94">
                  <c:v>236.71</c:v>
                </c:pt>
                <c:pt idx="95">
                  <c:v>235.3</c:v>
                </c:pt>
                <c:pt idx="96">
                  <c:v>231.3</c:v>
                </c:pt>
                <c:pt idx="97">
                  <c:v>225.18</c:v>
                </c:pt>
                <c:pt idx="98">
                  <c:v>219.68</c:v>
                </c:pt>
                <c:pt idx="99">
                  <c:v>217.89</c:v>
                </c:pt>
                <c:pt idx="100">
                  <c:v>215.26</c:v>
                </c:pt>
                <c:pt idx="101">
                  <c:v>216.29</c:v>
                </c:pt>
                <c:pt idx="102">
                  <c:v>221.67</c:v>
                </c:pt>
                <c:pt idx="103">
                  <c:v>222.42</c:v>
                </c:pt>
                <c:pt idx="104">
                  <c:v>221.16</c:v>
                </c:pt>
                <c:pt idx="105">
                  <c:v>219.48</c:v>
                </c:pt>
                <c:pt idx="106">
                  <c:v>218.12</c:v>
                </c:pt>
                <c:pt idx="107">
                  <c:v>216.6</c:v>
                </c:pt>
                <c:pt idx="108">
                  <c:v>214.39</c:v>
                </c:pt>
                <c:pt idx="109">
                  <c:v>214.2</c:v>
                </c:pt>
                <c:pt idx="110">
                  <c:v>213.06</c:v>
                </c:pt>
                <c:pt idx="111">
                  <c:v>214.78</c:v>
                </c:pt>
                <c:pt idx="112">
                  <c:v>217.54</c:v>
                </c:pt>
                <c:pt idx="113">
                  <c:v>218.31</c:v>
                </c:pt>
                <c:pt idx="114">
                  <c:v>220.21</c:v>
                </c:pt>
                <c:pt idx="115">
                  <c:v>221.8</c:v>
                </c:pt>
                <c:pt idx="116">
                  <c:v>221.55</c:v>
                </c:pt>
                <c:pt idx="117">
                  <c:v>225.11</c:v>
                </c:pt>
                <c:pt idx="118">
                  <c:v>225.81</c:v>
                </c:pt>
                <c:pt idx="119">
                  <c:v>228.5</c:v>
                </c:pt>
                <c:pt idx="120">
                  <c:v>228.36</c:v>
                </c:pt>
                <c:pt idx="121">
                  <c:v>229.41</c:v>
                </c:pt>
                <c:pt idx="122">
                  <c:v>229.1</c:v>
                </c:pt>
                <c:pt idx="123">
                  <c:v>228.22</c:v>
                </c:pt>
                <c:pt idx="124">
                  <c:v>227.68</c:v>
                </c:pt>
                <c:pt idx="125">
                  <c:v>224.92</c:v>
                </c:pt>
                <c:pt idx="126">
                  <c:v>223.24</c:v>
                </c:pt>
                <c:pt idx="127">
                  <c:v>222.62</c:v>
                </c:pt>
                <c:pt idx="128">
                  <c:v>221.62</c:v>
                </c:pt>
                <c:pt idx="129">
                  <c:v>221.58</c:v>
                </c:pt>
                <c:pt idx="130">
                  <c:v>221.36</c:v>
                </c:pt>
                <c:pt idx="131">
                  <c:v>221.25</c:v>
                </c:pt>
                <c:pt idx="132">
                  <c:v>222.86</c:v>
                </c:pt>
                <c:pt idx="133">
                  <c:v>223.72</c:v>
                </c:pt>
                <c:pt idx="134">
                  <c:v>228.35</c:v>
                </c:pt>
                <c:pt idx="135">
                  <c:v>227.96</c:v>
                </c:pt>
                <c:pt idx="136">
                  <c:v>227.71</c:v>
                </c:pt>
                <c:pt idx="137">
                  <c:v>226.8</c:v>
                </c:pt>
                <c:pt idx="138">
                  <c:v>227.31</c:v>
                </c:pt>
                <c:pt idx="139">
                  <c:v>227.39</c:v>
                </c:pt>
                <c:pt idx="140">
                  <c:v>228.21</c:v>
                </c:pt>
                <c:pt idx="141">
                  <c:v>228.27</c:v>
                </c:pt>
                <c:pt idx="142">
                  <c:v>227.87</c:v>
                </c:pt>
                <c:pt idx="143">
                  <c:v>224.82</c:v>
                </c:pt>
                <c:pt idx="144">
                  <c:v>221.26</c:v>
                </c:pt>
                <c:pt idx="145">
                  <c:v>217.53</c:v>
                </c:pt>
                <c:pt idx="146">
                  <c:v>216.45</c:v>
                </c:pt>
                <c:pt idx="147">
                  <c:v>218.81</c:v>
                </c:pt>
                <c:pt idx="148">
                  <c:v>217.9</c:v>
                </c:pt>
                <c:pt idx="149">
                  <c:v>214.7</c:v>
                </c:pt>
                <c:pt idx="150">
                  <c:v>211.82</c:v>
                </c:pt>
                <c:pt idx="151">
                  <c:v>209.34</c:v>
                </c:pt>
                <c:pt idx="152">
                  <c:v>208.41</c:v>
                </c:pt>
                <c:pt idx="153">
                  <c:v>209.57</c:v>
                </c:pt>
                <c:pt idx="154">
                  <c:v>208.55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60-49D4-991D-D0E4657B1E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91657200"/>
        <c:axId val="491680912"/>
      </c:barChart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高炉产能利用率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导出数据!$A$3:$A$157</c:f>
              <c:numCache>
                <c:formatCode>yyyy\-m\-d</c:formatCode>
                <c:ptCount val="155"/>
                <c:pt idx="0">
                  <c:v>44253</c:v>
                </c:pt>
                <c:pt idx="1">
                  <c:v>44246</c:v>
                </c:pt>
                <c:pt idx="2">
                  <c:v>44232</c:v>
                </c:pt>
                <c:pt idx="3">
                  <c:v>44225</c:v>
                </c:pt>
                <c:pt idx="4">
                  <c:v>44218</c:v>
                </c:pt>
                <c:pt idx="5">
                  <c:v>44211</c:v>
                </c:pt>
                <c:pt idx="6">
                  <c:v>44204</c:v>
                </c:pt>
                <c:pt idx="7">
                  <c:v>44197</c:v>
                </c:pt>
                <c:pt idx="8">
                  <c:v>44190</c:v>
                </c:pt>
                <c:pt idx="9">
                  <c:v>44183</c:v>
                </c:pt>
                <c:pt idx="10">
                  <c:v>44176</c:v>
                </c:pt>
                <c:pt idx="11">
                  <c:v>44169</c:v>
                </c:pt>
                <c:pt idx="12">
                  <c:v>44162</c:v>
                </c:pt>
                <c:pt idx="13">
                  <c:v>44155</c:v>
                </c:pt>
                <c:pt idx="14">
                  <c:v>44148</c:v>
                </c:pt>
                <c:pt idx="15">
                  <c:v>44141</c:v>
                </c:pt>
                <c:pt idx="16">
                  <c:v>44134</c:v>
                </c:pt>
                <c:pt idx="17">
                  <c:v>44127</c:v>
                </c:pt>
                <c:pt idx="18">
                  <c:v>44120</c:v>
                </c:pt>
                <c:pt idx="19">
                  <c:v>44113</c:v>
                </c:pt>
                <c:pt idx="20">
                  <c:v>44106</c:v>
                </c:pt>
                <c:pt idx="21">
                  <c:v>44099</c:v>
                </c:pt>
                <c:pt idx="22">
                  <c:v>44092</c:v>
                </c:pt>
                <c:pt idx="23">
                  <c:v>44085</c:v>
                </c:pt>
                <c:pt idx="24">
                  <c:v>44078</c:v>
                </c:pt>
                <c:pt idx="25">
                  <c:v>44071</c:v>
                </c:pt>
                <c:pt idx="26">
                  <c:v>44064</c:v>
                </c:pt>
                <c:pt idx="27">
                  <c:v>44057</c:v>
                </c:pt>
                <c:pt idx="28">
                  <c:v>44050</c:v>
                </c:pt>
                <c:pt idx="29">
                  <c:v>44043</c:v>
                </c:pt>
                <c:pt idx="30">
                  <c:v>44036</c:v>
                </c:pt>
                <c:pt idx="31">
                  <c:v>44029</c:v>
                </c:pt>
                <c:pt idx="32">
                  <c:v>44022</c:v>
                </c:pt>
                <c:pt idx="33">
                  <c:v>44015</c:v>
                </c:pt>
                <c:pt idx="34">
                  <c:v>44008</c:v>
                </c:pt>
                <c:pt idx="35">
                  <c:v>44001</c:v>
                </c:pt>
                <c:pt idx="36">
                  <c:v>43994</c:v>
                </c:pt>
                <c:pt idx="37">
                  <c:v>43987</c:v>
                </c:pt>
                <c:pt idx="38">
                  <c:v>43980</c:v>
                </c:pt>
                <c:pt idx="39">
                  <c:v>43973</c:v>
                </c:pt>
                <c:pt idx="40">
                  <c:v>43966</c:v>
                </c:pt>
                <c:pt idx="41">
                  <c:v>43959</c:v>
                </c:pt>
                <c:pt idx="42">
                  <c:v>43952</c:v>
                </c:pt>
                <c:pt idx="43">
                  <c:v>43945</c:v>
                </c:pt>
                <c:pt idx="44">
                  <c:v>43938</c:v>
                </c:pt>
                <c:pt idx="45">
                  <c:v>43931</c:v>
                </c:pt>
                <c:pt idx="46">
                  <c:v>43924</c:v>
                </c:pt>
                <c:pt idx="47">
                  <c:v>43917</c:v>
                </c:pt>
                <c:pt idx="48">
                  <c:v>43910</c:v>
                </c:pt>
                <c:pt idx="49">
                  <c:v>43903</c:v>
                </c:pt>
                <c:pt idx="50">
                  <c:v>43896</c:v>
                </c:pt>
                <c:pt idx="51">
                  <c:v>43889</c:v>
                </c:pt>
                <c:pt idx="52">
                  <c:v>43882</c:v>
                </c:pt>
                <c:pt idx="53">
                  <c:v>43875</c:v>
                </c:pt>
                <c:pt idx="54">
                  <c:v>43868</c:v>
                </c:pt>
                <c:pt idx="55">
                  <c:v>43854</c:v>
                </c:pt>
                <c:pt idx="56">
                  <c:v>43847</c:v>
                </c:pt>
                <c:pt idx="57">
                  <c:v>43840</c:v>
                </c:pt>
                <c:pt idx="58">
                  <c:v>43833</c:v>
                </c:pt>
                <c:pt idx="59">
                  <c:v>43826</c:v>
                </c:pt>
                <c:pt idx="60">
                  <c:v>43819</c:v>
                </c:pt>
                <c:pt idx="61">
                  <c:v>43812</c:v>
                </c:pt>
                <c:pt idx="62">
                  <c:v>43805</c:v>
                </c:pt>
                <c:pt idx="63">
                  <c:v>43798</c:v>
                </c:pt>
                <c:pt idx="64">
                  <c:v>43791</c:v>
                </c:pt>
                <c:pt idx="65">
                  <c:v>43784</c:v>
                </c:pt>
                <c:pt idx="66">
                  <c:v>43777</c:v>
                </c:pt>
                <c:pt idx="67">
                  <c:v>43770</c:v>
                </c:pt>
                <c:pt idx="68">
                  <c:v>43763</c:v>
                </c:pt>
                <c:pt idx="69">
                  <c:v>43756</c:v>
                </c:pt>
                <c:pt idx="70">
                  <c:v>43749</c:v>
                </c:pt>
                <c:pt idx="71">
                  <c:v>43742</c:v>
                </c:pt>
                <c:pt idx="72">
                  <c:v>43735</c:v>
                </c:pt>
                <c:pt idx="73">
                  <c:v>43728</c:v>
                </c:pt>
                <c:pt idx="74">
                  <c:v>43721</c:v>
                </c:pt>
                <c:pt idx="75">
                  <c:v>43714</c:v>
                </c:pt>
                <c:pt idx="76">
                  <c:v>43707</c:v>
                </c:pt>
                <c:pt idx="77">
                  <c:v>43700</c:v>
                </c:pt>
                <c:pt idx="78">
                  <c:v>43693</c:v>
                </c:pt>
                <c:pt idx="79">
                  <c:v>43686</c:v>
                </c:pt>
                <c:pt idx="80">
                  <c:v>43679</c:v>
                </c:pt>
                <c:pt idx="81">
                  <c:v>43672</c:v>
                </c:pt>
                <c:pt idx="82">
                  <c:v>43665</c:v>
                </c:pt>
                <c:pt idx="83">
                  <c:v>43658</c:v>
                </c:pt>
                <c:pt idx="84">
                  <c:v>43651</c:v>
                </c:pt>
                <c:pt idx="85">
                  <c:v>43644</c:v>
                </c:pt>
                <c:pt idx="86">
                  <c:v>43637</c:v>
                </c:pt>
                <c:pt idx="87">
                  <c:v>43630</c:v>
                </c:pt>
                <c:pt idx="88">
                  <c:v>43623</c:v>
                </c:pt>
                <c:pt idx="89">
                  <c:v>43616</c:v>
                </c:pt>
                <c:pt idx="90">
                  <c:v>43609</c:v>
                </c:pt>
                <c:pt idx="91">
                  <c:v>43602</c:v>
                </c:pt>
                <c:pt idx="92">
                  <c:v>43595</c:v>
                </c:pt>
                <c:pt idx="93">
                  <c:v>43588</c:v>
                </c:pt>
                <c:pt idx="94">
                  <c:v>43581</c:v>
                </c:pt>
                <c:pt idx="95">
                  <c:v>43574</c:v>
                </c:pt>
                <c:pt idx="96">
                  <c:v>43567</c:v>
                </c:pt>
                <c:pt idx="97">
                  <c:v>43560</c:v>
                </c:pt>
                <c:pt idx="98">
                  <c:v>43553</c:v>
                </c:pt>
                <c:pt idx="99">
                  <c:v>43546</c:v>
                </c:pt>
                <c:pt idx="100">
                  <c:v>43539</c:v>
                </c:pt>
                <c:pt idx="101">
                  <c:v>43532</c:v>
                </c:pt>
                <c:pt idx="102">
                  <c:v>43525</c:v>
                </c:pt>
                <c:pt idx="103">
                  <c:v>43518</c:v>
                </c:pt>
                <c:pt idx="104">
                  <c:v>43511</c:v>
                </c:pt>
                <c:pt idx="105">
                  <c:v>43504</c:v>
                </c:pt>
                <c:pt idx="106">
                  <c:v>43497</c:v>
                </c:pt>
                <c:pt idx="107">
                  <c:v>43490</c:v>
                </c:pt>
                <c:pt idx="108">
                  <c:v>43483</c:v>
                </c:pt>
                <c:pt idx="109">
                  <c:v>43476</c:v>
                </c:pt>
                <c:pt idx="110">
                  <c:v>43469</c:v>
                </c:pt>
                <c:pt idx="111">
                  <c:v>43462</c:v>
                </c:pt>
                <c:pt idx="112">
                  <c:v>43455</c:v>
                </c:pt>
                <c:pt idx="113">
                  <c:v>43448</c:v>
                </c:pt>
                <c:pt idx="114">
                  <c:v>43441</c:v>
                </c:pt>
                <c:pt idx="115">
                  <c:v>43434</c:v>
                </c:pt>
                <c:pt idx="116">
                  <c:v>43427</c:v>
                </c:pt>
                <c:pt idx="117">
                  <c:v>43420</c:v>
                </c:pt>
                <c:pt idx="118">
                  <c:v>43413</c:v>
                </c:pt>
                <c:pt idx="119">
                  <c:v>43406</c:v>
                </c:pt>
                <c:pt idx="120">
                  <c:v>43399</c:v>
                </c:pt>
                <c:pt idx="121">
                  <c:v>43392</c:v>
                </c:pt>
                <c:pt idx="122">
                  <c:v>43385</c:v>
                </c:pt>
                <c:pt idx="123">
                  <c:v>43378</c:v>
                </c:pt>
                <c:pt idx="124">
                  <c:v>43371</c:v>
                </c:pt>
                <c:pt idx="125">
                  <c:v>43364</c:v>
                </c:pt>
                <c:pt idx="126">
                  <c:v>43357</c:v>
                </c:pt>
                <c:pt idx="127">
                  <c:v>43350</c:v>
                </c:pt>
                <c:pt idx="128">
                  <c:v>43343</c:v>
                </c:pt>
                <c:pt idx="129">
                  <c:v>43336</c:v>
                </c:pt>
                <c:pt idx="130">
                  <c:v>43329</c:v>
                </c:pt>
                <c:pt idx="131">
                  <c:v>43322</c:v>
                </c:pt>
                <c:pt idx="132">
                  <c:v>43315</c:v>
                </c:pt>
                <c:pt idx="133">
                  <c:v>43308</c:v>
                </c:pt>
                <c:pt idx="134">
                  <c:v>43301</c:v>
                </c:pt>
                <c:pt idx="135">
                  <c:v>43294</c:v>
                </c:pt>
                <c:pt idx="136">
                  <c:v>43287</c:v>
                </c:pt>
                <c:pt idx="137">
                  <c:v>43280</c:v>
                </c:pt>
                <c:pt idx="138">
                  <c:v>43273</c:v>
                </c:pt>
                <c:pt idx="139">
                  <c:v>43266</c:v>
                </c:pt>
                <c:pt idx="140">
                  <c:v>43259</c:v>
                </c:pt>
                <c:pt idx="141">
                  <c:v>43252</c:v>
                </c:pt>
                <c:pt idx="142">
                  <c:v>43245</c:v>
                </c:pt>
                <c:pt idx="143">
                  <c:v>43238</c:v>
                </c:pt>
                <c:pt idx="144">
                  <c:v>43231</c:v>
                </c:pt>
                <c:pt idx="145">
                  <c:v>43224</c:v>
                </c:pt>
                <c:pt idx="146">
                  <c:v>43217</c:v>
                </c:pt>
                <c:pt idx="147">
                  <c:v>43210</c:v>
                </c:pt>
                <c:pt idx="148">
                  <c:v>43203</c:v>
                </c:pt>
                <c:pt idx="149">
                  <c:v>43196</c:v>
                </c:pt>
                <c:pt idx="150">
                  <c:v>43189</c:v>
                </c:pt>
                <c:pt idx="151">
                  <c:v>43182</c:v>
                </c:pt>
                <c:pt idx="152">
                  <c:v>43175</c:v>
                </c:pt>
                <c:pt idx="153">
                  <c:v>43168</c:v>
                </c:pt>
                <c:pt idx="154">
                  <c:v>43161</c:v>
                </c:pt>
              </c:numCache>
            </c:numRef>
          </c:cat>
          <c:val>
            <c:numRef>
              <c:f>导出数据!$B$3:$B$157</c:f>
              <c:numCache>
                <c:formatCode>General</c:formatCode>
                <c:ptCount val="155"/>
                <c:pt idx="0">
                  <c:v>92.28</c:v>
                </c:pt>
                <c:pt idx="1">
                  <c:v>92.19</c:v>
                </c:pt>
                <c:pt idx="2">
                  <c:v>90.94</c:v>
                </c:pt>
                <c:pt idx="3">
                  <c:v>90.53</c:v>
                </c:pt>
                <c:pt idx="4">
                  <c:v>91.12</c:v>
                </c:pt>
                <c:pt idx="5">
                  <c:v>91.24</c:v>
                </c:pt>
                <c:pt idx="6">
                  <c:v>91.77</c:v>
                </c:pt>
                <c:pt idx="7">
                  <c:v>92.08</c:v>
                </c:pt>
                <c:pt idx="8">
                  <c:v>91.87</c:v>
                </c:pt>
                <c:pt idx="9">
                  <c:v>91.68</c:v>
                </c:pt>
                <c:pt idx="10">
                  <c:v>91.47</c:v>
                </c:pt>
                <c:pt idx="11">
                  <c:v>92.4</c:v>
                </c:pt>
                <c:pt idx="12">
                  <c:v>92.47</c:v>
                </c:pt>
                <c:pt idx="13">
                  <c:v>91.64</c:v>
                </c:pt>
                <c:pt idx="14">
                  <c:v>92.11</c:v>
                </c:pt>
                <c:pt idx="15">
                  <c:v>92.27</c:v>
                </c:pt>
                <c:pt idx="16">
                  <c:v>92.47</c:v>
                </c:pt>
                <c:pt idx="17">
                  <c:v>92.34</c:v>
                </c:pt>
                <c:pt idx="18">
                  <c:v>92.91</c:v>
                </c:pt>
                <c:pt idx="19">
                  <c:v>93.2</c:v>
                </c:pt>
                <c:pt idx="20">
                  <c:v>93.04</c:v>
                </c:pt>
                <c:pt idx="21">
                  <c:v>93.69</c:v>
                </c:pt>
                <c:pt idx="22">
                  <c:v>94.25</c:v>
                </c:pt>
                <c:pt idx="23">
                  <c:v>94.31</c:v>
                </c:pt>
                <c:pt idx="24">
                  <c:v>94.52</c:v>
                </c:pt>
                <c:pt idx="25">
                  <c:v>94.64</c:v>
                </c:pt>
                <c:pt idx="26">
                  <c:v>94.8</c:v>
                </c:pt>
                <c:pt idx="27">
                  <c:v>95.16</c:v>
                </c:pt>
                <c:pt idx="28">
                  <c:v>94.75</c:v>
                </c:pt>
                <c:pt idx="29">
                  <c:v>94.5</c:v>
                </c:pt>
                <c:pt idx="30">
                  <c:v>93.08</c:v>
                </c:pt>
                <c:pt idx="31">
                  <c:v>92.96</c:v>
                </c:pt>
                <c:pt idx="32">
                  <c:v>93.08</c:v>
                </c:pt>
                <c:pt idx="33">
                  <c:v>93.35</c:v>
                </c:pt>
                <c:pt idx="34">
                  <c:v>93.42</c:v>
                </c:pt>
                <c:pt idx="35">
                  <c:v>92.66</c:v>
                </c:pt>
                <c:pt idx="36">
                  <c:v>92.35</c:v>
                </c:pt>
                <c:pt idx="37">
                  <c:v>91.9</c:v>
                </c:pt>
                <c:pt idx="38">
                  <c:v>91.38</c:v>
                </c:pt>
                <c:pt idx="39">
                  <c:v>90.95</c:v>
                </c:pt>
                <c:pt idx="40">
                  <c:v>89.94</c:v>
                </c:pt>
                <c:pt idx="41">
                  <c:v>89.13</c:v>
                </c:pt>
                <c:pt idx="42">
                  <c:v>88.57</c:v>
                </c:pt>
                <c:pt idx="43">
                  <c:v>87.25</c:v>
                </c:pt>
                <c:pt idx="44">
                  <c:v>86.7</c:v>
                </c:pt>
                <c:pt idx="45">
                  <c:v>85.52</c:v>
                </c:pt>
                <c:pt idx="46">
                  <c:v>84.47</c:v>
                </c:pt>
                <c:pt idx="47">
                  <c:v>82.78</c:v>
                </c:pt>
                <c:pt idx="48">
                  <c:v>81.8</c:v>
                </c:pt>
                <c:pt idx="49">
                  <c:v>80.260000000000005</c:v>
                </c:pt>
                <c:pt idx="50">
                  <c:v>80.260000000000005</c:v>
                </c:pt>
                <c:pt idx="51">
                  <c:v>80.06</c:v>
                </c:pt>
                <c:pt idx="52">
                  <c:v>80.09</c:v>
                </c:pt>
                <c:pt idx="53">
                  <c:v>80.98</c:v>
                </c:pt>
                <c:pt idx="54">
                  <c:v>84.26</c:v>
                </c:pt>
                <c:pt idx="55">
                  <c:v>86.65</c:v>
                </c:pt>
                <c:pt idx="56">
                  <c:v>85.55</c:v>
                </c:pt>
                <c:pt idx="57">
                  <c:v>86</c:v>
                </c:pt>
                <c:pt idx="58">
                  <c:v>86.33</c:v>
                </c:pt>
                <c:pt idx="59">
                  <c:v>85.52</c:v>
                </c:pt>
                <c:pt idx="60">
                  <c:v>85.43</c:v>
                </c:pt>
                <c:pt idx="61">
                  <c:v>86.45</c:v>
                </c:pt>
                <c:pt idx="62">
                  <c:v>87.19</c:v>
                </c:pt>
                <c:pt idx="63">
                  <c:v>86.08</c:v>
                </c:pt>
                <c:pt idx="64">
                  <c:v>84.56</c:v>
                </c:pt>
                <c:pt idx="65">
                  <c:v>84.7</c:v>
                </c:pt>
                <c:pt idx="66">
                  <c:v>83.25</c:v>
                </c:pt>
                <c:pt idx="67">
                  <c:v>84</c:v>
                </c:pt>
                <c:pt idx="68">
                  <c:v>82.77</c:v>
                </c:pt>
                <c:pt idx="69">
                  <c:v>83.59</c:v>
                </c:pt>
                <c:pt idx="70">
                  <c:v>82.47</c:v>
                </c:pt>
                <c:pt idx="71">
                  <c:v>75.510000000000005</c:v>
                </c:pt>
                <c:pt idx="72">
                  <c:v>84.63</c:v>
                </c:pt>
                <c:pt idx="73">
                  <c:v>88.97</c:v>
                </c:pt>
                <c:pt idx="74">
                  <c:v>89.07</c:v>
                </c:pt>
                <c:pt idx="75">
                  <c:v>88.85</c:v>
                </c:pt>
                <c:pt idx="76">
                  <c:v>87.48</c:v>
                </c:pt>
                <c:pt idx="77">
                  <c:v>87.95</c:v>
                </c:pt>
                <c:pt idx="78">
                  <c:v>88.13</c:v>
                </c:pt>
                <c:pt idx="79">
                  <c:v>87.93</c:v>
                </c:pt>
                <c:pt idx="80">
                  <c:v>84.06</c:v>
                </c:pt>
                <c:pt idx="81">
                  <c:v>86.36</c:v>
                </c:pt>
                <c:pt idx="82">
                  <c:v>86.05</c:v>
                </c:pt>
                <c:pt idx="83">
                  <c:v>86.44</c:v>
                </c:pt>
                <c:pt idx="84">
                  <c:v>86.81</c:v>
                </c:pt>
                <c:pt idx="85">
                  <c:v>89.5</c:v>
                </c:pt>
                <c:pt idx="86">
                  <c:v>90.11</c:v>
                </c:pt>
                <c:pt idx="87">
                  <c:v>90.58</c:v>
                </c:pt>
                <c:pt idx="88">
                  <c:v>90.51</c:v>
                </c:pt>
                <c:pt idx="89">
                  <c:v>89.78</c:v>
                </c:pt>
                <c:pt idx="90">
                  <c:v>89.55</c:v>
                </c:pt>
                <c:pt idx="91">
                  <c:v>89.16</c:v>
                </c:pt>
                <c:pt idx="92">
                  <c:v>88.89</c:v>
                </c:pt>
                <c:pt idx="93">
                  <c:v>89.37</c:v>
                </c:pt>
                <c:pt idx="94">
                  <c:v>88.93</c:v>
                </c:pt>
                <c:pt idx="95">
                  <c:v>88.4</c:v>
                </c:pt>
                <c:pt idx="96">
                  <c:v>86.89</c:v>
                </c:pt>
                <c:pt idx="97">
                  <c:v>84.6</c:v>
                </c:pt>
                <c:pt idx="98">
                  <c:v>82.53</c:v>
                </c:pt>
                <c:pt idx="99">
                  <c:v>81.86</c:v>
                </c:pt>
                <c:pt idx="100">
                  <c:v>80.87</c:v>
                </c:pt>
                <c:pt idx="101">
                  <c:v>81.260000000000005</c:v>
                </c:pt>
                <c:pt idx="102">
                  <c:v>83.28</c:v>
                </c:pt>
                <c:pt idx="103">
                  <c:v>83.56</c:v>
                </c:pt>
                <c:pt idx="104">
                  <c:v>83.09</c:v>
                </c:pt>
                <c:pt idx="105">
                  <c:v>82.46</c:v>
                </c:pt>
                <c:pt idx="106">
                  <c:v>81.94</c:v>
                </c:pt>
                <c:pt idx="107">
                  <c:v>81.37</c:v>
                </c:pt>
                <c:pt idx="108">
                  <c:v>80.540000000000006</c:v>
                </c:pt>
                <c:pt idx="109">
                  <c:v>80.47</c:v>
                </c:pt>
                <c:pt idx="110">
                  <c:v>80.040000000000006</c:v>
                </c:pt>
                <c:pt idx="111">
                  <c:v>76.8</c:v>
                </c:pt>
                <c:pt idx="112">
                  <c:v>77.790000000000006</c:v>
                </c:pt>
                <c:pt idx="113">
                  <c:v>78.13</c:v>
                </c:pt>
                <c:pt idx="114">
                  <c:v>78.81</c:v>
                </c:pt>
                <c:pt idx="115">
                  <c:v>79.31</c:v>
                </c:pt>
                <c:pt idx="116">
                  <c:v>79.23</c:v>
                </c:pt>
                <c:pt idx="117">
                  <c:v>80.5</c:v>
                </c:pt>
                <c:pt idx="118">
                  <c:v>80.75</c:v>
                </c:pt>
                <c:pt idx="119">
                  <c:v>81.709999999999994</c:v>
                </c:pt>
                <c:pt idx="120">
                  <c:v>81.66</c:v>
                </c:pt>
                <c:pt idx="121">
                  <c:v>82.04</c:v>
                </c:pt>
                <c:pt idx="122">
                  <c:v>81.93</c:v>
                </c:pt>
                <c:pt idx="123">
                  <c:v>81.61</c:v>
                </c:pt>
                <c:pt idx="124">
                  <c:v>81.42</c:v>
                </c:pt>
                <c:pt idx="125">
                  <c:v>80.430000000000007</c:v>
                </c:pt>
                <c:pt idx="126">
                  <c:v>79.83</c:v>
                </c:pt>
                <c:pt idx="127">
                  <c:v>79.61</c:v>
                </c:pt>
                <c:pt idx="128">
                  <c:v>79.25</c:v>
                </c:pt>
                <c:pt idx="129">
                  <c:v>79.239999999999995</c:v>
                </c:pt>
                <c:pt idx="130">
                  <c:v>79.16</c:v>
                </c:pt>
                <c:pt idx="131">
                  <c:v>79.12</c:v>
                </c:pt>
                <c:pt idx="132">
                  <c:v>79.69</c:v>
                </c:pt>
                <c:pt idx="133">
                  <c:v>80</c:v>
                </c:pt>
                <c:pt idx="134">
                  <c:v>81.66</c:v>
                </c:pt>
                <c:pt idx="135">
                  <c:v>81.52</c:v>
                </c:pt>
                <c:pt idx="136">
                  <c:v>81.430000000000007</c:v>
                </c:pt>
                <c:pt idx="137">
                  <c:v>81.099999999999994</c:v>
                </c:pt>
                <c:pt idx="138">
                  <c:v>81.290000000000006</c:v>
                </c:pt>
                <c:pt idx="139">
                  <c:v>81.319999999999993</c:v>
                </c:pt>
                <c:pt idx="140">
                  <c:v>81.61</c:v>
                </c:pt>
                <c:pt idx="141">
                  <c:v>81.63</c:v>
                </c:pt>
                <c:pt idx="142">
                  <c:v>81.489999999999995</c:v>
                </c:pt>
                <c:pt idx="143">
                  <c:v>80.400000000000006</c:v>
                </c:pt>
                <c:pt idx="144">
                  <c:v>79.12</c:v>
                </c:pt>
                <c:pt idx="145">
                  <c:v>77.790000000000006</c:v>
                </c:pt>
                <c:pt idx="146">
                  <c:v>77.400000000000006</c:v>
                </c:pt>
                <c:pt idx="147">
                  <c:v>78.25</c:v>
                </c:pt>
                <c:pt idx="148">
                  <c:v>77.92</c:v>
                </c:pt>
                <c:pt idx="149">
                  <c:v>76.78</c:v>
                </c:pt>
                <c:pt idx="150">
                  <c:v>75.75</c:v>
                </c:pt>
                <c:pt idx="151">
                  <c:v>74.86</c:v>
                </c:pt>
                <c:pt idx="152">
                  <c:v>74.53</c:v>
                </c:pt>
                <c:pt idx="153">
                  <c:v>74.95</c:v>
                </c:pt>
                <c:pt idx="154">
                  <c:v>74.58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D60-49D4-991D-D0E4657B1E70}"/>
            </c:ext>
          </c:extLst>
        </c:ser>
        <c:ser>
          <c:idx val="2"/>
          <c:order val="2"/>
          <c:tx>
            <c:strRef>
              <c:f>导出数据!$D$2</c:f>
              <c:strCache>
                <c:ptCount val="1"/>
                <c:pt idx="0">
                  <c:v>247家钢铁企业盈利率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导出数据!$A$3:$A$157</c:f>
              <c:numCache>
                <c:formatCode>yyyy\-m\-d</c:formatCode>
                <c:ptCount val="155"/>
                <c:pt idx="0">
                  <c:v>44253</c:v>
                </c:pt>
                <c:pt idx="1">
                  <c:v>44246</c:v>
                </c:pt>
                <c:pt idx="2">
                  <c:v>44232</c:v>
                </c:pt>
                <c:pt idx="3">
                  <c:v>44225</c:v>
                </c:pt>
                <c:pt idx="4">
                  <c:v>44218</c:v>
                </c:pt>
                <c:pt idx="5">
                  <c:v>44211</c:v>
                </c:pt>
                <c:pt idx="6">
                  <c:v>44204</c:v>
                </c:pt>
                <c:pt idx="7">
                  <c:v>44197</c:v>
                </c:pt>
                <c:pt idx="8">
                  <c:v>44190</c:v>
                </c:pt>
                <c:pt idx="9">
                  <c:v>44183</c:v>
                </c:pt>
                <c:pt idx="10">
                  <c:v>44176</c:v>
                </c:pt>
                <c:pt idx="11">
                  <c:v>44169</c:v>
                </c:pt>
                <c:pt idx="12">
                  <c:v>44162</c:v>
                </c:pt>
                <c:pt idx="13">
                  <c:v>44155</c:v>
                </c:pt>
                <c:pt idx="14">
                  <c:v>44148</c:v>
                </c:pt>
                <c:pt idx="15">
                  <c:v>44141</c:v>
                </c:pt>
                <c:pt idx="16">
                  <c:v>44134</c:v>
                </c:pt>
                <c:pt idx="17">
                  <c:v>44127</c:v>
                </c:pt>
                <c:pt idx="18">
                  <c:v>44120</c:v>
                </c:pt>
                <c:pt idx="19">
                  <c:v>44113</c:v>
                </c:pt>
                <c:pt idx="20">
                  <c:v>44106</c:v>
                </c:pt>
                <c:pt idx="21">
                  <c:v>44099</c:v>
                </c:pt>
                <c:pt idx="22">
                  <c:v>44092</c:v>
                </c:pt>
                <c:pt idx="23">
                  <c:v>44085</c:v>
                </c:pt>
                <c:pt idx="24">
                  <c:v>44078</c:v>
                </c:pt>
                <c:pt idx="25">
                  <c:v>44071</c:v>
                </c:pt>
                <c:pt idx="26">
                  <c:v>44064</c:v>
                </c:pt>
                <c:pt idx="27">
                  <c:v>44057</c:v>
                </c:pt>
                <c:pt idx="28">
                  <c:v>44050</c:v>
                </c:pt>
                <c:pt idx="29">
                  <c:v>44043</c:v>
                </c:pt>
                <c:pt idx="30">
                  <c:v>44036</c:v>
                </c:pt>
                <c:pt idx="31">
                  <c:v>44029</c:v>
                </c:pt>
                <c:pt idx="32">
                  <c:v>44022</c:v>
                </c:pt>
                <c:pt idx="33">
                  <c:v>44015</c:v>
                </c:pt>
                <c:pt idx="34">
                  <c:v>44008</c:v>
                </c:pt>
                <c:pt idx="35">
                  <c:v>44001</c:v>
                </c:pt>
                <c:pt idx="36">
                  <c:v>43994</c:v>
                </c:pt>
                <c:pt idx="37">
                  <c:v>43987</c:v>
                </c:pt>
                <c:pt idx="38">
                  <c:v>43980</c:v>
                </c:pt>
                <c:pt idx="39">
                  <c:v>43973</c:v>
                </c:pt>
                <c:pt idx="40">
                  <c:v>43966</c:v>
                </c:pt>
                <c:pt idx="41">
                  <c:v>43959</c:v>
                </c:pt>
                <c:pt idx="42">
                  <c:v>43952</c:v>
                </c:pt>
                <c:pt idx="43">
                  <c:v>43945</c:v>
                </c:pt>
                <c:pt idx="44">
                  <c:v>43938</c:v>
                </c:pt>
                <c:pt idx="45">
                  <c:v>43931</c:v>
                </c:pt>
                <c:pt idx="46">
                  <c:v>43924</c:v>
                </c:pt>
                <c:pt idx="47">
                  <c:v>43917</c:v>
                </c:pt>
                <c:pt idx="48">
                  <c:v>43910</c:v>
                </c:pt>
                <c:pt idx="49">
                  <c:v>43903</c:v>
                </c:pt>
                <c:pt idx="50">
                  <c:v>43896</c:v>
                </c:pt>
                <c:pt idx="51">
                  <c:v>43889</c:v>
                </c:pt>
                <c:pt idx="52">
                  <c:v>43882</c:v>
                </c:pt>
                <c:pt idx="53">
                  <c:v>43875</c:v>
                </c:pt>
                <c:pt idx="54">
                  <c:v>43868</c:v>
                </c:pt>
                <c:pt idx="55">
                  <c:v>43854</c:v>
                </c:pt>
                <c:pt idx="56">
                  <c:v>43847</c:v>
                </c:pt>
                <c:pt idx="57">
                  <c:v>43840</c:v>
                </c:pt>
                <c:pt idx="58">
                  <c:v>43833</c:v>
                </c:pt>
                <c:pt idx="59">
                  <c:v>43826</c:v>
                </c:pt>
                <c:pt idx="60">
                  <c:v>43819</c:v>
                </c:pt>
                <c:pt idx="61">
                  <c:v>43812</c:v>
                </c:pt>
                <c:pt idx="62">
                  <c:v>43805</c:v>
                </c:pt>
                <c:pt idx="63">
                  <c:v>43798</c:v>
                </c:pt>
                <c:pt idx="64">
                  <c:v>43791</c:v>
                </c:pt>
                <c:pt idx="65">
                  <c:v>43784</c:v>
                </c:pt>
                <c:pt idx="66">
                  <c:v>43777</c:v>
                </c:pt>
                <c:pt idx="67">
                  <c:v>43770</c:v>
                </c:pt>
                <c:pt idx="68">
                  <c:v>43763</c:v>
                </c:pt>
                <c:pt idx="69">
                  <c:v>43756</c:v>
                </c:pt>
                <c:pt idx="70">
                  <c:v>43749</c:v>
                </c:pt>
                <c:pt idx="71">
                  <c:v>43742</c:v>
                </c:pt>
                <c:pt idx="72">
                  <c:v>43735</c:v>
                </c:pt>
                <c:pt idx="73">
                  <c:v>43728</c:v>
                </c:pt>
                <c:pt idx="74">
                  <c:v>43721</c:v>
                </c:pt>
                <c:pt idx="75">
                  <c:v>43714</c:v>
                </c:pt>
                <c:pt idx="76">
                  <c:v>43707</c:v>
                </c:pt>
                <c:pt idx="77">
                  <c:v>43700</c:v>
                </c:pt>
                <c:pt idx="78">
                  <c:v>43693</c:v>
                </c:pt>
                <c:pt idx="79">
                  <c:v>43686</c:v>
                </c:pt>
                <c:pt idx="80">
                  <c:v>43679</c:v>
                </c:pt>
                <c:pt idx="81">
                  <c:v>43672</c:v>
                </c:pt>
                <c:pt idx="82">
                  <c:v>43665</c:v>
                </c:pt>
                <c:pt idx="83">
                  <c:v>43658</c:v>
                </c:pt>
                <c:pt idx="84">
                  <c:v>43651</c:v>
                </c:pt>
                <c:pt idx="85">
                  <c:v>43644</c:v>
                </c:pt>
                <c:pt idx="86">
                  <c:v>43637</c:v>
                </c:pt>
                <c:pt idx="87">
                  <c:v>43630</c:v>
                </c:pt>
                <c:pt idx="88">
                  <c:v>43623</c:v>
                </c:pt>
                <c:pt idx="89">
                  <c:v>43616</c:v>
                </c:pt>
                <c:pt idx="90">
                  <c:v>43609</c:v>
                </c:pt>
                <c:pt idx="91">
                  <c:v>43602</c:v>
                </c:pt>
                <c:pt idx="92">
                  <c:v>43595</c:v>
                </c:pt>
                <c:pt idx="93">
                  <c:v>43588</c:v>
                </c:pt>
                <c:pt idx="94">
                  <c:v>43581</c:v>
                </c:pt>
                <c:pt idx="95">
                  <c:v>43574</c:v>
                </c:pt>
                <c:pt idx="96">
                  <c:v>43567</c:v>
                </c:pt>
                <c:pt idx="97">
                  <c:v>43560</c:v>
                </c:pt>
                <c:pt idx="98">
                  <c:v>43553</c:v>
                </c:pt>
                <c:pt idx="99">
                  <c:v>43546</c:v>
                </c:pt>
                <c:pt idx="100">
                  <c:v>43539</c:v>
                </c:pt>
                <c:pt idx="101">
                  <c:v>43532</c:v>
                </c:pt>
                <c:pt idx="102">
                  <c:v>43525</c:v>
                </c:pt>
                <c:pt idx="103">
                  <c:v>43518</c:v>
                </c:pt>
                <c:pt idx="104">
                  <c:v>43511</c:v>
                </c:pt>
                <c:pt idx="105">
                  <c:v>43504</c:v>
                </c:pt>
                <c:pt idx="106">
                  <c:v>43497</c:v>
                </c:pt>
                <c:pt idx="107">
                  <c:v>43490</c:v>
                </c:pt>
                <c:pt idx="108">
                  <c:v>43483</c:v>
                </c:pt>
                <c:pt idx="109">
                  <c:v>43476</c:v>
                </c:pt>
                <c:pt idx="110">
                  <c:v>43469</c:v>
                </c:pt>
                <c:pt idx="111">
                  <c:v>43462</c:v>
                </c:pt>
                <c:pt idx="112">
                  <c:v>43455</c:v>
                </c:pt>
                <c:pt idx="113">
                  <c:v>43448</c:v>
                </c:pt>
                <c:pt idx="114">
                  <c:v>43441</c:v>
                </c:pt>
                <c:pt idx="115">
                  <c:v>43434</c:v>
                </c:pt>
                <c:pt idx="116">
                  <c:v>43427</c:v>
                </c:pt>
                <c:pt idx="117">
                  <c:v>43420</c:v>
                </c:pt>
                <c:pt idx="118">
                  <c:v>43413</c:v>
                </c:pt>
                <c:pt idx="119">
                  <c:v>43406</c:v>
                </c:pt>
                <c:pt idx="120">
                  <c:v>43399</c:v>
                </c:pt>
                <c:pt idx="121">
                  <c:v>43392</c:v>
                </c:pt>
                <c:pt idx="122">
                  <c:v>43385</c:v>
                </c:pt>
                <c:pt idx="123">
                  <c:v>43378</c:v>
                </c:pt>
                <c:pt idx="124">
                  <c:v>43371</c:v>
                </c:pt>
                <c:pt idx="125">
                  <c:v>43364</c:v>
                </c:pt>
                <c:pt idx="126">
                  <c:v>43357</c:v>
                </c:pt>
                <c:pt idx="127">
                  <c:v>43350</c:v>
                </c:pt>
                <c:pt idx="128">
                  <c:v>43343</c:v>
                </c:pt>
                <c:pt idx="129">
                  <c:v>43336</c:v>
                </c:pt>
                <c:pt idx="130">
                  <c:v>43329</c:v>
                </c:pt>
                <c:pt idx="131">
                  <c:v>43322</c:v>
                </c:pt>
                <c:pt idx="132">
                  <c:v>43315</c:v>
                </c:pt>
                <c:pt idx="133">
                  <c:v>43308</c:v>
                </c:pt>
                <c:pt idx="134">
                  <c:v>43301</c:v>
                </c:pt>
                <c:pt idx="135">
                  <c:v>43294</c:v>
                </c:pt>
                <c:pt idx="136">
                  <c:v>43287</c:v>
                </c:pt>
                <c:pt idx="137">
                  <c:v>43280</c:v>
                </c:pt>
                <c:pt idx="138">
                  <c:v>43273</c:v>
                </c:pt>
                <c:pt idx="139">
                  <c:v>43266</c:v>
                </c:pt>
                <c:pt idx="140">
                  <c:v>43259</c:v>
                </c:pt>
                <c:pt idx="141">
                  <c:v>43252</c:v>
                </c:pt>
                <c:pt idx="142">
                  <c:v>43245</c:v>
                </c:pt>
                <c:pt idx="143">
                  <c:v>43238</c:v>
                </c:pt>
                <c:pt idx="144">
                  <c:v>43231</c:v>
                </c:pt>
                <c:pt idx="145">
                  <c:v>43224</c:v>
                </c:pt>
                <c:pt idx="146">
                  <c:v>43217</c:v>
                </c:pt>
                <c:pt idx="147">
                  <c:v>43210</c:v>
                </c:pt>
                <c:pt idx="148">
                  <c:v>43203</c:v>
                </c:pt>
                <c:pt idx="149">
                  <c:v>43196</c:v>
                </c:pt>
                <c:pt idx="150">
                  <c:v>43189</c:v>
                </c:pt>
                <c:pt idx="151">
                  <c:v>43182</c:v>
                </c:pt>
                <c:pt idx="152">
                  <c:v>43175</c:v>
                </c:pt>
                <c:pt idx="153">
                  <c:v>43168</c:v>
                </c:pt>
                <c:pt idx="154">
                  <c:v>43161</c:v>
                </c:pt>
              </c:numCache>
            </c:numRef>
          </c:cat>
          <c:val>
            <c:numRef>
              <c:f>导出数据!$D$3:$D$157</c:f>
              <c:numCache>
                <c:formatCode>General</c:formatCode>
                <c:ptCount val="155"/>
                <c:pt idx="0">
                  <c:v>85.71</c:v>
                </c:pt>
                <c:pt idx="1">
                  <c:v>77.06</c:v>
                </c:pt>
                <c:pt idx="2">
                  <c:v>75.760000000000005</c:v>
                </c:pt>
                <c:pt idx="3">
                  <c:v>79.650000000000006</c:v>
                </c:pt>
                <c:pt idx="4">
                  <c:v>86.15</c:v>
                </c:pt>
                <c:pt idx="5">
                  <c:v>87.45</c:v>
                </c:pt>
                <c:pt idx="6">
                  <c:v>89.61</c:v>
                </c:pt>
                <c:pt idx="7">
                  <c:v>90.48</c:v>
                </c:pt>
                <c:pt idx="8">
                  <c:v>90.91</c:v>
                </c:pt>
                <c:pt idx="9">
                  <c:v>90.04</c:v>
                </c:pt>
                <c:pt idx="10">
                  <c:v>92.21</c:v>
                </c:pt>
                <c:pt idx="11">
                  <c:v>92.64</c:v>
                </c:pt>
                <c:pt idx="12">
                  <c:v>92.64</c:v>
                </c:pt>
                <c:pt idx="13">
                  <c:v>92.64</c:v>
                </c:pt>
                <c:pt idx="14">
                  <c:v>92.64</c:v>
                </c:pt>
                <c:pt idx="15">
                  <c:v>90.91</c:v>
                </c:pt>
                <c:pt idx="16">
                  <c:v>90.04</c:v>
                </c:pt>
                <c:pt idx="17">
                  <c:v>90.04</c:v>
                </c:pt>
                <c:pt idx="18">
                  <c:v>90.04</c:v>
                </c:pt>
                <c:pt idx="19">
                  <c:v>89.18</c:v>
                </c:pt>
                <c:pt idx="20">
                  <c:v>90.04</c:v>
                </c:pt>
                <c:pt idx="21">
                  <c:v>91.34</c:v>
                </c:pt>
                <c:pt idx="22">
                  <c:v>93.51</c:v>
                </c:pt>
                <c:pt idx="23">
                  <c:v>94.81</c:v>
                </c:pt>
                <c:pt idx="24">
                  <c:v>95.24</c:v>
                </c:pt>
                <c:pt idx="25">
                  <c:v>95.24</c:v>
                </c:pt>
                <c:pt idx="26">
                  <c:v>95.24</c:v>
                </c:pt>
                <c:pt idx="27">
                  <c:v>95.24</c:v>
                </c:pt>
                <c:pt idx="28">
                  <c:v>95.24</c:v>
                </c:pt>
                <c:pt idx="29">
                  <c:v>94.37</c:v>
                </c:pt>
                <c:pt idx="30">
                  <c:v>94.37</c:v>
                </c:pt>
                <c:pt idx="31">
                  <c:v>94.37</c:v>
                </c:pt>
                <c:pt idx="32">
                  <c:v>94.37</c:v>
                </c:pt>
                <c:pt idx="33">
                  <c:v>93.51</c:v>
                </c:pt>
                <c:pt idx="34">
                  <c:v>95.24</c:v>
                </c:pt>
                <c:pt idx="35">
                  <c:v>95.24</c:v>
                </c:pt>
                <c:pt idx="36">
                  <c:v>94.37</c:v>
                </c:pt>
                <c:pt idx="37">
                  <c:v>93.07</c:v>
                </c:pt>
                <c:pt idx="38">
                  <c:v>92.64</c:v>
                </c:pt>
                <c:pt idx="39">
                  <c:v>91.77</c:v>
                </c:pt>
                <c:pt idx="40">
                  <c:v>90.04</c:v>
                </c:pt>
                <c:pt idx="41">
                  <c:v>86.44</c:v>
                </c:pt>
                <c:pt idx="42">
                  <c:v>84.21</c:v>
                </c:pt>
                <c:pt idx="43">
                  <c:v>84.21</c:v>
                </c:pt>
                <c:pt idx="44">
                  <c:v>83.81</c:v>
                </c:pt>
                <c:pt idx="45">
                  <c:v>83.4</c:v>
                </c:pt>
                <c:pt idx="46">
                  <c:v>82.59</c:v>
                </c:pt>
                <c:pt idx="47">
                  <c:v>81.78</c:v>
                </c:pt>
                <c:pt idx="48">
                  <c:v>80.97</c:v>
                </c:pt>
                <c:pt idx="49">
                  <c:v>77.73</c:v>
                </c:pt>
                <c:pt idx="50">
                  <c:v>80.97</c:v>
                </c:pt>
                <c:pt idx="51">
                  <c:v>82.19</c:v>
                </c:pt>
                <c:pt idx="52">
                  <c:v>81.38</c:v>
                </c:pt>
                <c:pt idx="53">
                  <c:v>81.78</c:v>
                </c:pt>
                <c:pt idx="54">
                  <c:v>87.05</c:v>
                </c:pt>
                <c:pt idx="55">
                  <c:v>87.85</c:v>
                </c:pt>
                <c:pt idx="56">
                  <c:v>87.45</c:v>
                </c:pt>
                <c:pt idx="57">
                  <c:v>87.45</c:v>
                </c:pt>
                <c:pt idx="58">
                  <c:v>88.26</c:v>
                </c:pt>
                <c:pt idx="59">
                  <c:v>88.26</c:v>
                </c:pt>
                <c:pt idx="60">
                  <c:v>88.26</c:v>
                </c:pt>
                <c:pt idx="61">
                  <c:v>89.88</c:v>
                </c:pt>
                <c:pt idx="62">
                  <c:v>89.88</c:v>
                </c:pt>
                <c:pt idx="63">
                  <c:v>89.88</c:v>
                </c:pt>
                <c:pt idx="64">
                  <c:v>87.85</c:v>
                </c:pt>
                <c:pt idx="65">
                  <c:v>86.23</c:v>
                </c:pt>
                <c:pt idx="66">
                  <c:v>85.43</c:v>
                </c:pt>
                <c:pt idx="67">
                  <c:v>86.23</c:v>
                </c:pt>
                <c:pt idx="68">
                  <c:v>86.23</c:v>
                </c:pt>
                <c:pt idx="69">
                  <c:v>85.02</c:v>
                </c:pt>
                <c:pt idx="70">
                  <c:v>87.04</c:v>
                </c:pt>
                <c:pt idx="71">
                  <c:v>86.23</c:v>
                </c:pt>
                <c:pt idx="72">
                  <c:v>86.23</c:v>
                </c:pt>
                <c:pt idx="73">
                  <c:v>84.21</c:v>
                </c:pt>
                <c:pt idx="74">
                  <c:v>79.760000000000005</c:v>
                </c:pt>
                <c:pt idx="75">
                  <c:v>78.14</c:v>
                </c:pt>
                <c:pt idx="76">
                  <c:v>75.3</c:v>
                </c:pt>
                <c:pt idx="77">
                  <c:v>76.52</c:v>
                </c:pt>
                <c:pt idx="78">
                  <c:v>78.14</c:v>
                </c:pt>
                <c:pt idx="79">
                  <c:v>84.62</c:v>
                </c:pt>
                <c:pt idx="80">
                  <c:v>89.47</c:v>
                </c:pt>
                <c:pt idx="81">
                  <c:v>90.69</c:v>
                </c:pt>
                <c:pt idx="82">
                  <c:v>91.09</c:v>
                </c:pt>
                <c:pt idx="83">
                  <c:v>90.69</c:v>
                </c:pt>
                <c:pt idx="84">
                  <c:v>90.69</c:v>
                </c:pt>
                <c:pt idx="85">
                  <c:v>89.88</c:v>
                </c:pt>
                <c:pt idx="86">
                  <c:v>88.66</c:v>
                </c:pt>
                <c:pt idx="87">
                  <c:v>91.09</c:v>
                </c:pt>
                <c:pt idx="88">
                  <c:v>91.09</c:v>
                </c:pt>
                <c:pt idx="89">
                  <c:v>90.69</c:v>
                </c:pt>
                <c:pt idx="90">
                  <c:v>90.69</c:v>
                </c:pt>
                <c:pt idx="91">
                  <c:v>90.28</c:v>
                </c:pt>
                <c:pt idx="92">
                  <c:v>90.28</c:v>
                </c:pt>
                <c:pt idx="93">
                  <c:v>90.28</c:v>
                </c:pt>
                <c:pt idx="94">
                  <c:v>88.26</c:v>
                </c:pt>
                <c:pt idx="95">
                  <c:v>88.26</c:v>
                </c:pt>
                <c:pt idx="96">
                  <c:v>88.26</c:v>
                </c:pt>
                <c:pt idx="97">
                  <c:v>87.04</c:v>
                </c:pt>
                <c:pt idx="98">
                  <c:v>86.64</c:v>
                </c:pt>
                <c:pt idx="99">
                  <c:v>85.43</c:v>
                </c:pt>
                <c:pt idx="100">
                  <c:v>83.4</c:v>
                </c:pt>
                <c:pt idx="101">
                  <c:v>84.21</c:v>
                </c:pt>
                <c:pt idx="102">
                  <c:v>82.59</c:v>
                </c:pt>
                <c:pt idx="103">
                  <c:v>81.78</c:v>
                </c:pt>
                <c:pt idx="104">
                  <c:v>81.78</c:v>
                </c:pt>
                <c:pt idx="105">
                  <c:v>81.38</c:v>
                </c:pt>
                <c:pt idx="106">
                  <c:v>80.97</c:v>
                </c:pt>
                <c:pt idx="107">
                  <c:v>79.349999999999994</c:v>
                </c:pt>
                <c:pt idx="108">
                  <c:v>78.540000000000006</c:v>
                </c:pt>
                <c:pt idx="109">
                  <c:v>77.73</c:v>
                </c:pt>
                <c:pt idx="110">
                  <c:v>76.11</c:v>
                </c:pt>
                <c:pt idx="111">
                  <c:v>76.52</c:v>
                </c:pt>
                <c:pt idx="112">
                  <c:v>77.33</c:v>
                </c:pt>
                <c:pt idx="113">
                  <c:v>77.33</c:v>
                </c:pt>
                <c:pt idx="114">
                  <c:v>78.540000000000006</c:v>
                </c:pt>
                <c:pt idx="115">
                  <c:v>76.52</c:v>
                </c:pt>
                <c:pt idx="116">
                  <c:v>86.64</c:v>
                </c:pt>
                <c:pt idx="117">
                  <c:v>91.09</c:v>
                </c:pt>
                <c:pt idx="118">
                  <c:v>91.9</c:v>
                </c:pt>
                <c:pt idx="119">
                  <c:v>91.5</c:v>
                </c:pt>
                <c:pt idx="120">
                  <c:v>91.9</c:v>
                </c:pt>
                <c:pt idx="121">
                  <c:v>91.5</c:v>
                </c:pt>
                <c:pt idx="122">
                  <c:v>91.5</c:v>
                </c:pt>
                <c:pt idx="123">
                  <c:v>91.5</c:v>
                </c:pt>
                <c:pt idx="124">
                  <c:v>91.9</c:v>
                </c:pt>
                <c:pt idx="125">
                  <c:v>91.5</c:v>
                </c:pt>
                <c:pt idx="126">
                  <c:v>90.69</c:v>
                </c:pt>
                <c:pt idx="127">
                  <c:v>90.69</c:v>
                </c:pt>
                <c:pt idx="128">
                  <c:v>91.9</c:v>
                </c:pt>
                <c:pt idx="129">
                  <c:v>92.71</c:v>
                </c:pt>
                <c:pt idx="130">
                  <c:v>92.71</c:v>
                </c:pt>
                <c:pt idx="131">
                  <c:v>92.71</c:v>
                </c:pt>
                <c:pt idx="132">
                  <c:v>92.71</c:v>
                </c:pt>
                <c:pt idx="133">
                  <c:v>92.71</c:v>
                </c:pt>
                <c:pt idx="134">
                  <c:v>92.31</c:v>
                </c:pt>
                <c:pt idx="135">
                  <c:v>91.9</c:v>
                </c:pt>
                <c:pt idx="136">
                  <c:v>91.9</c:v>
                </c:pt>
                <c:pt idx="137">
                  <c:v>92.31</c:v>
                </c:pt>
                <c:pt idx="138">
                  <c:v>92.31</c:v>
                </c:pt>
                <c:pt idx="139">
                  <c:v>92.31</c:v>
                </c:pt>
                <c:pt idx="140">
                  <c:v>92.31</c:v>
                </c:pt>
                <c:pt idx="141">
                  <c:v>92.31</c:v>
                </c:pt>
                <c:pt idx="142">
                  <c:v>92.31</c:v>
                </c:pt>
                <c:pt idx="143">
                  <c:v>92.31</c:v>
                </c:pt>
                <c:pt idx="144">
                  <c:v>92.31</c:v>
                </c:pt>
                <c:pt idx="145">
                  <c:v>92.31</c:v>
                </c:pt>
                <c:pt idx="146">
                  <c:v>92.31</c:v>
                </c:pt>
                <c:pt idx="147">
                  <c:v>92.31</c:v>
                </c:pt>
                <c:pt idx="148">
                  <c:v>92.31</c:v>
                </c:pt>
                <c:pt idx="149">
                  <c:v>92.31</c:v>
                </c:pt>
                <c:pt idx="150">
                  <c:v>92.31</c:v>
                </c:pt>
                <c:pt idx="151">
                  <c:v>92.71</c:v>
                </c:pt>
                <c:pt idx="152">
                  <c:v>92.71</c:v>
                </c:pt>
                <c:pt idx="153">
                  <c:v>92.71</c:v>
                </c:pt>
                <c:pt idx="154">
                  <c:v>92.71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D60-49D4-991D-D0E4657B1E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0846528"/>
        <c:axId val="500841120"/>
      </c:lineChart>
      <c:dateAx>
        <c:axId val="500846528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500841120"/>
        <c:crosses val="autoZero"/>
        <c:auto val="1"/>
        <c:lblOffset val="100"/>
        <c:baseTimeUnit val="days"/>
      </c:dateAx>
      <c:valAx>
        <c:axId val="500841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500846528"/>
        <c:crosses val="autoZero"/>
        <c:crossBetween val="between"/>
      </c:valAx>
      <c:valAx>
        <c:axId val="491680912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91657200"/>
        <c:crosses val="max"/>
        <c:crossBetween val="between"/>
      </c:valAx>
      <c:dateAx>
        <c:axId val="491657200"/>
        <c:scaling>
          <c:orientation val="minMax"/>
        </c:scaling>
        <c:delete val="1"/>
        <c:axPos val="b"/>
        <c:numFmt formatCode="yyyy\-m\-d" sourceLinked="1"/>
        <c:majorTickMark val="out"/>
        <c:minorTickMark val="none"/>
        <c:tickLblPos val="nextTo"/>
        <c:crossAx val="491680912"/>
        <c:crosses val="autoZero"/>
        <c:auto val="1"/>
        <c:lblOffset val="100"/>
        <c:baseTimeUnit val="days"/>
      </c:date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全国建筑钢材成交量：主流贸易商：合计（日）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trendline>
            <c:spPr>
              <a:ln w="25400" cap="rnd">
                <a:solidFill>
                  <a:srgbClr val="FF0000"/>
                </a:solidFill>
                <a:prstDash val="sysDot"/>
              </a:ln>
              <a:effectLst/>
            </c:spPr>
            <c:trendlineType val="movingAvg"/>
            <c:period val="90"/>
            <c:dispRSqr val="0"/>
            <c:dispEq val="0"/>
          </c:trendline>
          <c:cat>
            <c:numRef>
              <c:f>导出数据!$A$3:$A$1236</c:f>
              <c:numCache>
                <c:formatCode>yyyy\-m\-d</c:formatCode>
                <c:ptCount val="1234"/>
                <c:pt idx="0">
                  <c:v>44253</c:v>
                </c:pt>
                <c:pt idx="1">
                  <c:v>44252</c:v>
                </c:pt>
                <c:pt idx="2">
                  <c:v>44251</c:v>
                </c:pt>
                <c:pt idx="3">
                  <c:v>44250</c:v>
                </c:pt>
                <c:pt idx="4">
                  <c:v>44249</c:v>
                </c:pt>
                <c:pt idx="5">
                  <c:v>44232</c:v>
                </c:pt>
                <c:pt idx="6">
                  <c:v>44231</c:v>
                </c:pt>
                <c:pt idx="7">
                  <c:v>44230</c:v>
                </c:pt>
                <c:pt idx="8">
                  <c:v>44229</c:v>
                </c:pt>
                <c:pt idx="9">
                  <c:v>44228</c:v>
                </c:pt>
                <c:pt idx="10">
                  <c:v>44225</c:v>
                </c:pt>
                <c:pt idx="11">
                  <c:v>44224</c:v>
                </c:pt>
                <c:pt idx="12">
                  <c:v>44223</c:v>
                </c:pt>
                <c:pt idx="13">
                  <c:v>44222</c:v>
                </c:pt>
                <c:pt idx="14">
                  <c:v>44221</c:v>
                </c:pt>
                <c:pt idx="15">
                  <c:v>44218</c:v>
                </c:pt>
                <c:pt idx="16">
                  <c:v>44217</c:v>
                </c:pt>
                <c:pt idx="17">
                  <c:v>44216</c:v>
                </c:pt>
                <c:pt idx="18">
                  <c:v>44215</c:v>
                </c:pt>
                <c:pt idx="19">
                  <c:v>44214</c:v>
                </c:pt>
                <c:pt idx="20">
                  <c:v>44211</c:v>
                </c:pt>
                <c:pt idx="21">
                  <c:v>44210</c:v>
                </c:pt>
                <c:pt idx="22">
                  <c:v>44209</c:v>
                </c:pt>
                <c:pt idx="23">
                  <c:v>44208</c:v>
                </c:pt>
                <c:pt idx="24">
                  <c:v>44207</c:v>
                </c:pt>
                <c:pt idx="25">
                  <c:v>44204</c:v>
                </c:pt>
                <c:pt idx="26">
                  <c:v>44203</c:v>
                </c:pt>
                <c:pt idx="27">
                  <c:v>44202</c:v>
                </c:pt>
                <c:pt idx="28">
                  <c:v>44201</c:v>
                </c:pt>
                <c:pt idx="29">
                  <c:v>44200</c:v>
                </c:pt>
                <c:pt idx="30">
                  <c:v>44196</c:v>
                </c:pt>
                <c:pt idx="31">
                  <c:v>44195</c:v>
                </c:pt>
                <c:pt idx="32">
                  <c:v>44194</c:v>
                </c:pt>
                <c:pt idx="33">
                  <c:v>44193</c:v>
                </c:pt>
                <c:pt idx="34">
                  <c:v>44190</c:v>
                </c:pt>
                <c:pt idx="35">
                  <c:v>44189</c:v>
                </c:pt>
                <c:pt idx="36">
                  <c:v>44188</c:v>
                </c:pt>
                <c:pt idx="37">
                  <c:v>44187</c:v>
                </c:pt>
                <c:pt idx="38">
                  <c:v>44186</c:v>
                </c:pt>
                <c:pt idx="39">
                  <c:v>44183</c:v>
                </c:pt>
                <c:pt idx="40">
                  <c:v>44182</c:v>
                </c:pt>
                <c:pt idx="41">
                  <c:v>44181</c:v>
                </c:pt>
                <c:pt idx="42">
                  <c:v>44180</c:v>
                </c:pt>
                <c:pt idx="43">
                  <c:v>44179</c:v>
                </c:pt>
                <c:pt idx="44">
                  <c:v>44176</c:v>
                </c:pt>
                <c:pt idx="45">
                  <c:v>44175</c:v>
                </c:pt>
                <c:pt idx="46">
                  <c:v>44174</c:v>
                </c:pt>
                <c:pt idx="47">
                  <c:v>44173</c:v>
                </c:pt>
                <c:pt idx="48">
                  <c:v>44172</c:v>
                </c:pt>
                <c:pt idx="49">
                  <c:v>44169</c:v>
                </c:pt>
                <c:pt idx="50">
                  <c:v>44168</c:v>
                </c:pt>
                <c:pt idx="51">
                  <c:v>44167</c:v>
                </c:pt>
                <c:pt idx="52">
                  <c:v>44166</c:v>
                </c:pt>
                <c:pt idx="53">
                  <c:v>44165</c:v>
                </c:pt>
                <c:pt idx="54">
                  <c:v>44162</c:v>
                </c:pt>
                <c:pt idx="55">
                  <c:v>44161</c:v>
                </c:pt>
                <c:pt idx="56">
                  <c:v>44160</c:v>
                </c:pt>
                <c:pt idx="57">
                  <c:v>44159</c:v>
                </c:pt>
                <c:pt idx="58">
                  <c:v>44158</c:v>
                </c:pt>
                <c:pt idx="59">
                  <c:v>44155</c:v>
                </c:pt>
                <c:pt idx="60">
                  <c:v>44154</c:v>
                </c:pt>
                <c:pt idx="61">
                  <c:v>44153</c:v>
                </c:pt>
                <c:pt idx="62">
                  <c:v>44152</c:v>
                </c:pt>
                <c:pt idx="63">
                  <c:v>44151</c:v>
                </c:pt>
                <c:pt idx="64">
                  <c:v>44148</c:v>
                </c:pt>
                <c:pt idx="65">
                  <c:v>44147</c:v>
                </c:pt>
                <c:pt idx="66">
                  <c:v>44146</c:v>
                </c:pt>
                <c:pt idx="67">
                  <c:v>44145</c:v>
                </c:pt>
                <c:pt idx="68">
                  <c:v>44144</c:v>
                </c:pt>
                <c:pt idx="69">
                  <c:v>44141</c:v>
                </c:pt>
                <c:pt idx="70">
                  <c:v>44140</c:v>
                </c:pt>
                <c:pt idx="71">
                  <c:v>44139</c:v>
                </c:pt>
                <c:pt idx="72">
                  <c:v>44138</c:v>
                </c:pt>
                <c:pt idx="73">
                  <c:v>44137</c:v>
                </c:pt>
                <c:pt idx="74">
                  <c:v>44134</c:v>
                </c:pt>
                <c:pt idx="75">
                  <c:v>44133</c:v>
                </c:pt>
                <c:pt idx="76">
                  <c:v>44132</c:v>
                </c:pt>
                <c:pt idx="77">
                  <c:v>44131</c:v>
                </c:pt>
                <c:pt idx="78">
                  <c:v>44130</c:v>
                </c:pt>
                <c:pt idx="79">
                  <c:v>44127</c:v>
                </c:pt>
                <c:pt idx="80">
                  <c:v>44126</c:v>
                </c:pt>
                <c:pt idx="81">
                  <c:v>44125</c:v>
                </c:pt>
                <c:pt idx="82">
                  <c:v>44124</c:v>
                </c:pt>
                <c:pt idx="83">
                  <c:v>44123</c:v>
                </c:pt>
                <c:pt idx="84">
                  <c:v>44120</c:v>
                </c:pt>
                <c:pt idx="85">
                  <c:v>44119</c:v>
                </c:pt>
                <c:pt idx="86">
                  <c:v>44118</c:v>
                </c:pt>
                <c:pt idx="87">
                  <c:v>44117</c:v>
                </c:pt>
                <c:pt idx="88">
                  <c:v>44116</c:v>
                </c:pt>
                <c:pt idx="89">
                  <c:v>44114</c:v>
                </c:pt>
                <c:pt idx="90">
                  <c:v>44113</c:v>
                </c:pt>
                <c:pt idx="91">
                  <c:v>44104</c:v>
                </c:pt>
                <c:pt idx="92">
                  <c:v>44103</c:v>
                </c:pt>
                <c:pt idx="93">
                  <c:v>44102</c:v>
                </c:pt>
                <c:pt idx="94">
                  <c:v>44101</c:v>
                </c:pt>
                <c:pt idx="95">
                  <c:v>44099</c:v>
                </c:pt>
                <c:pt idx="96">
                  <c:v>44098</c:v>
                </c:pt>
                <c:pt idx="97">
                  <c:v>44097</c:v>
                </c:pt>
                <c:pt idx="98">
                  <c:v>44096</c:v>
                </c:pt>
                <c:pt idx="99">
                  <c:v>44095</c:v>
                </c:pt>
                <c:pt idx="100">
                  <c:v>44092</c:v>
                </c:pt>
                <c:pt idx="101">
                  <c:v>44091</c:v>
                </c:pt>
                <c:pt idx="102">
                  <c:v>44090</c:v>
                </c:pt>
                <c:pt idx="103">
                  <c:v>44089</c:v>
                </c:pt>
                <c:pt idx="104">
                  <c:v>44088</c:v>
                </c:pt>
                <c:pt idx="105">
                  <c:v>44085</c:v>
                </c:pt>
                <c:pt idx="106">
                  <c:v>44084</c:v>
                </c:pt>
                <c:pt idx="107">
                  <c:v>44083</c:v>
                </c:pt>
                <c:pt idx="108">
                  <c:v>44082</c:v>
                </c:pt>
                <c:pt idx="109">
                  <c:v>44081</c:v>
                </c:pt>
                <c:pt idx="110">
                  <c:v>44078</c:v>
                </c:pt>
                <c:pt idx="111">
                  <c:v>44077</c:v>
                </c:pt>
                <c:pt idx="112">
                  <c:v>44076</c:v>
                </c:pt>
                <c:pt idx="113">
                  <c:v>44075</c:v>
                </c:pt>
                <c:pt idx="114">
                  <c:v>44074</c:v>
                </c:pt>
                <c:pt idx="115">
                  <c:v>44071</c:v>
                </c:pt>
                <c:pt idx="116">
                  <c:v>44070</c:v>
                </c:pt>
                <c:pt idx="117">
                  <c:v>44069</c:v>
                </c:pt>
                <c:pt idx="118">
                  <c:v>44068</c:v>
                </c:pt>
                <c:pt idx="119">
                  <c:v>44067</c:v>
                </c:pt>
                <c:pt idx="120">
                  <c:v>44064</c:v>
                </c:pt>
                <c:pt idx="121">
                  <c:v>44063</c:v>
                </c:pt>
                <c:pt idx="122">
                  <c:v>44062</c:v>
                </c:pt>
                <c:pt idx="123">
                  <c:v>44061</c:v>
                </c:pt>
                <c:pt idx="124">
                  <c:v>44060</c:v>
                </c:pt>
                <c:pt idx="125">
                  <c:v>44057</c:v>
                </c:pt>
                <c:pt idx="126">
                  <c:v>44056</c:v>
                </c:pt>
                <c:pt idx="127">
                  <c:v>44055</c:v>
                </c:pt>
                <c:pt idx="128">
                  <c:v>44054</c:v>
                </c:pt>
                <c:pt idx="129">
                  <c:v>44053</c:v>
                </c:pt>
                <c:pt idx="130">
                  <c:v>44050</c:v>
                </c:pt>
                <c:pt idx="131">
                  <c:v>44049</c:v>
                </c:pt>
                <c:pt idx="132">
                  <c:v>44048</c:v>
                </c:pt>
                <c:pt idx="133">
                  <c:v>44047</c:v>
                </c:pt>
                <c:pt idx="134">
                  <c:v>44046</c:v>
                </c:pt>
                <c:pt idx="135">
                  <c:v>44043</c:v>
                </c:pt>
                <c:pt idx="136">
                  <c:v>44042</c:v>
                </c:pt>
                <c:pt idx="137">
                  <c:v>44041</c:v>
                </c:pt>
                <c:pt idx="138">
                  <c:v>44040</c:v>
                </c:pt>
                <c:pt idx="139">
                  <c:v>44039</c:v>
                </c:pt>
                <c:pt idx="140">
                  <c:v>44036</c:v>
                </c:pt>
                <c:pt idx="141">
                  <c:v>44035</c:v>
                </c:pt>
                <c:pt idx="142">
                  <c:v>44034</c:v>
                </c:pt>
                <c:pt idx="143">
                  <c:v>44033</c:v>
                </c:pt>
                <c:pt idx="144">
                  <c:v>44032</c:v>
                </c:pt>
                <c:pt idx="145">
                  <c:v>44029</c:v>
                </c:pt>
                <c:pt idx="146">
                  <c:v>44028</c:v>
                </c:pt>
                <c:pt idx="147">
                  <c:v>44027</c:v>
                </c:pt>
                <c:pt idx="148">
                  <c:v>44026</c:v>
                </c:pt>
                <c:pt idx="149">
                  <c:v>44025</c:v>
                </c:pt>
                <c:pt idx="150">
                  <c:v>44022</c:v>
                </c:pt>
                <c:pt idx="151">
                  <c:v>44021</c:v>
                </c:pt>
                <c:pt idx="152">
                  <c:v>44020</c:v>
                </c:pt>
                <c:pt idx="153">
                  <c:v>44019</c:v>
                </c:pt>
                <c:pt idx="154">
                  <c:v>44018</c:v>
                </c:pt>
                <c:pt idx="155">
                  <c:v>44015</c:v>
                </c:pt>
                <c:pt idx="156">
                  <c:v>44014</c:v>
                </c:pt>
                <c:pt idx="157">
                  <c:v>44013</c:v>
                </c:pt>
                <c:pt idx="158">
                  <c:v>44012</c:v>
                </c:pt>
                <c:pt idx="159">
                  <c:v>44011</c:v>
                </c:pt>
                <c:pt idx="160">
                  <c:v>44010</c:v>
                </c:pt>
                <c:pt idx="161">
                  <c:v>44006</c:v>
                </c:pt>
                <c:pt idx="162">
                  <c:v>44005</c:v>
                </c:pt>
                <c:pt idx="163">
                  <c:v>44004</c:v>
                </c:pt>
                <c:pt idx="164">
                  <c:v>44001</c:v>
                </c:pt>
                <c:pt idx="165">
                  <c:v>44000</c:v>
                </c:pt>
                <c:pt idx="166">
                  <c:v>43999</c:v>
                </c:pt>
                <c:pt idx="167">
                  <c:v>43998</c:v>
                </c:pt>
                <c:pt idx="168">
                  <c:v>43997</c:v>
                </c:pt>
                <c:pt idx="169">
                  <c:v>43994</c:v>
                </c:pt>
                <c:pt idx="170">
                  <c:v>43993</c:v>
                </c:pt>
                <c:pt idx="171">
                  <c:v>43992</c:v>
                </c:pt>
                <c:pt idx="172">
                  <c:v>43991</c:v>
                </c:pt>
                <c:pt idx="173">
                  <c:v>43990</c:v>
                </c:pt>
                <c:pt idx="174">
                  <c:v>43987</c:v>
                </c:pt>
                <c:pt idx="175">
                  <c:v>43986</c:v>
                </c:pt>
                <c:pt idx="176">
                  <c:v>43985</c:v>
                </c:pt>
                <c:pt idx="177">
                  <c:v>43984</c:v>
                </c:pt>
                <c:pt idx="178">
                  <c:v>43983</c:v>
                </c:pt>
                <c:pt idx="179">
                  <c:v>43980</c:v>
                </c:pt>
                <c:pt idx="180">
                  <c:v>43979</c:v>
                </c:pt>
                <c:pt idx="181">
                  <c:v>43978</c:v>
                </c:pt>
                <c:pt idx="182">
                  <c:v>43977</c:v>
                </c:pt>
                <c:pt idx="183">
                  <c:v>43976</c:v>
                </c:pt>
                <c:pt idx="184">
                  <c:v>43973</c:v>
                </c:pt>
                <c:pt idx="185">
                  <c:v>43972</c:v>
                </c:pt>
                <c:pt idx="186">
                  <c:v>43971</c:v>
                </c:pt>
                <c:pt idx="187">
                  <c:v>43970</c:v>
                </c:pt>
                <c:pt idx="188">
                  <c:v>43969</c:v>
                </c:pt>
                <c:pt idx="189">
                  <c:v>43966</c:v>
                </c:pt>
                <c:pt idx="190">
                  <c:v>43965</c:v>
                </c:pt>
                <c:pt idx="191">
                  <c:v>43964</c:v>
                </c:pt>
                <c:pt idx="192">
                  <c:v>43963</c:v>
                </c:pt>
                <c:pt idx="193">
                  <c:v>43962</c:v>
                </c:pt>
                <c:pt idx="194">
                  <c:v>43960</c:v>
                </c:pt>
                <c:pt idx="195">
                  <c:v>43959</c:v>
                </c:pt>
                <c:pt idx="196">
                  <c:v>43958</c:v>
                </c:pt>
                <c:pt idx="197">
                  <c:v>43957</c:v>
                </c:pt>
                <c:pt idx="198">
                  <c:v>43951</c:v>
                </c:pt>
                <c:pt idx="199">
                  <c:v>43950</c:v>
                </c:pt>
                <c:pt idx="200">
                  <c:v>43949</c:v>
                </c:pt>
                <c:pt idx="201">
                  <c:v>43948</c:v>
                </c:pt>
                <c:pt idx="202">
                  <c:v>43947</c:v>
                </c:pt>
                <c:pt idx="203">
                  <c:v>43945</c:v>
                </c:pt>
                <c:pt idx="204">
                  <c:v>43944</c:v>
                </c:pt>
                <c:pt idx="205">
                  <c:v>43943</c:v>
                </c:pt>
                <c:pt idx="206">
                  <c:v>43942</c:v>
                </c:pt>
                <c:pt idx="207">
                  <c:v>43941</c:v>
                </c:pt>
                <c:pt idx="208">
                  <c:v>43938</c:v>
                </c:pt>
                <c:pt idx="209">
                  <c:v>43937</c:v>
                </c:pt>
                <c:pt idx="210">
                  <c:v>43936</c:v>
                </c:pt>
                <c:pt idx="211">
                  <c:v>43935</c:v>
                </c:pt>
                <c:pt idx="212">
                  <c:v>43934</c:v>
                </c:pt>
                <c:pt idx="213">
                  <c:v>43931</c:v>
                </c:pt>
                <c:pt idx="214">
                  <c:v>43930</c:v>
                </c:pt>
                <c:pt idx="215">
                  <c:v>43929</c:v>
                </c:pt>
                <c:pt idx="216">
                  <c:v>43928</c:v>
                </c:pt>
                <c:pt idx="217">
                  <c:v>43924</c:v>
                </c:pt>
                <c:pt idx="218">
                  <c:v>43923</c:v>
                </c:pt>
                <c:pt idx="219">
                  <c:v>43922</c:v>
                </c:pt>
                <c:pt idx="220">
                  <c:v>43921</c:v>
                </c:pt>
                <c:pt idx="221">
                  <c:v>43920</c:v>
                </c:pt>
                <c:pt idx="222">
                  <c:v>43917</c:v>
                </c:pt>
                <c:pt idx="223">
                  <c:v>43916</c:v>
                </c:pt>
                <c:pt idx="224">
                  <c:v>43915</c:v>
                </c:pt>
                <c:pt idx="225">
                  <c:v>43914</c:v>
                </c:pt>
                <c:pt idx="226">
                  <c:v>43913</c:v>
                </c:pt>
                <c:pt idx="227">
                  <c:v>43910</c:v>
                </c:pt>
                <c:pt idx="228">
                  <c:v>43909</c:v>
                </c:pt>
                <c:pt idx="229">
                  <c:v>43908</c:v>
                </c:pt>
                <c:pt idx="230">
                  <c:v>43907</c:v>
                </c:pt>
                <c:pt idx="231">
                  <c:v>43906</c:v>
                </c:pt>
                <c:pt idx="232">
                  <c:v>43903</c:v>
                </c:pt>
                <c:pt idx="233">
                  <c:v>43902</c:v>
                </c:pt>
                <c:pt idx="234">
                  <c:v>43901</c:v>
                </c:pt>
                <c:pt idx="235">
                  <c:v>43900</c:v>
                </c:pt>
                <c:pt idx="236">
                  <c:v>43899</c:v>
                </c:pt>
                <c:pt idx="237">
                  <c:v>43896</c:v>
                </c:pt>
                <c:pt idx="238">
                  <c:v>43895</c:v>
                </c:pt>
                <c:pt idx="239">
                  <c:v>43894</c:v>
                </c:pt>
                <c:pt idx="240">
                  <c:v>43893</c:v>
                </c:pt>
                <c:pt idx="241">
                  <c:v>43892</c:v>
                </c:pt>
                <c:pt idx="242">
                  <c:v>43889</c:v>
                </c:pt>
                <c:pt idx="243">
                  <c:v>43888</c:v>
                </c:pt>
                <c:pt idx="244">
                  <c:v>43887</c:v>
                </c:pt>
                <c:pt idx="245">
                  <c:v>43886</c:v>
                </c:pt>
                <c:pt idx="246">
                  <c:v>43885</c:v>
                </c:pt>
                <c:pt idx="247">
                  <c:v>43882</c:v>
                </c:pt>
                <c:pt idx="248">
                  <c:v>43881</c:v>
                </c:pt>
                <c:pt idx="249">
                  <c:v>43880</c:v>
                </c:pt>
                <c:pt idx="250">
                  <c:v>43879</c:v>
                </c:pt>
                <c:pt idx="251">
                  <c:v>43878</c:v>
                </c:pt>
                <c:pt idx="252">
                  <c:v>43875</c:v>
                </c:pt>
                <c:pt idx="253">
                  <c:v>43874</c:v>
                </c:pt>
                <c:pt idx="254">
                  <c:v>43873</c:v>
                </c:pt>
                <c:pt idx="255">
                  <c:v>43872</c:v>
                </c:pt>
                <c:pt idx="256">
                  <c:v>43871</c:v>
                </c:pt>
                <c:pt idx="257">
                  <c:v>43847</c:v>
                </c:pt>
                <c:pt idx="258">
                  <c:v>43846</c:v>
                </c:pt>
                <c:pt idx="259">
                  <c:v>43845</c:v>
                </c:pt>
                <c:pt idx="260">
                  <c:v>43844</c:v>
                </c:pt>
                <c:pt idx="261">
                  <c:v>43843</c:v>
                </c:pt>
                <c:pt idx="262">
                  <c:v>43840</c:v>
                </c:pt>
                <c:pt idx="263">
                  <c:v>43839</c:v>
                </c:pt>
                <c:pt idx="264">
                  <c:v>43838</c:v>
                </c:pt>
                <c:pt idx="265">
                  <c:v>43837</c:v>
                </c:pt>
                <c:pt idx="266">
                  <c:v>43836</c:v>
                </c:pt>
                <c:pt idx="267">
                  <c:v>43833</c:v>
                </c:pt>
                <c:pt idx="268">
                  <c:v>43832</c:v>
                </c:pt>
                <c:pt idx="269">
                  <c:v>43830</c:v>
                </c:pt>
                <c:pt idx="270">
                  <c:v>43829</c:v>
                </c:pt>
                <c:pt idx="271">
                  <c:v>43826</c:v>
                </c:pt>
                <c:pt idx="272">
                  <c:v>43825</c:v>
                </c:pt>
                <c:pt idx="273">
                  <c:v>43824</c:v>
                </c:pt>
                <c:pt idx="274">
                  <c:v>43823</c:v>
                </c:pt>
                <c:pt idx="275">
                  <c:v>43822</c:v>
                </c:pt>
                <c:pt idx="276">
                  <c:v>43819</c:v>
                </c:pt>
                <c:pt idx="277">
                  <c:v>43818</c:v>
                </c:pt>
                <c:pt idx="278">
                  <c:v>43817</c:v>
                </c:pt>
                <c:pt idx="279">
                  <c:v>43816</c:v>
                </c:pt>
                <c:pt idx="280">
                  <c:v>43815</c:v>
                </c:pt>
                <c:pt idx="281">
                  <c:v>43812</c:v>
                </c:pt>
                <c:pt idx="282">
                  <c:v>43811</c:v>
                </c:pt>
                <c:pt idx="283">
                  <c:v>43810</c:v>
                </c:pt>
                <c:pt idx="284">
                  <c:v>43809</c:v>
                </c:pt>
                <c:pt idx="285">
                  <c:v>43808</c:v>
                </c:pt>
                <c:pt idx="286">
                  <c:v>43805</c:v>
                </c:pt>
                <c:pt idx="287">
                  <c:v>43804</c:v>
                </c:pt>
                <c:pt idx="288">
                  <c:v>43803</c:v>
                </c:pt>
                <c:pt idx="289">
                  <c:v>43802</c:v>
                </c:pt>
                <c:pt idx="290">
                  <c:v>43801</c:v>
                </c:pt>
                <c:pt idx="291">
                  <c:v>43798</c:v>
                </c:pt>
                <c:pt idx="292">
                  <c:v>43797</c:v>
                </c:pt>
                <c:pt idx="293">
                  <c:v>43796</c:v>
                </c:pt>
                <c:pt idx="294">
                  <c:v>43795</c:v>
                </c:pt>
                <c:pt idx="295">
                  <c:v>43794</c:v>
                </c:pt>
                <c:pt idx="296">
                  <c:v>43791</c:v>
                </c:pt>
                <c:pt idx="297">
                  <c:v>43790</c:v>
                </c:pt>
                <c:pt idx="298">
                  <c:v>43789</c:v>
                </c:pt>
                <c:pt idx="299">
                  <c:v>43788</c:v>
                </c:pt>
                <c:pt idx="300">
                  <c:v>43787</c:v>
                </c:pt>
                <c:pt idx="301">
                  <c:v>43784</c:v>
                </c:pt>
                <c:pt idx="302">
                  <c:v>43783</c:v>
                </c:pt>
                <c:pt idx="303">
                  <c:v>43782</c:v>
                </c:pt>
                <c:pt idx="304">
                  <c:v>43781</c:v>
                </c:pt>
                <c:pt idx="305">
                  <c:v>43780</c:v>
                </c:pt>
                <c:pt idx="306">
                  <c:v>43777</c:v>
                </c:pt>
                <c:pt idx="307">
                  <c:v>43776</c:v>
                </c:pt>
                <c:pt idx="308">
                  <c:v>43775</c:v>
                </c:pt>
                <c:pt idx="309">
                  <c:v>43774</c:v>
                </c:pt>
                <c:pt idx="310">
                  <c:v>43773</c:v>
                </c:pt>
                <c:pt idx="311">
                  <c:v>43770</c:v>
                </c:pt>
                <c:pt idx="312">
                  <c:v>43769</c:v>
                </c:pt>
                <c:pt idx="313">
                  <c:v>43768</c:v>
                </c:pt>
                <c:pt idx="314">
                  <c:v>43767</c:v>
                </c:pt>
                <c:pt idx="315">
                  <c:v>43766</c:v>
                </c:pt>
                <c:pt idx="316">
                  <c:v>43763</c:v>
                </c:pt>
                <c:pt idx="317">
                  <c:v>43762</c:v>
                </c:pt>
                <c:pt idx="318">
                  <c:v>43761</c:v>
                </c:pt>
                <c:pt idx="319">
                  <c:v>43760</c:v>
                </c:pt>
                <c:pt idx="320">
                  <c:v>43759</c:v>
                </c:pt>
                <c:pt idx="321">
                  <c:v>43756</c:v>
                </c:pt>
                <c:pt idx="322">
                  <c:v>43755</c:v>
                </c:pt>
                <c:pt idx="323">
                  <c:v>43754</c:v>
                </c:pt>
                <c:pt idx="324">
                  <c:v>43753</c:v>
                </c:pt>
                <c:pt idx="325">
                  <c:v>43752</c:v>
                </c:pt>
                <c:pt idx="326">
                  <c:v>43750</c:v>
                </c:pt>
                <c:pt idx="327">
                  <c:v>43749</c:v>
                </c:pt>
                <c:pt idx="328">
                  <c:v>43748</c:v>
                </c:pt>
                <c:pt idx="329">
                  <c:v>43747</c:v>
                </c:pt>
                <c:pt idx="330">
                  <c:v>43746</c:v>
                </c:pt>
                <c:pt idx="331">
                  <c:v>43738</c:v>
                </c:pt>
                <c:pt idx="332">
                  <c:v>43737</c:v>
                </c:pt>
                <c:pt idx="333">
                  <c:v>43735</c:v>
                </c:pt>
                <c:pt idx="334">
                  <c:v>43734</c:v>
                </c:pt>
                <c:pt idx="335">
                  <c:v>43733</c:v>
                </c:pt>
                <c:pt idx="336">
                  <c:v>43732</c:v>
                </c:pt>
                <c:pt idx="337">
                  <c:v>43731</c:v>
                </c:pt>
                <c:pt idx="338">
                  <c:v>43728</c:v>
                </c:pt>
                <c:pt idx="339">
                  <c:v>43727</c:v>
                </c:pt>
                <c:pt idx="340">
                  <c:v>43726</c:v>
                </c:pt>
                <c:pt idx="341">
                  <c:v>43725</c:v>
                </c:pt>
                <c:pt idx="342">
                  <c:v>43724</c:v>
                </c:pt>
                <c:pt idx="343">
                  <c:v>43720</c:v>
                </c:pt>
                <c:pt idx="344">
                  <c:v>43719</c:v>
                </c:pt>
                <c:pt idx="345">
                  <c:v>43718</c:v>
                </c:pt>
                <c:pt idx="346">
                  <c:v>43717</c:v>
                </c:pt>
                <c:pt idx="347">
                  <c:v>43714</c:v>
                </c:pt>
                <c:pt idx="348">
                  <c:v>43713</c:v>
                </c:pt>
                <c:pt idx="349">
                  <c:v>43712</c:v>
                </c:pt>
                <c:pt idx="350">
                  <c:v>43711</c:v>
                </c:pt>
                <c:pt idx="351">
                  <c:v>43710</c:v>
                </c:pt>
                <c:pt idx="352">
                  <c:v>43707</c:v>
                </c:pt>
                <c:pt idx="353">
                  <c:v>43706</c:v>
                </c:pt>
                <c:pt idx="354">
                  <c:v>43705</c:v>
                </c:pt>
                <c:pt idx="355">
                  <c:v>43704</c:v>
                </c:pt>
                <c:pt idx="356">
                  <c:v>43703</c:v>
                </c:pt>
                <c:pt idx="357">
                  <c:v>43700</c:v>
                </c:pt>
                <c:pt idx="358">
                  <c:v>43699</c:v>
                </c:pt>
                <c:pt idx="359">
                  <c:v>43698</c:v>
                </c:pt>
                <c:pt idx="360">
                  <c:v>43697</c:v>
                </c:pt>
                <c:pt idx="361">
                  <c:v>43696</c:v>
                </c:pt>
                <c:pt idx="362">
                  <c:v>43693</c:v>
                </c:pt>
                <c:pt idx="363">
                  <c:v>43692</c:v>
                </c:pt>
                <c:pt idx="364">
                  <c:v>43691</c:v>
                </c:pt>
                <c:pt idx="365">
                  <c:v>43690</c:v>
                </c:pt>
                <c:pt idx="366">
                  <c:v>43689</c:v>
                </c:pt>
                <c:pt idx="367">
                  <c:v>43686</c:v>
                </c:pt>
                <c:pt idx="368">
                  <c:v>43685</c:v>
                </c:pt>
                <c:pt idx="369">
                  <c:v>43684</c:v>
                </c:pt>
                <c:pt idx="370">
                  <c:v>43683</c:v>
                </c:pt>
                <c:pt idx="371">
                  <c:v>43682</c:v>
                </c:pt>
                <c:pt idx="372">
                  <c:v>43679</c:v>
                </c:pt>
                <c:pt idx="373">
                  <c:v>43678</c:v>
                </c:pt>
                <c:pt idx="374">
                  <c:v>43677</c:v>
                </c:pt>
                <c:pt idx="375">
                  <c:v>43676</c:v>
                </c:pt>
                <c:pt idx="376">
                  <c:v>43675</c:v>
                </c:pt>
                <c:pt idx="377">
                  <c:v>43672</c:v>
                </c:pt>
                <c:pt idx="378">
                  <c:v>43671</c:v>
                </c:pt>
                <c:pt idx="379">
                  <c:v>43670</c:v>
                </c:pt>
                <c:pt idx="380">
                  <c:v>43669</c:v>
                </c:pt>
                <c:pt idx="381">
                  <c:v>43668</c:v>
                </c:pt>
                <c:pt idx="382">
                  <c:v>43665</c:v>
                </c:pt>
                <c:pt idx="383">
                  <c:v>43664</c:v>
                </c:pt>
                <c:pt idx="384">
                  <c:v>43663</c:v>
                </c:pt>
                <c:pt idx="385">
                  <c:v>43662</c:v>
                </c:pt>
                <c:pt idx="386">
                  <c:v>43661</c:v>
                </c:pt>
                <c:pt idx="387">
                  <c:v>43658</c:v>
                </c:pt>
                <c:pt idx="388">
                  <c:v>43657</c:v>
                </c:pt>
                <c:pt idx="389">
                  <c:v>43656</c:v>
                </c:pt>
                <c:pt idx="390">
                  <c:v>43655</c:v>
                </c:pt>
                <c:pt idx="391">
                  <c:v>43654</c:v>
                </c:pt>
                <c:pt idx="392">
                  <c:v>43651</c:v>
                </c:pt>
                <c:pt idx="393">
                  <c:v>43650</c:v>
                </c:pt>
                <c:pt idx="394">
                  <c:v>43649</c:v>
                </c:pt>
                <c:pt idx="395">
                  <c:v>43648</c:v>
                </c:pt>
                <c:pt idx="396">
                  <c:v>43647</c:v>
                </c:pt>
                <c:pt idx="397">
                  <c:v>43644</c:v>
                </c:pt>
                <c:pt idx="398">
                  <c:v>43643</c:v>
                </c:pt>
                <c:pt idx="399">
                  <c:v>43642</c:v>
                </c:pt>
                <c:pt idx="400">
                  <c:v>43641</c:v>
                </c:pt>
                <c:pt idx="401">
                  <c:v>43640</c:v>
                </c:pt>
                <c:pt idx="402">
                  <c:v>43637</c:v>
                </c:pt>
                <c:pt idx="403">
                  <c:v>43636</c:v>
                </c:pt>
                <c:pt idx="404">
                  <c:v>43635</c:v>
                </c:pt>
                <c:pt idx="405">
                  <c:v>43634</c:v>
                </c:pt>
                <c:pt idx="406">
                  <c:v>43633</c:v>
                </c:pt>
                <c:pt idx="407">
                  <c:v>43630</c:v>
                </c:pt>
                <c:pt idx="408">
                  <c:v>43629</c:v>
                </c:pt>
                <c:pt idx="409">
                  <c:v>43628</c:v>
                </c:pt>
                <c:pt idx="410">
                  <c:v>43627</c:v>
                </c:pt>
                <c:pt idx="411">
                  <c:v>43626</c:v>
                </c:pt>
                <c:pt idx="412">
                  <c:v>43622</c:v>
                </c:pt>
                <c:pt idx="413">
                  <c:v>43621</c:v>
                </c:pt>
                <c:pt idx="414">
                  <c:v>43620</c:v>
                </c:pt>
                <c:pt idx="415">
                  <c:v>43619</c:v>
                </c:pt>
                <c:pt idx="416">
                  <c:v>43616</c:v>
                </c:pt>
                <c:pt idx="417">
                  <c:v>43615</c:v>
                </c:pt>
                <c:pt idx="418">
                  <c:v>43614</c:v>
                </c:pt>
                <c:pt idx="419">
                  <c:v>43613</c:v>
                </c:pt>
                <c:pt idx="420">
                  <c:v>43612</c:v>
                </c:pt>
                <c:pt idx="421">
                  <c:v>43609</c:v>
                </c:pt>
                <c:pt idx="422">
                  <c:v>43608</c:v>
                </c:pt>
                <c:pt idx="423">
                  <c:v>43607</c:v>
                </c:pt>
                <c:pt idx="424">
                  <c:v>43606</c:v>
                </c:pt>
                <c:pt idx="425">
                  <c:v>43605</c:v>
                </c:pt>
                <c:pt idx="426">
                  <c:v>43602</c:v>
                </c:pt>
                <c:pt idx="427">
                  <c:v>43601</c:v>
                </c:pt>
                <c:pt idx="428">
                  <c:v>43600</c:v>
                </c:pt>
                <c:pt idx="429">
                  <c:v>43599</c:v>
                </c:pt>
                <c:pt idx="430">
                  <c:v>43598</c:v>
                </c:pt>
                <c:pt idx="431">
                  <c:v>43595</c:v>
                </c:pt>
                <c:pt idx="432">
                  <c:v>43594</c:v>
                </c:pt>
                <c:pt idx="433">
                  <c:v>43593</c:v>
                </c:pt>
                <c:pt idx="434">
                  <c:v>43592</c:v>
                </c:pt>
                <c:pt idx="435">
                  <c:v>43591</c:v>
                </c:pt>
                <c:pt idx="436">
                  <c:v>43590</c:v>
                </c:pt>
                <c:pt idx="437">
                  <c:v>43585</c:v>
                </c:pt>
                <c:pt idx="438">
                  <c:v>43584</c:v>
                </c:pt>
                <c:pt idx="439">
                  <c:v>43583</c:v>
                </c:pt>
                <c:pt idx="440">
                  <c:v>43581</c:v>
                </c:pt>
                <c:pt idx="441">
                  <c:v>43580</c:v>
                </c:pt>
                <c:pt idx="442">
                  <c:v>43579</c:v>
                </c:pt>
                <c:pt idx="443">
                  <c:v>43578</c:v>
                </c:pt>
                <c:pt idx="444">
                  <c:v>43577</c:v>
                </c:pt>
                <c:pt idx="445">
                  <c:v>43574</c:v>
                </c:pt>
                <c:pt idx="446">
                  <c:v>43573</c:v>
                </c:pt>
                <c:pt idx="447">
                  <c:v>43572</c:v>
                </c:pt>
                <c:pt idx="448">
                  <c:v>43571</c:v>
                </c:pt>
                <c:pt idx="449">
                  <c:v>43570</c:v>
                </c:pt>
                <c:pt idx="450">
                  <c:v>43567</c:v>
                </c:pt>
                <c:pt idx="451">
                  <c:v>43566</c:v>
                </c:pt>
                <c:pt idx="452">
                  <c:v>43565</c:v>
                </c:pt>
                <c:pt idx="453">
                  <c:v>43564</c:v>
                </c:pt>
                <c:pt idx="454">
                  <c:v>43563</c:v>
                </c:pt>
                <c:pt idx="455">
                  <c:v>43559</c:v>
                </c:pt>
                <c:pt idx="456">
                  <c:v>43558</c:v>
                </c:pt>
                <c:pt idx="457">
                  <c:v>43557</c:v>
                </c:pt>
                <c:pt idx="458">
                  <c:v>43556</c:v>
                </c:pt>
                <c:pt idx="459">
                  <c:v>43553</c:v>
                </c:pt>
                <c:pt idx="460">
                  <c:v>43552</c:v>
                </c:pt>
                <c:pt idx="461">
                  <c:v>43551</c:v>
                </c:pt>
                <c:pt idx="462">
                  <c:v>43550</c:v>
                </c:pt>
                <c:pt idx="463">
                  <c:v>43549</c:v>
                </c:pt>
                <c:pt idx="464">
                  <c:v>43546</c:v>
                </c:pt>
                <c:pt idx="465">
                  <c:v>43545</c:v>
                </c:pt>
                <c:pt idx="466">
                  <c:v>43544</c:v>
                </c:pt>
                <c:pt idx="467">
                  <c:v>43543</c:v>
                </c:pt>
                <c:pt idx="468">
                  <c:v>43542</c:v>
                </c:pt>
                <c:pt idx="469">
                  <c:v>43539</c:v>
                </c:pt>
                <c:pt idx="470">
                  <c:v>43538</c:v>
                </c:pt>
                <c:pt idx="471">
                  <c:v>43537</c:v>
                </c:pt>
                <c:pt idx="472">
                  <c:v>43536</c:v>
                </c:pt>
                <c:pt idx="473">
                  <c:v>43535</c:v>
                </c:pt>
                <c:pt idx="474">
                  <c:v>43532</c:v>
                </c:pt>
                <c:pt idx="475">
                  <c:v>43531</c:v>
                </c:pt>
                <c:pt idx="476">
                  <c:v>43530</c:v>
                </c:pt>
                <c:pt idx="477">
                  <c:v>43529</c:v>
                </c:pt>
                <c:pt idx="478">
                  <c:v>43528</c:v>
                </c:pt>
                <c:pt idx="479">
                  <c:v>43525</c:v>
                </c:pt>
                <c:pt idx="480">
                  <c:v>43524</c:v>
                </c:pt>
                <c:pt idx="481">
                  <c:v>43523</c:v>
                </c:pt>
                <c:pt idx="482">
                  <c:v>43522</c:v>
                </c:pt>
                <c:pt idx="483">
                  <c:v>43521</c:v>
                </c:pt>
                <c:pt idx="484">
                  <c:v>43518</c:v>
                </c:pt>
                <c:pt idx="485">
                  <c:v>43517</c:v>
                </c:pt>
                <c:pt idx="486">
                  <c:v>43516</c:v>
                </c:pt>
                <c:pt idx="487">
                  <c:v>43515</c:v>
                </c:pt>
                <c:pt idx="488">
                  <c:v>43514</c:v>
                </c:pt>
                <c:pt idx="489">
                  <c:v>43511</c:v>
                </c:pt>
                <c:pt idx="490">
                  <c:v>43510</c:v>
                </c:pt>
                <c:pt idx="491">
                  <c:v>43509</c:v>
                </c:pt>
                <c:pt idx="492">
                  <c:v>43490</c:v>
                </c:pt>
                <c:pt idx="493">
                  <c:v>43489</c:v>
                </c:pt>
                <c:pt idx="494">
                  <c:v>43488</c:v>
                </c:pt>
                <c:pt idx="495">
                  <c:v>43487</c:v>
                </c:pt>
                <c:pt idx="496">
                  <c:v>43486</c:v>
                </c:pt>
                <c:pt idx="497">
                  <c:v>43483</c:v>
                </c:pt>
                <c:pt idx="498">
                  <c:v>43482</c:v>
                </c:pt>
                <c:pt idx="499">
                  <c:v>43481</c:v>
                </c:pt>
                <c:pt idx="500">
                  <c:v>43480</c:v>
                </c:pt>
                <c:pt idx="501">
                  <c:v>43479</c:v>
                </c:pt>
                <c:pt idx="502">
                  <c:v>43476</c:v>
                </c:pt>
                <c:pt idx="503">
                  <c:v>43475</c:v>
                </c:pt>
                <c:pt idx="504">
                  <c:v>43474</c:v>
                </c:pt>
                <c:pt idx="505">
                  <c:v>43473</c:v>
                </c:pt>
                <c:pt idx="506">
                  <c:v>43472</c:v>
                </c:pt>
                <c:pt idx="507">
                  <c:v>43469</c:v>
                </c:pt>
                <c:pt idx="508">
                  <c:v>43468</c:v>
                </c:pt>
                <c:pt idx="509">
                  <c:v>43467</c:v>
                </c:pt>
                <c:pt idx="510">
                  <c:v>43463</c:v>
                </c:pt>
                <c:pt idx="511">
                  <c:v>43462</c:v>
                </c:pt>
                <c:pt idx="512">
                  <c:v>43461</c:v>
                </c:pt>
                <c:pt idx="513">
                  <c:v>43460</c:v>
                </c:pt>
                <c:pt idx="514">
                  <c:v>43459</c:v>
                </c:pt>
                <c:pt idx="515">
                  <c:v>43458</c:v>
                </c:pt>
                <c:pt idx="516">
                  <c:v>43455</c:v>
                </c:pt>
                <c:pt idx="517">
                  <c:v>43454</c:v>
                </c:pt>
                <c:pt idx="518">
                  <c:v>43453</c:v>
                </c:pt>
                <c:pt idx="519">
                  <c:v>43452</c:v>
                </c:pt>
                <c:pt idx="520">
                  <c:v>43451</c:v>
                </c:pt>
                <c:pt idx="521">
                  <c:v>43448</c:v>
                </c:pt>
                <c:pt idx="522">
                  <c:v>43447</c:v>
                </c:pt>
                <c:pt idx="523">
                  <c:v>43446</c:v>
                </c:pt>
                <c:pt idx="524">
                  <c:v>43445</c:v>
                </c:pt>
                <c:pt idx="525">
                  <c:v>43444</c:v>
                </c:pt>
                <c:pt idx="526">
                  <c:v>43441</c:v>
                </c:pt>
                <c:pt idx="527">
                  <c:v>43440</c:v>
                </c:pt>
                <c:pt idx="528">
                  <c:v>43439</c:v>
                </c:pt>
                <c:pt idx="529">
                  <c:v>43438</c:v>
                </c:pt>
                <c:pt idx="530">
                  <c:v>43437</c:v>
                </c:pt>
                <c:pt idx="531">
                  <c:v>43434</c:v>
                </c:pt>
                <c:pt idx="532">
                  <c:v>43433</c:v>
                </c:pt>
                <c:pt idx="533">
                  <c:v>43432</c:v>
                </c:pt>
                <c:pt idx="534">
                  <c:v>43431</c:v>
                </c:pt>
                <c:pt idx="535">
                  <c:v>43430</c:v>
                </c:pt>
                <c:pt idx="536">
                  <c:v>43427</c:v>
                </c:pt>
                <c:pt idx="537">
                  <c:v>43426</c:v>
                </c:pt>
                <c:pt idx="538">
                  <c:v>43425</c:v>
                </c:pt>
                <c:pt idx="539">
                  <c:v>43424</c:v>
                </c:pt>
                <c:pt idx="540">
                  <c:v>43423</c:v>
                </c:pt>
                <c:pt idx="541">
                  <c:v>43420</c:v>
                </c:pt>
                <c:pt idx="542">
                  <c:v>43419</c:v>
                </c:pt>
                <c:pt idx="543">
                  <c:v>43418</c:v>
                </c:pt>
                <c:pt idx="544">
                  <c:v>43417</c:v>
                </c:pt>
                <c:pt idx="545">
                  <c:v>43416</c:v>
                </c:pt>
                <c:pt idx="546">
                  <c:v>43413</c:v>
                </c:pt>
                <c:pt idx="547">
                  <c:v>43412</c:v>
                </c:pt>
                <c:pt idx="548">
                  <c:v>43411</c:v>
                </c:pt>
                <c:pt idx="549">
                  <c:v>43410</c:v>
                </c:pt>
                <c:pt idx="550">
                  <c:v>43409</c:v>
                </c:pt>
                <c:pt idx="551">
                  <c:v>43406</c:v>
                </c:pt>
                <c:pt idx="552">
                  <c:v>43405</c:v>
                </c:pt>
                <c:pt idx="553">
                  <c:v>43404</c:v>
                </c:pt>
                <c:pt idx="554">
                  <c:v>43403</c:v>
                </c:pt>
                <c:pt idx="555">
                  <c:v>43402</c:v>
                </c:pt>
                <c:pt idx="556">
                  <c:v>43399</c:v>
                </c:pt>
                <c:pt idx="557">
                  <c:v>43398</c:v>
                </c:pt>
                <c:pt idx="558">
                  <c:v>43397</c:v>
                </c:pt>
                <c:pt idx="559">
                  <c:v>43396</c:v>
                </c:pt>
                <c:pt idx="560">
                  <c:v>43395</c:v>
                </c:pt>
                <c:pt idx="561">
                  <c:v>43392</c:v>
                </c:pt>
                <c:pt idx="562">
                  <c:v>43391</c:v>
                </c:pt>
                <c:pt idx="563">
                  <c:v>43390</c:v>
                </c:pt>
                <c:pt idx="564">
                  <c:v>43389</c:v>
                </c:pt>
                <c:pt idx="565">
                  <c:v>43388</c:v>
                </c:pt>
                <c:pt idx="566">
                  <c:v>43385</c:v>
                </c:pt>
                <c:pt idx="567">
                  <c:v>43384</c:v>
                </c:pt>
                <c:pt idx="568">
                  <c:v>43383</c:v>
                </c:pt>
                <c:pt idx="569">
                  <c:v>43382</c:v>
                </c:pt>
                <c:pt idx="570">
                  <c:v>43381</c:v>
                </c:pt>
                <c:pt idx="571">
                  <c:v>43373</c:v>
                </c:pt>
                <c:pt idx="572">
                  <c:v>43372</c:v>
                </c:pt>
                <c:pt idx="573">
                  <c:v>43371</c:v>
                </c:pt>
                <c:pt idx="574">
                  <c:v>43370</c:v>
                </c:pt>
                <c:pt idx="575">
                  <c:v>43369</c:v>
                </c:pt>
                <c:pt idx="576">
                  <c:v>43368</c:v>
                </c:pt>
                <c:pt idx="577">
                  <c:v>43364</c:v>
                </c:pt>
                <c:pt idx="578">
                  <c:v>43363</c:v>
                </c:pt>
                <c:pt idx="579">
                  <c:v>43362</c:v>
                </c:pt>
                <c:pt idx="580">
                  <c:v>43361</c:v>
                </c:pt>
                <c:pt idx="581">
                  <c:v>43360</c:v>
                </c:pt>
                <c:pt idx="582">
                  <c:v>43357</c:v>
                </c:pt>
                <c:pt idx="583">
                  <c:v>43356</c:v>
                </c:pt>
                <c:pt idx="584">
                  <c:v>43355</c:v>
                </c:pt>
                <c:pt idx="585">
                  <c:v>43354</c:v>
                </c:pt>
                <c:pt idx="586">
                  <c:v>43353</c:v>
                </c:pt>
                <c:pt idx="587">
                  <c:v>43350</c:v>
                </c:pt>
                <c:pt idx="588">
                  <c:v>43349</c:v>
                </c:pt>
                <c:pt idx="589">
                  <c:v>43348</c:v>
                </c:pt>
                <c:pt idx="590">
                  <c:v>43347</c:v>
                </c:pt>
                <c:pt idx="591">
                  <c:v>43346</c:v>
                </c:pt>
                <c:pt idx="592">
                  <c:v>43343</c:v>
                </c:pt>
                <c:pt idx="593">
                  <c:v>43342</c:v>
                </c:pt>
                <c:pt idx="594">
                  <c:v>43341</c:v>
                </c:pt>
                <c:pt idx="595">
                  <c:v>43340</c:v>
                </c:pt>
                <c:pt idx="596">
                  <c:v>43339</c:v>
                </c:pt>
                <c:pt idx="597">
                  <c:v>43336</c:v>
                </c:pt>
                <c:pt idx="598">
                  <c:v>43335</c:v>
                </c:pt>
                <c:pt idx="599">
                  <c:v>43334</c:v>
                </c:pt>
                <c:pt idx="600">
                  <c:v>43333</c:v>
                </c:pt>
                <c:pt idx="601">
                  <c:v>43332</c:v>
                </c:pt>
                <c:pt idx="602">
                  <c:v>43329</c:v>
                </c:pt>
                <c:pt idx="603">
                  <c:v>43328</c:v>
                </c:pt>
                <c:pt idx="604">
                  <c:v>43327</c:v>
                </c:pt>
                <c:pt idx="605">
                  <c:v>43326</c:v>
                </c:pt>
                <c:pt idx="606">
                  <c:v>43325</c:v>
                </c:pt>
                <c:pt idx="607">
                  <c:v>43322</c:v>
                </c:pt>
                <c:pt idx="608">
                  <c:v>43321</c:v>
                </c:pt>
                <c:pt idx="609">
                  <c:v>43320</c:v>
                </c:pt>
                <c:pt idx="610">
                  <c:v>43319</c:v>
                </c:pt>
                <c:pt idx="611">
                  <c:v>43318</c:v>
                </c:pt>
                <c:pt idx="612">
                  <c:v>43315</c:v>
                </c:pt>
                <c:pt idx="613">
                  <c:v>43314</c:v>
                </c:pt>
                <c:pt idx="614">
                  <c:v>43313</c:v>
                </c:pt>
                <c:pt idx="615">
                  <c:v>43312</c:v>
                </c:pt>
                <c:pt idx="616">
                  <c:v>43311</c:v>
                </c:pt>
                <c:pt idx="617">
                  <c:v>43308</c:v>
                </c:pt>
                <c:pt idx="618">
                  <c:v>43307</c:v>
                </c:pt>
                <c:pt idx="619">
                  <c:v>43306</c:v>
                </c:pt>
                <c:pt idx="620">
                  <c:v>43305</c:v>
                </c:pt>
                <c:pt idx="621">
                  <c:v>43304</c:v>
                </c:pt>
                <c:pt idx="622">
                  <c:v>43301</c:v>
                </c:pt>
                <c:pt idx="623">
                  <c:v>43300</c:v>
                </c:pt>
                <c:pt idx="624">
                  <c:v>43299</c:v>
                </c:pt>
                <c:pt idx="625">
                  <c:v>43298</c:v>
                </c:pt>
                <c:pt idx="626">
                  <c:v>43297</c:v>
                </c:pt>
                <c:pt idx="627">
                  <c:v>43294</c:v>
                </c:pt>
                <c:pt idx="628">
                  <c:v>43293</c:v>
                </c:pt>
                <c:pt idx="629">
                  <c:v>43292</c:v>
                </c:pt>
                <c:pt idx="630">
                  <c:v>43291</c:v>
                </c:pt>
                <c:pt idx="631">
                  <c:v>43290</c:v>
                </c:pt>
                <c:pt idx="632">
                  <c:v>43287</c:v>
                </c:pt>
                <c:pt idx="633">
                  <c:v>43286</c:v>
                </c:pt>
                <c:pt idx="634">
                  <c:v>43285</c:v>
                </c:pt>
                <c:pt idx="635">
                  <c:v>43284</c:v>
                </c:pt>
                <c:pt idx="636">
                  <c:v>43283</c:v>
                </c:pt>
                <c:pt idx="637">
                  <c:v>43280</c:v>
                </c:pt>
                <c:pt idx="638">
                  <c:v>43279</c:v>
                </c:pt>
                <c:pt idx="639">
                  <c:v>43278</c:v>
                </c:pt>
                <c:pt idx="640">
                  <c:v>43277</c:v>
                </c:pt>
                <c:pt idx="641">
                  <c:v>43276</c:v>
                </c:pt>
                <c:pt idx="642">
                  <c:v>43273</c:v>
                </c:pt>
                <c:pt idx="643">
                  <c:v>43272</c:v>
                </c:pt>
                <c:pt idx="644">
                  <c:v>43271</c:v>
                </c:pt>
                <c:pt idx="645">
                  <c:v>43270</c:v>
                </c:pt>
                <c:pt idx="646">
                  <c:v>43266</c:v>
                </c:pt>
                <c:pt idx="647">
                  <c:v>43265</c:v>
                </c:pt>
                <c:pt idx="648">
                  <c:v>43264</c:v>
                </c:pt>
                <c:pt idx="649">
                  <c:v>43263</c:v>
                </c:pt>
                <c:pt idx="650">
                  <c:v>43262</c:v>
                </c:pt>
                <c:pt idx="651">
                  <c:v>43259</c:v>
                </c:pt>
                <c:pt idx="652">
                  <c:v>43258</c:v>
                </c:pt>
                <c:pt idx="653">
                  <c:v>43257</c:v>
                </c:pt>
                <c:pt idx="654">
                  <c:v>43256</c:v>
                </c:pt>
                <c:pt idx="655">
                  <c:v>43255</c:v>
                </c:pt>
                <c:pt idx="656">
                  <c:v>43252</c:v>
                </c:pt>
                <c:pt idx="657">
                  <c:v>43251</c:v>
                </c:pt>
                <c:pt idx="658">
                  <c:v>43250</c:v>
                </c:pt>
                <c:pt idx="659">
                  <c:v>43249</c:v>
                </c:pt>
                <c:pt idx="660">
                  <c:v>43248</c:v>
                </c:pt>
                <c:pt idx="661">
                  <c:v>43245</c:v>
                </c:pt>
                <c:pt idx="662">
                  <c:v>43244</c:v>
                </c:pt>
                <c:pt idx="663">
                  <c:v>43243</c:v>
                </c:pt>
                <c:pt idx="664">
                  <c:v>43242</c:v>
                </c:pt>
                <c:pt idx="665">
                  <c:v>43241</c:v>
                </c:pt>
                <c:pt idx="666">
                  <c:v>43238</c:v>
                </c:pt>
                <c:pt idx="667">
                  <c:v>43237</c:v>
                </c:pt>
                <c:pt idx="668">
                  <c:v>43236</c:v>
                </c:pt>
                <c:pt idx="669">
                  <c:v>43235</c:v>
                </c:pt>
                <c:pt idx="670">
                  <c:v>43234</c:v>
                </c:pt>
                <c:pt idx="671">
                  <c:v>43231</c:v>
                </c:pt>
                <c:pt idx="672">
                  <c:v>43230</c:v>
                </c:pt>
                <c:pt idx="673">
                  <c:v>43229</c:v>
                </c:pt>
                <c:pt idx="674">
                  <c:v>43228</c:v>
                </c:pt>
                <c:pt idx="675">
                  <c:v>43227</c:v>
                </c:pt>
                <c:pt idx="676">
                  <c:v>43224</c:v>
                </c:pt>
                <c:pt idx="677">
                  <c:v>43223</c:v>
                </c:pt>
                <c:pt idx="678">
                  <c:v>43222</c:v>
                </c:pt>
                <c:pt idx="679">
                  <c:v>43218</c:v>
                </c:pt>
                <c:pt idx="680">
                  <c:v>43217</c:v>
                </c:pt>
                <c:pt idx="681">
                  <c:v>43216</c:v>
                </c:pt>
                <c:pt idx="682">
                  <c:v>43215</c:v>
                </c:pt>
                <c:pt idx="683">
                  <c:v>43214</c:v>
                </c:pt>
                <c:pt idx="684">
                  <c:v>43213</c:v>
                </c:pt>
                <c:pt idx="685">
                  <c:v>43210</c:v>
                </c:pt>
                <c:pt idx="686">
                  <c:v>43209</c:v>
                </c:pt>
                <c:pt idx="687">
                  <c:v>43208</c:v>
                </c:pt>
                <c:pt idx="688">
                  <c:v>43207</c:v>
                </c:pt>
                <c:pt idx="689">
                  <c:v>43206</c:v>
                </c:pt>
                <c:pt idx="690">
                  <c:v>43203</c:v>
                </c:pt>
                <c:pt idx="691">
                  <c:v>43202</c:v>
                </c:pt>
                <c:pt idx="692">
                  <c:v>43201</c:v>
                </c:pt>
                <c:pt idx="693">
                  <c:v>43200</c:v>
                </c:pt>
                <c:pt idx="694">
                  <c:v>43199</c:v>
                </c:pt>
                <c:pt idx="695">
                  <c:v>43198</c:v>
                </c:pt>
                <c:pt idx="696">
                  <c:v>43194</c:v>
                </c:pt>
                <c:pt idx="697">
                  <c:v>43193</c:v>
                </c:pt>
                <c:pt idx="698">
                  <c:v>43192</c:v>
                </c:pt>
                <c:pt idx="699">
                  <c:v>43189</c:v>
                </c:pt>
                <c:pt idx="700">
                  <c:v>43188</c:v>
                </c:pt>
                <c:pt idx="701">
                  <c:v>43187</c:v>
                </c:pt>
                <c:pt idx="702">
                  <c:v>43186</c:v>
                </c:pt>
                <c:pt idx="703">
                  <c:v>43185</c:v>
                </c:pt>
                <c:pt idx="704">
                  <c:v>43182</c:v>
                </c:pt>
                <c:pt idx="705">
                  <c:v>43181</c:v>
                </c:pt>
                <c:pt idx="706">
                  <c:v>43180</c:v>
                </c:pt>
                <c:pt idx="707">
                  <c:v>43179</c:v>
                </c:pt>
                <c:pt idx="708">
                  <c:v>43178</c:v>
                </c:pt>
                <c:pt idx="709">
                  <c:v>43175</c:v>
                </c:pt>
                <c:pt idx="710">
                  <c:v>43174</c:v>
                </c:pt>
                <c:pt idx="711">
                  <c:v>43173</c:v>
                </c:pt>
                <c:pt idx="712">
                  <c:v>43172</c:v>
                </c:pt>
                <c:pt idx="713">
                  <c:v>43171</c:v>
                </c:pt>
                <c:pt idx="714">
                  <c:v>43168</c:v>
                </c:pt>
                <c:pt idx="715">
                  <c:v>43167</c:v>
                </c:pt>
                <c:pt idx="716">
                  <c:v>43166</c:v>
                </c:pt>
                <c:pt idx="717">
                  <c:v>43165</c:v>
                </c:pt>
                <c:pt idx="718">
                  <c:v>43164</c:v>
                </c:pt>
                <c:pt idx="719">
                  <c:v>43161</c:v>
                </c:pt>
                <c:pt idx="720">
                  <c:v>43160</c:v>
                </c:pt>
                <c:pt idx="721">
                  <c:v>43159</c:v>
                </c:pt>
                <c:pt idx="722">
                  <c:v>43158</c:v>
                </c:pt>
                <c:pt idx="723">
                  <c:v>43157</c:v>
                </c:pt>
                <c:pt idx="724">
                  <c:v>43133</c:v>
                </c:pt>
                <c:pt idx="725">
                  <c:v>43132</c:v>
                </c:pt>
                <c:pt idx="726">
                  <c:v>43131</c:v>
                </c:pt>
                <c:pt idx="727">
                  <c:v>43130</c:v>
                </c:pt>
                <c:pt idx="728">
                  <c:v>43129</c:v>
                </c:pt>
                <c:pt idx="729">
                  <c:v>43126</c:v>
                </c:pt>
                <c:pt idx="730">
                  <c:v>43125</c:v>
                </c:pt>
                <c:pt idx="731">
                  <c:v>43124</c:v>
                </c:pt>
                <c:pt idx="732">
                  <c:v>43123</c:v>
                </c:pt>
                <c:pt idx="733">
                  <c:v>43122</c:v>
                </c:pt>
                <c:pt idx="734">
                  <c:v>43119</c:v>
                </c:pt>
                <c:pt idx="735">
                  <c:v>43118</c:v>
                </c:pt>
                <c:pt idx="736">
                  <c:v>43117</c:v>
                </c:pt>
                <c:pt idx="737">
                  <c:v>43116</c:v>
                </c:pt>
                <c:pt idx="738">
                  <c:v>43115</c:v>
                </c:pt>
                <c:pt idx="739">
                  <c:v>43112</c:v>
                </c:pt>
                <c:pt idx="740">
                  <c:v>43111</c:v>
                </c:pt>
                <c:pt idx="741">
                  <c:v>43110</c:v>
                </c:pt>
                <c:pt idx="742">
                  <c:v>43109</c:v>
                </c:pt>
                <c:pt idx="743">
                  <c:v>43108</c:v>
                </c:pt>
                <c:pt idx="744">
                  <c:v>43105</c:v>
                </c:pt>
                <c:pt idx="745">
                  <c:v>43104</c:v>
                </c:pt>
                <c:pt idx="746">
                  <c:v>43103</c:v>
                </c:pt>
                <c:pt idx="747">
                  <c:v>43102</c:v>
                </c:pt>
                <c:pt idx="748">
                  <c:v>43098</c:v>
                </c:pt>
                <c:pt idx="749">
                  <c:v>43097</c:v>
                </c:pt>
                <c:pt idx="750">
                  <c:v>43096</c:v>
                </c:pt>
                <c:pt idx="751">
                  <c:v>43095</c:v>
                </c:pt>
                <c:pt idx="752">
                  <c:v>43094</c:v>
                </c:pt>
                <c:pt idx="753">
                  <c:v>43091</c:v>
                </c:pt>
                <c:pt idx="754">
                  <c:v>43090</c:v>
                </c:pt>
                <c:pt idx="755">
                  <c:v>43089</c:v>
                </c:pt>
                <c:pt idx="756">
                  <c:v>43088</c:v>
                </c:pt>
                <c:pt idx="757">
                  <c:v>43087</c:v>
                </c:pt>
                <c:pt idx="758">
                  <c:v>43084</c:v>
                </c:pt>
                <c:pt idx="759">
                  <c:v>43083</c:v>
                </c:pt>
                <c:pt idx="760">
                  <c:v>43082</c:v>
                </c:pt>
                <c:pt idx="761">
                  <c:v>43081</c:v>
                </c:pt>
                <c:pt idx="762">
                  <c:v>43080</c:v>
                </c:pt>
                <c:pt idx="763">
                  <c:v>43077</c:v>
                </c:pt>
                <c:pt idx="764">
                  <c:v>43076</c:v>
                </c:pt>
                <c:pt idx="765">
                  <c:v>43075</c:v>
                </c:pt>
                <c:pt idx="766">
                  <c:v>43074</c:v>
                </c:pt>
                <c:pt idx="767">
                  <c:v>43073</c:v>
                </c:pt>
                <c:pt idx="768">
                  <c:v>43070</c:v>
                </c:pt>
                <c:pt idx="769">
                  <c:v>43069</c:v>
                </c:pt>
                <c:pt idx="770">
                  <c:v>43068</c:v>
                </c:pt>
                <c:pt idx="771">
                  <c:v>43067</c:v>
                </c:pt>
                <c:pt idx="772">
                  <c:v>43066</c:v>
                </c:pt>
                <c:pt idx="773">
                  <c:v>43063</c:v>
                </c:pt>
                <c:pt idx="774">
                  <c:v>43062</c:v>
                </c:pt>
                <c:pt idx="775">
                  <c:v>43061</c:v>
                </c:pt>
                <c:pt idx="776">
                  <c:v>43060</c:v>
                </c:pt>
                <c:pt idx="777">
                  <c:v>43059</c:v>
                </c:pt>
                <c:pt idx="778">
                  <c:v>43056</c:v>
                </c:pt>
                <c:pt idx="779">
                  <c:v>43055</c:v>
                </c:pt>
                <c:pt idx="780">
                  <c:v>43054</c:v>
                </c:pt>
                <c:pt idx="781">
                  <c:v>43053</c:v>
                </c:pt>
                <c:pt idx="782">
                  <c:v>43052</c:v>
                </c:pt>
                <c:pt idx="783">
                  <c:v>43049</c:v>
                </c:pt>
                <c:pt idx="784">
                  <c:v>43048</c:v>
                </c:pt>
                <c:pt idx="785">
                  <c:v>43047</c:v>
                </c:pt>
                <c:pt idx="786">
                  <c:v>43046</c:v>
                </c:pt>
                <c:pt idx="787">
                  <c:v>43045</c:v>
                </c:pt>
                <c:pt idx="788">
                  <c:v>43042</c:v>
                </c:pt>
                <c:pt idx="789">
                  <c:v>43041</c:v>
                </c:pt>
                <c:pt idx="790">
                  <c:v>43040</c:v>
                </c:pt>
                <c:pt idx="791">
                  <c:v>43039</c:v>
                </c:pt>
                <c:pt idx="792">
                  <c:v>43038</c:v>
                </c:pt>
                <c:pt idx="793">
                  <c:v>43035</c:v>
                </c:pt>
                <c:pt idx="794">
                  <c:v>43034</c:v>
                </c:pt>
                <c:pt idx="795">
                  <c:v>43033</c:v>
                </c:pt>
                <c:pt idx="796">
                  <c:v>43032</c:v>
                </c:pt>
                <c:pt idx="797">
                  <c:v>43031</c:v>
                </c:pt>
                <c:pt idx="798">
                  <c:v>43028</c:v>
                </c:pt>
                <c:pt idx="799">
                  <c:v>43027</c:v>
                </c:pt>
                <c:pt idx="800">
                  <c:v>43026</c:v>
                </c:pt>
                <c:pt idx="801">
                  <c:v>43025</c:v>
                </c:pt>
                <c:pt idx="802">
                  <c:v>43024</c:v>
                </c:pt>
                <c:pt idx="803">
                  <c:v>43021</c:v>
                </c:pt>
                <c:pt idx="804">
                  <c:v>43020</c:v>
                </c:pt>
                <c:pt idx="805">
                  <c:v>43019</c:v>
                </c:pt>
                <c:pt idx="806">
                  <c:v>43018</c:v>
                </c:pt>
                <c:pt idx="807">
                  <c:v>43017</c:v>
                </c:pt>
                <c:pt idx="808">
                  <c:v>43008</c:v>
                </c:pt>
                <c:pt idx="809">
                  <c:v>43007</c:v>
                </c:pt>
                <c:pt idx="810">
                  <c:v>43006</c:v>
                </c:pt>
                <c:pt idx="811">
                  <c:v>43005</c:v>
                </c:pt>
                <c:pt idx="812">
                  <c:v>43004</c:v>
                </c:pt>
                <c:pt idx="813">
                  <c:v>43003</c:v>
                </c:pt>
                <c:pt idx="814">
                  <c:v>43000</c:v>
                </c:pt>
                <c:pt idx="815">
                  <c:v>42999</c:v>
                </c:pt>
                <c:pt idx="816">
                  <c:v>42998</c:v>
                </c:pt>
                <c:pt idx="817">
                  <c:v>42997</c:v>
                </c:pt>
                <c:pt idx="818">
                  <c:v>42996</c:v>
                </c:pt>
                <c:pt idx="819">
                  <c:v>42993</c:v>
                </c:pt>
                <c:pt idx="820">
                  <c:v>42992</c:v>
                </c:pt>
                <c:pt idx="821">
                  <c:v>42991</c:v>
                </c:pt>
                <c:pt idx="822">
                  <c:v>42990</c:v>
                </c:pt>
                <c:pt idx="823">
                  <c:v>42989</c:v>
                </c:pt>
                <c:pt idx="824">
                  <c:v>42986</c:v>
                </c:pt>
                <c:pt idx="825">
                  <c:v>42985</c:v>
                </c:pt>
                <c:pt idx="826">
                  <c:v>42984</c:v>
                </c:pt>
                <c:pt idx="827">
                  <c:v>42983</c:v>
                </c:pt>
                <c:pt idx="828">
                  <c:v>42982</c:v>
                </c:pt>
                <c:pt idx="829">
                  <c:v>42979</c:v>
                </c:pt>
                <c:pt idx="830">
                  <c:v>42978</c:v>
                </c:pt>
                <c:pt idx="831">
                  <c:v>42977</c:v>
                </c:pt>
                <c:pt idx="832">
                  <c:v>42976</c:v>
                </c:pt>
                <c:pt idx="833">
                  <c:v>42975</c:v>
                </c:pt>
                <c:pt idx="834">
                  <c:v>42972</c:v>
                </c:pt>
                <c:pt idx="835">
                  <c:v>42971</c:v>
                </c:pt>
                <c:pt idx="836">
                  <c:v>42970</c:v>
                </c:pt>
                <c:pt idx="837">
                  <c:v>42969</c:v>
                </c:pt>
                <c:pt idx="838">
                  <c:v>42968</c:v>
                </c:pt>
                <c:pt idx="839">
                  <c:v>42965</c:v>
                </c:pt>
                <c:pt idx="840">
                  <c:v>42964</c:v>
                </c:pt>
                <c:pt idx="841">
                  <c:v>42963</c:v>
                </c:pt>
                <c:pt idx="842">
                  <c:v>42962</c:v>
                </c:pt>
                <c:pt idx="843">
                  <c:v>42961</c:v>
                </c:pt>
                <c:pt idx="844">
                  <c:v>42958</c:v>
                </c:pt>
                <c:pt idx="845">
                  <c:v>42957</c:v>
                </c:pt>
                <c:pt idx="846">
                  <c:v>42956</c:v>
                </c:pt>
                <c:pt idx="847">
                  <c:v>42955</c:v>
                </c:pt>
                <c:pt idx="848">
                  <c:v>42954</c:v>
                </c:pt>
                <c:pt idx="849">
                  <c:v>42951</c:v>
                </c:pt>
                <c:pt idx="850">
                  <c:v>42950</c:v>
                </c:pt>
                <c:pt idx="851">
                  <c:v>42949</c:v>
                </c:pt>
                <c:pt idx="852">
                  <c:v>42948</c:v>
                </c:pt>
                <c:pt idx="853">
                  <c:v>42947</c:v>
                </c:pt>
                <c:pt idx="854">
                  <c:v>42944</c:v>
                </c:pt>
                <c:pt idx="855">
                  <c:v>42943</c:v>
                </c:pt>
                <c:pt idx="856">
                  <c:v>42942</c:v>
                </c:pt>
                <c:pt idx="857">
                  <c:v>42941</c:v>
                </c:pt>
                <c:pt idx="858">
                  <c:v>42940</c:v>
                </c:pt>
                <c:pt idx="859">
                  <c:v>42937</c:v>
                </c:pt>
                <c:pt idx="860">
                  <c:v>42936</c:v>
                </c:pt>
                <c:pt idx="861">
                  <c:v>42935</c:v>
                </c:pt>
                <c:pt idx="862">
                  <c:v>42934</c:v>
                </c:pt>
                <c:pt idx="863">
                  <c:v>42933</c:v>
                </c:pt>
                <c:pt idx="864">
                  <c:v>42930</c:v>
                </c:pt>
                <c:pt idx="865">
                  <c:v>42929</c:v>
                </c:pt>
                <c:pt idx="866">
                  <c:v>42928</c:v>
                </c:pt>
                <c:pt idx="867">
                  <c:v>42927</c:v>
                </c:pt>
                <c:pt idx="868">
                  <c:v>42926</c:v>
                </c:pt>
                <c:pt idx="869">
                  <c:v>42923</c:v>
                </c:pt>
                <c:pt idx="870">
                  <c:v>42922</c:v>
                </c:pt>
                <c:pt idx="871">
                  <c:v>42921</c:v>
                </c:pt>
                <c:pt idx="872">
                  <c:v>42920</c:v>
                </c:pt>
                <c:pt idx="873">
                  <c:v>42919</c:v>
                </c:pt>
                <c:pt idx="874">
                  <c:v>42916</c:v>
                </c:pt>
                <c:pt idx="875">
                  <c:v>42915</c:v>
                </c:pt>
                <c:pt idx="876">
                  <c:v>42914</c:v>
                </c:pt>
                <c:pt idx="877">
                  <c:v>42913</c:v>
                </c:pt>
                <c:pt idx="878">
                  <c:v>42912</c:v>
                </c:pt>
                <c:pt idx="879">
                  <c:v>42909</c:v>
                </c:pt>
                <c:pt idx="880">
                  <c:v>42908</c:v>
                </c:pt>
                <c:pt idx="881">
                  <c:v>42907</c:v>
                </c:pt>
                <c:pt idx="882">
                  <c:v>42906</c:v>
                </c:pt>
                <c:pt idx="883">
                  <c:v>42905</c:v>
                </c:pt>
                <c:pt idx="884">
                  <c:v>42902</c:v>
                </c:pt>
                <c:pt idx="885">
                  <c:v>42901</c:v>
                </c:pt>
                <c:pt idx="886">
                  <c:v>42900</c:v>
                </c:pt>
                <c:pt idx="887">
                  <c:v>42899</c:v>
                </c:pt>
                <c:pt idx="888">
                  <c:v>42898</c:v>
                </c:pt>
                <c:pt idx="889">
                  <c:v>42895</c:v>
                </c:pt>
                <c:pt idx="890">
                  <c:v>42894</c:v>
                </c:pt>
                <c:pt idx="891">
                  <c:v>42893</c:v>
                </c:pt>
                <c:pt idx="892">
                  <c:v>42892</c:v>
                </c:pt>
                <c:pt idx="893">
                  <c:v>42891</c:v>
                </c:pt>
                <c:pt idx="894">
                  <c:v>42888</c:v>
                </c:pt>
                <c:pt idx="895">
                  <c:v>42887</c:v>
                </c:pt>
                <c:pt idx="896">
                  <c:v>42886</c:v>
                </c:pt>
                <c:pt idx="897">
                  <c:v>42882</c:v>
                </c:pt>
                <c:pt idx="898">
                  <c:v>42881</c:v>
                </c:pt>
                <c:pt idx="899">
                  <c:v>42880</c:v>
                </c:pt>
                <c:pt idx="900">
                  <c:v>42879</c:v>
                </c:pt>
                <c:pt idx="901">
                  <c:v>42878</c:v>
                </c:pt>
                <c:pt idx="902">
                  <c:v>42877</c:v>
                </c:pt>
                <c:pt idx="903">
                  <c:v>42874</c:v>
                </c:pt>
                <c:pt idx="904">
                  <c:v>42873</c:v>
                </c:pt>
                <c:pt idx="905">
                  <c:v>42872</c:v>
                </c:pt>
                <c:pt idx="906">
                  <c:v>42871</c:v>
                </c:pt>
                <c:pt idx="907">
                  <c:v>42870</c:v>
                </c:pt>
                <c:pt idx="908">
                  <c:v>42867</c:v>
                </c:pt>
                <c:pt idx="909">
                  <c:v>42866</c:v>
                </c:pt>
                <c:pt idx="910">
                  <c:v>42865</c:v>
                </c:pt>
                <c:pt idx="911">
                  <c:v>42864</c:v>
                </c:pt>
                <c:pt idx="912">
                  <c:v>42863</c:v>
                </c:pt>
                <c:pt idx="913">
                  <c:v>42860</c:v>
                </c:pt>
                <c:pt idx="914">
                  <c:v>42859</c:v>
                </c:pt>
                <c:pt idx="915">
                  <c:v>42858</c:v>
                </c:pt>
                <c:pt idx="916">
                  <c:v>42857</c:v>
                </c:pt>
                <c:pt idx="917">
                  <c:v>42853</c:v>
                </c:pt>
                <c:pt idx="918">
                  <c:v>42852</c:v>
                </c:pt>
                <c:pt idx="919">
                  <c:v>42851</c:v>
                </c:pt>
                <c:pt idx="920">
                  <c:v>42850</c:v>
                </c:pt>
                <c:pt idx="921">
                  <c:v>42849</c:v>
                </c:pt>
                <c:pt idx="922">
                  <c:v>42846</c:v>
                </c:pt>
                <c:pt idx="923">
                  <c:v>42845</c:v>
                </c:pt>
                <c:pt idx="924">
                  <c:v>42844</c:v>
                </c:pt>
                <c:pt idx="925">
                  <c:v>42843</c:v>
                </c:pt>
                <c:pt idx="926">
                  <c:v>42842</c:v>
                </c:pt>
                <c:pt idx="927">
                  <c:v>42839</c:v>
                </c:pt>
                <c:pt idx="928">
                  <c:v>42838</c:v>
                </c:pt>
                <c:pt idx="929">
                  <c:v>42837</c:v>
                </c:pt>
                <c:pt idx="930">
                  <c:v>42836</c:v>
                </c:pt>
                <c:pt idx="931">
                  <c:v>42835</c:v>
                </c:pt>
                <c:pt idx="932">
                  <c:v>42832</c:v>
                </c:pt>
                <c:pt idx="933">
                  <c:v>42831</c:v>
                </c:pt>
                <c:pt idx="934">
                  <c:v>42830</c:v>
                </c:pt>
                <c:pt idx="935">
                  <c:v>42826</c:v>
                </c:pt>
                <c:pt idx="936">
                  <c:v>42825</c:v>
                </c:pt>
                <c:pt idx="937">
                  <c:v>42824</c:v>
                </c:pt>
                <c:pt idx="938">
                  <c:v>42823</c:v>
                </c:pt>
                <c:pt idx="939">
                  <c:v>42822</c:v>
                </c:pt>
                <c:pt idx="940">
                  <c:v>42821</c:v>
                </c:pt>
                <c:pt idx="941">
                  <c:v>42818</c:v>
                </c:pt>
                <c:pt idx="942">
                  <c:v>42817</c:v>
                </c:pt>
                <c:pt idx="943">
                  <c:v>42816</c:v>
                </c:pt>
                <c:pt idx="944">
                  <c:v>42815</c:v>
                </c:pt>
                <c:pt idx="945">
                  <c:v>42814</c:v>
                </c:pt>
                <c:pt idx="946">
                  <c:v>42811</c:v>
                </c:pt>
                <c:pt idx="947">
                  <c:v>42810</c:v>
                </c:pt>
                <c:pt idx="948">
                  <c:v>42809</c:v>
                </c:pt>
                <c:pt idx="949">
                  <c:v>42808</c:v>
                </c:pt>
                <c:pt idx="950">
                  <c:v>42807</c:v>
                </c:pt>
                <c:pt idx="951">
                  <c:v>42804</c:v>
                </c:pt>
                <c:pt idx="952">
                  <c:v>42803</c:v>
                </c:pt>
                <c:pt idx="953">
                  <c:v>42802</c:v>
                </c:pt>
                <c:pt idx="954">
                  <c:v>42801</c:v>
                </c:pt>
                <c:pt idx="955">
                  <c:v>42800</c:v>
                </c:pt>
                <c:pt idx="956">
                  <c:v>42797</c:v>
                </c:pt>
                <c:pt idx="957">
                  <c:v>42796</c:v>
                </c:pt>
                <c:pt idx="958">
                  <c:v>42795</c:v>
                </c:pt>
                <c:pt idx="959">
                  <c:v>42794</c:v>
                </c:pt>
                <c:pt idx="960">
                  <c:v>42793</c:v>
                </c:pt>
                <c:pt idx="961">
                  <c:v>42790</c:v>
                </c:pt>
                <c:pt idx="962">
                  <c:v>42789</c:v>
                </c:pt>
                <c:pt idx="963">
                  <c:v>42788</c:v>
                </c:pt>
                <c:pt idx="964">
                  <c:v>42787</c:v>
                </c:pt>
                <c:pt idx="965">
                  <c:v>42786</c:v>
                </c:pt>
                <c:pt idx="966">
                  <c:v>42783</c:v>
                </c:pt>
                <c:pt idx="967">
                  <c:v>42782</c:v>
                </c:pt>
                <c:pt idx="968">
                  <c:v>42781</c:v>
                </c:pt>
                <c:pt idx="969">
                  <c:v>42780</c:v>
                </c:pt>
                <c:pt idx="970">
                  <c:v>42779</c:v>
                </c:pt>
                <c:pt idx="971">
                  <c:v>42776</c:v>
                </c:pt>
                <c:pt idx="972">
                  <c:v>42775</c:v>
                </c:pt>
                <c:pt idx="973">
                  <c:v>42774</c:v>
                </c:pt>
                <c:pt idx="974">
                  <c:v>42773</c:v>
                </c:pt>
                <c:pt idx="975">
                  <c:v>42772</c:v>
                </c:pt>
                <c:pt idx="976">
                  <c:v>42755</c:v>
                </c:pt>
                <c:pt idx="977">
                  <c:v>42754</c:v>
                </c:pt>
                <c:pt idx="978">
                  <c:v>42753</c:v>
                </c:pt>
                <c:pt idx="979">
                  <c:v>42752</c:v>
                </c:pt>
                <c:pt idx="980">
                  <c:v>42751</c:v>
                </c:pt>
                <c:pt idx="981">
                  <c:v>42748</c:v>
                </c:pt>
                <c:pt idx="982">
                  <c:v>42747</c:v>
                </c:pt>
                <c:pt idx="983">
                  <c:v>42746</c:v>
                </c:pt>
                <c:pt idx="984">
                  <c:v>42745</c:v>
                </c:pt>
                <c:pt idx="985">
                  <c:v>42744</c:v>
                </c:pt>
                <c:pt idx="986">
                  <c:v>42741</c:v>
                </c:pt>
                <c:pt idx="987">
                  <c:v>42740</c:v>
                </c:pt>
                <c:pt idx="988">
                  <c:v>42739</c:v>
                </c:pt>
                <c:pt idx="989">
                  <c:v>42738</c:v>
                </c:pt>
                <c:pt idx="990">
                  <c:v>42734</c:v>
                </c:pt>
                <c:pt idx="991">
                  <c:v>42733</c:v>
                </c:pt>
                <c:pt idx="992">
                  <c:v>42732</c:v>
                </c:pt>
                <c:pt idx="993">
                  <c:v>42731</c:v>
                </c:pt>
                <c:pt idx="994">
                  <c:v>42730</c:v>
                </c:pt>
                <c:pt idx="995">
                  <c:v>42727</c:v>
                </c:pt>
                <c:pt idx="996">
                  <c:v>42726</c:v>
                </c:pt>
                <c:pt idx="997">
                  <c:v>42725</c:v>
                </c:pt>
                <c:pt idx="998">
                  <c:v>42724</c:v>
                </c:pt>
                <c:pt idx="999">
                  <c:v>42723</c:v>
                </c:pt>
                <c:pt idx="1000">
                  <c:v>42720</c:v>
                </c:pt>
                <c:pt idx="1001">
                  <c:v>42719</c:v>
                </c:pt>
                <c:pt idx="1002">
                  <c:v>42718</c:v>
                </c:pt>
                <c:pt idx="1003">
                  <c:v>42717</c:v>
                </c:pt>
                <c:pt idx="1004">
                  <c:v>42716</c:v>
                </c:pt>
                <c:pt idx="1005">
                  <c:v>42713</c:v>
                </c:pt>
                <c:pt idx="1006">
                  <c:v>42712</c:v>
                </c:pt>
                <c:pt idx="1007">
                  <c:v>42711</c:v>
                </c:pt>
                <c:pt idx="1008">
                  <c:v>42710</c:v>
                </c:pt>
                <c:pt idx="1009">
                  <c:v>42709</c:v>
                </c:pt>
                <c:pt idx="1010">
                  <c:v>42706</c:v>
                </c:pt>
                <c:pt idx="1011">
                  <c:v>42705</c:v>
                </c:pt>
                <c:pt idx="1012">
                  <c:v>42704</c:v>
                </c:pt>
                <c:pt idx="1013">
                  <c:v>42703</c:v>
                </c:pt>
                <c:pt idx="1014">
                  <c:v>42702</c:v>
                </c:pt>
                <c:pt idx="1015">
                  <c:v>42699</c:v>
                </c:pt>
                <c:pt idx="1016">
                  <c:v>42698</c:v>
                </c:pt>
                <c:pt idx="1017">
                  <c:v>42697</c:v>
                </c:pt>
                <c:pt idx="1018">
                  <c:v>42696</c:v>
                </c:pt>
                <c:pt idx="1019">
                  <c:v>42695</c:v>
                </c:pt>
                <c:pt idx="1020">
                  <c:v>42692</c:v>
                </c:pt>
                <c:pt idx="1021">
                  <c:v>42691</c:v>
                </c:pt>
                <c:pt idx="1022">
                  <c:v>42690</c:v>
                </c:pt>
                <c:pt idx="1023">
                  <c:v>42689</c:v>
                </c:pt>
                <c:pt idx="1024">
                  <c:v>42688</c:v>
                </c:pt>
                <c:pt idx="1025">
                  <c:v>42685</c:v>
                </c:pt>
                <c:pt idx="1026">
                  <c:v>42684</c:v>
                </c:pt>
                <c:pt idx="1027">
                  <c:v>42683</c:v>
                </c:pt>
                <c:pt idx="1028">
                  <c:v>42682</c:v>
                </c:pt>
                <c:pt idx="1029">
                  <c:v>42681</c:v>
                </c:pt>
                <c:pt idx="1030">
                  <c:v>42678</c:v>
                </c:pt>
                <c:pt idx="1031">
                  <c:v>42677</c:v>
                </c:pt>
                <c:pt idx="1032">
                  <c:v>42676</c:v>
                </c:pt>
                <c:pt idx="1033">
                  <c:v>42675</c:v>
                </c:pt>
                <c:pt idx="1034">
                  <c:v>42674</c:v>
                </c:pt>
                <c:pt idx="1035">
                  <c:v>42671</c:v>
                </c:pt>
                <c:pt idx="1036">
                  <c:v>42670</c:v>
                </c:pt>
                <c:pt idx="1037">
                  <c:v>42669</c:v>
                </c:pt>
                <c:pt idx="1038">
                  <c:v>42668</c:v>
                </c:pt>
                <c:pt idx="1039">
                  <c:v>42667</c:v>
                </c:pt>
                <c:pt idx="1040">
                  <c:v>42664</c:v>
                </c:pt>
                <c:pt idx="1041">
                  <c:v>42663</c:v>
                </c:pt>
                <c:pt idx="1042">
                  <c:v>42662</c:v>
                </c:pt>
                <c:pt idx="1043">
                  <c:v>42661</c:v>
                </c:pt>
                <c:pt idx="1044">
                  <c:v>42660</c:v>
                </c:pt>
                <c:pt idx="1045">
                  <c:v>42657</c:v>
                </c:pt>
                <c:pt idx="1046">
                  <c:v>42656</c:v>
                </c:pt>
                <c:pt idx="1047">
                  <c:v>42655</c:v>
                </c:pt>
                <c:pt idx="1048">
                  <c:v>42654</c:v>
                </c:pt>
                <c:pt idx="1049">
                  <c:v>42653</c:v>
                </c:pt>
                <c:pt idx="1050">
                  <c:v>42652</c:v>
                </c:pt>
                <c:pt idx="1051">
                  <c:v>42651</c:v>
                </c:pt>
                <c:pt idx="1052">
                  <c:v>42643</c:v>
                </c:pt>
                <c:pt idx="1053">
                  <c:v>42642</c:v>
                </c:pt>
                <c:pt idx="1054">
                  <c:v>42641</c:v>
                </c:pt>
                <c:pt idx="1055">
                  <c:v>42640</c:v>
                </c:pt>
                <c:pt idx="1056">
                  <c:v>42639</c:v>
                </c:pt>
                <c:pt idx="1057">
                  <c:v>42636</c:v>
                </c:pt>
                <c:pt idx="1058">
                  <c:v>42635</c:v>
                </c:pt>
                <c:pt idx="1059">
                  <c:v>42634</c:v>
                </c:pt>
                <c:pt idx="1060">
                  <c:v>42633</c:v>
                </c:pt>
                <c:pt idx="1061">
                  <c:v>42632</c:v>
                </c:pt>
                <c:pt idx="1062">
                  <c:v>42631</c:v>
                </c:pt>
                <c:pt idx="1063">
                  <c:v>42627</c:v>
                </c:pt>
                <c:pt idx="1064">
                  <c:v>42626</c:v>
                </c:pt>
                <c:pt idx="1065">
                  <c:v>42625</c:v>
                </c:pt>
                <c:pt idx="1066">
                  <c:v>42622</c:v>
                </c:pt>
                <c:pt idx="1067">
                  <c:v>42621</c:v>
                </c:pt>
                <c:pt idx="1068">
                  <c:v>42620</c:v>
                </c:pt>
                <c:pt idx="1069">
                  <c:v>42619</c:v>
                </c:pt>
                <c:pt idx="1070">
                  <c:v>42618</c:v>
                </c:pt>
                <c:pt idx="1071">
                  <c:v>42615</c:v>
                </c:pt>
                <c:pt idx="1072">
                  <c:v>42614</c:v>
                </c:pt>
                <c:pt idx="1073">
                  <c:v>42613</c:v>
                </c:pt>
                <c:pt idx="1074">
                  <c:v>42612</c:v>
                </c:pt>
                <c:pt idx="1075">
                  <c:v>42611</c:v>
                </c:pt>
                <c:pt idx="1076">
                  <c:v>42608</c:v>
                </c:pt>
                <c:pt idx="1077">
                  <c:v>42607</c:v>
                </c:pt>
                <c:pt idx="1078">
                  <c:v>42606</c:v>
                </c:pt>
                <c:pt idx="1079">
                  <c:v>42605</c:v>
                </c:pt>
                <c:pt idx="1080">
                  <c:v>42604</c:v>
                </c:pt>
                <c:pt idx="1081">
                  <c:v>42601</c:v>
                </c:pt>
                <c:pt idx="1082">
                  <c:v>42600</c:v>
                </c:pt>
                <c:pt idx="1083">
                  <c:v>42599</c:v>
                </c:pt>
                <c:pt idx="1084">
                  <c:v>42598</c:v>
                </c:pt>
                <c:pt idx="1085">
                  <c:v>42597</c:v>
                </c:pt>
                <c:pt idx="1086">
                  <c:v>42594</c:v>
                </c:pt>
                <c:pt idx="1087">
                  <c:v>42593</c:v>
                </c:pt>
                <c:pt idx="1088">
                  <c:v>42592</c:v>
                </c:pt>
                <c:pt idx="1089">
                  <c:v>42591</c:v>
                </c:pt>
                <c:pt idx="1090">
                  <c:v>42590</c:v>
                </c:pt>
                <c:pt idx="1091">
                  <c:v>42587</c:v>
                </c:pt>
                <c:pt idx="1092">
                  <c:v>42586</c:v>
                </c:pt>
                <c:pt idx="1093">
                  <c:v>42585</c:v>
                </c:pt>
                <c:pt idx="1094">
                  <c:v>42584</c:v>
                </c:pt>
                <c:pt idx="1095">
                  <c:v>42583</c:v>
                </c:pt>
                <c:pt idx="1096">
                  <c:v>42580</c:v>
                </c:pt>
                <c:pt idx="1097">
                  <c:v>42579</c:v>
                </c:pt>
                <c:pt idx="1098">
                  <c:v>42578</c:v>
                </c:pt>
                <c:pt idx="1099">
                  <c:v>42577</c:v>
                </c:pt>
                <c:pt idx="1100">
                  <c:v>42576</c:v>
                </c:pt>
                <c:pt idx="1101">
                  <c:v>42573</c:v>
                </c:pt>
                <c:pt idx="1102">
                  <c:v>42572</c:v>
                </c:pt>
                <c:pt idx="1103">
                  <c:v>42571</c:v>
                </c:pt>
                <c:pt idx="1104">
                  <c:v>42570</c:v>
                </c:pt>
                <c:pt idx="1105">
                  <c:v>42569</c:v>
                </c:pt>
                <c:pt idx="1106">
                  <c:v>42566</c:v>
                </c:pt>
                <c:pt idx="1107">
                  <c:v>42565</c:v>
                </c:pt>
                <c:pt idx="1108">
                  <c:v>42564</c:v>
                </c:pt>
                <c:pt idx="1109">
                  <c:v>42563</c:v>
                </c:pt>
                <c:pt idx="1110">
                  <c:v>42562</c:v>
                </c:pt>
                <c:pt idx="1111">
                  <c:v>42559</c:v>
                </c:pt>
                <c:pt idx="1112">
                  <c:v>42558</c:v>
                </c:pt>
                <c:pt idx="1113">
                  <c:v>42557</c:v>
                </c:pt>
                <c:pt idx="1114">
                  <c:v>42556</c:v>
                </c:pt>
                <c:pt idx="1115">
                  <c:v>42555</c:v>
                </c:pt>
                <c:pt idx="1116">
                  <c:v>42552</c:v>
                </c:pt>
                <c:pt idx="1117">
                  <c:v>42551</c:v>
                </c:pt>
                <c:pt idx="1118">
                  <c:v>42550</c:v>
                </c:pt>
                <c:pt idx="1119">
                  <c:v>42549</c:v>
                </c:pt>
                <c:pt idx="1120">
                  <c:v>42548</c:v>
                </c:pt>
                <c:pt idx="1121">
                  <c:v>42545</c:v>
                </c:pt>
                <c:pt idx="1122">
                  <c:v>42544</c:v>
                </c:pt>
                <c:pt idx="1123">
                  <c:v>42543</c:v>
                </c:pt>
                <c:pt idx="1124">
                  <c:v>42542</c:v>
                </c:pt>
                <c:pt idx="1125">
                  <c:v>42541</c:v>
                </c:pt>
                <c:pt idx="1126">
                  <c:v>42538</c:v>
                </c:pt>
                <c:pt idx="1127">
                  <c:v>42537</c:v>
                </c:pt>
                <c:pt idx="1128">
                  <c:v>42536</c:v>
                </c:pt>
                <c:pt idx="1129">
                  <c:v>42535</c:v>
                </c:pt>
                <c:pt idx="1130">
                  <c:v>42534</c:v>
                </c:pt>
                <c:pt idx="1131">
                  <c:v>42533</c:v>
                </c:pt>
                <c:pt idx="1132">
                  <c:v>42529</c:v>
                </c:pt>
                <c:pt idx="1133">
                  <c:v>42528</c:v>
                </c:pt>
                <c:pt idx="1134">
                  <c:v>42527</c:v>
                </c:pt>
                <c:pt idx="1135">
                  <c:v>42524</c:v>
                </c:pt>
                <c:pt idx="1136">
                  <c:v>42523</c:v>
                </c:pt>
                <c:pt idx="1137">
                  <c:v>42522</c:v>
                </c:pt>
                <c:pt idx="1138">
                  <c:v>42521</c:v>
                </c:pt>
                <c:pt idx="1139">
                  <c:v>42520</c:v>
                </c:pt>
                <c:pt idx="1140">
                  <c:v>42517</c:v>
                </c:pt>
                <c:pt idx="1141">
                  <c:v>42516</c:v>
                </c:pt>
                <c:pt idx="1142">
                  <c:v>42515</c:v>
                </c:pt>
                <c:pt idx="1143">
                  <c:v>42514</c:v>
                </c:pt>
                <c:pt idx="1144">
                  <c:v>42513</c:v>
                </c:pt>
                <c:pt idx="1145">
                  <c:v>42510</c:v>
                </c:pt>
                <c:pt idx="1146">
                  <c:v>42509</c:v>
                </c:pt>
                <c:pt idx="1147">
                  <c:v>42508</c:v>
                </c:pt>
                <c:pt idx="1148">
                  <c:v>42507</c:v>
                </c:pt>
                <c:pt idx="1149">
                  <c:v>42506</c:v>
                </c:pt>
                <c:pt idx="1150">
                  <c:v>42503</c:v>
                </c:pt>
                <c:pt idx="1151">
                  <c:v>42502</c:v>
                </c:pt>
                <c:pt idx="1152">
                  <c:v>42501</c:v>
                </c:pt>
                <c:pt idx="1153">
                  <c:v>42500</c:v>
                </c:pt>
                <c:pt idx="1154">
                  <c:v>42499</c:v>
                </c:pt>
                <c:pt idx="1155">
                  <c:v>42496</c:v>
                </c:pt>
                <c:pt idx="1156">
                  <c:v>42495</c:v>
                </c:pt>
                <c:pt idx="1157">
                  <c:v>42494</c:v>
                </c:pt>
                <c:pt idx="1158">
                  <c:v>42493</c:v>
                </c:pt>
                <c:pt idx="1159">
                  <c:v>42489</c:v>
                </c:pt>
                <c:pt idx="1160">
                  <c:v>42488</c:v>
                </c:pt>
                <c:pt idx="1161">
                  <c:v>42487</c:v>
                </c:pt>
                <c:pt idx="1162">
                  <c:v>42486</c:v>
                </c:pt>
                <c:pt idx="1163">
                  <c:v>42485</c:v>
                </c:pt>
                <c:pt idx="1164">
                  <c:v>42482</c:v>
                </c:pt>
                <c:pt idx="1165">
                  <c:v>42481</c:v>
                </c:pt>
                <c:pt idx="1166">
                  <c:v>42480</c:v>
                </c:pt>
                <c:pt idx="1167">
                  <c:v>42479</c:v>
                </c:pt>
                <c:pt idx="1168">
                  <c:v>42478</c:v>
                </c:pt>
                <c:pt idx="1169">
                  <c:v>42475</c:v>
                </c:pt>
                <c:pt idx="1170">
                  <c:v>42474</c:v>
                </c:pt>
                <c:pt idx="1171">
                  <c:v>42473</c:v>
                </c:pt>
                <c:pt idx="1172">
                  <c:v>42472</c:v>
                </c:pt>
                <c:pt idx="1173">
                  <c:v>42471</c:v>
                </c:pt>
                <c:pt idx="1174">
                  <c:v>42468</c:v>
                </c:pt>
                <c:pt idx="1175">
                  <c:v>42467</c:v>
                </c:pt>
                <c:pt idx="1176">
                  <c:v>42466</c:v>
                </c:pt>
                <c:pt idx="1177">
                  <c:v>42465</c:v>
                </c:pt>
                <c:pt idx="1178">
                  <c:v>42461</c:v>
                </c:pt>
                <c:pt idx="1179">
                  <c:v>42460</c:v>
                </c:pt>
                <c:pt idx="1180">
                  <c:v>42459</c:v>
                </c:pt>
                <c:pt idx="1181">
                  <c:v>42458</c:v>
                </c:pt>
                <c:pt idx="1182">
                  <c:v>42457</c:v>
                </c:pt>
                <c:pt idx="1183">
                  <c:v>42454</c:v>
                </c:pt>
                <c:pt idx="1184">
                  <c:v>42453</c:v>
                </c:pt>
                <c:pt idx="1185">
                  <c:v>42452</c:v>
                </c:pt>
                <c:pt idx="1186">
                  <c:v>42451</c:v>
                </c:pt>
                <c:pt idx="1187">
                  <c:v>42450</c:v>
                </c:pt>
                <c:pt idx="1188">
                  <c:v>42447</c:v>
                </c:pt>
                <c:pt idx="1189">
                  <c:v>42446</c:v>
                </c:pt>
                <c:pt idx="1190">
                  <c:v>42445</c:v>
                </c:pt>
                <c:pt idx="1191">
                  <c:v>42444</c:v>
                </c:pt>
                <c:pt idx="1192">
                  <c:v>42443</c:v>
                </c:pt>
                <c:pt idx="1193">
                  <c:v>42440</c:v>
                </c:pt>
                <c:pt idx="1194">
                  <c:v>42439</c:v>
                </c:pt>
                <c:pt idx="1195">
                  <c:v>42438</c:v>
                </c:pt>
                <c:pt idx="1196">
                  <c:v>42437</c:v>
                </c:pt>
                <c:pt idx="1197">
                  <c:v>42436</c:v>
                </c:pt>
                <c:pt idx="1198">
                  <c:v>42433</c:v>
                </c:pt>
                <c:pt idx="1199">
                  <c:v>42432</c:v>
                </c:pt>
                <c:pt idx="1200">
                  <c:v>42431</c:v>
                </c:pt>
                <c:pt idx="1201">
                  <c:v>42430</c:v>
                </c:pt>
                <c:pt idx="1202">
                  <c:v>42429</c:v>
                </c:pt>
                <c:pt idx="1203">
                  <c:v>42426</c:v>
                </c:pt>
                <c:pt idx="1204">
                  <c:v>42425</c:v>
                </c:pt>
                <c:pt idx="1205">
                  <c:v>42424</c:v>
                </c:pt>
                <c:pt idx="1206">
                  <c:v>42423</c:v>
                </c:pt>
                <c:pt idx="1207">
                  <c:v>42422</c:v>
                </c:pt>
                <c:pt idx="1208">
                  <c:v>42419</c:v>
                </c:pt>
                <c:pt idx="1209">
                  <c:v>42418</c:v>
                </c:pt>
                <c:pt idx="1210">
                  <c:v>42417</c:v>
                </c:pt>
                <c:pt idx="1211">
                  <c:v>42416</c:v>
                </c:pt>
                <c:pt idx="1212">
                  <c:v>42415</c:v>
                </c:pt>
                <c:pt idx="1213">
                  <c:v>42414</c:v>
                </c:pt>
                <c:pt idx="1214">
                  <c:v>42398</c:v>
                </c:pt>
                <c:pt idx="1215">
                  <c:v>42397</c:v>
                </c:pt>
                <c:pt idx="1216">
                  <c:v>42396</c:v>
                </c:pt>
                <c:pt idx="1217">
                  <c:v>42395</c:v>
                </c:pt>
                <c:pt idx="1218">
                  <c:v>42394</c:v>
                </c:pt>
                <c:pt idx="1219">
                  <c:v>42391</c:v>
                </c:pt>
                <c:pt idx="1220">
                  <c:v>42390</c:v>
                </c:pt>
                <c:pt idx="1221">
                  <c:v>42389</c:v>
                </c:pt>
                <c:pt idx="1222">
                  <c:v>42388</c:v>
                </c:pt>
                <c:pt idx="1223">
                  <c:v>42387</c:v>
                </c:pt>
                <c:pt idx="1224">
                  <c:v>42384</c:v>
                </c:pt>
                <c:pt idx="1225">
                  <c:v>42383</c:v>
                </c:pt>
                <c:pt idx="1226">
                  <c:v>42382</c:v>
                </c:pt>
                <c:pt idx="1227">
                  <c:v>42381</c:v>
                </c:pt>
                <c:pt idx="1228">
                  <c:v>42380</c:v>
                </c:pt>
                <c:pt idx="1229">
                  <c:v>42377</c:v>
                </c:pt>
                <c:pt idx="1230">
                  <c:v>42376</c:v>
                </c:pt>
                <c:pt idx="1231">
                  <c:v>42375</c:v>
                </c:pt>
                <c:pt idx="1232">
                  <c:v>42374</c:v>
                </c:pt>
                <c:pt idx="1233">
                  <c:v>42373</c:v>
                </c:pt>
              </c:numCache>
            </c:numRef>
          </c:cat>
          <c:val>
            <c:numRef>
              <c:f>导出数据!$B$3:$B$1236</c:f>
              <c:numCache>
                <c:formatCode>General</c:formatCode>
                <c:ptCount val="1234"/>
                <c:pt idx="0">
                  <c:v>87982</c:v>
                </c:pt>
                <c:pt idx="1">
                  <c:v>132342</c:v>
                </c:pt>
                <c:pt idx="2">
                  <c:v>86225</c:v>
                </c:pt>
                <c:pt idx="3">
                  <c:v>75899</c:v>
                </c:pt>
                <c:pt idx="4">
                  <c:v>101029</c:v>
                </c:pt>
                <c:pt idx="5">
                  <c:v>7502</c:v>
                </c:pt>
                <c:pt idx="6">
                  <c:v>12414</c:v>
                </c:pt>
                <c:pt idx="7">
                  <c:v>18345</c:v>
                </c:pt>
                <c:pt idx="8">
                  <c:v>31351</c:v>
                </c:pt>
                <c:pt idx="9">
                  <c:v>24185</c:v>
                </c:pt>
                <c:pt idx="10">
                  <c:v>33890</c:v>
                </c:pt>
                <c:pt idx="11">
                  <c:v>45630</c:v>
                </c:pt>
                <c:pt idx="12">
                  <c:v>61128</c:v>
                </c:pt>
                <c:pt idx="13">
                  <c:v>65772</c:v>
                </c:pt>
                <c:pt idx="14">
                  <c:v>81532</c:v>
                </c:pt>
                <c:pt idx="15">
                  <c:v>84335</c:v>
                </c:pt>
                <c:pt idx="16">
                  <c:v>105053</c:v>
                </c:pt>
                <c:pt idx="17">
                  <c:v>104476</c:v>
                </c:pt>
                <c:pt idx="18">
                  <c:v>111295</c:v>
                </c:pt>
                <c:pt idx="19">
                  <c:v>147550</c:v>
                </c:pt>
                <c:pt idx="20">
                  <c:v>163003</c:v>
                </c:pt>
                <c:pt idx="21">
                  <c:v>127382</c:v>
                </c:pt>
                <c:pt idx="22">
                  <c:v>127765</c:v>
                </c:pt>
                <c:pt idx="23">
                  <c:v>133357</c:v>
                </c:pt>
                <c:pt idx="24">
                  <c:v>149023</c:v>
                </c:pt>
                <c:pt idx="25">
                  <c:v>155217</c:v>
                </c:pt>
                <c:pt idx="26">
                  <c:v>175332</c:v>
                </c:pt>
                <c:pt idx="27">
                  <c:v>148070</c:v>
                </c:pt>
                <c:pt idx="28">
                  <c:v>185625</c:v>
                </c:pt>
                <c:pt idx="29">
                  <c:v>227437</c:v>
                </c:pt>
                <c:pt idx="30">
                  <c:v>180874</c:v>
                </c:pt>
                <c:pt idx="31">
                  <c:v>181214</c:v>
                </c:pt>
                <c:pt idx="32">
                  <c:v>156157</c:v>
                </c:pt>
                <c:pt idx="33">
                  <c:v>180303</c:v>
                </c:pt>
                <c:pt idx="34">
                  <c:v>190031</c:v>
                </c:pt>
                <c:pt idx="35">
                  <c:v>158858</c:v>
                </c:pt>
                <c:pt idx="36">
                  <c:v>154408</c:v>
                </c:pt>
                <c:pt idx="37">
                  <c:v>179922</c:v>
                </c:pt>
                <c:pt idx="38">
                  <c:v>291635</c:v>
                </c:pt>
                <c:pt idx="39">
                  <c:v>206851</c:v>
                </c:pt>
                <c:pt idx="40">
                  <c:v>194983</c:v>
                </c:pt>
                <c:pt idx="41">
                  <c:v>222272</c:v>
                </c:pt>
                <c:pt idx="42">
                  <c:v>229933</c:v>
                </c:pt>
                <c:pt idx="43">
                  <c:v>194367</c:v>
                </c:pt>
                <c:pt idx="44">
                  <c:v>196454</c:v>
                </c:pt>
                <c:pt idx="45">
                  <c:v>243419</c:v>
                </c:pt>
                <c:pt idx="46">
                  <c:v>236692</c:v>
                </c:pt>
                <c:pt idx="47">
                  <c:v>204126</c:v>
                </c:pt>
                <c:pt idx="48">
                  <c:v>274890</c:v>
                </c:pt>
                <c:pt idx="49">
                  <c:v>217343</c:v>
                </c:pt>
                <c:pt idx="50">
                  <c:v>168650</c:v>
                </c:pt>
                <c:pt idx="51">
                  <c:v>195549</c:v>
                </c:pt>
                <c:pt idx="52">
                  <c:v>178113</c:v>
                </c:pt>
                <c:pt idx="53">
                  <c:v>206891</c:v>
                </c:pt>
                <c:pt idx="54">
                  <c:v>196881</c:v>
                </c:pt>
                <c:pt idx="55">
                  <c:v>197108</c:v>
                </c:pt>
                <c:pt idx="56">
                  <c:v>157308</c:v>
                </c:pt>
                <c:pt idx="57">
                  <c:v>176602</c:v>
                </c:pt>
                <c:pt idx="58">
                  <c:v>181373</c:v>
                </c:pt>
                <c:pt idx="59">
                  <c:v>209330</c:v>
                </c:pt>
                <c:pt idx="60">
                  <c:v>211455</c:v>
                </c:pt>
                <c:pt idx="61">
                  <c:v>204864</c:v>
                </c:pt>
                <c:pt idx="62">
                  <c:v>253780</c:v>
                </c:pt>
                <c:pt idx="63">
                  <c:v>256277</c:v>
                </c:pt>
                <c:pt idx="64">
                  <c:v>216126</c:v>
                </c:pt>
                <c:pt idx="65">
                  <c:v>212063</c:v>
                </c:pt>
                <c:pt idx="66">
                  <c:v>196262</c:v>
                </c:pt>
                <c:pt idx="67">
                  <c:v>198682</c:v>
                </c:pt>
                <c:pt idx="68">
                  <c:v>304896</c:v>
                </c:pt>
                <c:pt idx="69">
                  <c:v>270925</c:v>
                </c:pt>
                <c:pt idx="70">
                  <c:v>217471</c:v>
                </c:pt>
                <c:pt idx="71">
                  <c:v>260719</c:v>
                </c:pt>
                <c:pt idx="72">
                  <c:v>228195</c:v>
                </c:pt>
                <c:pt idx="73">
                  <c:v>290308</c:v>
                </c:pt>
                <c:pt idx="74">
                  <c:v>248644</c:v>
                </c:pt>
                <c:pt idx="75">
                  <c:v>234037</c:v>
                </c:pt>
                <c:pt idx="76">
                  <c:v>269721</c:v>
                </c:pt>
                <c:pt idx="77">
                  <c:v>240789</c:v>
                </c:pt>
                <c:pt idx="78">
                  <c:v>245053</c:v>
                </c:pt>
                <c:pt idx="79">
                  <c:v>237415</c:v>
                </c:pt>
                <c:pt idx="80">
                  <c:v>219670</c:v>
                </c:pt>
                <c:pt idx="81">
                  <c:v>260707</c:v>
                </c:pt>
                <c:pt idx="82">
                  <c:v>220825</c:v>
                </c:pt>
                <c:pt idx="83">
                  <c:v>245718</c:v>
                </c:pt>
                <c:pt idx="84">
                  <c:v>254983</c:v>
                </c:pt>
                <c:pt idx="85">
                  <c:v>203398</c:v>
                </c:pt>
                <c:pt idx="86">
                  <c:v>197931</c:v>
                </c:pt>
                <c:pt idx="87">
                  <c:v>208671</c:v>
                </c:pt>
                <c:pt idx="88">
                  <c:v>256564</c:v>
                </c:pt>
                <c:pt idx="89">
                  <c:v>258244</c:v>
                </c:pt>
                <c:pt idx="90">
                  <c:v>347683</c:v>
                </c:pt>
                <c:pt idx="91">
                  <c:v>179735</c:v>
                </c:pt>
                <c:pt idx="92">
                  <c:v>247345</c:v>
                </c:pt>
                <c:pt idx="93">
                  <c:v>274309</c:v>
                </c:pt>
                <c:pt idx="94">
                  <c:v>264137</c:v>
                </c:pt>
                <c:pt idx="95">
                  <c:v>241896</c:v>
                </c:pt>
                <c:pt idx="96">
                  <c:v>248484</c:v>
                </c:pt>
                <c:pt idx="97">
                  <c:v>217998</c:v>
                </c:pt>
                <c:pt idx="98">
                  <c:v>228569</c:v>
                </c:pt>
                <c:pt idx="99">
                  <c:v>213102</c:v>
                </c:pt>
                <c:pt idx="100">
                  <c:v>236952</c:v>
                </c:pt>
                <c:pt idx="101">
                  <c:v>212218</c:v>
                </c:pt>
                <c:pt idx="102">
                  <c:v>187194</c:v>
                </c:pt>
                <c:pt idx="103">
                  <c:v>186694</c:v>
                </c:pt>
                <c:pt idx="104">
                  <c:v>257236</c:v>
                </c:pt>
                <c:pt idx="105">
                  <c:v>266295</c:v>
                </c:pt>
                <c:pt idx="106">
                  <c:v>193856</c:v>
                </c:pt>
                <c:pt idx="107">
                  <c:v>196256</c:v>
                </c:pt>
                <c:pt idx="108">
                  <c:v>217823</c:v>
                </c:pt>
                <c:pt idx="109">
                  <c:v>245474</c:v>
                </c:pt>
                <c:pt idx="110">
                  <c:v>212924.68700000001</c:v>
                </c:pt>
                <c:pt idx="111">
                  <c:v>233131.00599999999</c:v>
                </c:pt>
                <c:pt idx="112">
                  <c:v>210828</c:v>
                </c:pt>
                <c:pt idx="113">
                  <c:v>210634</c:v>
                </c:pt>
                <c:pt idx="114">
                  <c:v>267903</c:v>
                </c:pt>
                <c:pt idx="115">
                  <c:v>243850</c:v>
                </c:pt>
                <c:pt idx="116">
                  <c:v>188609</c:v>
                </c:pt>
                <c:pt idx="117">
                  <c:v>196661</c:v>
                </c:pt>
                <c:pt idx="118">
                  <c:v>199142</c:v>
                </c:pt>
                <c:pt idx="119">
                  <c:v>242130</c:v>
                </c:pt>
                <c:pt idx="120">
                  <c:v>223043</c:v>
                </c:pt>
                <c:pt idx="121">
                  <c:v>183182</c:v>
                </c:pt>
                <c:pt idx="122">
                  <c:v>175150</c:v>
                </c:pt>
                <c:pt idx="123">
                  <c:v>221992</c:v>
                </c:pt>
                <c:pt idx="124">
                  <c:v>261801</c:v>
                </c:pt>
                <c:pt idx="125">
                  <c:v>232198</c:v>
                </c:pt>
                <c:pt idx="126">
                  <c:v>201378</c:v>
                </c:pt>
                <c:pt idx="127">
                  <c:v>192078</c:v>
                </c:pt>
                <c:pt idx="128">
                  <c:v>216729</c:v>
                </c:pt>
                <c:pt idx="129">
                  <c:v>227600</c:v>
                </c:pt>
                <c:pt idx="130">
                  <c:v>202524</c:v>
                </c:pt>
                <c:pt idx="131">
                  <c:v>220354</c:v>
                </c:pt>
                <c:pt idx="132">
                  <c:v>215243</c:v>
                </c:pt>
                <c:pt idx="133">
                  <c:v>204161</c:v>
                </c:pt>
                <c:pt idx="134">
                  <c:v>305432</c:v>
                </c:pt>
                <c:pt idx="135">
                  <c:v>209447</c:v>
                </c:pt>
                <c:pt idx="136">
                  <c:v>217832</c:v>
                </c:pt>
                <c:pt idx="137">
                  <c:v>240201</c:v>
                </c:pt>
                <c:pt idx="138">
                  <c:v>207504</c:v>
                </c:pt>
                <c:pt idx="139">
                  <c:v>193030</c:v>
                </c:pt>
                <c:pt idx="140">
                  <c:v>183352</c:v>
                </c:pt>
                <c:pt idx="141">
                  <c:v>209140.52299999999</c:v>
                </c:pt>
                <c:pt idx="142">
                  <c:v>224155</c:v>
                </c:pt>
                <c:pt idx="143">
                  <c:v>250944</c:v>
                </c:pt>
                <c:pt idx="144">
                  <c:v>196479.98499999999</c:v>
                </c:pt>
                <c:pt idx="145">
                  <c:v>208034</c:v>
                </c:pt>
                <c:pt idx="146">
                  <c:v>173484</c:v>
                </c:pt>
                <c:pt idx="147">
                  <c:v>185830</c:v>
                </c:pt>
                <c:pt idx="148">
                  <c:v>197027</c:v>
                </c:pt>
                <c:pt idx="149">
                  <c:v>254351</c:v>
                </c:pt>
                <c:pt idx="150">
                  <c:v>208595</c:v>
                </c:pt>
                <c:pt idx="151">
                  <c:v>221537</c:v>
                </c:pt>
                <c:pt idx="152">
                  <c:v>260507</c:v>
                </c:pt>
                <c:pt idx="153">
                  <c:v>255134</c:v>
                </c:pt>
                <c:pt idx="154">
                  <c:v>242354</c:v>
                </c:pt>
                <c:pt idx="155">
                  <c:v>260081</c:v>
                </c:pt>
                <c:pt idx="156">
                  <c:v>209965</c:v>
                </c:pt>
                <c:pt idx="157">
                  <c:v>196294</c:v>
                </c:pt>
                <c:pt idx="158">
                  <c:v>208876</c:v>
                </c:pt>
                <c:pt idx="159">
                  <c:v>176094</c:v>
                </c:pt>
                <c:pt idx="160">
                  <c:v>202148</c:v>
                </c:pt>
                <c:pt idx="161">
                  <c:v>213482</c:v>
                </c:pt>
                <c:pt idx="162">
                  <c:v>205508</c:v>
                </c:pt>
                <c:pt idx="163">
                  <c:v>200635</c:v>
                </c:pt>
                <c:pt idx="164">
                  <c:v>244688</c:v>
                </c:pt>
                <c:pt idx="165">
                  <c:v>203947</c:v>
                </c:pt>
                <c:pt idx="166">
                  <c:v>190715</c:v>
                </c:pt>
                <c:pt idx="167">
                  <c:v>188966</c:v>
                </c:pt>
                <c:pt idx="168">
                  <c:v>188010</c:v>
                </c:pt>
                <c:pt idx="169">
                  <c:v>252109</c:v>
                </c:pt>
                <c:pt idx="170">
                  <c:v>190900</c:v>
                </c:pt>
                <c:pt idx="171">
                  <c:v>181491</c:v>
                </c:pt>
                <c:pt idx="172">
                  <c:v>214962</c:v>
                </c:pt>
                <c:pt idx="173">
                  <c:v>268472</c:v>
                </c:pt>
                <c:pt idx="174">
                  <c:v>193895</c:v>
                </c:pt>
                <c:pt idx="175">
                  <c:v>207783</c:v>
                </c:pt>
                <c:pt idx="176">
                  <c:v>215405</c:v>
                </c:pt>
                <c:pt idx="177">
                  <c:v>264725</c:v>
                </c:pt>
                <c:pt idx="178">
                  <c:v>272121</c:v>
                </c:pt>
                <c:pt idx="179">
                  <c:v>304314</c:v>
                </c:pt>
                <c:pt idx="180">
                  <c:v>224169</c:v>
                </c:pt>
                <c:pt idx="181">
                  <c:v>249661</c:v>
                </c:pt>
                <c:pt idx="182">
                  <c:v>215370</c:v>
                </c:pt>
                <c:pt idx="183">
                  <c:v>239907</c:v>
                </c:pt>
                <c:pt idx="184">
                  <c:v>216909</c:v>
                </c:pt>
                <c:pt idx="185">
                  <c:v>227629</c:v>
                </c:pt>
                <c:pt idx="186">
                  <c:v>205615</c:v>
                </c:pt>
                <c:pt idx="187">
                  <c:v>232261</c:v>
                </c:pt>
                <c:pt idx="188">
                  <c:v>309344</c:v>
                </c:pt>
                <c:pt idx="189">
                  <c:v>286423</c:v>
                </c:pt>
                <c:pt idx="190">
                  <c:v>227889</c:v>
                </c:pt>
                <c:pt idx="191">
                  <c:v>224909</c:v>
                </c:pt>
                <c:pt idx="192">
                  <c:v>223609</c:v>
                </c:pt>
                <c:pt idx="193">
                  <c:v>236964</c:v>
                </c:pt>
                <c:pt idx="194">
                  <c:v>208660</c:v>
                </c:pt>
                <c:pt idx="195">
                  <c:v>231511</c:v>
                </c:pt>
                <c:pt idx="196">
                  <c:v>266159</c:v>
                </c:pt>
                <c:pt idx="197">
                  <c:v>301752</c:v>
                </c:pt>
                <c:pt idx="198">
                  <c:v>253742</c:v>
                </c:pt>
                <c:pt idx="199">
                  <c:v>260013</c:v>
                </c:pt>
                <c:pt idx="200">
                  <c:v>239700</c:v>
                </c:pt>
                <c:pt idx="201">
                  <c:v>255098</c:v>
                </c:pt>
                <c:pt idx="202">
                  <c:v>214955</c:v>
                </c:pt>
                <c:pt idx="203">
                  <c:v>237426</c:v>
                </c:pt>
                <c:pt idx="204">
                  <c:v>201406</c:v>
                </c:pt>
                <c:pt idx="205">
                  <c:v>248782</c:v>
                </c:pt>
                <c:pt idx="206">
                  <c:v>208052</c:v>
                </c:pt>
                <c:pt idx="207">
                  <c:v>223406</c:v>
                </c:pt>
                <c:pt idx="208">
                  <c:v>226064</c:v>
                </c:pt>
                <c:pt idx="209">
                  <c:v>231737</c:v>
                </c:pt>
                <c:pt idx="210">
                  <c:v>208577</c:v>
                </c:pt>
                <c:pt idx="211">
                  <c:v>196145</c:v>
                </c:pt>
                <c:pt idx="212">
                  <c:v>288953</c:v>
                </c:pt>
                <c:pt idx="213">
                  <c:v>247891</c:v>
                </c:pt>
                <c:pt idx="214">
                  <c:v>260047</c:v>
                </c:pt>
                <c:pt idx="215">
                  <c:v>260590</c:v>
                </c:pt>
                <c:pt idx="216">
                  <c:v>242740</c:v>
                </c:pt>
                <c:pt idx="217">
                  <c:v>205268</c:v>
                </c:pt>
                <c:pt idx="218">
                  <c:v>275406</c:v>
                </c:pt>
                <c:pt idx="219">
                  <c:v>174588</c:v>
                </c:pt>
                <c:pt idx="220">
                  <c:v>188124</c:v>
                </c:pt>
                <c:pt idx="221">
                  <c:v>177493</c:v>
                </c:pt>
                <c:pt idx="222">
                  <c:v>194652</c:v>
                </c:pt>
                <c:pt idx="223">
                  <c:v>171379</c:v>
                </c:pt>
                <c:pt idx="224">
                  <c:v>220210</c:v>
                </c:pt>
                <c:pt idx="225">
                  <c:v>222179</c:v>
                </c:pt>
                <c:pt idx="226">
                  <c:v>178488</c:v>
                </c:pt>
                <c:pt idx="227">
                  <c:v>189795</c:v>
                </c:pt>
                <c:pt idx="228">
                  <c:v>147187</c:v>
                </c:pt>
                <c:pt idx="229">
                  <c:v>211665</c:v>
                </c:pt>
                <c:pt idx="230">
                  <c:v>165304</c:v>
                </c:pt>
                <c:pt idx="231">
                  <c:v>225603</c:v>
                </c:pt>
                <c:pt idx="232">
                  <c:v>201464.52600000001</c:v>
                </c:pt>
                <c:pt idx="233">
                  <c:v>143254</c:v>
                </c:pt>
                <c:pt idx="234">
                  <c:v>201068</c:v>
                </c:pt>
                <c:pt idx="235">
                  <c:v>161909</c:v>
                </c:pt>
                <c:pt idx="236">
                  <c:v>142354</c:v>
                </c:pt>
                <c:pt idx="237">
                  <c:v>111318</c:v>
                </c:pt>
                <c:pt idx="238">
                  <c:v>116295</c:v>
                </c:pt>
                <c:pt idx="239">
                  <c:v>109069</c:v>
                </c:pt>
                <c:pt idx="240">
                  <c:v>101581</c:v>
                </c:pt>
                <c:pt idx="241">
                  <c:v>144501</c:v>
                </c:pt>
                <c:pt idx="242">
                  <c:v>48350</c:v>
                </c:pt>
                <c:pt idx="243">
                  <c:v>52067</c:v>
                </c:pt>
                <c:pt idx="244">
                  <c:v>47142</c:v>
                </c:pt>
                <c:pt idx="245">
                  <c:v>57570</c:v>
                </c:pt>
                <c:pt idx="246">
                  <c:v>64470</c:v>
                </c:pt>
                <c:pt idx="247">
                  <c:v>45928</c:v>
                </c:pt>
                <c:pt idx="248">
                  <c:v>38712</c:v>
                </c:pt>
                <c:pt idx="249">
                  <c:v>15656</c:v>
                </c:pt>
                <c:pt idx="250">
                  <c:v>10219</c:v>
                </c:pt>
                <c:pt idx="251">
                  <c:v>9538</c:v>
                </c:pt>
                <c:pt idx="252">
                  <c:v>6835</c:v>
                </c:pt>
                <c:pt idx="253">
                  <c:v>4976</c:v>
                </c:pt>
                <c:pt idx="254">
                  <c:v>5560</c:v>
                </c:pt>
                <c:pt idx="255">
                  <c:v>5034</c:v>
                </c:pt>
                <c:pt idx="256">
                  <c:v>2278</c:v>
                </c:pt>
                <c:pt idx="257">
                  <c:v>14181</c:v>
                </c:pt>
                <c:pt idx="258">
                  <c:v>31141</c:v>
                </c:pt>
                <c:pt idx="259">
                  <c:v>36901</c:v>
                </c:pt>
                <c:pt idx="260">
                  <c:v>46990</c:v>
                </c:pt>
                <c:pt idx="261">
                  <c:v>63566</c:v>
                </c:pt>
                <c:pt idx="262">
                  <c:v>92655</c:v>
                </c:pt>
                <c:pt idx="263">
                  <c:v>98439</c:v>
                </c:pt>
                <c:pt idx="264">
                  <c:v>130966</c:v>
                </c:pt>
                <c:pt idx="265">
                  <c:v>127661</c:v>
                </c:pt>
                <c:pt idx="266">
                  <c:v>150041</c:v>
                </c:pt>
                <c:pt idx="267">
                  <c:v>156129</c:v>
                </c:pt>
                <c:pt idx="268">
                  <c:v>161485</c:v>
                </c:pt>
                <c:pt idx="269">
                  <c:v>149910</c:v>
                </c:pt>
                <c:pt idx="270">
                  <c:v>165508</c:v>
                </c:pt>
                <c:pt idx="271">
                  <c:v>161138</c:v>
                </c:pt>
                <c:pt idx="272">
                  <c:v>145418</c:v>
                </c:pt>
                <c:pt idx="273">
                  <c:v>129245</c:v>
                </c:pt>
                <c:pt idx="274">
                  <c:v>132252</c:v>
                </c:pt>
                <c:pt idx="275">
                  <c:v>155154</c:v>
                </c:pt>
                <c:pt idx="276">
                  <c:v>160455</c:v>
                </c:pt>
                <c:pt idx="277">
                  <c:v>175500</c:v>
                </c:pt>
                <c:pt idx="278">
                  <c:v>156019</c:v>
                </c:pt>
                <c:pt idx="279">
                  <c:v>158172</c:v>
                </c:pt>
                <c:pt idx="280">
                  <c:v>168310</c:v>
                </c:pt>
                <c:pt idx="281">
                  <c:v>161943</c:v>
                </c:pt>
                <c:pt idx="282">
                  <c:v>143048</c:v>
                </c:pt>
                <c:pt idx="283">
                  <c:v>163811</c:v>
                </c:pt>
                <c:pt idx="284">
                  <c:v>160826</c:v>
                </c:pt>
                <c:pt idx="285">
                  <c:v>212535</c:v>
                </c:pt>
                <c:pt idx="286">
                  <c:v>167127</c:v>
                </c:pt>
                <c:pt idx="287">
                  <c:v>140875</c:v>
                </c:pt>
                <c:pt idx="288">
                  <c:v>149335</c:v>
                </c:pt>
                <c:pt idx="289">
                  <c:v>158964</c:v>
                </c:pt>
                <c:pt idx="290">
                  <c:v>193126</c:v>
                </c:pt>
                <c:pt idx="291">
                  <c:v>176065</c:v>
                </c:pt>
                <c:pt idx="292">
                  <c:v>166891</c:v>
                </c:pt>
                <c:pt idx="293">
                  <c:v>149685</c:v>
                </c:pt>
                <c:pt idx="294">
                  <c:v>158784</c:v>
                </c:pt>
                <c:pt idx="295">
                  <c:v>240888</c:v>
                </c:pt>
                <c:pt idx="296">
                  <c:v>211338</c:v>
                </c:pt>
                <c:pt idx="297">
                  <c:v>173155</c:v>
                </c:pt>
                <c:pt idx="298">
                  <c:v>214755</c:v>
                </c:pt>
                <c:pt idx="299">
                  <c:v>237649</c:v>
                </c:pt>
                <c:pt idx="300">
                  <c:v>244763</c:v>
                </c:pt>
                <c:pt idx="301">
                  <c:v>233752</c:v>
                </c:pt>
                <c:pt idx="302">
                  <c:v>230306</c:v>
                </c:pt>
                <c:pt idx="303">
                  <c:v>201250</c:v>
                </c:pt>
                <c:pt idx="304">
                  <c:v>241485</c:v>
                </c:pt>
                <c:pt idx="305">
                  <c:v>233945</c:v>
                </c:pt>
                <c:pt idx="306">
                  <c:v>191056</c:v>
                </c:pt>
                <c:pt idx="307">
                  <c:v>181323</c:v>
                </c:pt>
                <c:pt idx="308">
                  <c:v>217442</c:v>
                </c:pt>
                <c:pt idx="309">
                  <c:v>234818</c:v>
                </c:pt>
                <c:pt idx="310">
                  <c:v>232833</c:v>
                </c:pt>
                <c:pt idx="311">
                  <c:v>202546</c:v>
                </c:pt>
                <c:pt idx="312">
                  <c:v>203900</c:v>
                </c:pt>
                <c:pt idx="313">
                  <c:v>213998</c:v>
                </c:pt>
                <c:pt idx="314">
                  <c:v>217487</c:v>
                </c:pt>
                <c:pt idx="315">
                  <c:v>220074</c:v>
                </c:pt>
                <c:pt idx="316">
                  <c:v>214850</c:v>
                </c:pt>
                <c:pt idx="317">
                  <c:v>192574</c:v>
                </c:pt>
                <c:pt idx="318">
                  <c:v>200522</c:v>
                </c:pt>
                <c:pt idx="319">
                  <c:v>204971</c:v>
                </c:pt>
                <c:pt idx="320">
                  <c:v>209226</c:v>
                </c:pt>
                <c:pt idx="321">
                  <c:v>214506</c:v>
                </c:pt>
                <c:pt idx="322">
                  <c:v>196906</c:v>
                </c:pt>
                <c:pt idx="323">
                  <c:v>176965</c:v>
                </c:pt>
                <c:pt idx="324">
                  <c:v>185768</c:v>
                </c:pt>
                <c:pt idx="325">
                  <c:v>208844</c:v>
                </c:pt>
                <c:pt idx="326">
                  <c:v>219487</c:v>
                </c:pt>
                <c:pt idx="327">
                  <c:v>207011</c:v>
                </c:pt>
                <c:pt idx="328">
                  <c:v>209217.53</c:v>
                </c:pt>
                <c:pt idx="329">
                  <c:v>211601</c:v>
                </c:pt>
                <c:pt idx="330">
                  <c:v>236373</c:v>
                </c:pt>
                <c:pt idx="331">
                  <c:v>140216</c:v>
                </c:pt>
                <c:pt idx="332">
                  <c:v>220808</c:v>
                </c:pt>
                <c:pt idx="333">
                  <c:v>229127</c:v>
                </c:pt>
                <c:pt idx="334">
                  <c:v>209898</c:v>
                </c:pt>
                <c:pt idx="335">
                  <c:v>224358</c:v>
                </c:pt>
                <c:pt idx="336">
                  <c:v>215201</c:v>
                </c:pt>
                <c:pt idx="337">
                  <c:v>303060</c:v>
                </c:pt>
                <c:pt idx="338">
                  <c:v>212841.93299999999</c:v>
                </c:pt>
                <c:pt idx="339">
                  <c:v>163870</c:v>
                </c:pt>
                <c:pt idx="340">
                  <c:v>193006</c:v>
                </c:pt>
                <c:pt idx="341">
                  <c:v>186518.51</c:v>
                </c:pt>
                <c:pt idx="342">
                  <c:v>276225</c:v>
                </c:pt>
                <c:pt idx="343">
                  <c:v>222876</c:v>
                </c:pt>
                <c:pt idx="344">
                  <c:v>209890</c:v>
                </c:pt>
                <c:pt idx="345">
                  <c:v>193132</c:v>
                </c:pt>
                <c:pt idx="346">
                  <c:v>276614</c:v>
                </c:pt>
                <c:pt idx="347">
                  <c:v>178706</c:v>
                </c:pt>
                <c:pt idx="348">
                  <c:v>215163</c:v>
                </c:pt>
                <c:pt idx="349">
                  <c:v>198961</c:v>
                </c:pt>
                <c:pt idx="350">
                  <c:v>181571</c:v>
                </c:pt>
                <c:pt idx="351">
                  <c:v>269875</c:v>
                </c:pt>
                <c:pt idx="352">
                  <c:v>216126</c:v>
                </c:pt>
                <c:pt idx="353">
                  <c:v>155155</c:v>
                </c:pt>
                <c:pt idx="354">
                  <c:v>204400</c:v>
                </c:pt>
                <c:pt idx="355">
                  <c:v>156601</c:v>
                </c:pt>
                <c:pt idx="356">
                  <c:v>173459</c:v>
                </c:pt>
                <c:pt idx="357">
                  <c:v>201247</c:v>
                </c:pt>
                <c:pt idx="358">
                  <c:v>203583</c:v>
                </c:pt>
                <c:pt idx="359">
                  <c:v>169851</c:v>
                </c:pt>
                <c:pt idx="360">
                  <c:v>156210</c:v>
                </c:pt>
                <c:pt idx="361">
                  <c:v>238281</c:v>
                </c:pt>
                <c:pt idx="362">
                  <c:v>194797</c:v>
                </c:pt>
                <c:pt idx="363">
                  <c:v>174300</c:v>
                </c:pt>
                <c:pt idx="364">
                  <c:v>160718</c:v>
                </c:pt>
                <c:pt idx="365">
                  <c:v>193610</c:v>
                </c:pt>
                <c:pt idx="366">
                  <c:v>213799</c:v>
                </c:pt>
                <c:pt idx="367">
                  <c:v>142246</c:v>
                </c:pt>
                <c:pt idx="368">
                  <c:v>200709</c:v>
                </c:pt>
                <c:pt idx="369">
                  <c:v>179138</c:v>
                </c:pt>
                <c:pt idx="370">
                  <c:v>160244</c:v>
                </c:pt>
                <c:pt idx="371">
                  <c:v>167432</c:v>
                </c:pt>
                <c:pt idx="372">
                  <c:v>169167</c:v>
                </c:pt>
                <c:pt idx="373">
                  <c:v>144843</c:v>
                </c:pt>
                <c:pt idx="374">
                  <c:v>164324</c:v>
                </c:pt>
                <c:pt idx="375">
                  <c:v>202932</c:v>
                </c:pt>
                <c:pt idx="376">
                  <c:v>171611.495</c:v>
                </c:pt>
                <c:pt idx="377">
                  <c:v>178038</c:v>
                </c:pt>
                <c:pt idx="378">
                  <c:v>219191</c:v>
                </c:pt>
                <c:pt idx="379">
                  <c:v>149477</c:v>
                </c:pt>
                <c:pt idx="380">
                  <c:v>164008.06700000001</c:v>
                </c:pt>
                <c:pt idx="381">
                  <c:v>208049.33300000001</c:v>
                </c:pt>
                <c:pt idx="382">
                  <c:v>219059.71</c:v>
                </c:pt>
                <c:pt idx="383">
                  <c:v>160195</c:v>
                </c:pt>
                <c:pt idx="384">
                  <c:v>183498.31</c:v>
                </c:pt>
                <c:pt idx="385">
                  <c:v>188321.11600000001</c:v>
                </c:pt>
                <c:pt idx="386">
                  <c:v>247491.22399999999</c:v>
                </c:pt>
                <c:pt idx="387">
                  <c:v>168503.209</c:v>
                </c:pt>
                <c:pt idx="388">
                  <c:v>185968.51</c:v>
                </c:pt>
                <c:pt idx="389">
                  <c:v>150823</c:v>
                </c:pt>
                <c:pt idx="390">
                  <c:v>212138.296</c:v>
                </c:pt>
                <c:pt idx="391">
                  <c:v>185879.95800000001</c:v>
                </c:pt>
                <c:pt idx="392">
                  <c:v>156576.51</c:v>
                </c:pt>
                <c:pt idx="393">
                  <c:v>173179.022</c:v>
                </c:pt>
                <c:pt idx="394">
                  <c:v>156989.264</c:v>
                </c:pt>
                <c:pt idx="395">
                  <c:v>161654.30100000001</c:v>
                </c:pt>
                <c:pt idx="396">
                  <c:v>219038.97700000001</c:v>
                </c:pt>
                <c:pt idx="397">
                  <c:v>178480.16</c:v>
                </c:pt>
                <c:pt idx="398">
                  <c:v>194850.19699999999</c:v>
                </c:pt>
                <c:pt idx="399">
                  <c:v>154512.677</c:v>
                </c:pt>
                <c:pt idx="400">
                  <c:v>194674.587</c:v>
                </c:pt>
                <c:pt idx="401">
                  <c:v>233549.35</c:v>
                </c:pt>
                <c:pt idx="402">
                  <c:v>182171.54</c:v>
                </c:pt>
                <c:pt idx="403">
                  <c:v>177744.84</c:v>
                </c:pt>
                <c:pt idx="404">
                  <c:v>171800.27900000001</c:v>
                </c:pt>
                <c:pt idx="405">
                  <c:v>193447.58199999999</c:v>
                </c:pt>
                <c:pt idx="406">
                  <c:v>184710.38399999999</c:v>
                </c:pt>
                <c:pt idx="407">
                  <c:v>186579.38399999999</c:v>
                </c:pt>
                <c:pt idx="408">
                  <c:v>165183.82399999999</c:v>
                </c:pt>
                <c:pt idx="409">
                  <c:v>155997</c:v>
                </c:pt>
                <c:pt idx="410">
                  <c:v>262640.84000000003</c:v>
                </c:pt>
                <c:pt idx="411">
                  <c:v>200005.03200000001</c:v>
                </c:pt>
                <c:pt idx="412">
                  <c:v>174583.39799999999</c:v>
                </c:pt>
                <c:pt idx="413">
                  <c:v>184947.51800000001</c:v>
                </c:pt>
                <c:pt idx="414">
                  <c:v>257687.42199999999</c:v>
                </c:pt>
                <c:pt idx="415">
                  <c:v>185864.61900000001</c:v>
                </c:pt>
                <c:pt idx="416">
                  <c:v>186823.21900000001</c:v>
                </c:pt>
                <c:pt idx="417">
                  <c:v>161739</c:v>
                </c:pt>
                <c:pt idx="418">
                  <c:v>162981.72899999999</c:v>
                </c:pt>
                <c:pt idx="419">
                  <c:v>165891.185</c:v>
                </c:pt>
                <c:pt idx="420">
                  <c:v>180722.992</c:v>
                </c:pt>
                <c:pt idx="421">
                  <c:v>200882.91399999999</c:v>
                </c:pt>
                <c:pt idx="422">
                  <c:v>170504.71100000001</c:v>
                </c:pt>
                <c:pt idx="423">
                  <c:v>185191.58799999999</c:v>
                </c:pt>
                <c:pt idx="424">
                  <c:v>271377.53499999997</c:v>
                </c:pt>
                <c:pt idx="425">
                  <c:v>208270.49</c:v>
                </c:pt>
                <c:pt idx="426">
                  <c:v>229158.06599999999</c:v>
                </c:pt>
                <c:pt idx="427">
                  <c:v>219931.62700000001</c:v>
                </c:pt>
                <c:pt idx="428">
                  <c:v>229553.41099999999</c:v>
                </c:pt>
                <c:pt idx="429">
                  <c:v>176764.02600000001</c:v>
                </c:pt>
                <c:pt idx="430">
                  <c:v>192065.69500000001</c:v>
                </c:pt>
                <c:pt idx="431">
                  <c:v>222977.23</c:v>
                </c:pt>
                <c:pt idx="432">
                  <c:v>170652.196</c:v>
                </c:pt>
                <c:pt idx="433">
                  <c:v>168411.29300000001</c:v>
                </c:pt>
                <c:pt idx="434">
                  <c:v>231560.12299999999</c:v>
                </c:pt>
                <c:pt idx="435">
                  <c:v>168100.23499999999</c:v>
                </c:pt>
                <c:pt idx="436">
                  <c:v>237652.90299999999</c:v>
                </c:pt>
                <c:pt idx="437">
                  <c:v>198925.64199999999</c:v>
                </c:pt>
                <c:pt idx="438">
                  <c:v>214597.97399999999</c:v>
                </c:pt>
                <c:pt idx="439">
                  <c:v>204255.842</c:v>
                </c:pt>
                <c:pt idx="440">
                  <c:v>192632.85500000001</c:v>
                </c:pt>
                <c:pt idx="441">
                  <c:v>239708.82500000001</c:v>
                </c:pt>
                <c:pt idx="442">
                  <c:v>178115.27900000001</c:v>
                </c:pt>
                <c:pt idx="443">
                  <c:v>174642.08499999999</c:v>
                </c:pt>
                <c:pt idx="444">
                  <c:v>214997</c:v>
                </c:pt>
                <c:pt idx="445">
                  <c:v>237866.53099999999</c:v>
                </c:pt>
                <c:pt idx="446">
                  <c:v>161874</c:v>
                </c:pt>
                <c:pt idx="447">
                  <c:v>190961</c:v>
                </c:pt>
                <c:pt idx="448">
                  <c:v>174788.86900000001</c:v>
                </c:pt>
                <c:pt idx="449">
                  <c:v>273644.25599999999</c:v>
                </c:pt>
                <c:pt idx="450">
                  <c:v>204460.75700000001</c:v>
                </c:pt>
                <c:pt idx="451">
                  <c:v>201230</c:v>
                </c:pt>
                <c:pt idx="452">
                  <c:v>198989.815</c:v>
                </c:pt>
                <c:pt idx="453">
                  <c:v>211154</c:v>
                </c:pt>
                <c:pt idx="454">
                  <c:v>331627.95299999998</c:v>
                </c:pt>
                <c:pt idx="455">
                  <c:v>196351</c:v>
                </c:pt>
                <c:pt idx="456">
                  <c:v>223540</c:v>
                </c:pt>
                <c:pt idx="457">
                  <c:v>238525.27100000001</c:v>
                </c:pt>
                <c:pt idx="458">
                  <c:v>279196</c:v>
                </c:pt>
                <c:pt idx="459">
                  <c:v>200153.88</c:v>
                </c:pt>
                <c:pt idx="460">
                  <c:v>165820.375</c:v>
                </c:pt>
                <c:pt idx="461">
                  <c:v>192825.908</c:v>
                </c:pt>
                <c:pt idx="462">
                  <c:v>167714</c:v>
                </c:pt>
                <c:pt idx="463">
                  <c:v>190373.48</c:v>
                </c:pt>
                <c:pt idx="464">
                  <c:v>183252.01500000001</c:v>
                </c:pt>
                <c:pt idx="465">
                  <c:v>186661.68299999999</c:v>
                </c:pt>
                <c:pt idx="466">
                  <c:v>174589</c:v>
                </c:pt>
                <c:pt idx="467">
                  <c:v>210860</c:v>
                </c:pt>
                <c:pt idx="468">
                  <c:v>258019</c:v>
                </c:pt>
                <c:pt idx="469">
                  <c:v>191989</c:v>
                </c:pt>
                <c:pt idx="470">
                  <c:v>173506.625</c:v>
                </c:pt>
                <c:pt idx="471">
                  <c:v>192139.40100000001</c:v>
                </c:pt>
                <c:pt idx="472">
                  <c:v>267551</c:v>
                </c:pt>
                <c:pt idx="473">
                  <c:v>193957.02799999999</c:v>
                </c:pt>
                <c:pt idx="474">
                  <c:v>157379.73499999999</c:v>
                </c:pt>
                <c:pt idx="475">
                  <c:v>204726.505</c:v>
                </c:pt>
                <c:pt idx="476">
                  <c:v>158461.10500000001</c:v>
                </c:pt>
                <c:pt idx="477">
                  <c:v>152267</c:v>
                </c:pt>
                <c:pt idx="478">
                  <c:v>200980</c:v>
                </c:pt>
                <c:pt idx="479">
                  <c:v>226350</c:v>
                </c:pt>
                <c:pt idx="480">
                  <c:v>138911.65</c:v>
                </c:pt>
                <c:pt idx="481">
                  <c:v>135143.87599999999</c:v>
                </c:pt>
                <c:pt idx="482">
                  <c:v>155884</c:v>
                </c:pt>
                <c:pt idx="483">
                  <c:v>147714</c:v>
                </c:pt>
                <c:pt idx="484">
                  <c:v>128288.174</c:v>
                </c:pt>
                <c:pt idx="485">
                  <c:v>93597</c:v>
                </c:pt>
                <c:pt idx="486">
                  <c:v>57701</c:v>
                </c:pt>
                <c:pt idx="487">
                  <c:v>45541</c:v>
                </c:pt>
                <c:pt idx="488">
                  <c:v>43863</c:v>
                </c:pt>
                <c:pt idx="489">
                  <c:v>21565</c:v>
                </c:pt>
                <c:pt idx="490">
                  <c:v>16115</c:v>
                </c:pt>
                <c:pt idx="491">
                  <c:v>17158</c:v>
                </c:pt>
                <c:pt idx="492">
                  <c:v>51725</c:v>
                </c:pt>
                <c:pt idx="493">
                  <c:v>60201</c:v>
                </c:pt>
                <c:pt idx="494">
                  <c:v>70623</c:v>
                </c:pt>
                <c:pt idx="495">
                  <c:v>88326</c:v>
                </c:pt>
                <c:pt idx="496">
                  <c:v>104123</c:v>
                </c:pt>
                <c:pt idx="497">
                  <c:v>130668</c:v>
                </c:pt>
                <c:pt idx="498">
                  <c:v>140700</c:v>
                </c:pt>
                <c:pt idx="499">
                  <c:v>108727</c:v>
                </c:pt>
                <c:pt idx="500">
                  <c:v>104730</c:v>
                </c:pt>
                <c:pt idx="501">
                  <c:v>149410</c:v>
                </c:pt>
                <c:pt idx="502">
                  <c:v>136060</c:v>
                </c:pt>
                <c:pt idx="503">
                  <c:v>119975</c:v>
                </c:pt>
                <c:pt idx="504">
                  <c:v>129321</c:v>
                </c:pt>
                <c:pt idx="505">
                  <c:v>129848</c:v>
                </c:pt>
                <c:pt idx="506">
                  <c:v>168301.345</c:v>
                </c:pt>
                <c:pt idx="507">
                  <c:v>151595</c:v>
                </c:pt>
                <c:pt idx="508">
                  <c:v>168674</c:v>
                </c:pt>
                <c:pt idx="509">
                  <c:v>145008.16200000001</c:v>
                </c:pt>
                <c:pt idx="510">
                  <c:v>135477</c:v>
                </c:pt>
                <c:pt idx="511">
                  <c:v>146234</c:v>
                </c:pt>
                <c:pt idx="512">
                  <c:v>140210</c:v>
                </c:pt>
                <c:pt idx="513">
                  <c:v>152278.5</c:v>
                </c:pt>
                <c:pt idx="514">
                  <c:v>146858.29</c:v>
                </c:pt>
                <c:pt idx="515">
                  <c:v>178038</c:v>
                </c:pt>
                <c:pt idx="516">
                  <c:v>177994.52</c:v>
                </c:pt>
                <c:pt idx="517">
                  <c:v>182445</c:v>
                </c:pt>
                <c:pt idx="518">
                  <c:v>154895</c:v>
                </c:pt>
                <c:pt idx="519">
                  <c:v>150598</c:v>
                </c:pt>
                <c:pt idx="520">
                  <c:v>175494</c:v>
                </c:pt>
                <c:pt idx="521">
                  <c:v>164752</c:v>
                </c:pt>
                <c:pt idx="522">
                  <c:v>192946.56</c:v>
                </c:pt>
                <c:pt idx="523">
                  <c:v>153362.6</c:v>
                </c:pt>
                <c:pt idx="524">
                  <c:v>134720.79999999999</c:v>
                </c:pt>
                <c:pt idx="525">
                  <c:v>123607.649</c:v>
                </c:pt>
                <c:pt idx="526">
                  <c:v>162290.12299999999</c:v>
                </c:pt>
                <c:pt idx="527">
                  <c:v>122553</c:v>
                </c:pt>
                <c:pt idx="528">
                  <c:v>165584</c:v>
                </c:pt>
                <c:pt idx="529">
                  <c:v>160680</c:v>
                </c:pt>
                <c:pt idx="530">
                  <c:v>197270.527</c:v>
                </c:pt>
                <c:pt idx="531">
                  <c:v>164416.25</c:v>
                </c:pt>
                <c:pt idx="532">
                  <c:v>158740.07199999999</c:v>
                </c:pt>
                <c:pt idx="533">
                  <c:v>214825.58</c:v>
                </c:pt>
                <c:pt idx="534">
                  <c:v>148659.88800000001</c:v>
                </c:pt>
                <c:pt idx="535">
                  <c:v>152096.67199999999</c:v>
                </c:pt>
                <c:pt idx="536">
                  <c:v>152608</c:v>
                </c:pt>
                <c:pt idx="537">
                  <c:v>168721.429</c:v>
                </c:pt>
                <c:pt idx="538">
                  <c:v>154776.07800000001</c:v>
                </c:pt>
                <c:pt idx="539">
                  <c:v>131610.01699999999</c:v>
                </c:pt>
                <c:pt idx="540">
                  <c:v>153559.25700000001</c:v>
                </c:pt>
                <c:pt idx="541">
                  <c:v>164514.00399999999</c:v>
                </c:pt>
                <c:pt idx="542">
                  <c:v>149444.44200000001</c:v>
                </c:pt>
                <c:pt idx="543">
                  <c:v>199378.18700000001</c:v>
                </c:pt>
                <c:pt idx="544">
                  <c:v>189284.66099999999</c:v>
                </c:pt>
                <c:pt idx="545">
                  <c:v>159279</c:v>
                </c:pt>
                <c:pt idx="546">
                  <c:v>160584.48300000001</c:v>
                </c:pt>
                <c:pt idx="547">
                  <c:v>158691.37599999999</c:v>
                </c:pt>
                <c:pt idx="548">
                  <c:v>137984.15100000001</c:v>
                </c:pt>
                <c:pt idx="549">
                  <c:v>143356.82999999999</c:v>
                </c:pt>
                <c:pt idx="550">
                  <c:v>192609</c:v>
                </c:pt>
                <c:pt idx="551">
                  <c:v>184853.22099999999</c:v>
                </c:pt>
                <c:pt idx="552">
                  <c:v>170174.10399999999</c:v>
                </c:pt>
                <c:pt idx="553">
                  <c:v>169610.55100000001</c:v>
                </c:pt>
                <c:pt idx="554">
                  <c:v>192645</c:v>
                </c:pt>
                <c:pt idx="555">
                  <c:v>185451.47099999999</c:v>
                </c:pt>
                <c:pt idx="556">
                  <c:v>218381.88099999999</c:v>
                </c:pt>
                <c:pt idx="557">
                  <c:v>184760.13</c:v>
                </c:pt>
                <c:pt idx="558">
                  <c:v>199767</c:v>
                </c:pt>
                <c:pt idx="559">
                  <c:v>176924.07399999999</c:v>
                </c:pt>
                <c:pt idx="560">
                  <c:v>224796.67499999999</c:v>
                </c:pt>
                <c:pt idx="561">
                  <c:v>201799.69</c:v>
                </c:pt>
                <c:pt idx="562">
                  <c:v>169615.81200000001</c:v>
                </c:pt>
                <c:pt idx="563">
                  <c:v>222564.19200000001</c:v>
                </c:pt>
                <c:pt idx="564">
                  <c:v>184186</c:v>
                </c:pt>
                <c:pt idx="565">
                  <c:v>244101</c:v>
                </c:pt>
                <c:pt idx="566">
                  <c:v>232436.21299999999</c:v>
                </c:pt>
                <c:pt idx="567">
                  <c:v>191484.44699999999</c:v>
                </c:pt>
                <c:pt idx="568">
                  <c:v>203154.90700000001</c:v>
                </c:pt>
                <c:pt idx="569">
                  <c:v>239466.18400000001</c:v>
                </c:pt>
                <c:pt idx="570">
                  <c:v>268031.80300000001</c:v>
                </c:pt>
                <c:pt idx="571">
                  <c:v>185557</c:v>
                </c:pt>
                <c:pt idx="572">
                  <c:v>232349.03</c:v>
                </c:pt>
                <c:pt idx="573">
                  <c:v>211862</c:v>
                </c:pt>
                <c:pt idx="574">
                  <c:v>210014.42600000001</c:v>
                </c:pt>
                <c:pt idx="575">
                  <c:v>228156</c:v>
                </c:pt>
                <c:pt idx="576">
                  <c:v>172331.81200000001</c:v>
                </c:pt>
                <c:pt idx="577">
                  <c:v>205682.50399999999</c:v>
                </c:pt>
                <c:pt idx="578">
                  <c:v>164703.264</c:v>
                </c:pt>
                <c:pt idx="579">
                  <c:v>184753</c:v>
                </c:pt>
                <c:pt idx="580">
                  <c:v>201873.527</c:v>
                </c:pt>
                <c:pt idx="581">
                  <c:v>162563</c:v>
                </c:pt>
                <c:pt idx="582">
                  <c:v>210482.046</c:v>
                </c:pt>
                <c:pt idx="583">
                  <c:v>191550.55499999999</c:v>
                </c:pt>
                <c:pt idx="584">
                  <c:v>169294</c:v>
                </c:pt>
                <c:pt idx="585">
                  <c:v>143743.21299999999</c:v>
                </c:pt>
                <c:pt idx="586">
                  <c:v>218758.625</c:v>
                </c:pt>
                <c:pt idx="587">
                  <c:v>203030</c:v>
                </c:pt>
                <c:pt idx="588">
                  <c:v>221410</c:v>
                </c:pt>
                <c:pt idx="589">
                  <c:v>155037</c:v>
                </c:pt>
                <c:pt idx="590">
                  <c:v>200011</c:v>
                </c:pt>
                <c:pt idx="591">
                  <c:v>188253</c:v>
                </c:pt>
                <c:pt idx="592">
                  <c:v>157469.508</c:v>
                </c:pt>
                <c:pt idx="593">
                  <c:v>127887.56</c:v>
                </c:pt>
                <c:pt idx="594">
                  <c:v>188678.39499999999</c:v>
                </c:pt>
                <c:pt idx="595">
                  <c:v>168763.41</c:v>
                </c:pt>
                <c:pt idx="596">
                  <c:v>150566.22399999999</c:v>
                </c:pt>
                <c:pt idx="597">
                  <c:v>182411.231</c:v>
                </c:pt>
                <c:pt idx="598">
                  <c:v>139763.17800000001</c:v>
                </c:pt>
                <c:pt idx="599">
                  <c:v>165609</c:v>
                </c:pt>
                <c:pt idx="600">
                  <c:v>151097.769</c:v>
                </c:pt>
                <c:pt idx="601">
                  <c:v>227592.62700000001</c:v>
                </c:pt>
                <c:pt idx="602">
                  <c:v>228117</c:v>
                </c:pt>
                <c:pt idx="603">
                  <c:v>155111</c:v>
                </c:pt>
                <c:pt idx="604">
                  <c:v>156435</c:v>
                </c:pt>
                <c:pt idx="605">
                  <c:v>171208</c:v>
                </c:pt>
                <c:pt idx="606">
                  <c:v>254832</c:v>
                </c:pt>
                <c:pt idx="607">
                  <c:v>185810</c:v>
                </c:pt>
                <c:pt idx="608">
                  <c:v>159495.57500000001</c:v>
                </c:pt>
                <c:pt idx="609">
                  <c:v>169090</c:v>
                </c:pt>
                <c:pt idx="610">
                  <c:v>189689.274</c:v>
                </c:pt>
                <c:pt idx="611">
                  <c:v>213648.734</c:v>
                </c:pt>
                <c:pt idx="612">
                  <c:v>192536</c:v>
                </c:pt>
                <c:pt idx="613">
                  <c:v>138355.372</c:v>
                </c:pt>
                <c:pt idx="614">
                  <c:v>169318</c:v>
                </c:pt>
                <c:pt idx="615">
                  <c:v>191352.94500000001</c:v>
                </c:pt>
                <c:pt idx="616">
                  <c:v>238265.86799999999</c:v>
                </c:pt>
                <c:pt idx="617">
                  <c:v>228197</c:v>
                </c:pt>
                <c:pt idx="618">
                  <c:v>169980.58499999999</c:v>
                </c:pt>
                <c:pt idx="619">
                  <c:v>180098.671</c:v>
                </c:pt>
                <c:pt idx="620">
                  <c:v>160448.848</c:v>
                </c:pt>
                <c:pt idx="621">
                  <c:v>226315.38099999999</c:v>
                </c:pt>
                <c:pt idx="622">
                  <c:v>175345.41399999999</c:v>
                </c:pt>
                <c:pt idx="623">
                  <c:v>210025.33199999999</c:v>
                </c:pt>
                <c:pt idx="624">
                  <c:v>196482.72700000001</c:v>
                </c:pt>
                <c:pt idx="625">
                  <c:v>156723</c:v>
                </c:pt>
                <c:pt idx="626">
                  <c:v>180274.00200000001</c:v>
                </c:pt>
                <c:pt idx="627">
                  <c:v>169718.834</c:v>
                </c:pt>
                <c:pt idx="628">
                  <c:v>199035.48800000001</c:v>
                </c:pt>
                <c:pt idx="629">
                  <c:v>145875.348</c:v>
                </c:pt>
                <c:pt idx="630">
                  <c:v>195433.516</c:v>
                </c:pt>
                <c:pt idx="631">
                  <c:v>218369.87</c:v>
                </c:pt>
                <c:pt idx="632">
                  <c:v>154111</c:v>
                </c:pt>
                <c:pt idx="633">
                  <c:v>146417.128</c:v>
                </c:pt>
                <c:pt idx="634">
                  <c:v>191688.15599999999</c:v>
                </c:pt>
                <c:pt idx="635">
                  <c:v>154478.465</c:v>
                </c:pt>
                <c:pt idx="636">
                  <c:v>165945.20000000001</c:v>
                </c:pt>
                <c:pt idx="637">
                  <c:v>186105.46100000001</c:v>
                </c:pt>
                <c:pt idx="638">
                  <c:v>175176.16899999999</c:v>
                </c:pt>
                <c:pt idx="639">
                  <c:v>185201</c:v>
                </c:pt>
                <c:pt idx="640">
                  <c:v>142867.06899999999</c:v>
                </c:pt>
                <c:pt idx="641">
                  <c:v>174560</c:v>
                </c:pt>
                <c:pt idx="642">
                  <c:v>153126.00700000001</c:v>
                </c:pt>
                <c:pt idx="643">
                  <c:v>174972</c:v>
                </c:pt>
                <c:pt idx="644">
                  <c:v>190002.685</c:v>
                </c:pt>
                <c:pt idx="645">
                  <c:v>142556.74799999999</c:v>
                </c:pt>
                <c:pt idx="646">
                  <c:v>168190.45300000001</c:v>
                </c:pt>
                <c:pt idx="647">
                  <c:v>186638.44099999999</c:v>
                </c:pt>
                <c:pt idx="648">
                  <c:v>190298.77299999999</c:v>
                </c:pt>
                <c:pt idx="649">
                  <c:v>211100.851</c:v>
                </c:pt>
                <c:pt idx="650">
                  <c:v>210149.598</c:v>
                </c:pt>
                <c:pt idx="651">
                  <c:v>152463.15100000001</c:v>
                </c:pt>
                <c:pt idx="652">
                  <c:v>176796.10800000001</c:v>
                </c:pt>
                <c:pt idx="653">
                  <c:v>191908.99900000001</c:v>
                </c:pt>
                <c:pt idx="654">
                  <c:v>179823.21400000001</c:v>
                </c:pt>
                <c:pt idx="655">
                  <c:v>166592.698</c:v>
                </c:pt>
                <c:pt idx="656">
                  <c:v>188540.48699999999</c:v>
                </c:pt>
                <c:pt idx="657">
                  <c:v>187141.995</c:v>
                </c:pt>
                <c:pt idx="658">
                  <c:v>187307.75899999999</c:v>
                </c:pt>
                <c:pt idx="659">
                  <c:v>226528.93299999999</c:v>
                </c:pt>
                <c:pt idx="660">
                  <c:v>195921.15900000001</c:v>
                </c:pt>
                <c:pt idx="661">
                  <c:v>178163.954</c:v>
                </c:pt>
                <c:pt idx="662">
                  <c:v>223686</c:v>
                </c:pt>
                <c:pt idx="663">
                  <c:v>156290.78700000001</c:v>
                </c:pt>
                <c:pt idx="664">
                  <c:v>156579</c:v>
                </c:pt>
                <c:pt idx="665">
                  <c:v>166311</c:v>
                </c:pt>
                <c:pt idx="666">
                  <c:v>167155</c:v>
                </c:pt>
                <c:pt idx="667">
                  <c:v>174454</c:v>
                </c:pt>
                <c:pt idx="668">
                  <c:v>202898</c:v>
                </c:pt>
                <c:pt idx="669">
                  <c:v>205312</c:v>
                </c:pt>
                <c:pt idx="670">
                  <c:v>213044</c:v>
                </c:pt>
                <c:pt idx="671">
                  <c:v>248803</c:v>
                </c:pt>
                <c:pt idx="672">
                  <c:v>189204</c:v>
                </c:pt>
                <c:pt idx="673">
                  <c:v>151481</c:v>
                </c:pt>
                <c:pt idx="674">
                  <c:v>167419</c:v>
                </c:pt>
                <c:pt idx="675">
                  <c:v>217116</c:v>
                </c:pt>
                <c:pt idx="676">
                  <c:v>186454</c:v>
                </c:pt>
                <c:pt idx="677">
                  <c:v>195298</c:v>
                </c:pt>
                <c:pt idx="678">
                  <c:v>287389</c:v>
                </c:pt>
                <c:pt idx="679">
                  <c:v>242970</c:v>
                </c:pt>
                <c:pt idx="680">
                  <c:v>239437</c:v>
                </c:pt>
                <c:pt idx="681">
                  <c:v>198446</c:v>
                </c:pt>
                <c:pt idx="682">
                  <c:v>197943</c:v>
                </c:pt>
                <c:pt idx="683">
                  <c:v>221331</c:v>
                </c:pt>
                <c:pt idx="684">
                  <c:v>293765</c:v>
                </c:pt>
                <c:pt idx="685">
                  <c:v>197645</c:v>
                </c:pt>
                <c:pt idx="686">
                  <c:v>244951</c:v>
                </c:pt>
                <c:pt idx="687">
                  <c:v>235353</c:v>
                </c:pt>
                <c:pt idx="688">
                  <c:v>248529</c:v>
                </c:pt>
                <c:pt idx="689">
                  <c:v>182084</c:v>
                </c:pt>
                <c:pt idx="690">
                  <c:v>230972</c:v>
                </c:pt>
                <c:pt idx="691">
                  <c:v>183342</c:v>
                </c:pt>
                <c:pt idx="692">
                  <c:v>166336</c:v>
                </c:pt>
                <c:pt idx="693">
                  <c:v>232657</c:v>
                </c:pt>
                <c:pt idx="694">
                  <c:v>252014</c:v>
                </c:pt>
                <c:pt idx="695">
                  <c:v>178954</c:v>
                </c:pt>
                <c:pt idx="696">
                  <c:v>203371</c:v>
                </c:pt>
                <c:pt idx="697">
                  <c:v>203364</c:v>
                </c:pt>
                <c:pt idx="698">
                  <c:v>237949</c:v>
                </c:pt>
                <c:pt idx="699">
                  <c:v>275404</c:v>
                </c:pt>
                <c:pt idx="700">
                  <c:v>202988</c:v>
                </c:pt>
                <c:pt idx="701">
                  <c:v>179772</c:v>
                </c:pt>
                <c:pt idx="702">
                  <c:v>274944</c:v>
                </c:pt>
                <c:pt idx="703">
                  <c:v>174587</c:v>
                </c:pt>
                <c:pt idx="704">
                  <c:v>152435</c:v>
                </c:pt>
                <c:pt idx="705">
                  <c:v>155747</c:v>
                </c:pt>
                <c:pt idx="706">
                  <c:v>165353</c:v>
                </c:pt>
                <c:pt idx="707">
                  <c:v>163644</c:v>
                </c:pt>
                <c:pt idx="708">
                  <c:v>163705</c:v>
                </c:pt>
                <c:pt idx="709">
                  <c:v>166851</c:v>
                </c:pt>
                <c:pt idx="710">
                  <c:v>179894</c:v>
                </c:pt>
                <c:pt idx="711">
                  <c:v>218437</c:v>
                </c:pt>
                <c:pt idx="712">
                  <c:v>137417</c:v>
                </c:pt>
                <c:pt idx="713">
                  <c:v>191544</c:v>
                </c:pt>
                <c:pt idx="714">
                  <c:v>135941</c:v>
                </c:pt>
                <c:pt idx="715">
                  <c:v>92403</c:v>
                </c:pt>
                <c:pt idx="716">
                  <c:v>99610</c:v>
                </c:pt>
                <c:pt idx="717">
                  <c:v>127401</c:v>
                </c:pt>
                <c:pt idx="718">
                  <c:v>105628</c:v>
                </c:pt>
                <c:pt idx="719">
                  <c:v>68878</c:v>
                </c:pt>
                <c:pt idx="720">
                  <c:v>94593</c:v>
                </c:pt>
                <c:pt idx="721">
                  <c:v>70917</c:v>
                </c:pt>
                <c:pt idx="722">
                  <c:v>80911</c:v>
                </c:pt>
                <c:pt idx="723">
                  <c:v>97805</c:v>
                </c:pt>
                <c:pt idx="724">
                  <c:v>71634</c:v>
                </c:pt>
                <c:pt idx="725">
                  <c:v>81449</c:v>
                </c:pt>
                <c:pt idx="726">
                  <c:v>71461</c:v>
                </c:pt>
                <c:pt idx="727">
                  <c:v>85229</c:v>
                </c:pt>
                <c:pt idx="728">
                  <c:v>98746</c:v>
                </c:pt>
                <c:pt idx="729">
                  <c:v>80883</c:v>
                </c:pt>
                <c:pt idx="730">
                  <c:v>103156</c:v>
                </c:pt>
                <c:pt idx="731">
                  <c:v>124420</c:v>
                </c:pt>
                <c:pt idx="732">
                  <c:v>120734</c:v>
                </c:pt>
                <c:pt idx="733">
                  <c:v>142012</c:v>
                </c:pt>
                <c:pt idx="734">
                  <c:v>185990</c:v>
                </c:pt>
                <c:pt idx="735">
                  <c:v>203753</c:v>
                </c:pt>
                <c:pt idx="736">
                  <c:v>166961</c:v>
                </c:pt>
                <c:pt idx="737">
                  <c:v>188953</c:v>
                </c:pt>
                <c:pt idx="738">
                  <c:v>190878</c:v>
                </c:pt>
                <c:pt idx="739">
                  <c:v>141615</c:v>
                </c:pt>
                <c:pt idx="740">
                  <c:v>128067</c:v>
                </c:pt>
                <c:pt idx="741">
                  <c:v>149468</c:v>
                </c:pt>
                <c:pt idx="742">
                  <c:v>131708</c:v>
                </c:pt>
                <c:pt idx="743">
                  <c:v>133058</c:v>
                </c:pt>
                <c:pt idx="744">
                  <c:v>126492</c:v>
                </c:pt>
                <c:pt idx="745">
                  <c:v>100929</c:v>
                </c:pt>
                <c:pt idx="746">
                  <c:v>135487</c:v>
                </c:pt>
                <c:pt idx="747">
                  <c:v>187995</c:v>
                </c:pt>
                <c:pt idx="748">
                  <c:v>179955</c:v>
                </c:pt>
                <c:pt idx="749">
                  <c:v>143036</c:v>
                </c:pt>
                <c:pt idx="750">
                  <c:v>168262</c:v>
                </c:pt>
                <c:pt idx="751">
                  <c:v>166389</c:v>
                </c:pt>
                <c:pt idx="752">
                  <c:v>140755</c:v>
                </c:pt>
                <c:pt idx="753">
                  <c:v>168540</c:v>
                </c:pt>
                <c:pt idx="754">
                  <c:v>153954</c:v>
                </c:pt>
                <c:pt idx="755">
                  <c:v>134299</c:v>
                </c:pt>
                <c:pt idx="756">
                  <c:v>128947</c:v>
                </c:pt>
                <c:pt idx="757">
                  <c:v>167801</c:v>
                </c:pt>
                <c:pt idx="758">
                  <c:v>146220</c:v>
                </c:pt>
                <c:pt idx="759">
                  <c:v>123951</c:v>
                </c:pt>
                <c:pt idx="760">
                  <c:v>132390</c:v>
                </c:pt>
                <c:pt idx="761">
                  <c:v>152037</c:v>
                </c:pt>
                <c:pt idx="762">
                  <c:v>194596</c:v>
                </c:pt>
                <c:pt idx="763">
                  <c:v>193362</c:v>
                </c:pt>
                <c:pt idx="764">
                  <c:v>129497</c:v>
                </c:pt>
                <c:pt idx="765">
                  <c:v>131927</c:v>
                </c:pt>
                <c:pt idx="766">
                  <c:v>168801</c:v>
                </c:pt>
                <c:pt idx="767">
                  <c:v>209670</c:v>
                </c:pt>
                <c:pt idx="768">
                  <c:v>161191</c:v>
                </c:pt>
                <c:pt idx="769">
                  <c:v>193670</c:v>
                </c:pt>
                <c:pt idx="770">
                  <c:v>201592</c:v>
                </c:pt>
                <c:pt idx="771">
                  <c:v>214998</c:v>
                </c:pt>
                <c:pt idx="772">
                  <c:v>238843</c:v>
                </c:pt>
                <c:pt idx="773">
                  <c:v>183725</c:v>
                </c:pt>
                <c:pt idx="774">
                  <c:v>180422</c:v>
                </c:pt>
                <c:pt idx="775">
                  <c:v>202727</c:v>
                </c:pt>
                <c:pt idx="776">
                  <c:v>215585</c:v>
                </c:pt>
                <c:pt idx="777">
                  <c:v>231117</c:v>
                </c:pt>
                <c:pt idx="778">
                  <c:v>186197</c:v>
                </c:pt>
                <c:pt idx="779">
                  <c:v>172139</c:v>
                </c:pt>
                <c:pt idx="780">
                  <c:v>164057</c:v>
                </c:pt>
                <c:pt idx="781">
                  <c:v>215637</c:v>
                </c:pt>
                <c:pt idx="782">
                  <c:v>239188</c:v>
                </c:pt>
                <c:pt idx="783">
                  <c:v>220296</c:v>
                </c:pt>
                <c:pt idx="784">
                  <c:v>203888</c:v>
                </c:pt>
                <c:pt idx="785">
                  <c:v>188208</c:v>
                </c:pt>
                <c:pt idx="786">
                  <c:v>179147</c:v>
                </c:pt>
                <c:pt idx="787">
                  <c:v>245498</c:v>
                </c:pt>
                <c:pt idx="788">
                  <c:v>192863</c:v>
                </c:pt>
                <c:pt idx="789">
                  <c:v>191073</c:v>
                </c:pt>
                <c:pt idx="790">
                  <c:v>181864</c:v>
                </c:pt>
                <c:pt idx="791">
                  <c:v>214684</c:v>
                </c:pt>
                <c:pt idx="792">
                  <c:v>187691</c:v>
                </c:pt>
                <c:pt idx="793">
                  <c:v>167824</c:v>
                </c:pt>
                <c:pt idx="794">
                  <c:v>158778</c:v>
                </c:pt>
                <c:pt idx="795">
                  <c:v>170602</c:v>
                </c:pt>
                <c:pt idx="796">
                  <c:v>202664</c:v>
                </c:pt>
                <c:pt idx="797">
                  <c:v>200723</c:v>
                </c:pt>
                <c:pt idx="798">
                  <c:v>236641</c:v>
                </c:pt>
                <c:pt idx="799">
                  <c:v>156585</c:v>
                </c:pt>
                <c:pt idx="800">
                  <c:v>144016</c:v>
                </c:pt>
                <c:pt idx="801">
                  <c:v>156924</c:v>
                </c:pt>
                <c:pt idx="802">
                  <c:v>173552</c:v>
                </c:pt>
                <c:pt idx="803">
                  <c:v>241946</c:v>
                </c:pt>
                <c:pt idx="804">
                  <c:v>207143</c:v>
                </c:pt>
                <c:pt idx="805">
                  <c:v>183670</c:v>
                </c:pt>
                <c:pt idx="806">
                  <c:v>155673</c:v>
                </c:pt>
                <c:pt idx="807">
                  <c:v>236870</c:v>
                </c:pt>
                <c:pt idx="808">
                  <c:v>138133</c:v>
                </c:pt>
                <c:pt idx="809">
                  <c:v>220832</c:v>
                </c:pt>
                <c:pt idx="810">
                  <c:v>197228</c:v>
                </c:pt>
                <c:pt idx="811">
                  <c:v>242420</c:v>
                </c:pt>
                <c:pt idx="812">
                  <c:v>244317</c:v>
                </c:pt>
                <c:pt idx="813">
                  <c:v>212290</c:v>
                </c:pt>
                <c:pt idx="814">
                  <c:v>166511</c:v>
                </c:pt>
                <c:pt idx="815">
                  <c:v>151792</c:v>
                </c:pt>
                <c:pt idx="816">
                  <c:v>178221</c:v>
                </c:pt>
                <c:pt idx="817">
                  <c:v>176270</c:v>
                </c:pt>
                <c:pt idx="818">
                  <c:v>215207</c:v>
                </c:pt>
                <c:pt idx="819">
                  <c:v>162481</c:v>
                </c:pt>
                <c:pt idx="820">
                  <c:v>166236</c:v>
                </c:pt>
                <c:pt idx="821">
                  <c:v>189318</c:v>
                </c:pt>
                <c:pt idx="822">
                  <c:v>201950</c:v>
                </c:pt>
                <c:pt idx="823">
                  <c:v>215023</c:v>
                </c:pt>
                <c:pt idx="824">
                  <c:v>188779</c:v>
                </c:pt>
                <c:pt idx="825">
                  <c:v>153698</c:v>
                </c:pt>
                <c:pt idx="826">
                  <c:v>171206</c:v>
                </c:pt>
                <c:pt idx="827">
                  <c:v>163566</c:v>
                </c:pt>
                <c:pt idx="828">
                  <c:v>191773</c:v>
                </c:pt>
                <c:pt idx="829">
                  <c:v>223030</c:v>
                </c:pt>
                <c:pt idx="830">
                  <c:v>184925.64</c:v>
                </c:pt>
                <c:pt idx="831">
                  <c:v>152566</c:v>
                </c:pt>
                <c:pt idx="832">
                  <c:v>154603</c:v>
                </c:pt>
                <c:pt idx="833">
                  <c:v>176613</c:v>
                </c:pt>
                <c:pt idx="834">
                  <c:v>174596</c:v>
                </c:pt>
                <c:pt idx="835">
                  <c:v>180509</c:v>
                </c:pt>
                <c:pt idx="836">
                  <c:v>132241</c:v>
                </c:pt>
                <c:pt idx="837">
                  <c:v>159371</c:v>
                </c:pt>
                <c:pt idx="838">
                  <c:v>232689</c:v>
                </c:pt>
                <c:pt idx="839">
                  <c:v>197758</c:v>
                </c:pt>
                <c:pt idx="840">
                  <c:v>243016</c:v>
                </c:pt>
                <c:pt idx="841">
                  <c:v>155838</c:v>
                </c:pt>
                <c:pt idx="842">
                  <c:v>153136</c:v>
                </c:pt>
                <c:pt idx="843">
                  <c:v>149618</c:v>
                </c:pt>
                <c:pt idx="844">
                  <c:v>145193</c:v>
                </c:pt>
                <c:pt idx="845">
                  <c:v>217386</c:v>
                </c:pt>
                <c:pt idx="846">
                  <c:v>170023</c:v>
                </c:pt>
                <c:pt idx="847">
                  <c:v>134827</c:v>
                </c:pt>
                <c:pt idx="848">
                  <c:v>227590</c:v>
                </c:pt>
                <c:pt idx="849">
                  <c:v>204136</c:v>
                </c:pt>
                <c:pt idx="850">
                  <c:v>193175</c:v>
                </c:pt>
                <c:pt idx="851">
                  <c:v>146184</c:v>
                </c:pt>
                <c:pt idx="852">
                  <c:v>165974</c:v>
                </c:pt>
                <c:pt idx="853">
                  <c:v>227760</c:v>
                </c:pt>
                <c:pt idx="854">
                  <c:v>167541</c:v>
                </c:pt>
                <c:pt idx="855">
                  <c:v>136236</c:v>
                </c:pt>
                <c:pt idx="856">
                  <c:v>156457</c:v>
                </c:pt>
                <c:pt idx="857">
                  <c:v>178612</c:v>
                </c:pt>
                <c:pt idx="858">
                  <c:v>204979</c:v>
                </c:pt>
                <c:pt idx="859">
                  <c:v>170493</c:v>
                </c:pt>
                <c:pt idx="860">
                  <c:v>139826</c:v>
                </c:pt>
                <c:pt idx="861">
                  <c:v>194285</c:v>
                </c:pt>
                <c:pt idx="862">
                  <c:v>173455</c:v>
                </c:pt>
                <c:pt idx="863">
                  <c:v>223358</c:v>
                </c:pt>
                <c:pt idx="864">
                  <c:v>156027</c:v>
                </c:pt>
                <c:pt idx="865">
                  <c:v>171950</c:v>
                </c:pt>
                <c:pt idx="866">
                  <c:v>170784</c:v>
                </c:pt>
                <c:pt idx="867">
                  <c:v>202421</c:v>
                </c:pt>
                <c:pt idx="868">
                  <c:v>224380</c:v>
                </c:pt>
                <c:pt idx="869">
                  <c:v>179411</c:v>
                </c:pt>
                <c:pt idx="870">
                  <c:v>151321</c:v>
                </c:pt>
                <c:pt idx="871">
                  <c:v>167341</c:v>
                </c:pt>
                <c:pt idx="872">
                  <c:v>160652</c:v>
                </c:pt>
                <c:pt idx="873">
                  <c:v>199234</c:v>
                </c:pt>
                <c:pt idx="874">
                  <c:v>159467</c:v>
                </c:pt>
                <c:pt idx="875">
                  <c:v>176126</c:v>
                </c:pt>
                <c:pt idx="876">
                  <c:v>202646</c:v>
                </c:pt>
                <c:pt idx="877">
                  <c:v>199260</c:v>
                </c:pt>
                <c:pt idx="878">
                  <c:v>216889</c:v>
                </c:pt>
                <c:pt idx="879">
                  <c:v>165856</c:v>
                </c:pt>
                <c:pt idx="880">
                  <c:v>150236</c:v>
                </c:pt>
                <c:pt idx="881">
                  <c:v>145681</c:v>
                </c:pt>
                <c:pt idx="882">
                  <c:v>156048</c:v>
                </c:pt>
                <c:pt idx="883">
                  <c:v>197793</c:v>
                </c:pt>
                <c:pt idx="884">
                  <c:v>165495</c:v>
                </c:pt>
                <c:pt idx="885">
                  <c:v>191310</c:v>
                </c:pt>
                <c:pt idx="886">
                  <c:v>198386</c:v>
                </c:pt>
                <c:pt idx="887">
                  <c:v>141048</c:v>
                </c:pt>
                <c:pt idx="888">
                  <c:v>190263</c:v>
                </c:pt>
                <c:pt idx="889">
                  <c:v>192489</c:v>
                </c:pt>
                <c:pt idx="890">
                  <c:v>193381</c:v>
                </c:pt>
                <c:pt idx="891">
                  <c:v>173436</c:v>
                </c:pt>
                <c:pt idx="892">
                  <c:v>193344</c:v>
                </c:pt>
                <c:pt idx="893">
                  <c:v>166373</c:v>
                </c:pt>
                <c:pt idx="894">
                  <c:v>183880</c:v>
                </c:pt>
                <c:pt idx="895">
                  <c:v>168419</c:v>
                </c:pt>
                <c:pt idx="896">
                  <c:v>177551</c:v>
                </c:pt>
                <c:pt idx="897">
                  <c:v>186270</c:v>
                </c:pt>
                <c:pt idx="898">
                  <c:v>195215</c:v>
                </c:pt>
                <c:pt idx="899">
                  <c:v>195660</c:v>
                </c:pt>
                <c:pt idx="900">
                  <c:v>137621</c:v>
                </c:pt>
                <c:pt idx="901">
                  <c:v>146111</c:v>
                </c:pt>
                <c:pt idx="902">
                  <c:v>218842</c:v>
                </c:pt>
                <c:pt idx="903">
                  <c:v>210299</c:v>
                </c:pt>
                <c:pt idx="904">
                  <c:v>192119</c:v>
                </c:pt>
                <c:pt idx="905">
                  <c:v>226417</c:v>
                </c:pt>
                <c:pt idx="906">
                  <c:v>190472</c:v>
                </c:pt>
                <c:pt idx="907">
                  <c:v>210050</c:v>
                </c:pt>
                <c:pt idx="908">
                  <c:v>169107</c:v>
                </c:pt>
                <c:pt idx="909">
                  <c:v>161124</c:v>
                </c:pt>
                <c:pt idx="910">
                  <c:v>227436</c:v>
                </c:pt>
                <c:pt idx="911">
                  <c:v>170278</c:v>
                </c:pt>
                <c:pt idx="912">
                  <c:v>202744</c:v>
                </c:pt>
                <c:pt idx="913">
                  <c:v>178135</c:v>
                </c:pt>
                <c:pt idx="914">
                  <c:v>144756</c:v>
                </c:pt>
                <c:pt idx="915">
                  <c:v>183568</c:v>
                </c:pt>
                <c:pt idx="916">
                  <c:v>220069</c:v>
                </c:pt>
                <c:pt idx="917">
                  <c:v>239603</c:v>
                </c:pt>
                <c:pt idx="918">
                  <c:v>191897</c:v>
                </c:pt>
                <c:pt idx="919">
                  <c:v>247401</c:v>
                </c:pt>
                <c:pt idx="920">
                  <c:v>239638</c:v>
                </c:pt>
                <c:pt idx="921">
                  <c:v>215784</c:v>
                </c:pt>
                <c:pt idx="922">
                  <c:v>238150</c:v>
                </c:pt>
                <c:pt idx="923">
                  <c:v>172353</c:v>
                </c:pt>
                <c:pt idx="924">
                  <c:v>190676</c:v>
                </c:pt>
                <c:pt idx="925">
                  <c:v>161340</c:v>
                </c:pt>
                <c:pt idx="926">
                  <c:v>169445</c:v>
                </c:pt>
                <c:pt idx="927">
                  <c:v>187368</c:v>
                </c:pt>
                <c:pt idx="928">
                  <c:v>197773</c:v>
                </c:pt>
                <c:pt idx="929">
                  <c:v>135462</c:v>
                </c:pt>
                <c:pt idx="930">
                  <c:v>145349</c:v>
                </c:pt>
                <c:pt idx="931">
                  <c:v>144269</c:v>
                </c:pt>
                <c:pt idx="932">
                  <c:v>158962</c:v>
                </c:pt>
                <c:pt idx="933">
                  <c:v>151148</c:v>
                </c:pt>
                <c:pt idx="934">
                  <c:v>220602</c:v>
                </c:pt>
                <c:pt idx="935">
                  <c:v>148331</c:v>
                </c:pt>
                <c:pt idx="936">
                  <c:v>166325</c:v>
                </c:pt>
                <c:pt idx="937">
                  <c:v>167412</c:v>
                </c:pt>
                <c:pt idx="938">
                  <c:v>213215</c:v>
                </c:pt>
                <c:pt idx="939">
                  <c:v>202216</c:v>
                </c:pt>
                <c:pt idx="940">
                  <c:v>153908</c:v>
                </c:pt>
                <c:pt idx="941">
                  <c:v>160334</c:v>
                </c:pt>
                <c:pt idx="942">
                  <c:v>176516</c:v>
                </c:pt>
                <c:pt idx="943">
                  <c:v>117874</c:v>
                </c:pt>
                <c:pt idx="944">
                  <c:v>132254</c:v>
                </c:pt>
                <c:pt idx="945">
                  <c:v>187823</c:v>
                </c:pt>
                <c:pt idx="946">
                  <c:v>159321</c:v>
                </c:pt>
                <c:pt idx="947">
                  <c:v>151684</c:v>
                </c:pt>
                <c:pt idx="948">
                  <c:v>184284</c:v>
                </c:pt>
                <c:pt idx="949">
                  <c:v>174172</c:v>
                </c:pt>
                <c:pt idx="950">
                  <c:v>232077</c:v>
                </c:pt>
                <c:pt idx="951">
                  <c:v>175998</c:v>
                </c:pt>
                <c:pt idx="952">
                  <c:v>129445</c:v>
                </c:pt>
                <c:pt idx="953">
                  <c:v>140024</c:v>
                </c:pt>
                <c:pt idx="954">
                  <c:v>157771</c:v>
                </c:pt>
                <c:pt idx="955">
                  <c:v>159629</c:v>
                </c:pt>
                <c:pt idx="956">
                  <c:v>167450</c:v>
                </c:pt>
                <c:pt idx="957">
                  <c:v>160482</c:v>
                </c:pt>
                <c:pt idx="958">
                  <c:v>163757</c:v>
                </c:pt>
                <c:pt idx="959">
                  <c:v>133106</c:v>
                </c:pt>
                <c:pt idx="960">
                  <c:v>215669</c:v>
                </c:pt>
                <c:pt idx="961">
                  <c:v>140984</c:v>
                </c:pt>
                <c:pt idx="962">
                  <c:v>139396</c:v>
                </c:pt>
                <c:pt idx="963">
                  <c:v>115630</c:v>
                </c:pt>
                <c:pt idx="964">
                  <c:v>166880</c:v>
                </c:pt>
                <c:pt idx="965">
                  <c:v>247791</c:v>
                </c:pt>
                <c:pt idx="966">
                  <c:v>178695</c:v>
                </c:pt>
                <c:pt idx="967">
                  <c:v>159930</c:v>
                </c:pt>
                <c:pt idx="968">
                  <c:v>123890</c:v>
                </c:pt>
                <c:pt idx="969">
                  <c:v>129321</c:v>
                </c:pt>
                <c:pt idx="970">
                  <c:v>171014</c:v>
                </c:pt>
                <c:pt idx="971">
                  <c:v>94885</c:v>
                </c:pt>
                <c:pt idx="972">
                  <c:v>79308</c:v>
                </c:pt>
                <c:pt idx="973">
                  <c:v>65111</c:v>
                </c:pt>
                <c:pt idx="974">
                  <c:v>53714</c:v>
                </c:pt>
                <c:pt idx="975">
                  <c:v>16880</c:v>
                </c:pt>
                <c:pt idx="976">
                  <c:v>16438</c:v>
                </c:pt>
                <c:pt idx="977">
                  <c:v>26350</c:v>
                </c:pt>
                <c:pt idx="978">
                  <c:v>39682</c:v>
                </c:pt>
                <c:pt idx="979">
                  <c:v>56982</c:v>
                </c:pt>
                <c:pt idx="980">
                  <c:v>96981</c:v>
                </c:pt>
                <c:pt idx="981">
                  <c:v>85147</c:v>
                </c:pt>
                <c:pt idx="982">
                  <c:v>104460</c:v>
                </c:pt>
                <c:pt idx="983">
                  <c:v>108777</c:v>
                </c:pt>
                <c:pt idx="984">
                  <c:v>152196</c:v>
                </c:pt>
                <c:pt idx="985">
                  <c:v>137248</c:v>
                </c:pt>
                <c:pt idx="986">
                  <c:v>117175</c:v>
                </c:pt>
                <c:pt idx="987">
                  <c:v>147262</c:v>
                </c:pt>
                <c:pt idx="988">
                  <c:v>136389</c:v>
                </c:pt>
                <c:pt idx="989">
                  <c:v>162899</c:v>
                </c:pt>
                <c:pt idx="990">
                  <c:v>127813</c:v>
                </c:pt>
                <c:pt idx="991">
                  <c:v>126207</c:v>
                </c:pt>
                <c:pt idx="992">
                  <c:v>168388</c:v>
                </c:pt>
                <c:pt idx="993">
                  <c:v>163446</c:v>
                </c:pt>
                <c:pt idx="994">
                  <c:v>108401</c:v>
                </c:pt>
                <c:pt idx="995">
                  <c:v>120879</c:v>
                </c:pt>
                <c:pt idx="996">
                  <c:v>100794</c:v>
                </c:pt>
                <c:pt idx="997">
                  <c:v>147802</c:v>
                </c:pt>
                <c:pt idx="998">
                  <c:v>120942</c:v>
                </c:pt>
                <c:pt idx="999">
                  <c:v>126735</c:v>
                </c:pt>
                <c:pt idx="1000">
                  <c:v>170918</c:v>
                </c:pt>
                <c:pt idx="1001">
                  <c:v>151247</c:v>
                </c:pt>
                <c:pt idx="1002">
                  <c:v>109942</c:v>
                </c:pt>
                <c:pt idx="1003">
                  <c:v>135574</c:v>
                </c:pt>
                <c:pt idx="1004">
                  <c:v>196483</c:v>
                </c:pt>
                <c:pt idx="1005">
                  <c:v>167752</c:v>
                </c:pt>
                <c:pt idx="1006">
                  <c:v>148192</c:v>
                </c:pt>
                <c:pt idx="1007">
                  <c:v>204499</c:v>
                </c:pt>
                <c:pt idx="1008">
                  <c:v>150555</c:v>
                </c:pt>
                <c:pt idx="1009">
                  <c:v>208312</c:v>
                </c:pt>
                <c:pt idx="1010">
                  <c:v>144259</c:v>
                </c:pt>
                <c:pt idx="1011">
                  <c:v>192366</c:v>
                </c:pt>
                <c:pt idx="1012">
                  <c:v>105770</c:v>
                </c:pt>
                <c:pt idx="1013">
                  <c:v>126874</c:v>
                </c:pt>
                <c:pt idx="1014">
                  <c:v>195303</c:v>
                </c:pt>
                <c:pt idx="1015">
                  <c:v>167796</c:v>
                </c:pt>
                <c:pt idx="1016">
                  <c:v>133673</c:v>
                </c:pt>
                <c:pt idx="1017">
                  <c:v>134022</c:v>
                </c:pt>
                <c:pt idx="1018">
                  <c:v>191368</c:v>
                </c:pt>
                <c:pt idx="1019">
                  <c:v>143946</c:v>
                </c:pt>
                <c:pt idx="1020">
                  <c:v>152394</c:v>
                </c:pt>
                <c:pt idx="1021">
                  <c:v>137993</c:v>
                </c:pt>
                <c:pt idx="1022">
                  <c:v>110565</c:v>
                </c:pt>
                <c:pt idx="1023">
                  <c:v>113025</c:v>
                </c:pt>
                <c:pt idx="1024">
                  <c:v>140268</c:v>
                </c:pt>
                <c:pt idx="1025">
                  <c:v>175718</c:v>
                </c:pt>
                <c:pt idx="1026">
                  <c:v>138426</c:v>
                </c:pt>
                <c:pt idx="1027">
                  <c:v>166694</c:v>
                </c:pt>
                <c:pt idx="1028">
                  <c:v>142945</c:v>
                </c:pt>
                <c:pt idx="1029">
                  <c:v>221235</c:v>
                </c:pt>
                <c:pt idx="1030">
                  <c:v>190536</c:v>
                </c:pt>
                <c:pt idx="1031">
                  <c:v>170747</c:v>
                </c:pt>
                <c:pt idx="1032">
                  <c:v>190742</c:v>
                </c:pt>
                <c:pt idx="1033">
                  <c:v>191496</c:v>
                </c:pt>
                <c:pt idx="1034">
                  <c:v>196004</c:v>
                </c:pt>
                <c:pt idx="1035">
                  <c:v>159506</c:v>
                </c:pt>
                <c:pt idx="1036">
                  <c:v>122144</c:v>
                </c:pt>
                <c:pt idx="1037">
                  <c:v>132374</c:v>
                </c:pt>
                <c:pt idx="1038">
                  <c:v>195036</c:v>
                </c:pt>
                <c:pt idx="1039">
                  <c:v>167726</c:v>
                </c:pt>
                <c:pt idx="1040">
                  <c:v>116561</c:v>
                </c:pt>
                <c:pt idx="1041">
                  <c:v>134888</c:v>
                </c:pt>
                <c:pt idx="1042">
                  <c:v>164229</c:v>
                </c:pt>
                <c:pt idx="1043">
                  <c:v>149301</c:v>
                </c:pt>
                <c:pt idx="1044">
                  <c:v>212590</c:v>
                </c:pt>
                <c:pt idx="1045">
                  <c:v>190869</c:v>
                </c:pt>
                <c:pt idx="1046">
                  <c:v>144067</c:v>
                </c:pt>
                <c:pt idx="1047">
                  <c:v>156123</c:v>
                </c:pt>
                <c:pt idx="1048">
                  <c:v>184764</c:v>
                </c:pt>
                <c:pt idx="1049">
                  <c:v>166169</c:v>
                </c:pt>
                <c:pt idx="1050">
                  <c:v>204133</c:v>
                </c:pt>
                <c:pt idx="1051">
                  <c:v>204674</c:v>
                </c:pt>
                <c:pt idx="1052">
                  <c:v>148826</c:v>
                </c:pt>
                <c:pt idx="1053">
                  <c:v>196374</c:v>
                </c:pt>
                <c:pt idx="1054">
                  <c:v>188568</c:v>
                </c:pt>
                <c:pt idx="1055">
                  <c:v>162019</c:v>
                </c:pt>
                <c:pt idx="1056">
                  <c:v>230295</c:v>
                </c:pt>
                <c:pt idx="1057">
                  <c:v>158273</c:v>
                </c:pt>
                <c:pt idx="1058">
                  <c:v>169668</c:v>
                </c:pt>
                <c:pt idx="1059">
                  <c:v>139044</c:v>
                </c:pt>
                <c:pt idx="1060">
                  <c:v>199446</c:v>
                </c:pt>
                <c:pt idx="1061">
                  <c:v>194002</c:v>
                </c:pt>
                <c:pt idx="1062">
                  <c:v>155647</c:v>
                </c:pt>
                <c:pt idx="1063">
                  <c:v>144927</c:v>
                </c:pt>
                <c:pt idx="1064">
                  <c:v>174115</c:v>
                </c:pt>
                <c:pt idx="1065">
                  <c:v>161544</c:v>
                </c:pt>
                <c:pt idx="1066">
                  <c:v>194206</c:v>
                </c:pt>
                <c:pt idx="1067">
                  <c:v>138685</c:v>
                </c:pt>
                <c:pt idx="1068">
                  <c:v>119517</c:v>
                </c:pt>
                <c:pt idx="1069">
                  <c:v>130514</c:v>
                </c:pt>
                <c:pt idx="1070">
                  <c:v>158045</c:v>
                </c:pt>
                <c:pt idx="1071">
                  <c:v>170032</c:v>
                </c:pt>
                <c:pt idx="1072">
                  <c:v>141599</c:v>
                </c:pt>
                <c:pt idx="1073">
                  <c:v>116131</c:v>
                </c:pt>
                <c:pt idx="1074">
                  <c:v>133162</c:v>
                </c:pt>
                <c:pt idx="1075">
                  <c:v>148300</c:v>
                </c:pt>
                <c:pt idx="1076">
                  <c:v>128699</c:v>
                </c:pt>
                <c:pt idx="1077">
                  <c:v>135838</c:v>
                </c:pt>
                <c:pt idx="1078">
                  <c:v>139325</c:v>
                </c:pt>
                <c:pt idx="1079">
                  <c:v>157960</c:v>
                </c:pt>
                <c:pt idx="1080">
                  <c:v>170689</c:v>
                </c:pt>
                <c:pt idx="1081">
                  <c:v>152567</c:v>
                </c:pt>
                <c:pt idx="1082">
                  <c:v>120297</c:v>
                </c:pt>
                <c:pt idx="1083">
                  <c:v>138583</c:v>
                </c:pt>
                <c:pt idx="1084">
                  <c:v>216581</c:v>
                </c:pt>
                <c:pt idx="1085">
                  <c:v>171443</c:v>
                </c:pt>
                <c:pt idx="1086">
                  <c:v>170074</c:v>
                </c:pt>
                <c:pt idx="1087">
                  <c:v>159674</c:v>
                </c:pt>
                <c:pt idx="1088">
                  <c:v>135345</c:v>
                </c:pt>
                <c:pt idx="1089">
                  <c:v>142634</c:v>
                </c:pt>
                <c:pt idx="1090">
                  <c:v>210190</c:v>
                </c:pt>
                <c:pt idx="1091">
                  <c:v>187171</c:v>
                </c:pt>
                <c:pt idx="1092">
                  <c:v>119663</c:v>
                </c:pt>
                <c:pt idx="1093">
                  <c:v>125283</c:v>
                </c:pt>
                <c:pt idx="1094">
                  <c:v>128967</c:v>
                </c:pt>
                <c:pt idx="1095">
                  <c:v>193512</c:v>
                </c:pt>
                <c:pt idx="1096">
                  <c:v>128123</c:v>
                </c:pt>
                <c:pt idx="1097">
                  <c:v>156542</c:v>
                </c:pt>
                <c:pt idx="1098">
                  <c:v>162386</c:v>
                </c:pt>
                <c:pt idx="1099">
                  <c:v>170859</c:v>
                </c:pt>
                <c:pt idx="1100">
                  <c:v>169283</c:v>
                </c:pt>
                <c:pt idx="1101">
                  <c:v>136892</c:v>
                </c:pt>
                <c:pt idx="1102">
                  <c:v>215713</c:v>
                </c:pt>
                <c:pt idx="1103">
                  <c:v>134279</c:v>
                </c:pt>
                <c:pt idx="1104">
                  <c:v>128101</c:v>
                </c:pt>
                <c:pt idx="1105">
                  <c:v>147045</c:v>
                </c:pt>
                <c:pt idx="1106">
                  <c:v>144406</c:v>
                </c:pt>
                <c:pt idx="1107">
                  <c:v>120342</c:v>
                </c:pt>
                <c:pt idx="1108">
                  <c:v>154521</c:v>
                </c:pt>
                <c:pt idx="1109">
                  <c:v>195296</c:v>
                </c:pt>
                <c:pt idx="1110">
                  <c:v>186033</c:v>
                </c:pt>
                <c:pt idx="1111">
                  <c:v>147887</c:v>
                </c:pt>
                <c:pt idx="1112">
                  <c:v>168439</c:v>
                </c:pt>
                <c:pt idx="1113">
                  <c:v>123546</c:v>
                </c:pt>
                <c:pt idx="1114">
                  <c:v>130745</c:v>
                </c:pt>
                <c:pt idx="1115">
                  <c:v>159268</c:v>
                </c:pt>
                <c:pt idx="1116">
                  <c:v>175694</c:v>
                </c:pt>
                <c:pt idx="1117">
                  <c:v>185090</c:v>
                </c:pt>
                <c:pt idx="1118">
                  <c:v>127541</c:v>
                </c:pt>
                <c:pt idx="1119">
                  <c:v>152237</c:v>
                </c:pt>
                <c:pt idx="1120">
                  <c:v>230299</c:v>
                </c:pt>
                <c:pt idx="1121">
                  <c:v>141889</c:v>
                </c:pt>
                <c:pt idx="1122">
                  <c:v>149187</c:v>
                </c:pt>
                <c:pt idx="1123">
                  <c:v>178490</c:v>
                </c:pt>
                <c:pt idx="1124">
                  <c:v>178717</c:v>
                </c:pt>
                <c:pt idx="1125">
                  <c:v>151948</c:v>
                </c:pt>
                <c:pt idx="1126">
                  <c:v>160873</c:v>
                </c:pt>
                <c:pt idx="1127">
                  <c:v>146920</c:v>
                </c:pt>
                <c:pt idx="1128">
                  <c:v>136482</c:v>
                </c:pt>
                <c:pt idx="1129">
                  <c:v>136745</c:v>
                </c:pt>
                <c:pt idx="1130">
                  <c:v>201171</c:v>
                </c:pt>
                <c:pt idx="1131">
                  <c:v>160075</c:v>
                </c:pt>
                <c:pt idx="1132">
                  <c:v>156932</c:v>
                </c:pt>
                <c:pt idx="1133">
                  <c:v>180280</c:v>
                </c:pt>
                <c:pt idx="1134">
                  <c:v>235710</c:v>
                </c:pt>
                <c:pt idx="1135">
                  <c:v>192469</c:v>
                </c:pt>
                <c:pt idx="1136">
                  <c:v>168551</c:v>
                </c:pt>
                <c:pt idx="1137">
                  <c:v>148817</c:v>
                </c:pt>
                <c:pt idx="1138">
                  <c:v>149336</c:v>
                </c:pt>
                <c:pt idx="1139">
                  <c:v>158653</c:v>
                </c:pt>
                <c:pt idx="1140">
                  <c:v>222823</c:v>
                </c:pt>
                <c:pt idx="1141">
                  <c:v>148689</c:v>
                </c:pt>
                <c:pt idx="1142">
                  <c:v>161699</c:v>
                </c:pt>
                <c:pt idx="1143">
                  <c:v>185924</c:v>
                </c:pt>
                <c:pt idx="1144">
                  <c:v>138227</c:v>
                </c:pt>
                <c:pt idx="1145">
                  <c:v>149153</c:v>
                </c:pt>
                <c:pt idx="1146">
                  <c:v>147344</c:v>
                </c:pt>
                <c:pt idx="1147">
                  <c:v>185982</c:v>
                </c:pt>
                <c:pt idx="1148">
                  <c:v>215110</c:v>
                </c:pt>
                <c:pt idx="1149">
                  <c:v>165987</c:v>
                </c:pt>
                <c:pt idx="1150">
                  <c:v>142579</c:v>
                </c:pt>
                <c:pt idx="1151">
                  <c:v>149773</c:v>
                </c:pt>
                <c:pt idx="1152">
                  <c:v>194218</c:v>
                </c:pt>
                <c:pt idx="1153">
                  <c:v>185015</c:v>
                </c:pt>
                <c:pt idx="1154">
                  <c:v>120049</c:v>
                </c:pt>
                <c:pt idx="1155">
                  <c:v>161228</c:v>
                </c:pt>
                <c:pt idx="1156">
                  <c:v>133988</c:v>
                </c:pt>
                <c:pt idx="1157">
                  <c:v>133858</c:v>
                </c:pt>
                <c:pt idx="1158">
                  <c:v>139698</c:v>
                </c:pt>
                <c:pt idx="1159">
                  <c:v>181469</c:v>
                </c:pt>
                <c:pt idx="1160">
                  <c:v>215606</c:v>
                </c:pt>
                <c:pt idx="1161">
                  <c:v>132864</c:v>
                </c:pt>
                <c:pt idx="1162">
                  <c:v>132664</c:v>
                </c:pt>
                <c:pt idx="1163">
                  <c:v>155815</c:v>
                </c:pt>
                <c:pt idx="1164">
                  <c:v>135306</c:v>
                </c:pt>
                <c:pt idx="1165">
                  <c:v>194947</c:v>
                </c:pt>
                <c:pt idx="1166">
                  <c:v>196903</c:v>
                </c:pt>
                <c:pt idx="1167">
                  <c:v>224516</c:v>
                </c:pt>
                <c:pt idx="1168">
                  <c:v>246128</c:v>
                </c:pt>
                <c:pt idx="1169">
                  <c:v>153243</c:v>
                </c:pt>
                <c:pt idx="1170">
                  <c:v>156870</c:v>
                </c:pt>
                <c:pt idx="1171">
                  <c:v>197496</c:v>
                </c:pt>
                <c:pt idx="1172">
                  <c:v>181688</c:v>
                </c:pt>
                <c:pt idx="1173">
                  <c:v>246119</c:v>
                </c:pt>
                <c:pt idx="1174">
                  <c:v>213267</c:v>
                </c:pt>
                <c:pt idx="1175">
                  <c:v>196462</c:v>
                </c:pt>
                <c:pt idx="1176">
                  <c:v>178687</c:v>
                </c:pt>
                <c:pt idx="1177">
                  <c:v>222031</c:v>
                </c:pt>
                <c:pt idx="1178">
                  <c:v>203388</c:v>
                </c:pt>
                <c:pt idx="1179">
                  <c:v>214388</c:v>
                </c:pt>
                <c:pt idx="1180">
                  <c:v>169028</c:v>
                </c:pt>
                <c:pt idx="1181">
                  <c:v>165431</c:v>
                </c:pt>
                <c:pt idx="1182">
                  <c:v>220541</c:v>
                </c:pt>
                <c:pt idx="1183">
                  <c:v>179030</c:v>
                </c:pt>
                <c:pt idx="1184">
                  <c:v>143715</c:v>
                </c:pt>
                <c:pt idx="1185">
                  <c:v>200853</c:v>
                </c:pt>
                <c:pt idx="1186">
                  <c:v>170681</c:v>
                </c:pt>
                <c:pt idx="1187">
                  <c:v>213096</c:v>
                </c:pt>
                <c:pt idx="1188">
                  <c:v>225119</c:v>
                </c:pt>
                <c:pt idx="1189">
                  <c:v>245644</c:v>
                </c:pt>
                <c:pt idx="1190">
                  <c:v>159269</c:v>
                </c:pt>
                <c:pt idx="1191">
                  <c:v>149332</c:v>
                </c:pt>
                <c:pt idx="1192">
                  <c:v>164983</c:v>
                </c:pt>
                <c:pt idx="1193">
                  <c:v>139307</c:v>
                </c:pt>
                <c:pt idx="1194">
                  <c:v>166956</c:v>
                </c:pt>
                <c:pt idx="1195">
                  <c:v>122284</c:v>
                </c:pt>
                <c:pt idx="1196">
                  <c:v>262170</c:v>
                </c:pt>
                <c:pt idx="1197">
                  <c:v>329950</c:v>
                </c:pt>
                <c:pt idx="1198">
                  <c:v>165684</c:v>
                </c:pt>
                <c:pt idx="1199">
                  <c:v>165810</c:v>
                </c:pt>
                <c:pt idx="1200">
                  <c:v>198710</c:v>
                </c:pt>
                <c:pt idx="1201">
                  <c:v>218163</c:v>
                </c:pt>
                <c:pt idx="1202">
                  <c:v>167945</c:v>
                </c:pt>
                <c:pt idx="1203">
                  <c:v>92873</c:v>
                </c:pt>
                <c:pt idx="1204">
                  <c:v>83959</c:v>
                </c:pt>
                <c:pt idx="1205">
                  <c:v>74310</c:v>
                </c:pt>
                <c:pt idx="1206">
                  <c:v>75468</c:v>
                </c:pt>
                <c:pt idx="1207">
                  <c:v>85735</c:v>
                </c:pt>
                <c:pt idx="1208">
                  <c:v>53626</c:v>
                </c:pt>
                <c:pt idx="1209">
                  <c:v>56474</c:v>
                </c:pt>
                <c:pt idx="1210">
                  <c:v>47836</c:v>
                </c:pt>
                <c:pt idx="1211">
                  <c:v>27166</c:v>
                </c:pt>
                <c:pt idx="1212">
                  <c:v>5480</c:v>
                </c:pt>
                <c:pt idx="1213">
                  <c:v>1970</c:v>
                </c:pt>
                <c:pt idx="1214">
                  <c:v>44660</c:v>
                </c:pt>
                <c:pt idx="1215">
                  <c:v>49855</c:v>
                </c:pt>
                <c:pt idx="1216">
                  <c:v>66163</c:v>
                </c:pt>
                <c:pt idx="1217">
                  <c:v>70600</c:v>
                </c:pt>
                <c:pt idx="1218">
                  <c:v>86820</c:v>
                </c:pt>
                <c:pt idx="1219">
                  <c:v>82595</c:v>
                </c:pt>
                <c:pt idx="1220">
                  <c:v>86028</c:v>
                </c:pt>
                <c:pt idx="1221">
                  <c:v>100219</c:v>
                </c:pt>
                <c:pt idx="1222">
                  <c:v>114130</c:v>
                </c:pt>
                <c:pt idx="1223">
                  <c:v>142249</c:v>
                </c:pt>
                <c:pt idx="1224">
                  <c:v>137846</c:v>
                </c:pt>
                <c:pt idx="1225">
                  <c:v>124613</c:v>
                </c:pt>
                <c:pt idx="1226">
                  <c:v>119773</c:v>
                </c:pt>
                <c:pt idx="1227">
                  <c:v>122130</c:v>
                </c:pt>
                <c:pt idx="1228">
                  <c:v>137972</c:v>
                </c:pt>
                <c:pt idx="1229">
                  <c:v>140051</c:v>
                </c:pt>
                <c:pt idx="1230">
                  <c:v>125686</c:v>
                </c:pt>
                <c:pt idx="1231">
                  <c:v>131586</c:v>
                </c:pt>
                <c:pt idx="1232">
                  <c:v>142809</c:v>
                </c:pt>
                <c:pt idx="1233">
                  <c:v>192232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55-49BC-9E2E-29D83D9122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32640032"/>
        <c:axId val="2032642944"/>
      </c:lineChart>
      <c:dateAx>
        <c:axId val="2032640032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032642944"/>
        <c:crosses val="autoZero"/>
        <c:auto val="1"/>
        <c:lblOffset val="100"/>
        <c:baseTimeUnit val="days"/>
      </c:dateAx>
      <c:valAx>
        <c:axId val="2032642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0326400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钢材：市场情绪指数涨幅：唐山（周）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导出数据!$A$3:$A$55</c:f>
              <c:numCache>
                <c:formatCode>yyyy\-m\-d</c:formatCode>
                <c:ptCount val="53"/>
                <c:pt idx="0">
                  <c:v>44253</c:v>
                </c:pt>
                <c:pt idx="1">
                  <c:v>44246</c:v>
                </c:pt>
                <c:pt idx="2">
                  <c:v>44239</c:v>
                </c:pt>
                <c:pt idx="3">
                  <c:v>44232</c:v>
                </c:pt>
                <c:pt idx="4">
                  <c:v>44225</c:v>
                </c:pt>
                <c:pt idx="5">
                  <c:v>44218</c:v>
                </c:pt>
                <c:pt idx="6">
                  <c:v>44211</c:v>
                </c:pt>
                <c:pt idx="7">
                  <c:v>44204</c:v>
                </c:pt>
                <c:pt idx="8">
                  <c:v>44197</c:v>
                </c:pt>
                <c:pt idx="9">
                  <c:v>44190</c:v>
                </c:pt>
                <c:pt idx="10">
                  <c:v>44183</c:v>
                </c:pt>
                <c:pt idx="11">
                  <c:v>44176</c:v>
                </c:pt>
                <c:pt idx="12">
                  <c:v>44169</c:v>
                </c:pt>
                <c:pt idx="13">
                  <c:v>44162</c:v>
                </c:pt>
                <c:pt idx="14">
                  <c:v>44155</c:v>
                </c:pt>
                <c:pt idx="15">
                  <c:v>44148</c:v>
                </c:pt>
                <c:pt idx="16">
                  <c:v>44141</c:v>
                </c:pt>
                <c:pt idx="17">
                  <c:v>44134</c:v>
                </c:pt>
                <c:pt idx="18">
                  <c:v>44127</c:v>
                </c:pt>
                <c:pt idx="19">
                  <c:v>44120</c:v>
                </c:pt>
                <c:pt idx="20">
                  <c:v>44113</c:v>
                </c:pt>
                <c:pt idx="21">
                  <c:v>44106</c:v>
                </c:pt>
                <c:pt idx="22">
                  <c:v>44099</c:v>
                </c:pt>
                <c:pt idx="23">
                  <c:v>44092</c:v>
                </c:pt>
                <c:pt idx="24">
                  <c:v>44085</c:v>
                </c:pt>
                <c:pt idx="25">
                  <c:v>44078</c:v>
                </c:pt>
                <c:pt idx="26">
                  <c:v>44071</c:v>
                </c:pt>
                <c:pt idx="27">
                  <c:v>44064</c:v>
                </c:pt>
                <c:pt idx="28">
                  <c:v>44057</c:v>
                </c:pt>
                <c:pt idx="29">
                  <c:v>44050</c:v>
                </c:pt>
                <c:pt idx="30">
                  <c:v>44043</c:v>
                </c:pt>
                <c:pt idx="31">
                  <c:v>44036</c:v>
                </c:pt>
                <c:pt idx="32">
                  <c:v>44029</c:v>
                </c:pt>
                <c:pt idx="33">
                  <c:v>44022</c:v>
                </c:pt>
                <c:pt idx="34">
                  <c:v>44015</c:v>
                </c:pt>
                <c:pt idx="35">
                  <c:v>44008</c:v>
                </c:pt>
                <c:pt idx="36">
                  <c:v>44001</c:v>
                </c:pt>
                <c:pt idx="37">
                  <c:v>43994</c:v>
                </c:pt>
                <c:pt idx="38">
                  <c:v>43987</c:v>
                </c:pt>
                <c:pt idx="39">
                  <c:v>43980</c:v>
                </c:pt>
                <c:pt idx="40">
                  <c:v>43973</c:v>
                </c:pt>
                <c:pt idx="41">
                  <c:v>43966</c:v>
                </c:pt>
                <c:pt idx="42">
                  <c:v>43959</c:v>
                </c:pt>
                <c:pt idx="43">
                  <c:v>43952</c:v>
                </c:pt>
                <c:pt idx="44">
                  <c:v>43945</c:v>
                </c:pt>
                <c:pt idx="45">
                  <c:v>43938</c:v>
                </c:pt>
                <c:pt idx="46">
                  <c:v>43931</c:v>
                </c:pt>
                <c:pt idx="47">
                  <c:v>43924</c:v>
                </c:pt>
                <c:pt idx="48">
                  <c:v>43917</c:v>
                </c:pt>
                <c:pt idx="49">
                  <c:v>43910</c:v>
                </c:pt>
                <c:pt idx="50">
                  <c:v>43903</c:v>
                </c:pt>
                <c:pt idx="51">
                  <c:v>43896</c:v>
                </c:pt>
                <c:pt idx="52">
                  <c:v>43889</c:v>
                </c:pt>
              </c:numCache>
            </c:numRef>
          </c:cat>
          <c:val>
            <c:numRef>
              <c:f>导出数据!$B$3:$B$55</c:f>
              <c:numCache>
                <c:formatCode>General</c:formatCode>
                <c:ptCount val="53"/>
                <c:pt idx="0">
                  <c:v>1.89</c:v>
                </c:pt>
                <c:pt idx="1">
                  <c:v>0.94</c:v>
                </c:pt>
                <c:pt idx="2">
                  <c:v>1.89</c:v>
                </c:pt>
                <c:pt idx="3">
                  <c:v>0.03</c:v>
                </c:pt>
                <c:pt idx="4">
                  <c:v>2.83</c:v>
                </c:pt>
                <c:pt idx="5">
                  <c:v>2.83</c:v>
                </c:pt>
                <c:pt idx="6">
                  <c:v>-1.89</c:v>
                </c:pt>
                <c:pt idx="7">
                  <c:v>2.83</c:v>
                </c:pt>
                <c:pt idx="8">
                  <c:v>2.83</c:v>
                </c:pt>
                <c:pt idx="9">
                  <c:v>-1.89</c:v>
                </c:pt>
                <c:pt idx="10">
                  <c:v>-0.94</c:v>
                </c:pt>
                <c:pt idx="11">
                  <c:v>-1.89</c:v>
                </c:pt>
                <c:pt idx="12">
                  <c:v>-1.88</c:v>
                </c:pt>
                <c:pt idx="13">
                  <c:v>2.39</c:v>
                </c:pt>
                <c:pt idx="14">
                  <c:v>1.39</c:v>
                </c:pt>
                <c:pt idx="15">
                  <c:v>1.88</c:v>
                </c:pt>
                <c:pt idx="16">
                  <c:v>2.83</c:v>
                </c:pt>
                <c:pt idx="17">
                  <c:v>2.83</c:v>
                </c:pt>
                <c:pt idx="18">
                  <c:v>1.89</c:v>
                </c:pt>
                <c:pt idx="19">
                  <c:v>4.72</c:v>
                </c:pt>
                <c:pt idx="20">
                  <c:v>-0.95</c:v>
                </c:pt>
                <c:pt idx="21">
                  <c:v>-0.94</c:v>
                </c:pt>
                <c:pt idx="22">
                  <c:v>-5.66</c:v>
                </c:pt>
                <c:pt idx="23">
                  <c:v>3.77</c:v>
                </c:pt>
                <c:pt idx="24">
                  <c:v>1.89</c:v>
                </c:pt>
                <c:pt idx="25">
                  <c:v>-1.89</c:v>
                </c:pt>
                <c:pt idx="26">
                  <c:v>0.95</c:v>
                </c:pt>
                <c:pt idx="27">
                  <c:v>1.89</c:v>
                </c:pt>
                <c:pt idx="28">
                  <c:v>2.83</c:v>
                </c:pt>
                <c:pt idx="29">
                  <c:v>0.94</c:v>
                </c:pt>
                <c:pt idx="30">
                  <c:v>0.95</c:v>
                </c:pt>
                <c:pt idx="31">
                  <c:v>-4.71</c:v>
                </c:pt>
                <c:pt idx="32">
                  <c:v>-2.83</c:v>
                </c:pt>
                <c:pt idx="33">
                  <c:v>1.89</c:v>
                </c:pt>
                <c:pt idx="34">
                  <c:v>-0.94</c:v>
                </c:pt>
                <c:pt idx="35">
                  <c:v>-1.89</c:v>
                </c:pt>
                <c:pt idx="36">
                  <c:v>1.89</c:v>
                </c:pt>
                <c:pt idx="37">
                  <c:v>0.94</c:v>
                </c:pt>
                <c:pt idx="38">
                  <c:v>1.89</c:v>
                </c:pt>
                <c:pt idx="39">
                  <c:v>0.94</c:v>
                </c:pt>
                <c:pt idx="40">
                  <c:v>1.89</c:v>
                </c:pt>
                <c:pt idx="41">
                  <c:v>2.83</c:v>
                </c:pt>
                <c:pt idx="42">
                  <c:v>1.88</c:v>
                </c:pt>
                <c:pt idx="43">
                  <c:v>1.89</c:v>
                </c:pt>
                <c:pt idx="44">
                  <c:v>1.89</c:v>
                </c:pt>
                <c:pt idx="45">
                  <c:v>0.94</c:v>
                </c:pt>
                <c:pt idx="46">
                  <c:v>1.89</c:v>
                </c:pt>
                <c:pt idx="47">
                  <c:v>-1.89</c:v>
                </c:pt>
                <c:pt idx="48">
                  <c:v>-1.89</c:v>
                </c:pt>
                <c:pt idx="49">
                  <c:v>0.95</c:v>
                </c:pt>
                <c:pt idx="50">
                  <c:v>0.95</c:v>
                </c:pt>
                <c:pt idx="51">
                  <c:v>0.64</c:v>
                </c:pt>
                <c:pt idx="52">
                  <c:v>0.57999999999999996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8CF-46B1-B4E0-D2C746B8B5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2037487"/>
        <c:axId val="512044975"/>
      </c:lineChart>
      <c:dateAx>
        <c:axId val="512037487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512044975"/>
        <c:crosses val="autoZero"/>
        <c:auto val="1"/>
        <c:lblOffset val="100"/>
        <c:baseTimeUnit val="days"/>
      </c:dateAx>
      <c:valAx>
        <c:axId val="5120449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51203748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中国：广义货币M2：供应量同比（月）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导出数据!$A$3:$A$27</c:f>
              <c:numCache>
                <c:formatCode>yyyy\-m\-d</c:formatCode>
                <c:ptCount val="25"/>
                <c:pt idx="0">
                  <c:v>44227</c:v>
                </c:pt>
                <c:pt idx="1">
                  <c:v>44196</c:v>
                </c:pt>
                <c:pt idx="2">
                  <c:v>44165</c:v>
                </c:pt>
                <c:pt idx="3">
                  <c:v>44135</c:v>
                </c:pt>
                <c:pt idx="4">
                  <c:v>44104</c:v>
                </c:pt>
                <c:pt idx="5">
                  <c:v>44074</c:v>
                </c:pt>
                <c:pt idx="6">
                  <c:v>44043</c:v>
                </c:pt>
                <c:pt idx="7">
                  <c:v>44012</c:v>
                </c:pt>
                <c:pt idx="8">
                  <c:v>43982</c:v>
                </c:pt>
                <c:pt idx="9">
                  <c:v>43951</c:v>
                </c:pt>
                <c:pt idx="10">
                  <c:v>43921</c:v>
                </c:pt>
                <c:pt idx="11">
                  <c:v>43890</c:v>
                </c:pt>
                <c:pt idx="12">
                  <c:v>43861</c:v>
                </c:pt>
                <c:pt idx="13">
                  <c:v>43830</c:v>
                </c:pt>
                <c:pt idx="14">
                  <c:v>43799</c:v>
                </c:pt>
                <c:pt idx="15">
                  <c:v>43769</c:v>
                </c:pt>
                <c:pt idx="16">
                  <c:v>43738</c:v>
                </c:pt>
                <c:pt idx="17">
                  <c:v>43708</c:v>
                </c:pt>
                <c:pt idx="18">
                  <c:v>43677</c:v>
                </c:pt>
                <c:pt idx="19">
                  <c:v>43646</c:v>
                </c:pt>
                <c:pt idx="20">
                  <c:v>43616</c:v>
                </c:pt>
                <c:pt idx="21">
                  <c:v>43585</c:v>
                </c:pt>
                <c:pt idx="22">
                  <c:v>43555</c:v>
                </c:pt>
                <c:pt idx="23">
                  <c:v>43524</c:v>
                </c:pt>
                <c:pt idx="24">
                  <c:v>43496</c:v>
                </c:pt>
              </c:numCache>
            </c:numRef>
          </c:cat>
          <c:val>
            <c:numRef>
              <c:f>导出数据!$B$3:$B$27</c:f>
              <c:numCache>
                <c:formatCode>General</c:formatCode>
                <c:ptCount val="25"/>
                <c:pt idx="0">
                  <c:v>9.4</c:v>
                </c:pt>
                <c:pt idx="1">
                  <c:v>10.1</c:v>
                </c:pt>
                <c:pt idx="2">
                  <c:v>10.7</c:v>
                </c:pt>
                <c:pt idx="3">
                  <c:v>10.5</c:v>
                </c:pt>
                <c:pt idx="4">
                  <c:v>10.9</c:v>
                </c:pt>
                <c:pt idx="5">
                  <c:v>10.4</c:v>
                </c:pt>
                <c:pt idx="6">
                  <c:v>10.7</c:v>
                </c:pt>
                <c:pt idx="7">
                  <c:v>11.1</c:v>
                </c:pt>
                <c:pt idx="8">
                  <c:v>11.1</c:v>
                </c:pt>
                <c:pt idx="9">
                  <c:v>11.1</c:v>
                </c:pt>
                <c:pt idx="10">
                  <c:v>10.1</c:v>
                </c:pt>
                <c:pt idx="11">
                  <c:v>8.8000000000000007</c:v>
                </c:pt>
                <c:pt idx="12">
                  <c:v>8.4</c:v>
                </c:pt>
                <c:pt idx="13">
                  <c:v>8.6999999999999993</c:v>
                </c:pt>
                <c:pt idx="14">
                  <c:v>8.1999999999999993</c:v>
                </c:pt>
                <c:pt idx="15">
                  <c:v>8.4</c:v>
                </c:pt>
                <c:pt idx="16">
                  <c:v>8.4</c:v>
                </c:pt>
                <c:pt idx="17">
                  <c:v>8.1999999999999993</c:v>
                </c:pt>
                <c:pt idx="18">
                  <c:v>8.1</c:v>
                </c:pt>
                <c:pt idx="19">
                  <c:v>8.5</c:v>
                </c:pt>
                <c:pt idx="20">
                  <c:v>8.5</c:v>
                </c:pt>
                <c:pt idx="21">
                  <c:v>8.5</c:v>
                </c:pt>
                <c:pt idx="22">
                  <c:v>8.6</c:v>
                </c:pt>
                <c:pt idx="23">
                  <c:v>8</c:v>
                </c:pt>
                <c:pt idx="24">
                  <c:v>8.4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E9B-4E36-933F-50FFBBADA4B9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中国：狭义货币M1：供应量同比（月）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导出数据!$A$3:$A$27</c:f>
              <c:numCache>
                <c:formatCode>yyyy\-m\-d</c:formatCode>
                <c:ptCount val="25"/>
                <c:pt idx="0">
                  <c:v>44227</c:v>
                </c:pt>
                <c:pt idx="1">
                  <c:v>44196</c:v>
                </c:pt>
                <c:pt idx="2">
                  <c:v>44165</c:v>
                </c:pt>
                <c:pt idx="3">
                  <c:v>44135</c:v>
                </c:pt>
                <c:pt idx="4">
                  <c:v>44104</c:v>
                </c:pt>
                <c:pt idx="5">
                  <c:v>44074</c:v>
                </c:pt>
                <c:pt idx="6">
                  <c:v>44043</c:v>
                </c:pt>
                <c:pt idx="7">
                  <c:v>44012</c:v>
                </c:pt>
                <c:pt idx="8">
                  <c:v>43982</c:v>
                </c:pt>
                <c:pt idx="9">
                  <c:v>43951</c:v>
                </c:pt>
                <c:pt idx="10">
                  <c:v>43921</c:v>
                </c:pt>
                <c:pt idx="11">
                  <c:v>43890</c:v>
                </c:pt>
                <c:pt idx="12">
                  <c:v>43861</c:v>
                </c:pt>
                <c:pt idx="13">
                  <c:v>43830</c:v>
                </c:pt>
                <c:pt idx="14">
                  <c:v>43799</c:v>
                </c:pt>
                <c:pt idx="15">
                  <c:v>43769</c:v>
                </c:pt>
                <c:pt idx="16">
                  <c:v>43738</c:v>
                </c:pt>
                <c:pt idx="17">
                  <c:v>43708</c:v>
                </c:pt>
                <c:pt idx="18">
                  <c:v>43677</c:v>
                </c:pt>
                <c:pt idx="19">
                  <c:v>43646</c:v>
                </c:pt>
                <c:pt idx="20">
                  <c:v>43616</c:v>
                </c:pt>
                <c:pt idx="21">
                  <c:v>43585</c:v>
                </c:pt>
                <c:pt idx="22">
                  <c:v>43555</c:v>
                </c:pt>
                <c:pt idx="23">
                  <c:v>43524</c:v>
                </c:pt>
                <c:pt idx="24">
                  <c:v>43496</c:v>
                </c:pt>
              </c:numCache>
            </c:numRef>
          </c:cat>
          <c:val>
            <c:numRef>
              <c:f>导出数据!$C$3:$C$27</c:f>
              <c:numCache>
                <c:formatCode>General</c:formatCode>
                <c:ptCount val="25"/>
                <c:pt idx="0">
                  <c:v>14.7</c:v>
                </c:pt>
                <c:pt idx="1">
                  <c:v>8.6</c:v>
                </c:pt>
                <c:pt idx="2">
                  <c:v>10</c:v>
                </c:pt>
                <c:pt idx="3">
                  <c:v>9.1</c:v>
                </c:pt>
                <c:pt idx="4">
                  <c:v>8.1</c:v>
                </c:pt>
                <c:pt idx="5">
                  <c:v>8</c:v>
                </c:pt>
                <c:pt idx="6">
                  <c:v>6.9</c:v>
                </c:pt>
                <c:pt idx="7">
                  <c:v>6.5</c:v>
                </c:pt>
                <c:pt idx="8">
                  <c:v>6.8</c:v>
                </c:pt>
                <c:pt idx="9">
                  <c:v>5.5</c:v>
                </c:pt>
                <c:pt idx="10">
                  <c:v>5</c:v>
                </c:pt>
                <c:pt idx="11">
                  <c:v>4.8</c:v>
                </c:pt>
                <c:pt idx="12">
                  <c:v>0</c:v>
                </c:pt>
                <c:pt idx="13">
                  <c:v>4.4000000000000004</c:v>
                </c:pt>
                <c:pt idx="14">
                  <c:v>3.5</c:v>
                </c:pt>
                <c:pt idx="15">
                  <c:v>3.3</c:v>
                </c:pt>
                <c:pt idx="16">
                  <c:v>3.4</c:v>
                </c:pt>
                <c:pt idx="17">
                  <c:v>3.4</c:v>
                </c:pt>
                <c:pt idx="18">
                  <c:v>3.1</c:v>
                </c:pt>
                <c:pt idx="19">
                  <c:v>4.4000000000000004</c:v>
                </c:pt>
                <c:pt idx="20">
                  <c:v>3.4</c:v>
                </c:pt>
                <c:pt idx="21">
                  <c:v>2.9</c:v>
                </c:pt>
                <c:pt idx="22">
                  <c:v>4.5999999999999996</c:v>
                </c:pt>
                <c:pt idx="23">
                  <c:v>2</c:v>
                </c:pt>
                <c:pt idx="24">
                  <c:v>0.4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E9B-4E36-933F-50FFBBADA4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58038800"/>
        <c:axId val="1758033392"/>
      </c:lineChart>
      <c:dateAx>
        <c:axId val="1758038800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758033392"/>
        <c:crosses val="autoZero"/>
        <c:auto val="1"/>
        <c:lblOffset val="100"/>
        <c:baseTimeUnit val="months"/>
      </c:dateAx>
      <c:valAx>
        <c:axId val="1758033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758038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中国螺纹钢毛利：高炉（日）</c:v>
                </c:pt>
              </c:strCache>
            </c:strRef>
          </c:tx>
          <c:spPr>
            <a:solidFill>
              <a:schemeClr val="accent1"/>
            </a:solidFill>
            <a:ln w="19050">
              <a:noFill/>
            </a:ln>
            <a:effectLst/>
          </c:spPr>
          <c:invertIfNegative val="0"/>
          <c:dLbls>
            <c:dLbl>
              <c:idx val="720"/>
              <c:layout>
                <c:manualLayout>
                  <c:x val="-3.5063691418118388E-2"/>
                  <c:y val="-5.759845073773457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37A-4C3B-8D49-3D5742B74352}"/>
                </c:ext>
              </c:extLst>
            </c:dLbl>
            <c:dLbl>
              <c:idx val="1517"/>
              <c:layout>
                <c:manualLayout>
                  <c:x val="-2.3010547493140191E-2"/>
                  <c:y val="-6.719819252735689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37A-4C3B-8D49-3D5742B7435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导出数据!$A$3:$A$1530</c:f>
              <c:numCache>
                <c:formatCode>yyyy\-m\-d</c:formatCode>
                <c:ptCount val="1519"/>
                <c:pt idx="0">
                  <c:v>44252</c:v>
                </c:pt>
                <c:pt idx="1">
                  <c:v>44251</c:v>
                </c:pt>
                <c:pt idx="2">
                  <c:v>44250</c:v>
                </c:pt>
                <c:pt idx="3">
                  <c:v>44249</c:v>
                </c:pt>
                <c:pt idx="4">
                  <c:v>44247</c:v>
                </c:pt>
                <c:pt idx="5">
                  <c:v>44246</c:v>
                </c:pt>
                <c:pt idx="6">
                  <c:v>44245</c:v>
                </c:pt>
                <c:pt idx="7">
                  <c:v>44237</c:v>
                </c:pt>
                <c:pt idx="8">
                  <c:v>44236</c:v>
                </c:pt>
                <c:pt idx="9">
                  <c:v>44235</c:v>
                </c:pt>
                <c:pt idx="10">
                  <c:v>44232</c:v>
                </c:pt>
                <c:pt idx="11">
                  <c:v>44231</c:v>
                </c:pt>
                <c:pt idx="12">
                  <c:v>44230</c:v>
                </c:pt>
                <c:pt idx="13">
                  <c:v>44229</c:v>
                </c:pt>
                <c:pt idx="14">
                  <c:v>44228</c:v>
                </c:pt>
                <c:pt idx="15">
                  <c:v>44225</c:v>
                </c:pt>
                <c:pt idx="16">
                  <c:v>44224</c:v>
                </c:pt>
                <c:pt idx="17">
                  <c:v>44223</c:v>
                </c:pt>
                <c:pt idx="18">
                  <c:v>44222</c:v>
                </c:pt>
                <c:pt idx="19">
                  <c:v>44221</c:v>
                </c:pt>
                <c:pt idx="20">
                  <c:v>44218</c:v>
                </c:pt>
                <c:pt idx="21">
                  <c:v>44217</c:v>
                </c:pt>
                <c:pt idx="22">
                  <c:v>44216</c:v>
                </c:pt>
                <c:pt idx="23">
                  <c:v>44215</c:v>
                </c:pt>
                <c:pt idx="24">
                  <c:v>44214</c:v>
                </c:pt>
                <c:pt idx="25">
                  <c:v>44211</c:v>
                </c:pt>
                <c:pt idx="26">
                  <c:v>44210</c:v>
                </c:pt>
                <c:pt idx="27">
                  <c:v>44209</c:v>
                </c:pt>
                <c:pt idx="28">
                  <c:v>44208</c:v>
                </c:pt>
                <c:pt idx="29">
                  <c:v>44207</c:v>
                </c:pt>
                <c:pt idx="30">
                  <c:v>44204</c:v>
                </c:pt>
                <c:pt idx="31">
                  <c:v>44203</c:v>
                </c:pt>
                <c:pt idx="32">
                  <c:v>44202</c:v>
                </c:pt>
                <c:pt idx="33">
                  <c:v>44201</c:v>
                </c:pt>
                <c:pt idx="34">
                  <c:v>44200</c:v>
                </c:pt>
                <c:pt idx="35">
                  <c:v>44196</c:v>
                </c:pt>
                <c:pt idx="36">
                  <c:v>44195</c:v>
                </c:pt>
                <c:pt idx="37">
                  <c:v>44194</c:v>
                </c:pt>
                <c:pt idx="38">
                  <c:v>44193</c:v>
                </c:pt>
                <c:pt idx="39">
                  <c:v>44190</c:v>
                </c:pt>
                <c:pt idx="40">
                  <c:v>44189</c:v>
                </c:pt>
                <c:pt idx="41">
                  <c:v>44188</c:v>
                </c:pt>
                <c:pt idx="42">
                  <c:v>44187</c:v>
                </c:pt>
                <c:pt idx="43">
                  <c:v>44186</c:v>
                </c:pt>
                <c:pt idx="44">
                  <c:v>44183</c:v>
                </c:pt>
                <c:pt idx="45">
                  <c:v>44182</c:v>
                </c:pt>
                <c:pt idx="46">
                  <c:v>44181</c:v>
                </c:pt>
                <c:pt idx="47">
                  <c:v>44180</c:v>
                </c:pt>
                <c:pt idx="48">
                  <c:v>44179</c:v>
                </c:pt>
                <c:pt idx="49">
                  <c:v>44176</c:v>
                </c:pt>
                <c:pt idx="50">
                  <c:v>44175</c:v>
                </c:pt>
                <c:pt idx="51">
                  <c:v>44174</c:v>
                </c:pt>
                <c:pt idx="52">
                  <c:v>44173</c:v>
                </c:pt>
                <c:pt idx="53">
                  <c:v>44172</c:v>
                </c:pt>
                <c:pt idx="54">
                  <c:v>44169</c:v>
                </c:pt>
                <c:pt idx="55">
                  <c:v>44168</c:v>
                </c:pt>
                <c:pt idx="56">
                  <c:v>44167</c:v>
                </c:pt>
                <c:pt idx="57">
                  <c:v>44166</c:v>
                </c:pt>
                <c:pt idx="58">
                  <c:v>44165</c:v>
                </c:pt>
                <c:pt idx="59">
                  <c:v>44162</c:v>
                </c:pt>
                <c:pt idx="60">
                  <c:v>44161</c:v>
                </c:pt>
                <c:pt idx="61">
                  <c:v>44160</c:v>
                </c:pt>
                <c:pt idx="62">
                  <c:v>44159</c:v>
                </c:pt>
                <c:pt idx="63">
                  <c:v>44158</c:v>
                </c:pt>
                <c:pt idx="64">
                  <c:v>44155</c:v>
                </c:pt>
                <c:pt idx="65">
                  <c:v>44154</c:v>
                </c:pt>
                <c:pt idx="66">
                  <c:v>44153</c:v>
                </c:pt>
                <c:pt idx="67">
                  <c:v>44152</c:v>
                </c:pt>
                <c:pt idx="68">
                  <c:v>44151</c:v>
                </c:pt>
                <c:pt idx="69">
                  <c:v>44148</c:v>
                </c:pt>
                <c:pt idx="70">
                  <c:v>44147</c:v>
                </c:pt>
                <c:pt idx="71">
                  <c:v>44146</c:v>
                </c:pt>
                <c:pt idx="72">
                  <c:v>44145</c:v>
                </c:pt>
                <c:pt idx="73">
                  <c:v>44144</c:v>
                </c:pt>
                <c:pt idx="74">
                  <c:v>44141</c:v>
                </c:pt>
                <c:pt idx="75">
                  <c:v>44140</c:v>
                </c:pt>
                <c:pt idx="76">
                  <c:v>44139</c:v>
                </c:pt>
                <c:pt idx="77">
                  <c:v>44138</c:v>
                </c:pt>
                <c:pt idx="78">
                  <c:v>44137</c:v>
                </c:pt>
                <c:pt idx="79">
                  <c:v>44134</c:v>
                </c:pt>
                <c:pt idx="80">
                  <c:v>44133</c:v>
                </c:pt>
                <c:pt idx="81">
                  <c:v>44132</c:v>
                </c:pt>
                <c:pt idx="82">
                  <c:v>44131</c:v>
                </c:pt>
                <c:pt idx="83">
                  <c:v>44130</c:v>
                </c:pt>
                <c:pt idx="84">
                  <c:v>44127</c:v>
                </c:pt>
                <c:pt idx="85">
                  <c:v>44126</c:v>
                </c:pt>
                <c:pt idx="86">
                  <c:v>44125</c:v>
                </c:pt>
                <c:pt idx="87">
                  <c:v>44124</c:v>
                </c:pt>
                <c:pt idx="88">
                  <c:v>44123</c:v>
                </c:pt>
                <c:pt idx="89">
                  <c:v>44120</c:v>
                </c:pt>
                <c:pt idx="90">
                  <c:v>44119</c:v>
                </c:pt>
                <c:pt idx="91">
                  <c:v>44118</c:v>
                </c:pt>
                <c:pt idx="92">
                  <c:v>44117</c:v>
                </c:pt>
                <c:pt idx="93">
                  <c:v>44116</c:v>
                </c:pt>
                <c:pt idx="94">
                  <c:v>44114</c:v>
                </c:pt>
                <c:pt idx="95">
                  <c:v>44113</c:v>
                </c:pt>
                <c:pt idx="96">
                  <c:v>44104</c:v>
                </c:pt>
                <c:pt idx="97">
                  <c:v>44103</c:v>
                </c:pt>
                <c:pt idx="98">
                  <c:v>44102</c:v>
                </c:pt>
                <c:pt idx="99">
                  <c:v>44101</c:v>
                </c:pt>
                <c:pt idx="100">
                  <c:v>44099</c:v>
                </c:pt>
                <c:pt idx="101">
                  <c:v>44098</c:v>
                </c:pt>
                <c:pt idx="102">
                  <c:v>44097</c:v>
                </c:pt>
                <c:pt idx="103">
                  <c:v>44096</c:v>
                </c:pt>
                <c:pt idx="104">
                  <c:v>44095</c:v>
                </c:pt>
                <c:pt idx="105">
                  <c:v>44092</c:v>
                </c:pt>
                <c:pt idx="106">
                  <c:v>44091</c:v>
                </c:pt>
                <c:pt idx="107">
                  <c:v>44090</c:v>
                </c:pt>
                <c:pt idx="108">
                  <c:v>44089</c:v>
                </c:pt>
                <c:pt idx="109">
                  <c:v>44088</c:v>
                </c:pt>
                <c:pt idx="110">
                  <c:v>44085</c:v>
                </c:pt>
                <c:pt idx="111">
                  <c:v>44084</c:v>
                </c:pt>
                <c:pt idx="112">
                  <c:v>44083</c:v>
                </c:pt>
                <c:pt idx="113">
                  <c:v>44082</c:v>
                </c:pt>
                <c:pt idx="114">
                  <c:v>44081</c:v>
                </c:pt>
                <c:pt idx="115">
                  <c:v>44078</c:v>
                </c:pt>
                <c:pt idx="116">
                  <c:v>44077</c:v>
                </c:pt>
                <c:pt idx="117">
                  <c:v>44076</c:v>
                </c:pt>
                <c:pt idx="118">
                  <c:v>44075</c:v>
                </c:pt>
                <c:pt idx="119">
                  <c:v>44074</c:v>
                </c:pt>
                <c:pt idx="120">
                  <c:v>44071</c:v>
                </c:pt>
                <c:pt idx="121">
                  <c:v>44070</c:v>
                </c:pt>
                <c:pt idx="122">
                  <c:v>44069</c:v>
                </c:pt>
                <c:pt idx="123">
                  <c:v>44068</c:v>
                </c:pt>
                <c:pt idx="124">
                  <c:v>44067</c:v>
                </c:pt>
                <c:pt idx="125">
                  <c:v>44064</c:v>
                </c:pt>
                <c:pt idx="126">
                  <c:v>44063</c:v>
                </c:pt>
                <c:pt idx="127">
                  <c:v>44062</c:v>
                </c:pt>
                <c:pt idx="128">
                  <c:v>44061</c:v>
                </c:pt>
                <c:pt idx="129">
                  <c:v>44060</c:v>
                </c:pt>
                <c:pt idx="130">
                  <c:v>44057</c:v>
                </c:pt>
                <c:pt idx="131">
                  <c:v>44056</c:v>
                </c:pt>
                <c:pt idx="132">
                  <c:v>44055</c:v>
                </c:pt>
                <c:pt idx="133">
                  <c:v>44054</c:v>
                </c:pt>
                <c:pt idx="134">
                  <c:v>44053</c:v>
                </c:pt>
                <c:pt idx="135">
                  <c:v>44050</c:v>
                </c:pt>
                <c:pt idx="136">
                  <c:v>44049</c:v>
                </c:pt>
                <c:pt idx="137">
                  <c:v>44048</c:v>
                </c:pt>
                <c:pt idx="138">
                  <c:v>44047</c:v>
                </c:pt>
                <c:pt idx="139">
                  <c:v>44046</c:v>
                </c:pt>
                <c:pt idx="140">
                  <c:v>44043</c:v>
                </c:pt>
                <c:pt idx="141">
                  <c:v>44042</c:v>
                </c:pt>
                <c:pt idx="142">
                  <c:v>44041</c:v>
                </c:pt>
                <c:pt idx="143">
                  <c:v>44040</c:v>
                </c:pt>
                <c:pt idx="144">
                  <c:v>44039</c:v>
                </c:pt>
                <c:pt idx="145">
                  <c:v>44036</c:v>
                </c:pt>
                <c:pt idx="146">
                  <c:v>44035</c:v>
                </c:pt>
                <c:pt idx="147">
                  <c:v>44034</c:v>
                </c:pt>
                <c:pt idx="148">
                  <c:v>44032</c:v>
                </c:pt>
                <c:pt idx="149">
                  <c:v>44029</c:v>
                </c:pt>
                <c:pt idx="150">
                  <c:v>44028</c:v>
                </c:pt>
                <c:pt idx="151">
                  <c:v>44027</c:v>
                </c:pt>
                <c:pt idx="152">
                  <c:v>44026</c:v>
                </c:pt>
                <c:pt idx="153">
                  <c:v>44025</c:v>
                </c:pt>
                <c:pt idx="154">
                  <c:v>44022</c:v>
                </c:pt>
                <c:pt idx="155">
                  <c:v>44021</c:v>
                </c:pt>
                <c:pt idx="156">
                  <c:v>44020</c:v>
                </c:pt>
                <c:pt idx="157">
                  <c:v>44019</c:v>
                </c:pt>
                <c:pt idx="158">
                  <c:v>44018</c:v>
                </c:pt>
                <c:pt idx="159">
                  <c:v>44015</c:v>
                </c:pt>
                <c:pt idx="160">
                  <c:v>44014</c:v>
                </c:pt>
                <c:pt idx="161">
                  <c:v>44013</c:v>
                </c:pt>
                <c:pt idx="162">
                  <c:v>44012</c:v>
                </c:pt>
                <c:pt idx="163">
                  <c:v>44011</c:v>
                </c:pt>
                <c:pt idx="164">
                  <c:v>44010</c:v>
                </c:pt>
                <c:pt idx="165">
                  <c:v>44006</c:v>
                </c:pt>
                <c:pt idx="166">
                  <c:v>44005</c:v>
                </c:pt>
                <c:pt idx="167">
                  <c:v>44004</c:v>
                </c:pt>
                <c:pt idx="168">
                  <c:v>44001</c:v>
                </c:pt>
                <c:pt idx="169">
                  <c:v>44000</c:v>
                </c:pt>
                <c:pt idx="170">
                  <c:v>43999</c:v>
                </c:pt>
                <c:pt idx="171">
                  <c:v>43998</c:v>
                </c:pt>
                <c:pt idx="172">
                  <c:v>43997</c:v>
                </c:pt>
                <c:pt idx="173">
                  <c:v>43994</c:v>
                </c:pt>
                <c:pt idx="174">
                  <c:v>43993</c:v>
                </c:pt>
                <c:pt idx="175">
                  <c:v>43992</c:v>
                </c:pt>
                <c:pt idx="176">
                  <c:v>43991</c:v>
                </c:pt>
                <c:pt idx="177">
                  <c:v>43990</c:v>
                </c:pt>
                <c:pt idx="178">
                  <c:v>43987</c:v>
                </c:pt>
                <c:pt idx="179">
                  <c:v>43986</c:v>
                </c:pt>
                <c:pt idx="180">
                  <c:v>43985</c:v>
                </c:pt>
                <c:pt idx="181">
                  <c:v>43984</c:v>
                </c:pt>
                <c:pt idx="182">
                  <c:v>43983</c:v>
                </c:pt>
                <c:pt idx="183">
                  <c:v>43980</c:v>
                </c:pt>
                <c:pt idx="184">
                  <c:v>43979</c:v>
                </c:pt>
                <c:pt idx="185">
                  <c:v>43978</c:v>
                </c:pt>
                <c:pt idx="186">
                  <c:v>43977</c:v>
                </c:pt>
                <c:pt idx="187">
                  <c:v>43976</c:v>
                </c:pt>
                <c:pt idx="188">
                  <c:v>43973</c:v>
                </c:pt>
                <c:pt idx="189">
                  <c:v>43972</c:v>
                </c:pt>
                <c:pt idx="190">
                  <c:v>43971</c:v>
                </c:pt>
                <c:pt idx="191">
                  <c:v>43970</c:v>
                </c:pt>
                <c:pt idx="192">
                  <c:v>43969</c:v>
                </c:pt>
                <c:pt idx="193">
                  <c:v>43966</c:v>
                </c:pt>
                <c:pt idx="194">
                  <c:v>43965</c:v>
                </c:pt>
                <c:pt idx="195">
                  <c:v>43964</c:v>
                </c:pt>
                <c:pt idx="196">
                  <c:v>43963</c:v>
                </c:pt>
                <c:pt idx="197">
                  <c:v>43962</c:v>
                </c:pt>
                <c:pt idx="198">
                  <c:v>43960</c:v>
                </c:pt>
                <c:pt idx="199">
                  <c:v>43959</c:v>
                </c:pt>
                <c:pt idx="200">
                  <c:v>43958</c:v>
                </c:pt>
                <c:pt idx="201">
                  <c:v>43957</c:v>
                </c:pt>
                <c:pt idx="202">
                  <c:v>43951</c:v>
                </c:pt>
                <c:pt idx="203">
                  <c:v>43950</c:v>
                </c:pt>
                <c:pt idx="204">
                  <c:v>43949</c:v>
                </c:pt>
                <c:pt idx="205">
                  <c:v>43948</c:v>
                </c:pt>
                <c:pt idx="206">
                  <c:v>43947</c:v>
                </c:pt>
                <c:pt idx="207">
                  <c:v>43945</c:v>
                </c:pt>
                <c:pt idx="208">
                  <c:v>43944</c:v>
                </c:pt>
                <c:pt idx="209">
                  <c:v>43943</c:v>
                </c:pt>
                <c:pt idx="210">
                  <c:v>43942</c:v>
                </c:pt>
                <c:pt idx="211">
                  <c:v>43941</c:v>
                </c:pt>
                <c:pt idx="212">
                  <c:v>43938</c:v>
                </c:pt>
                <c:pt idx="213">
                  <c:v>43937</c:v>
                </c:pt>
                <c:pt idx="214">
                  <c:v>43936</c:v>
                </c:pt>
                <c:pt idx="215">
                  <c:v>43935</c:v>
                </c:pt>
                <c:pt idx="216">
                  <c:v>43934</c:v>
                </c:pt>
                <c:pt idx="217">
                  <c:v>43931</c:v>
                </c:pt>
                <c:pt idx="218">
                  <c:v>43930</c:v>
                </c:pt>
                <c:pt idx="219">
                  <c:v>43929</c:v>
                </c:pt>
                <c:pt idx="220">
                  <c:v>43928</c:v>
                </c:pt>
                <c:pt idx="221">
                  <c:v>43924</c:v>
                </c:pt>
                <c:pt idx="222">
                  <c:v>43923</c:v>
                </c:pt>
                <c:pt idx="223">
                  <c:v>43922</c:v>
                </c:pt>
                <c:pt idx="224">
                  <c:v>43921</c:v>
                </c:pt>
                <c:pt idx="225">
                  <c:v>43920</c:v>
                </c:pt>
                <c:pt idx="226">
                  <c:v>43917</c:v>
                </c:pt>
                <c:pt idx="227">
                  <c:v>43916</c:v>
                </c:pt>
                <c:pt idx="228">
                  <c:v>43915</c:v>
                </c:pt>
                <c:pt idx="229">
                  <c:v>43914</c:v>
                </c:pt>
                <c:pt idx="230">
                  <c:v>43913</c:v>
                </c:pt>
                <c:pt idx="231">
                  <c:v>43910</c:v>
                </c:pt>
                <c:pt idx="232">
                  <c:v>43909</c:v>
                </c:pt>
                <c:pt idx="233">
                  <c:v>43908</c:v>
                </c:pt>
                <c:pt idx="234">
                  <c:v>43907</c:v>
                </c:pt>
                <c:pt idx="235">
                  <c:v>43906</c:v>
                </c:pt>
                <c:pt idx="236">
                  <c:v>43903</c:v>
                </c:pt>
                <c:pt idx="237">
                  <c:v>43902</c:v>
                </c:pt>
                <c:pt idx="238">
                  <c:v>43901</c:v>
                </c:pt>
                <c:pt idx="239">
                  <c:v>43900</c:v>
                </c:pt>
                <c:pt idx="240">
                  <c:v>43899</c:v>
                </c:pt>
                <c:pt idx="241">
                  <c:v>43896</c:v>
                </c:pt>
                <c:pt idx="242">
                  <c:v>43895</c:v>
                </c:pt>
                <c:pt idx="243">
                  <c:v>43894</c:v>
                </c:pt>
                <c:pt idx="244">
                  <c:v>43893</c:v>
                </c:pt>
                <c:pt idx="245">
                  <c:v>43892</c:v>
                </c:pt>
                <c:pt idx="246">
                  <c:v>43889</c:v>
                </c:pt>
                <c:pt idx="247">
                  <c:v>43888</c:v>
                </c:pt>
                <c:pt idx="248">
                  <c:v>43887</c:v>
                </c:pt>
                <c:pt idx="249">
                  <c:v>43886</c:v>
                </c:pt>
                <c:pt idx="250">
                  <c:v>43885</c:v>
                </c:pt>
                <c:pt idx="251">
                  <c:v>43882</c:v>
                </c:pt>
                <c:pt idx="252">
                  <c:v>43881</c:v>
                </c:pt>
                <c:pt idx="253">
                  <c:v>43880</c:v>
                </c:pt>
                <c:pt idx="254">
                  <c:v>43879</c:v>
                </c:pt>
                <c:pt idx="255">
                  <c:v>43878</c:v>
                </c:pt>
                <c:pt idx="256">
                  <c:v>43875</c:v>
                </c:pt>
                <c:pt idx="257">
                  <c:v>43874</c:v>
                </c:pt>
                <c:pt idx="258">
                  <c:v>43873</c:v>
                </c:pt>
                <c:pt idx="259">
                  <c:v>43872</c:v>
                </c:pt>
                <c:pt idx="260">
                  <c:v>43871</c:v>
                </c:pt>
                <c:pt idx="261">
                  <c:v>43868</c:v>
                </c:pt>
                <c:pt idx="262">
                  <c:v>43867</c:v>
                </c:pt>
                <c:pt idx="263">
                  <c:v>43866</c:v>
                </c:pt>
                <c:pt idx="264">
                  <c:v>43865</c:v>
                </c:pt>
                <c:pt idx="265">
                  <c:v>43864</c:v>
                </c:pt>
                <c:pt idx="266">
                  <c:v>43852</c:v>
                </c:pt>
                <c:pt idx="267">
                  <c:v>43851</c:v>
                </c:pt>
                <c:pt idx="268">
                  <c:v>43850</c:v>
                </c:pt>
                <c:pt idx="269">
                  <c:v>43849</c:v>
                </c:pt>
                <c:pt idx="270">
                  <c:v>43847</c:v>
                </c:pt>
                <c:pt idx="271">
                  <c:v>43846</c:v>
                </c:pt>
                <c:pt idx="272">
                  <c:v>43845</c:v>
                </c:pt>
                <c:pt idx="273">
                  <c:v>43844</c:v>
                </c:pt>
                <c:pt idx="274">
                  <c:v>43843</c:v>
                </c:pt>
                <c:pt idx="275">
                  <c:v>43840</c:v>
                </c:pt>
                <c:pt idx="276">
                  <c:v>43839</c:v>
                </c:pt>
                <c:pt idx="277">
                  <c:v>43838</c:v>
                </c:pt>
                <c:pt idx="278">
                  <c:v>43837</c:v>
                </c:pt>
                <c:pt idx="279">
                  <c:v>43836</c:v>
                </c:pt>
                <c:pt idx="280">
                  <c:v>43833</c:v>
                </c:pt>
                <c:pt idx="281">
                  <c:v>43832</c:v>
                </c:pt>
                <c:pt idx="282">
                  <c:v>43830</c:v>
                </c:pt>
                <c:pt idx="283">
                  <c:v>43829</c:v>
                </c:pt>
                <c:pt idx="284">
                  <c:v>43826</c:v>
                </c:pt>
                <c:pt idx="285">
                  <c:v>43825</c:v>
                </c:pt>
                <c:pt idx="286">
                  <c:v>43824</c:v>
                </c:pt>
                <c:pt idx="287">
                  <c:v>43823</c:v>
                </c:pt>
                <c:pt idx="288">
                  <c:v>43822</c:v>
                </c:pt>
                <c:pt idx="289">
                  <c:v>43819</c:v>
                </c:pt>
                <c:pt idx="290">
                  <c:v>43818</c:v>
                </c:pt>
                <c:pt idx="291">
                  <c:v>43817</c:v>
                </c:pt>
                <c:pt idx="292">
                  <c:v>43816</c:v>
                </c:pt>
                <c:pt idx="293">
                  <c:v>43815</c:v>
                </c:pt>
                <c:pt idx="294">
                  <c:v>43812</c:v>
                </c:pt>
                <c:pt idx="295">
                  <c:v>43811</c:v>
                </c:pt>
                <c:pt idx="296">
                  <c:v>43810</c:v>
                </c:pt>
                <c:pt idx="297">
                  <c:v>43809</c:v>
                </c:pt>
                <c:pt idx="298">
                  <c:v>43808</c:v>
                </c:pt>
                <c:pt idx="299">
                  <c:v>43805</c:v>
                </c:pt>
                <c:pt idx="300">
                  <c:v>43804</c:v>
                </c:pt>
                <c:pt idx="301">
                  <c:v>43803</c:v>
                </c:pt>
                <c:pt idx="302">
                  <c:v>43802</c:v>
                </c:pt>
                <c:pt idx="303">
                  <c:v>43801</c:v>
                </c:pt>
                <c:pt idx="304">
                  <c:v>43798</c:v>
                </c:pt>
                <c:pt idx="305">
                  <c:v>43797</c:v>
                </c:pt>
                <c:pt idx="306">
                  <c:v>43796</c:v>
                </c:pt>
                <c:pt idx="307">
                  <c:v>43795</c:v>
                </c:pt>
                <c:pt idx="308">
                  <c:v>43794</c:v>
                </c:pt>
                <c:pt idx="309">
                  <c:v>43791</c:v>
                </c:pt>
                <c:pt idx="310">
                  <c:v>43790</c:v>
                </c:pt>
                <c:pt idx="311">
                  <c:v>43789</c:v>
                </c:pt>
                <c:pt idx="312">
                  <c:v>43788</c:v>
                </c:pt>
                <c:pt idx="313">
                  <c:v>43787</c:v>
                </c:pt>
                <c:pt idx="314">
                  <c:v>43784</c:v>
                </c:pt>
                <c:pt idx="315">
                  <c:v>43783</c:v>
                </c:pt>
                <c:pt idx="316">
                  <c:v>43782</c:v>
                </c:pt>
                <c:pt idx="317">
                  <c:v>43781</c:v>
                </c:pt>
                <c:pt idx="318">
                  <c:v>43780</c:v>
                </c:pt>
                <c:pt idx="319">
                  <c:v>43777</c:v>
                </c:pt>
                <c:pt idx="320">
                  <c:v>43776</c:v>
                </c:pt>
                <c:pt idx="321">
                  <c:v>43775</c:v>
                </c:pt>
                <c:pt idx="322">
                  <c:v>43774</c:v>
                </c:pt>
                <c:pt idx="323">
                  <c:v>43773</c:v>
                </c:pt>
                <c:pt idx="324">
                  <c:v>43770</c:v>
                </c:pt>
                <c:pt idx="325">
                  <c:v>43769</c:v>
                </c:pt>
                <c:pt idx="326">
                  <c:v>43768</c:v>
                </c:pt>
                <c:pt idx="327">
                  <c:v>43767</c:v>
                </c:pt>
                <c:pt idx="328">
                  <c:v>43766</c:v>
                </c:pt>
                <c:pt idx="329">
                  <c:v>43763</c:v>
                </c:pt>
                <c:pt idx="330">
                  <c:v>43762</c:v>
                </c:pt>
                <c:pt idx="331">
                  <c:v>43761</c:v>
                </c:pt>
                <c:pt idx="332">
                  <c:v>43760</c:v>
                </c:pt>
                <c:pt idx="333">
                  <c:v>43759</c:v>
                </c:pt>
                <c:pt idx="334">
                  <c:v>43756</c:v>
                </c:pt>
                <c:pt idx="335">
                  <c:v>43755</c:v>
                </c:pt>
                <c:pt idx="336">
                  <c:v>43754</c:v>
                </c:pt>
                <c:pt idx="337">
                  <c:v>43753</c:v>
                </c:pt>
                <c:pt idx="338">
                  <c:v>43752</c:v>
                </c:pt>
                <c:pt idx="339">
                  <c:v>43750</c:v>
                </c:pt>
                <c:pt idx="340">
                  <c:v>43749</c:v>
                </c:pt>
                <c:pt idx="341">
                  <c:v>43748</c:v>
                </c:pt>
                <c:pt idx="342">
                  <c:v>43747</c:v>
                </c:pt>
                <c:pt idx="343">
                  <c:v>43746</c:v>
                </c:pt>
                <c:pt idx="344">
                  <c:v>43738</c:v>
                </c:pt>
                <c:pt idx="345">
                  <c:v>43737</c:v>
                </c:pt>
                <c:pt idx="346">
                  <c:v>43735</c:v>
                </c:pt>
                <c:pt idx="347">
                  <c:v>43734</c:v>
                </c:pt>
                <c:pt idx="348">
                  <c:v>43733</c:v>
                </c:pt>
                <c:pt idx="349">
                  <c:v>43732</c:v>
                </c:pt>
                <c:pt idx="350">
                  <c:v>43731</c:v>
                </c:pt>
                <c:pt idx="351">
                  <c:v>43728</c:v>
                </c:pt>
                <c:pt idx="352">
                  <c:v>43727</c:v>
                </c:pt>
                <c:pt idx="353">
                  <c:v>43726</c:v>
                </c:pt>
                <c:pt idx="354">
                  <c:v>43725</c:v>
                </c:pt>
                <c:pt idx="355">
                  <c:v>43724</c:v>
                </c:pt>
                <c:pt idx="356">
                  <c:v>43720</c:v>
                </c:pt>
                <c:pt idx="357">
                  <c:v>43719</c:v>
                </c:pt>
                <c:pt idx="358">
                  <c:v>43718</c:v>
                </c:pt>
                <c:pt idx="359">
                  <c:v>43717</c:v>
                </c:pt>
                <c:pt idx="360">
                  <c:v>43714</c:v>
                </c:pt>
                <c:pt idx="361">
                  <c:v>43713</c:v>
                </c:pt>
                <c:pt idx="362">
                  <c:v>43712</c:v>
                </c:pt>
                <c:pt idx="363">
                  <c:v>43711</c:v>
                </c:pt>
                <c:pt idx="364">
                  <c:v>43710</c:v>
                </c:pt>
                <c:pt idx="365">
                  <c:v>43707</c:v>
                </c:pt>
                <c:pt idx="366">
                  <c:v>43706</c:v>
                </c:pt>
                <c:pt idx="367">
                  <c:v>43705</c:v>
                </c:pt>
                <c:pt idx="368">
                  <c:v>43704</c:v>
                </c:pt>
                <c:pt idx="369">
                  <c:v>43703</c:v>
                </c:pt>
                <c:pt idx="370">
                  <c:v>43700</c:v>
                </c:pt>
                <c:pt idx="371">
                  <c:v>43699</c:v>
                </c:pt>
                <c:pt idx="372">
                  <c:v>43698</c:v>
                </c:pt>
                <c:pt idx="373">
                  <c:v>43697</c:v>
                </c:pt>
                <c:pt idx="374">
                  <c:v>43696</c:v>
                </c:pt>
                <c:pt idx="375">
                  <c:v>43693</c:v>
                </c:pt>
                <c:pt idx="376">
                  <c:v>43692</c:v>
                </c:pt>
                <c:pt idx="377">
                  <c:v>43691</c:v>
                </c:pt>
                <c:pt idx="378">
                  <c:v>43690</c:v>
                </c:pt>
                <c:pt idx="379">
                  <c:v>43689</c:v>
                </c:pt>
                <c:pt idx="380">
                  <c:v>43686</c:v>
                </c:pt>
                <c:pt idx="381">
                  <c:v>43685</c:v>
                </c:pt>
                <c:pt idx="382">
                  <c:v>43684</c:v>
                </c:pt>
                <c:pt idx="383">
                  <c:v>43683</c:v>
                </c:pt>
                <c:pt idx="384">
                  <c:v>43682</c:v>
                </c:pt>
                <c:pt idx="385">
                  <c:v>43679</c:v>
                </c:pt>
                <c:pt idx="386">
                  <c:v>43678</c:v>
                </c:pt>
                <c:pt idx="387">
                  <c:v>43677</c:v>
                </c:pt>
                <c:pt idx="388">
                  <c:v>43676</c:v>
                </c:pt>
                <c:pt idx="389">
                  <c:v>43675</c:v>
                </c:pt>
                <c:pt idx="390">
                  <c:v>43672</c:v>
                </c:pt>
                <c:pt idx="391">
                  <c:v>43671</c:v>
                </c:pt>
                <c:pt idx="392">
                  <c:v>43670</c:v>
                </c:pt>
                <c:pt idx="393">
                  <c:v>43669</c:v>
                </c:pt>
                <c:pt idx="394">
                  <c:v>43668</c:v>
                </c:pt>
                <c:pt idx="395">
                  <c:v>43665</c:v>
                </c:pt>
                <c:pt idx="396">
                  <c:v>43664</c:v>
                </c:pt>
                <c:pt idx="397">
                  <c:v>43663</c:v>
                </c:pt>
                <c:pt idx="398">
                  <c:v>43662</c:v>
                </c:pt>
                <c:pt idx="399">
                  <c:v>43661</c:v>
                </c:pt>
                <c:pt idx="400">
                  <c:v>43658</c:v>
                </c:pt>
                <c:pt idx="401">
                  <c:v>43657</c:v>
                </c:pt>
                <c:pt idx="402">
                  <c:v>43656</c:v>
                </c:pt>
                <c:pt idx="403">
                  <c:v>43655</c:v>
                </c:pt>
                <c:pt idx="404">
                  <c:v>43654</c:v>
                </c:pt>
                <c:pt idx="405">
                  <c:v>43651</c:v>
                </c:pt>
                <c:pt idx="406">
                  <c:v>43650</c:v>
                </c:pt>
                <c:pt idx="407">
                  <c:v>43649</c:v>
                </c:pt>
                <c:pt idx="408">
                  <c:v>43648</c:v>
                </c:pt>
                <c:pt idx="409">
                  <c:v>43647</c:v>
                </c:pt>
                <c:pt idx="410">
                  <c:v>43644</c:v>
                </c:pt>
                <c:pt idx="411">
                  <c:v>43643</c:v>
                </c:pt>
                <c:pt idx="412">
                  <c:v>43642</c:v>
                </c:pt>
                <c:pt idx="413">
                  <c:v>43641</c:v>
                </c:pt>
                <c:pt idx="414">
                  <c:v>43640</c:v>
                </c:pt>
                <c:pt idx="415">
                  <c:v>43637</c:v>
                </c:pt>
                <c:pt idx="416">
                  <c:v>43636</c:v>
                </c:pt>
                <c:pt idx="417">
                  <c:v>43635</c:v>
                </c:pt>
                <c:pt idx="418">
                  <c:v>43634</c:v>
                </c:pt>
                <c:pt idx="419">
                  <c:v>43633</c:v>
                </c:pt>
                <c:pt idx="420">
                  <c:v>43630</c:v>
                </c:pt>
                <c:pt idx="421">
                  <c:v>43629</c:v>
                </c:pt>
                <c:pt idx="422">
                  <c:v>43628</c:v>
                </c:pt>
                <c:pt idx="423">
                  <c:v>43627</c:v>
                </c:pt>
                <c:pt idx="424">
                  <c:v>43626</c:v>
                </c:pt>
                <c:pt idx="425">
                  <c:v>43622</c:v>
                </c:pt>
                <c:pt idx="426">
                  <c:v>43621</c:v>
                </c:pt>
                <c:pt idx="427">
                  <c:v>43620</c:v>
                </c:pt>
                <c:pt idx="428">
                  <c:v>43619</c:v>
                </c:pt>
                <c:pt idx="429">
                  <c:v>43616</c:v>
                </c:pt>
                <c:pt idx="430">
                  <c:v>43615</c:v>
                </c:pt>
                <c:pt idx="431">
                  <c:v>43614</c:v>
                </c:pt>
                <c:pt idx="432">
                  <c:v>43613</c:v>
                </c:pt>
                <c:pt idx="433">
                  <c:v>43612</c:v>
                </c:pt>
                <c:pt idx="434">
                  <c:v>43609</c:v>
                </c:pt>
                <c:pt idx="435">
                  <c:v>43608</c:v>
                </c:pt>
                <c:pt idx="436">
                  <c:v>43607</c:v>
                </c:pt>
                <c:pt idx="437">
                  <c:v>43606</c:v>
                </c:pt>
                <c:pt idx="438">
                  <c:v>43605</c:v>
                </c:pt>
                <c:pt idx="439">
                  <c:v>43602</c:v>
                </c:pt>
                <c:pt idx="440">
                  <c:v>43601</c:v>
                </c:pt>
                <c:pt idx="441">
                  <c:v>43600</c:v>
                </c:pt>
                <c:pt idx="442">
                  <c:v>43599</c:v>
                </c:pt>
                <c:pt idx="443">
                  <c:v>43598</c:v>
                </c:pt>
                <c:pt idx="444">
                  <c:v>43595</c:v>
                </c:pt>
                <c:pt idx="445">
                  <c:v>43594</c:v>
                </c:pt>
                <c:pt idx="446">
                  <c:v>43593</c:v>
                </c:pt>
                <c:pt idx="447">
                  <c:v>43592</c:v>
                </c:pt>
                <c:pt idx="448">
                  <c:v>43591</c:v>
                </c:pt>
                <c:pt idx="449">
                  <c:v>43590</c:v>
                </c:pt>
                <c:pt idx="450">
                  <c:v>43585</c:v>
                </c:pt>
                <c:pt idx="451">
                  <c:v>43584</c:v>
                </c:pt>
                <c:pt idx="452">
                  <c:v>43583</c:v>
                </c:pt>
                <c:pt idx="453">
                  <c:v>43581</c:v>
                </c:pt>
                <c:pt idx="454">
                  <c:v>43580</c:v>
                </c:pt>
                <c:pt idx="455">
                  <c:v>43579</c:v>
                </c:pt>
                <c:pt idx="456">
                  <c:v>43578</c:v>
                </c:pt>
                <c:pt idx="457">
                  <c:v>43577</c:v>
                </c:pt>
                <c:pt idx="458">
                  <c:v>43574</c:v>
                </c:pt>
                <c:pt idx="459">
                  <c:v>43573</c:v>
                </c:pt>
                <c:pt idx="460">
                  <c:v>43572</c:v>
                </c:pt>
                <c:pt idx="461">
                  <c:v>43571</c:v>
                </c:pt>
                <c:pt idx="462">
                  <c:v>43570</c:v>
                </c:pt>
                <c:pt idx="463">
                  <c:v>43567</c:v>
                </c:pt>
                <c:pt idx="464">
                  <c:v>43566</c:v>
                </c:pt>
                <c:pt idx="465">
                  <c:v>43565</c:v>
                </c:pt>
                <c:pt idx="466">
                  <c:v>43564</c:v>
                </c:pt>
                <c:pt idx="467">
                  <c:v>43563</c:v>
                </c:pt>
                <c:pt idx="468">
                  <c:v>43559</c:v>
                </c:pt>
                <c:pt idx="469">
                  <c:v>43558</c:v>
                </c:pt>
                <c:pt idx="470">
                  <c:v>43557</c:v>
                </c:pt>
                <c:pt idx="471">
                  <c:v>43556</c:v>
                </c:pt>
                <c:pt idx="472">
                  <c:v>43553</c:v>
                </c:pt>
                <c:pt idx="473">
                  <c:v>43552</c:v>
                </c:pt>
                <c:pt idx="474">
                  <c:v>43551</c:v>
                </c:pt>
                <c:pt idx="475">
                  <c:v>43550</c:v>
                </c:pt>
                <c:pt idx="476">
                  <c:v>43549</c:v>
                </c:pt>
                <c:pt idx="477">
                  <c:v>43546</c:v>
                </c:pt>
                <c:pt idx="478">
                  <c:v>43545</c:v>
                </c:pt>
                <c:pt idx="479">
                  <c:v>43544</c:v>
                </c:pt>
                <c:pt idx="480">
                  <c:v>43543</c:v>
                </c:pt>
                <c:pt idx="481">
                  <c:v>43542</c:v>
                </c:pt>
                <c:pt idx="482">
                  <c:v>43539</c:v>
                </c:pt>
                <c:pt idx="483">
                  <c:v>43538</c:v>
                </c:pt>
                <c:pt idx="484">
                  <c:v>43537</c:v>
                </c:pt>
                <c:pt idx="485">
                  <c:v>43536</c:v>
                </c:pt>
                <c:pt idx="486">
                  <c:v>43535</c:v>
                </c:pt>
                <c:pt idx="487">
                  <c:v>43532</c:v>
                </c:pt>
                <c:pt idx="488">
                  <c:v>43531</c:v>
                </c:pt>
                <c:pt idx="489">
                  <c:v>43530</c:v>
                </c:pt>
                <c:pt idx="490">
                  <c:v>43529</c:v>
                </c:pt>
                <c:pt idx="491">
                  <c:v>43528</c:v>
                </c:pt>
                <c:pt idx="492">
                  <c:v>43525</c:v>
                </c:pt>
                <c:pt idx="493">
                  <c:v>43524</c:v>
                </c:pt>
                <c:pt idx="494">
                  <c:v>43523</c:v>
                </c:pt>
                <c:pt idx="495">
                  <c:v>43522</c:v>
                </c:pt>
                <c:pt idx="496">
                  <c:v>43521</c:v>
                </c:pt>
                <c:pt idx="497">
                  <c:v>43518</c:v>
                </c:pt>
                <c:pt idx="498">
                  <c:v>43517</c:v>
                </c:pt>
                <c:pt idx="499">
                  <c:v>43516</c:v>
                </c:pt>
                <c:pt idx="500">
                  <c:v>43515</c:v>
                </c:pt>
                <c:pt idx="501">
                  <c:v>43514</c:v>
                </c:pt>
                <c:pt idx="502">
                  <c:v>43511</c:v>
                </c:pt>
                <c:pt idx="503">
                  <c:v>43510</c:v>
                </c:pt>
                <c:pt idx="504">
                  <c:v>43509</c:v>
                </c:pt>
                <c:pt idx="505">
                  <c:v>43508</c:v>
                </c:pt>
                <c:pt idx="506">
                  <c:v>43507</c:v>
                </c:pt>
                <c:pt idx="507">
                  <c:v>43498</c:v>
                </c:pt>
                <c:pt idx="508">
                  <c:v>43497</c:v>
                </c:pt>
                <c:pt idx="509">
                  <c:v>43496</c:v>
                </c:pt>
                <c:pt idx="510">
                  <c:v>43495</c:v>
                </c:pt>
                <c:pt idx="511">
                  <c:v>43494</c:v>
                </c:pt>
                <c:pt idx="512">
                  <c:v>43493</c:v>
                </c:pt>
                <c:pt idx="513">
                  <c:v>43490</c:v>
                </c:pt>
                <c:pt idx="514">
                  <c:v>43489</c:v>
                </c:pt>
                <c:pt idx="515">
                  <c:v>43488</c:v>
                </c:pt>
                <c:pt idx="516">
                  <c:v>43487</c:v>
                </c:pt>
                <c:pt idx="517">
                  <c:v>43486</c:v>
                </c:pt>
                <c:pt idx="518">
                  <c:v>43483</c:v>
                </c:pt>
                <c:pt idx="519">
                  <c:v>43482</c:v>
                </c:pt>
                <c:pt idx="520">
                  <c:v>43481</c:v>
                </c:pt>
                <c:pt idx="521">
                  <c:v>43480</c:v>
                </c:pt>
                <c:pt idx="522">
                  <c:v>43479</c:v>
                </c:pt>
                <c:pt idx="523">
                  <c:v>43476</c:v>
                </c:pt>
                <c:pt idx="524">
                  <c:v>43475</c:v>
                </c:pt>
                <c:pt idx="525">
                  <c:v>43474</c:v>
                </c:pt>
                <c:pt idx="526">
                  <c:v>43473</c:v>
                </c:pt>
                <c:pt idx="527">
                  <c:v>43472</c:v>
                </c:pt>
                <c:pt idx="528">
                  <c:v>43469</c:v>
                </c:pt>
                <c:pt idx="529">
                  <c:v>43468</c:v>
                </c:pt>
                <c:pt idx="530">
                  <c:v>43467</c:v>
                </c:pt>
                <c:pt idx="531">
                  <c:v>43463</c:v>
                </c:pt>
                <c:pt idx="532">
                  <c:v>43462</c:v>
                </c:pt>
                <c:pt idx="533">
                  <c:v>43461</c:v>
                </c:pt>
                <c:pt idx="534">
                  <c:v>43460</c:v>
                </c:pt>
                <c:pt idx="535">
                  <c:v>43459</c:v>
                </c:pt>
                <c:pt idx="536">
                  <c:v>43458</c:v>
                </c:pt>
                <c:pt idx="537">
                  <c:v>43455</c:v>
                </c:pt>
                <c:pt idx="538">
                  <c:v>43454</c:v>
                </c:pt>
                <c:pt idx="539">
                  <c:v>43453</c:v>
                </c:pt>
                <c:pt idx="540">
                  <c:v>43452</c:v>
                </c:pt>
                <c:pt idx="541">
                  <c:v>43451</c:v>
                </c:pt>
                <c:pt idx="542">
                  <c:v>43448</c:v>
                </c:pt>
                <c:pt idx="543">
                  <c:v>43447</c:v>
                </c:pt>
                <c:pt idx="544">
                  <c:v>43446</c:v>
                </c:pt>
                <c:pt idx="545">
                  <c:v>43445</c:v>
                </c:pt>
                <c:pt idx="546">
                  <c:v>43444</c:v>
                </c:pt>
                <c:pt idx="547">
                  <c:v>43441</c:v>
                </c:pt>
                <c:pt idx="548">
                  <c:v>43440</c:v>
                </c:pt>
                <c:pt idx="549">
                  <c:v>43439</c:v>
                </c:pt>
                <c:pt idx="550">
                  <c:v>43438</c:v>
                </c:pt>
                <c:pt idx="551">
                  <c:v>43437</c:v>
                </c:pt>
                <c:pt idx="552">
                  <c:v>43434</c:v>
                </c:pt>
                <c:pt idx="553">
                  <c:v>43433</c:v>
                </c:pt>
                <c:pt idx="554">
                  <c:v>43432</c:v>
                </c:pt>
                <c:pt idx="555">
                  <c:v>43431</c:v>
                </c:pt>
                <c:pt idx="556">
                  <c:v>43430</c:v>
                </c:pt>
                <c:pt idx="557">
                  <c:v>43427</c:v>
                </c:pt>
                <c:pt idx="558">
                  <c:v>43426</c:v>
                </c:pt>
                <c:pt idx="559">
                  <c:v>43425</c:v>
                </c:pt>
                <c:pt idx="560">
                  <c:v>43424</c:v>
                </c:pt>
                <c:pt idx="561">
                  <c:v>43423</c:v>
                </c:pt>
                <c:pt idx="562">
                  <c:v>43420</c:v>
                </c:pt>
                <c:pt idx="563">
                  <c:v>43419</c:v>
                </c:pt>
                <c:pt idx="564">
                  <c:v>43418</c:v>
                </c:pt>
                <c:pt idx="565">
                  <c:v>43417</c:v>
                </c:pt>
                <c:pt idx="566">
                  <c:v>43416</c:v>
                </c:pt>
                <c:pt idx="567">
                  <c:v>43413</c:v>
                </c:pt>
                <c:pt idx="568">
                  <c:v>43412</c:v>
                </c:pt>
                <c:pt idx="569">
                  <c:v>43411</c:v>
                </c:pt>
                <c:pt idx="570">
                  <c:v>43410</c:v>
                </c:pt>
                <c:pt idx="571">
                  <c:v>43409</c:v>
                </c:pt>
                <c:pt idx="572">
                  <c:v>43406</c:v>
                </c:pt>
                <c:pt idx="573">
                  <c:v>43405</c:v>
                </c:pt>
                <c:pt idx="574">
                  <c:v>43404</c:v>
                </c:pt>
                <c:pt idx="575">
                  <c:v>43403</c:v>
                </c:pt>
                <c:pt idx="576">
                  <c:v>43402</c:v>
                </c:pt>
                <c:pt idx="577">
                  <c:v>43399</c:v>
                </c:pt>
                <c:pt idx="578">
                  <c:v>43398</c:v>
                </c:pt>
                <c:pt idx="579">
                  <c:v>43397</c:v>
                </c:pt>
                <c:pt idx="580">
                  <c:v>43396</c:v>
                </c:pt>
                <c:pt idx="581">
                  <c:v>43395</c:v>
                </c:pt>
                <c:pt idx="582">
                  <c:v>43392</c:v>
                </c:pt>
                <c:pt idx="583">
                  <c:v>43391</c:v>
                </c:pt>
                <c:pt idx="584">
                  <c:v>43390</c:v>
                </c:pt>
                <c:pt idx="585">
                  <c:v>43389</c:v>
                </c:pt>
                <c:pt idx="586">
                  <c:v>43388</c:v>
                </c:pt>
                <c:pt idx="587">
                  <c:v>43385</c:v>
                </c:pt>
                <c:pt idx="588">
                  <c:v>43384</c:v>
                </c:pt>
                <c:pt idx="589">
                  <c:v>43383</c:v>
                </c:pt>
                <c:pt idx="590">
                  <c:v>43382</c:v>
                </c:pt>
                <c:pt idx="591">
                  <c:v>43381</c:v>
                </c:pt>
                <c:pt idx="592">
                  <c:v>43373</c:v>
                </c:pt>
                <c:pt idx="593">
                  <c:v>43372</c:v>
                </c:pt>
                <c:pt idx="594">
                  <c:v>43371</c:v>
                </c:pt>
                <c:pt idx="595">
                  <c:v>43370</c:v>
                </c:pt>
                <c:pt idx="596">
                  <c:v>43369</c:v>
                </c:pt>
                <c:pt idx="597">
                  <c:v>43368</c:v>
                </c:pt>
                <c:pt idx="598">
                  <c:v>43364</c:v>
                </c:pt>
                <c:pt idx="599">
                  <c:v>43363</c:v>
                </c:pt>
                <c:pt idx="600">
                  <c:v>43362</c:v>
                </c:pt>
                <c:pt idx="601">
                  <c:v>43361</c:v>
                </c:pt>
                <c:pt idx="602">
                  <c:v>43360</c:v>
                </c:pt>
                <c:pt idx="603">
                  <c:v>43357</c:v>
                </c:pt>
                <c:pt idx="604">
                  <c:v>43356</c:v>
                </c:pt>
                <c:pt idx="605">
                  <c:v>43355</c:v>
                </c:pt>
                <c:pt idx="606">
                  <c:v>43354</c:v>
                </c:pt>
                <c:pt idx="607">
                  <c:v>43353</c:v>
                </c:pt>
                <c:pt idx="608">
                  <c:v>43350</c:v>
                </c:pt>
                <c:pt idx="609">
                  <c:v>43349</c:v>
                </c:pt>
                <c:pt idx="610">
                  <c:v>43348</c:v>
                </c:pt>
                <c:pt idx="611">
                  <c:v>43347</c:v>
                </c:pt>
                <c:pt idx="612">
                  <c:v>43346</c:v>
                </c:pt>
                <c:pt idx="613">
                  <c:v>43343</c:v>
                </c:pt>
                <c:pt idx="614">
                  <c:v>43342</c:v>
                </c:pt>
                <c:pt idx="615">
                  <c:v>43341</c:v>
                </c:pt>
                <c:pt idx="616">
                  <c:v>43340</c:v>
                </c:pt>
                <c:pt idx="617">
                  <c:v>43339</c:v>
                </c:pt>
                <c:pt idx="618">
                  <c:v>43336</c:v>
                </c:pt>
                <c:pt idx="619">
                  <c:v>43335</c:v>
                </c:pt>
                <c:pt idx="620">
                  <c:v>43334</c:v>
                </c:pt>
                <c:pt idx="621">
                  <c:v>43333</c:v>
                </c:pt>
                <c:pt idx="622">
                  <c:v>43332</c:v>
                </c:pt>
                <c:pt idx="623">
                  <c:v>43329</c:v>
                </c:pt>
                <c:pt idx="624">
                  <c:v>43328</c:v>
                </c:pt>
                <c:pt idx="625">
                  <c:v>43327</c:v>
                </c:pt>
                <c:pt idx="626">
                  <c:v>43326</c:v>
                </c:pt>
                <c:pt idx="627">
                  <c:v>43325</c:v>
                </c:pt>
                <c:pt idx="628">
                  <c:v>43322</c:v>
                </c:pt>
                <c:pt idx="629">
                  <c:v>43321</c:v>
                </c:pt>
                <c:pt idx="630">
                  <c:v>43320</c:v>
                </c:pt>
                <c:pt idx="631">
                  <c:v>43319</c:v>
                </c:pt>
                <c:pt idx="632">
                  <c:v>43318</c:v>
                </c:pt>
                <c:pt idx="633">
                  <c:v>43315</c:v>
                </c:pt>
                <c:pt idx="634">
                  <c:v>43314</c:v>
                </c:pt>
                <c:pt idx="635">
                  <c:v>43313</c:v>
                </c:pt>
                <c:pt idx="636">
                  <c:v>43312</c:v>
                </c:pt>
                <c:pt idx="637">
                  <c:v>43311</c:v>
                </c:pt>
                <c:pt idx="638">
                  <c:v>43308</c:v>
                </c:pt>
                <c:pt idx="639">
                  <c:v>43307</c:v>
                </c:pt>
                <c:pt idx="640">
                  <c:v>43306</c:v>
                </c:pt>
                <c:pt idx="641">
                  <c:v>43305</c:v>
                </c:pt>
                <c:pt idx="642">
                  <c:v>43304</c:v>
                </c:pt>
                <c:pt idx="643">
                  <c:v>43301</c:v>
                </c:pt>
                <c:pt idx="644">
                  <c:v>43300</c:v>
                </c:pt>
                <c:pt idx="645">
                  <c:v>43299</c:v>
                </c:pt>
                <c:pt idx="646">
                  <c:v>43298</c:v>
                </c:pt>
                <c:pt idx="647">
                  <c:v>43297</c:v>
                </c:pt>
                <c:pt idx="648">
                  <c:v>43294</c:v>
                </c:pt>
                <c:pt idx="649">
                  <c:v>43293</c:v>
                </c:pt>
                <c:pt idx="650">
                  <c:v>43292</c:v>
                </c:pt>
                <c:pt idx="651">
                  <c:v>43291</c:v>
                </c:pt>
                <c:pt idx="652">
                  <c:v>43290</c:v>
                </c:pt>
                <c:pt idx="653">
                  <c:v>43287</c:v>
                </c:pt>
                <c:pt idx="654">
                  <c:v>43286</c:v>
                </c:pt>
                <c:pt idx="655">
                  <c:v>43285</c:v>
                </c:pt>
                <c:pt idx="656">
                  <c:v>43284</c:v>
                </c:pt>
                <c:pt idx="657">
                  <c:v>43283</c:v>
                </c:pt>
                <c:pt idx="658">
                  <c:v>43280</c:v>
                </c:pt>
                <c:pt idx="659">
                  <c:v>43279</c:v>
                </c:pt>
                <c:pt idx="660">
                  <c:v>43278</c:v>
                </c:pt>
                <c:pt idx="661">
                  <c:v>43277</c:v>
                </c:pt>
                <c:pt idx="662">
                  <c:v>43276</c:v>
                </c:pt>
                <c:pt idx="663">
                  <c:v>43273</c:v>
                </c:pt>
                <c:pt idx="664">
                  <c:v>43272</c:v>
                </c:pt>
                <c:pt idx="665">
                  <c:v>43271</c:v>
                </c:pt>
                <c:pt idx="666">
                  <c:v>43270</c:v>
                </c:pt>
                <c:pt idx="667">
                  <c:v>43266</c:v>
                </c:pt>
                <c:pt idx="668">
                  <c:v>43265</c:v>
                </c:pt>
                <c:pt idx="669">
                  <c:v>43264</c:v>
                </c:pt>
                <c:pt idx="670">
                  <c:v>43263</c:v>
                </c:pt>
                <c:pt idx="671">
                  <c:v>43262</c:v>
                </c:pt>
                <c:pt idx="672">
                  <c:v>43259</c:v>
                </c:pt>
                <c:pt idx="673">
                  <c:v>43258</c:v>
                </c:pt>
                <c:pt idx="674">
                  <c:v>43257</c:v>
                </c:pt>
                <c:pt idx="675">
                  <c:v>43256</c:v>
                </c:pt>
                <c:pt idx="676">
                  <c:v>43255</c:v>
                </c:pt>
                <c:pt idx="677">
                  <c:v>43252</c:v>
                </c:pt>
                <c:pt idx="678">
                  <c:v>43251</c:v>
                </c:pt>
                <c:pt idx="679">
                  <c:v>43250</c:v>
                </c:pt>
                <c:pt idx="680">
                  <c:v>43249</c:v>
                </c:pt>
                <c:pt idx="681">
                  <c:v>43248</c:v>
                </c:pt>
                <c:pt idx="682">
                  <c:v>43245</c:v>
                </c:pt>
                <c:pt idx="683">
                  <c:v>43244</c:v>
                </c:pt>
                <c:pt idx="684">
                  <c:v>43243</c:v>
                </c:pt>
                <c:pt idx="685">
                  <c:v>43242</c:v>
                </c:pt>
                <c:pt idx="686">
                  <c:v>43241</c:v>
                </c:pt>
                <c:pt idx="687">
                  <c:v>43238</c:v>
                </c:pt>
                <c:pt idx="688">
                  <c:v>43237</c:v>
                </c:pt>
                <c:pt idx="689">
                  <c:v>43236</c:v>
                </c:pt>
                <c:pt idx="690">
                  <c:v>43235</c:v>
                </c:pt>
                <c:pt idx="691">
                  <c:v>43234</c:v>
                </c:pt>
                <c:pt idx="692">
                  <c:v>43231</c:v>
                </c:pt>
                <c:pt idx="693">
                  <c:v>43230</c:v>
                </c:pt>
                <c:pt idx="694">
                  <c:v>43229</c:v>
                </c:pt>
                <c:pt idx="695">
                  <c:v>43228</c:v>
                </c:pt>
                <c:pt idx="696">
                  <c:v>43227</c:v>
                </c:pt>
                <c:pt idx="697">
                  <c:v>43224</c:v>
                </c:pt>
                <c:pt idx="698">
                  <c:v>43223</c:v>
                </c:pt>
                <c:pt idx="699">
                  <c:v>43222</c:v>
                </c:pt>
                <c:pt idx="700">
                  <c:v>43218</c:v>
                </c:pt>
                <c:pt idx="701">
                  <c:v>43217</c:v>
                </c:pt>
                <c:pt idx="702">
                  <c:v>43216</c:v>
                </c:pt>
                <c:pt idx="703">
                  <c:v>43215</c:v>
                </c:pt>
                <c:pt idx="704">
                  <c:v>43214</c:v>
                </c:pt>
                <c:pt idx="705">
                  <c:v>43213</c:v>
                </c:pt>
                <c:pt idx="706">
                  <c:v>43210</c:v>
                </c:pt>
                <c:pt idx="707">
                  <c:v>43209</c:v>
                </c:pt>
                <c:pt idx="708">
                  <c:v>43208</c:v>
                </c:pt>
                <c:pt idx="709">
                  <c:v>43207</c:v>
                </c:pt>
                <c:pt idx="710">
                  <c:v>43206</c:v>
                </c:pt>
                <c:pt idx="711">
                  <c:v>43203</c:v>
                </c:pt>
                <c:pt idx="712">
                  <c:v>43202</c:v>
                </c:pt>
                <c:pt idx="713">
                  <c:v>43201</c:v>
                </c:pt>
                <c:pt idx="714">
                  <c:v>43200</c:v>
                </c:pt>
                <c:pt idx="715">
                  <c:v>43199</c:v>
                </c:pt>
                <c:pt idx="716">
                  <c:v>43198</c:v>
                </c:pt>
                <c:pt idx="717">
                  <c:v>43194</c:v>
                </c:pt>
                <c:pt idx="718">
                  <c:v>43193</c:v>
                </c:pt>
                <c:pt idx="719">
                  <c:v>43192</c:v>
                </c:pt>
                <c:pt idx="720">
                  <c:v>43189</c:v>
                </c:pt>
                <c:pt idx="721">
                  <c:v>43188</c:v>
                </c:pt>
                <c:pt idx="722">
                  <c:v>43187</c:v>
                </c:pt>
                <c:pt idx="723">
                  <c:v>43186</c:v>
                </c:pt>
                <c:pt idx="724">
                  <c:v>43185</c:v>
                </c:pt>
                <c:pt idx="725">
                  <c:v>43182</c:v>
                </c:pt>
                <c:pt idx="726">
                  <c:v>43181</c:v>
                </c:pt>
                <c:pt idx="727">
                  <c:v>43180</c:v>
                </c:pt>
                <c:pt idx="728">
                  <c:v>43179</c:v>
                </c:pt>
                <c:pt idx="729">
                  <c:v>43178</c:v>
                </c:pt>
                <c:pt idx="730">
                  <c:v>43175</c:v>
                </c:pt>
                <c:pt idx="731">
                  <c:v>43174</c:v>
                </c:pt>
                <c:pt idx="732">
                  <c:v>43173</c:v>
                </c:pt>
                <c:pt idx="733">
                  <c:v>43172</c:v>
                </c:pt>
                <c:pt idx="734">
                  <c:v>43171</c:v>
                </c:pt>
                <c:pt idx="735">
                  <c:v>43168</c:v>
                </c:pt>
                <c:pt idx="736">
                  <c:v>43167</c:v>
                </c:pt>
                <c:pt idx="737">
                  <c:v>43166</c:v>
                </c:pt>
                <c:pt idx="738">
                  <c:v>43165</c:v>
                </c:pt>
                <c:pt idx="739">
                  <c:v>43164</c:v>
                </c:pt>
                <c:pt idx="740">
                  <c:v>43161</c:v>
                </c:pt>
                <c:pt idx="741">
                  <c:v>43160</c:v>
                </c:pt>
                <c:pt idx="742">
                  <c:v>43159</c:v>
                </c:pt>
                <c:pt idx="743">
                  <c:v>43158</c:v>
                </c:pt>
                <c:pt idx="744">
                  <c:v>43157</c:v>
                </c:pt>
                <c:pt idx="745">
                  <c:v>43155</c:v>
                </c:pt>
                <c:pt idx="746">
                  <c:v>43154</c:v>
                </c:pt>
                <c:pt idx="747">
                  <c:v>43153</c:v>
                </c:pt>
                <c:pt idx="748">
                  <c:v>43145</c:v>
                </c:pt>
                <c:pt idx="749">
                  <c:v>43144</c:v>
                </c:pt>
                <c:pt idx="750">
                  <c:v>43143</c:v>
                </c:pt>
                <c:pt idx="751">
                  <c:v>43142</c:v>
                </c:pt>
                <c:pt idx="752">
                  <c:v>43140</c:v>
                </c:pt>
                <c:pt idx="753">
                  <c:v>43139</c:v>
                </c:pt>
                <c:pt idx="754">
                  <c:v>43138</c:v>
                </c:pt>
                <c:pt idx="755">
                  <c:v>43137</c:v>
                </c:pt>
                <c:pt idx="756">
                  <c:v>43136</c:v>
                </c:pt>
                <c:pt idx="757">
                  <c:v>43133</c:v>
                </c:pt>
                <c:pt idx="758">
                  <c:v>43132</c:v>
                </c:pt>
                <c:pt idx="759">
                  <c:v>43131</c:v>
                </c:pt>
                <c:pt idx="760">
                  <c:v>43130</c:v>
                </c:pt>
                <c:pt idx="761">
                  <c:v>43129</c:v>
                </c:pt>
                <c:pt idx="762">
                  <c:v>43126</c:v>
                </c:pt>
                <c:pt idx="763">
                  <c:v>43125</c:v>
                </c:pt>
                <c:pt idx="764">
                  <c:v>43124</c:v>
                </c:pt>
                <c:pt idx="765">
                  <c:v>43123</c:v>
                </c:pt>
                <c:pt idx="766">
                  <c:v>43122</c:v>
                </c:pt>
                <c:pt idx="767">
                  <c:v>43119</c:v>
                </c:pt>
                <c:pt idx="768">
                  <c:v>43118</c:v>
                </c:pt>
                <c:pt idx="769">
                  <c:v>43117</c:v>
                </c:pt>
                <c:pt idx="770">
                  <c:v>43116</c:v>
                </c:pt>
                <c:pt idx="771">
                  <c:v>43115</c:v>
                </c:pt>
                <c:pt idx="772">
                  <c:v>43112</c:v>
                </c:pt>
                <c:pt idx="773">
                  <c:v>43111</c:v>
                </c:pt>
                <c:pt idx="774">
                  <c:v>43110</c:v>
                </c:pt>
                <c:pt idx="775">
                  <c:v>43109</c:v>
                </c:pt>
                <c:pt idx="776">
                  <c:v>43108</c:v>
                </c:pt>
                <c:pt idx="777">
                  <c:v>43105</c:v>
                </c:pt>
                <c:pt idx="778">
                  <c:v>43104</c:v>
                </c:pt>
                <c:pt idx="779">
                  <c:v>43103</c:v>
                </c:pt>
                <c:pt idx="780">
                  <c:v>43102</c:v>
                </c:pt>
                <c:pt idx="781">
                  <c:v>43098</c:v>
                </c:pt>
                <c:pt idx="782">
                  <c:v>43097</c:v>
                </c:pt>
                <c:pt idx="783">
                  <c:v>43096</c:v>
                </c:pt>
                <c:pt idx="784">
                  <c:v>43095</c:v>
                </c:pt>
                <c:pt idx="785">
                  <c:v>43094</c:v>
                </c:pt>
                <c:pt idx="786">
                  <c:v>43091</c:v>
                </c:pt>
                <c:pt idx="787">
                  <c:v>43090</c:v>
                </c:pt>
                <c:pt idx="788">
                  <c:v>43089</c:v>
                </c:pt>
                <c:pt idx="789">
                  <c:v>43088</c:v>
                </c:pt>
                <c:pt idx="790">
                  <c:v>43087</c:v>
                </c:pt>
                <c:pt idx="791">
                  <c:v>43084</c:v>
                </c:pt>
                <c:pt idx="792">
                  <c:v>43083</c:v>
                </c:pt>
                <c:pt idx="793">
                  <c:v>43082</c:v>
                </c:pt>
                <c:pt idx="794">
                  <c:v>43081</c:v>
                </c:pt>
                <c:pt idx="795">
                  <c:v>43080</c:v>
                </c:pt>
                <c:pt idx="796">
                  <c:v>43077</c:v>
                </c:pt>
                <c:pt idx="797">
                  <c:v>43076</c:v>
                </c:pt>
                <c:pt idx="798">
                  <c:v>43075</c:v>
                </c:pt>
                <c:pt idx="799">
                  <c:v>43074</c:v>
                </c:pt>
                <c:pt idx="800">
                  <c:v>43073</c:v>
                </c:pt>
                <c:pt idx="801">
                  <c:v>43070</c:v>
                </c:pt>
                <c:pt idx="802">
                  <c:v>43069</c:v>
                </c:pt>
                <c:pt idx="803">
                  <c:v>43068</c:v>
                </c:pt>
                <c:pt idx="804">
                  <c:v>43067</c:v>
                </c:pt>
                <c:pt idx="805">
                  <c:v>43066</c:v>
                </c:pt>
                <c:pt idx="806">
                  <c:v>43063</c:v>
                </c:pt>
                <c:pt idx="807">
                  <c:v>43062</c:v>
                </c:pt>
                <c:pt idx="808">
                  <c:v>43061</c:v>
                </c:pt>
                <c:pt idx="809">
                  <c:v>43060</c:v>
                </c:pt>
                <c:pt idx="810">
                  <c:v>43059</c:v>
                </c:pt>
                <c:pt idx="811">
                  <c:v>43056</c:v>
                </c:pt>
                <c:pt idx="812">
                  <c:v>43055</c:v>
                </c:pt>
                <c:pt idx="813">
                  <c:v>43054</c:v>
                </c:pt>
                <c:pt idx="814">
                  <c:v>43053</c:v>
                </c:pt>
                <c:pt idx="815">
                  <c:v>43052</c:v>
                </c:pt>
                <c:pt idx="816">
                  <c:v>43049</c:v>
                </c:pt>
                <c:pt idx="817">
                  <c:v>43048</c:v>
                </c:pt>
                <c:pt idx="818">
                  <c:v>43047</c:v>
                </c:pt>
                <c:pt idx="819">
                  <c:v>43046</c:v>
                </c:pt>
                <c:pt idx="820">
                  <c:v>43045</c:v>
                </c:pt>
                <c:pt idx="821">
                  <c:v>43042</c:v>
                </c:pt>
                <c:pt idx="822">
                  <c:v>43041</c:v>
                </c:pt>
                <c:pt idx="823">
                  <c:v>43040</c:v>
                </c:pt>
                <c:pt idx="824">
                  <c:v>43039</c:v>
                </c:pt>
                <c:pt idx="825">
                  <c:v>43038</c:v>
                </c:pt>
                <c:pt idx="826">
                  <c:v>43035</c:v>
                </c:pt>
                <c:pt idx="827">
                  <c:v>43034</c:v>
                </c:pt>
                <c:pt idx="828">
                  <c:v>43033</c:v>
                </c:pt>
                <c:pt idx="829">
                  <c:v>43032</c:v>
                </c:pt>
                <c:pt idx="830">
                  <c:v>43031</c:v>
                </c:pt>
                <c:pt idx="831">
                  <c:v>43028</c:v>
                </c:pt>
                <c:pt idx="832">
                  <c:v>43027</c:v>
                </c:pt>
                <c:pt idx="833">
                  <c:v>43026</c:v>
                </c:pt>
                <c:pt idx="834">
                  <c:v>43025</c:v>
                </c:pt>
                <c:pt idx="835">
                  <c:v>43024</c:v>
                </c:pt>
                <c:pt idx="836">
                  <c:v>43021</c:v>
                </c:pt>
                <c:pt idx="837">
                  <c:v>43020</c:v>
                </c:pt>
                <c:pt idx="838">
                  <c:v>43019</c:v>
                </c:pt>
                <c:pt idx="839">
                  <c:v>43018</c:v>
                </c:pt>
                <c:pt idx="840">
                  <c:v>43017</c:v>
                </c:pt>
                <c:pt idx="841">
                  <c:v>43008</c:v>
                </c:pt>
                <c:pt idx="842">
                  <c:v>43007</c:v>
                </c:pt>
                <c:pt idx="843">
                  <c:v>43006</c:v>
                </c:pt>
                <c:pt idx="844">
                  <c:v>43005</c:v>
                </c:pt>
                <c:pt idx="845">
                  <c:v>43004</c:v>
                </c:pt>
                <c:pt idx="846">
                  <c:v>43003</c:v>
                </c:pt>
                <c:pt idx="847">
                  <c:v>43000</c:v>
                </c:pt>
                <c:pt idx="848">
                  <c:v>42999</c:v>
                </c:pt>
                <c:pt idx="849">
                  <c:v>42998</c:v>
                </c:pt>
                <c:pt idx="850">
                  <c:v>42997</c:v>
                </c:pt>
                <c:pt idx="851">
                  <c:v>42996</c:v>
                </c:pt>
                <c:pt idx="852">
                  <c:v>42993</c:v>
                </c:pt>
                <c:pt idx="853">
                  <c:v>42992</c:v>
                </c:pt>
                <c:pt idx="854">
                  <c:v>42991</c:v>
                </c:pt>
                <c:pt idx="855">
                  <c:v>42990</c:v>
                </c:pt>
                <c:pt idx="856">
                  <c:v>42989</c:v>
                </c:pt>
                <c:pt idx="857">
                  <c:v>42986</c:v>
                </c:pt>
                <c:pt idx="858">
                  <c:v>42985</c:v>
                </c:pt>
                <c:pt idx="859">
                  <c:v>42984</c:v>
                </c:pt>
                <c:pt idx="860">
                  <c:v>42983</c:v>
                </c:pt>
                <c:pt idx="861">
                  <c:v>42982</c:v>
                </c:pt>
                <c:pt idx="862">
                  <c:v>42979</c:v>
                </c:pt>
                <c:pt idx="863">
                  <c:v>42978</c:v>
                </c:pt>
                <c:pt idx="864">
                  <c:v>42977</c:v>
                </c:pt>
                <c:pt idx="865">
                  <c:v>42976</c:v>
                </c:pt>
                <c:pt idx="866">
                  <c:v>42975</c:v>
                </c:pt>
                <c:pt idx="867">
                  <c:v>42972</c:v>
                </c:pt>
                <c:pt idx="868">
                  <c:v>42971</c:v>
                </c:pt>
                <c:pt idx="869">
                  <c:v>42970</c:v>
                </c:pt>
                <c:pt idx="870">
                  <c:v>42969</c:v>
                </c:pt>
                <c:pt idx="871">
                  <c:v>42968</c:v>
                </c:pt>
                <c:pt idx="872">
                  <c:v>42965</c:v>
                </c:pt>
                <c:pt idx="873">
                  <c:v>42964</c:v>
                </c:pt>
                <c:pt idx="874">
                  <c:v>42963</c:v>
                </c:pt>
                <c:pt idx="875">
                  <c:v>42962</c:v>
                </c:pt>
                <c:pt idx="876">
                  <c:v>42961</c:v>
                </c:pt>
                <c:pt idx="877">
                  <c:v>42958</c:v>
                </c:pt>
                <c:pt idx="878">
                  <c:v>42957</c:v>
                </c:pt>
                <c:pt idx="879">
                  <c:v>42956</c:v>
                </c:pt>
                <c:pt idx="880">
                  <c:v>42955</c:v>
                </c:pt>
                <c:pt idx="881">
                  <c:v>42954</c:v>
                </c:pt>
                <c:pt idx="882">
                  <c:v>42951</c:v>
                </c:pt>
                <c:pt idx="883">
                  <c:v>42950</c:v>
                </c:pt>
                <c:pt idx="884">
                  <c:v>42949</c:v>
                </c:pt>
                <c:pt idx="885">
                  <c:v>42948</c:v>
                </c:pt>
                <c:pt idx="886">
                  <c:v>42947</c:v>
                </c:pt>
                <c:pt idx="887">
                  <c:v>42944</c:v>
                </c:pt>
                <c:pt idx="888">
                  <c:v>42943</c:v>
                </c:pt>
                <c:pt idx="889">
                  <c:v>42942</c:v>
                </c:pt>
                <c:pt idx="890">
                  <c:v>42941</c:v>
                </c:pt>
                <c:pt idx="891">
                  <c:v>42940</c:v>
                </c:pt>
                <c:pt idx="892">
                  <c:v>42937</c:v>
                </c:pt>
                <c:pt idx="893">
                  <c:v>42936</c:v>
                </c:pt>
                <c:pt idx="894">
                  <c:v>42935</c:v>
                </c:pt>
                <c:pt idx="895">
                  <c:v>42934</c:v>
                </c:pt>
                <c:pt idx="896">
                  <c:v>42933</c:v>
                </c:pt>
                <c:pt idx="897">
                  <c:v>42930</c:v>
                </c:pt>
                <c:pt idx="898">
                  <c:v>42929</c:v>
                </c:pt>
                <c:pt idx="899">
                  <c:v>42928</c:v>
                </c:pt>
                <c:pt idx="900">
                  <c:v>42927</c:v>
                </c:pt>
                <c:pt idx="901">
                  <c:v>42926</c:v>
                </c:pt>
                <c:pt idx="902">
                  <c:v>42923</c:v>
                </c:pt>
                <c:pt idx="903">
                  <c:v>42922</c:v>
                </c:pt>
                <c:pt idx="904">
                  <c:v>42921</c:v>
                </c:pt>
                <c:pt idx="905">
                  <c:v>42920</c:v>
                </c:pt>
                <c:pt idx="906">
                  <c:v>42919</c:v>
                </c:pt>
                <c:pt idx="907">
                  <c:v>42916</c:v>
                </c:pt>
                <c:pt idx="908">
                  <c:v>42915</c:v>
                </c:pt>
                <c:pt idx="909">
                  <c:v>42914</c:v>
                </c:pt>
                <c:pt idx="910">
                  <c:v>42913</c:v>
                </c:pt>
                <c:pt idx="911">
                  <c:v>42912</c:v>
                </c:pt>
                <c:pt idx="912">
                  <c:v>42909</c:v>
                </c:pt>
                <c:pt idx="913">
                  <c:v>42908</c:v>
                </c:pt>
                <c:pt idx="914">
                  <c:v>42907</c:v>
                </c:pt>
                <c:pt idx="915">
                  <c:v>42906</c:v>
                </c:pt>
                <c:pt idx="916">
                  <c:v>42905</c:v>
                </c:pt>
                <c:pt idx="917">
                  <c:v>42902</c:v>
                </c:pt>
                <c:pt idx="918">
                  <c:v>42901</c:v>
                </c:pt>
                <c:pt idx="919">
                  <c:v>42900</c:v>
                </c:pt>
                <c:pt idx="920">
                  <c:v>42899</c:v>
                </c:pt>
                <c:pt idx="921">
                  <c:v>42898</c:v>
                </c:pt>
                <c:pt idx="922">
                  <c:v>42895</c:v>
                </c:pt>
                <c:pt idx="923">
                  <c:v>42894</c:v>
                </c:pt>
                <c:pt idx="924">
                  <c:v>42893</c:v>
                </c:pt>
                <c:pt idx="925">
                  <c:v>42892</c:v>
                </c:pt>
                <c:pt idx="926">
                  <c:v>42891</c:v>
                </c:pt>
                <c:pt idx="927">
                  <c:v>42888</c:v>
                </c:pt>
                <c:pt idx="928">
                  <c:v>42887</c:v>
                </c:pt>
                <c:pt idx="929">
                  <c:v>42886</c:v>
                </c:pt>
                <c:pt idx="930">
                  <c:v>42882</c:v>
                </c:pt>
                <c:pt idx="931">
                  <c:v>42881</c:v>
                </c:pt>
                <c:pt idx="932">
                  <c:v>42880</c:v>
                </c:pt>
                <c:pt idx="933">
                  <c:v>42879</c:v>
                </c:pt>
                <c:pt idx="934">
                  <c:v>42878</c:v>
                </c:pt>
                <c:pt idx="935">
                  <c:v>42877</c:v>
                </c:pt>
                <c:pt idx="936">
                  <c:v>42874</c:v>
                </c:pt>
                <c:pt idx="937">
                  <c:v>42873</c:v>
                </c:pt>
                <c:pt idx="938">
                  <c:v>42872</c:v>
                </c:pt>
                <c:pt idx="939">
                  <c:v>42871</c:v>
                </c:pt>
                <c:pt idx="940">
                  <c:v>42870</c:v>
                </c:pt>
                <c:pt idx="941">
                  <c:v>42867</c:v>
                </c:pt>
                <c:pt idx="942">
                  <c:v>42866</c:v>
                </c:pt>
                <c:pt idx="943">
                  <c:v>42865</c:v>
                </c:pt>
                <c:pt idx="944">
                  <c:v>42864</c:v>
                </c:pt>
                <c:pt idx="945">
                  <c:v>42863</c:v>
                </c:pt>
                <c:pt idx="946">
                  <c:v>42860</c:v>
                </c:pt>
                <c:pt idx="947">
                  <c:v>42859</c:v>
                </c:pt>
                <c:pt idx="948">
                  <c:v>42858</c:v>
                </c:pt>
                <c:pt idx="949">
                  <c:v>42857</c:v>
                </c:pt>
                <c:pt idx="950">
                  <c:v>42853</c:v>
                </c:pt>
                <c:pt idx="951">
                  <c:v>42852</c:v>
                </c:pt>
                <c:pt idx="952">
                  <c:v>42851</c:v>
                </c:pt>
                <c:pt idx="953">
                  <c:v>42850</c:v>
                </c:pt>
                <c:pt idx="954">
                  <c:v>42849</c:v>
                </c:pt>
                <c:pt idx="955">
                  <c:v>42846</c:v>
                </c:pt>
                <c:pt idx="956">
                  <c:v>42845</c:v>
                </c:pt>
                <c:pt idx="957">
                  <c:v>42844</c:v>
                </c:pt>
                <c:pt idx="958">
                  <c:v>42843</c:v>
                </c:pt>
                <c:pt idx="959">
                  <c:v>42842</c:v>
                </c:pt>
                <c:pt idx="960">
                  <c:v>42839</c:v>
                </c:pt>
                <c:pt idx="961">
                  <c:v>42838</c:v>
                </c:pt>
                <c:pt idx="962">
                  <c:v>42837</c:v>
                </c:pt>
                <c:pt idx="963">
                  <c:v>42836</c:v>
                </c:pt>
                <c:pt idx="964">
                  <c:v>42835</c:v>
                </c:pt>
                <c:pt idx="965">
                  <c:v>42832</c:v>
                </c:pt>
                <c:pt idx="966">
                  <c:v>42831</c:v>
                </c:pt>
                <c:pt idx="967">
                  <c:v>42826</c:v>
                </c:pt>
                <c:pt idx="968">
                  <c:v>42825</c:v>
                </c:pt>
                <c:pt idx="969">
                  <c:v>42824</c:v>
                </c:pt>
                <c:pt idx="970">
                  <c:v>42823</c:v>
                </c:pt>
                <c:pt idx="971">
                  <c:v>42822</c:v>
                </c:pt>
                <c:pt idx="972">
                  <c:v>42821</c:v>
                </c:pt>
                <c:pt idx="973">
                  <c:v>42818</c:v>
                </c:pt>
                <c:pt idx="974">
                  <c:v>42817</c:v>
                </c:pt>
                <c:pt idx="975">
                  <c:v>42816</c:v>
                </c:pt>
                <c:pt idx="976">
                  <c:v>42815</c:v>
                </c:pt>
                <c:pt idx="977">
                  <c:v>42814</c:v>
                </c:pt>
                <c:pt idx="978">
                  <c:v>42811</c:v>
                </c:pt>
                <c:pt idx="979">
                  <c:v>42810</c:v>
                </c:pt>
                <c:pt idx="980">
                  <c:v>42809</c:v>
                </c:pt>
                <c:pt idx="981">
                  <c:v>42808</c:v>
                </c:pt>
                <c:pt idx="982">
                  <c:v>42807</c:v>
                </c:pt>
                <c:pt idx="983">
                  <c:v>42804</c:v>
                </c:pt>
                <c:pt idx="984">
                  <c:v>42803</c:v>
                </c:pt>
                <c:pt idx="985">
                  <c:v>42802</c:v>
                </c:pt>
                <c:pt idx="986">
                  <c:v>42801</c:v>
                </c:pt>
                <c:pt idx="987">
                  <c:v>42800</c:v>
                </c:pt>
                <c:pt idx="988">
                  <c:v>42797</c:v>
                </c:pt>
                <c:pt idx="989">
                  <c:v>42796</c:v>
                </c:pt>
                <c:pt idx="990">
                  <c:v>42795</c:v>
                </c:pt>
                <c:pt idx="991">
                  <c:v>42794</c:v>
                </c:pt>
                <c:pt idx="992">
                  <c:v>42793</c:v>
                </c:pt>
                <c:pt idx="993">
                  <c:v>42790</c:v>
                </c:pt>
                <c:pt idx="994">
                  <c:v>42789</c:v>
                </c:pt>
                <c:pt idx="995">
                  <c:v>42788</c:v>
                </c:pt>
                <c:pt idx="996">
                  <c:v>42787</c:v>
                </c:pt>
                <c:pt idx="997">
                  <c:v>42786</c:v>
                </c:pt>
                <c:pt idx="998">
                  <c:v>42783</c:v>
                </c:pt>
                <c:pt idx="999">
                  <c:v>42782</c:v>
                </c:pt>
                <c:pt idx="1000">
                  <c:v>42781</c:v>
                </c:pt>
                <c:pt idx="1001">
                  <c:v>42780</c:v>
                </c:pt>
                <c:pt idx="1002">
                  <c:v>42779</c:v>
                </c:pt>
                <c:pt idx="1003">
                  <c:v>42776</c:v>
                </c:pt>
                <c:pt idx="1004">
                  <c:v>42775</c:v>
                </c:pt>
                <c:pt idx="1005">
                  <c:v>42774</c:v>
                </c:pt>
                <c:pt idx="1006">
                  <c:v>42773</c:v>
                </c:pt>
                <c:pt idx="1007">
                  <c:v>42772</c:v>
                </c:pt>
                <c:pt idx="1008">
                  <c:v>42770</c:v>
                </c:pt>
                <c:pt idx="1009">
                  <c:v>42769</c:v>
                </c:pt>
                <c:pt idx="1010">
                  <c:v>42760</c:v>
                </c:pt>
                <c:pt idx="1011">
                  <c:v>42759</c:v>
                </c:pt>
                <c:pt idx="1012">
                  <c:v>42758</c:v>
                </c:pt>
                <c:pt idx="1013">
                  <c:v>42757</c:v>
                </c:pt>
                <c:pt idx="1014">
                  <c:v>42755</c:v>
                </c:pt>
                <c:pt idx="1015">
                  <c:v>42754</c:v>
                </c:pt>
                <c:pt idx="1016">
                  <c:v>42753</c:v>
                </c:pt>
                <c:pt idx="1017">
                  <c:v>42752</c:v>
                </c:pt>
                <c:pt idx="1018">
                  <c:v>42751</c:v>
                </c:pt>
                <c:pt idx="1019">
                  <c:v>42748</c:v>
                </c:pt>
                <c:pt idx="1020">
                  <c:v>42747</c:v>
                </c:pt>
                <c:pt idx="1021">
                  <c:v>42746</c:v>
                </c:pt>
                <c:pt idx="1022">
                  <c:v>42745</c:v>
                </c:pt>
                <c:pt idx="1023">
                  <c:v>42744</c:v>
                </c:pt>
                <c:pt idx="1024">
                  <c:v>42741</c:v>
                </c:pt>
                <c:pt idx="1025">
                  <c:v>42740</c:v>
                </c:pt>
                <c:pt idx="1026">
                  <c:v>42739</c:v>
                </c:pt>
                <c:pt idx="1027">
                  <c:v>42738</c:v>
                </c:pt>
                <c:pt idx="1028">
                  <c:v>42734</c:v>
                </c:pt>
                <c:pt idx="1029">
                  <c:v>42733</c:v>
                </c:pt>
                <c:pt idx="1030">
                  <c:v>42732</c:v>
                </c:pt>
                <c:pt idx="1031">
                  <c:v>42731</c:v>
                </c:pt>
                <c:pt idx="1032">
                  <c:v>42730</c:v>
                </c:pt>
                <c:pt idx="1033">
                  <c:v>42727</c:v>
                </c:pt>
                <c:pt idx="1034">
                  <c:v>42726</c:v>
                </c:pt>
                <c:pt idx="1035">
                  <c:v>42725</c:v>
                </c:pt>
                <c:pt idx="1036">
                  <c:v>42724</c:v>
                </c:pt>
                <c:pt idx="1037">
                  <c:v>42723</c:v>
                </c:pt>
                <c:pt idx="1038">
                  <c:v>42720</c:v>
                </c:pt>
                <c:pt idx="1039">
                  <c:v>42719</c:v>
                </c:pt>
                <c:pt idx="1040">
                  <c:v>42718</c:v>
                </c:pt>
                <c:pt idx="1041">
                  <c:v>42717</c:v>
                </c:pt>
                <c:pt idx="1042">
                  <c:v>42716</c:v>
                </c:pt>
                <c:pt idx="1043">
                  <c:v>42713</c:v>
                </c:pt>
                <c:pt idx="1044">
                  <c:v>42712</c:v>
                </c:pt>
                <c:pt idx="1045">
                  <c:v>42711</c:v>
                </c:pt>
                <c:pt idx="1046">
                  <c:v>42710</c:v>
                </c:pt>
                <c:pt idx="1047">
                  <c:v>42709</c:v>
                </c:pt>
                <c:pt idx="1048">
                  <c:v>42706</c:v>
                </c:pt>
                <c:pt idx="1049">
                  <c:v>42705</c:v>
                </c:pt>
                <c:pt idx="1050">
                  <c:v>42704</c:v>
                </c:pt>
                <c:pt idx="1051">
                  <c:v>42703</c:v>
                </c:pt>
                <c:pt idx="1052">
                  <c:v>42702</c:v>
                </c:pt>
                <c:pt idx="1053">
                  <c:v>42699</c:v>
                </c:pt>
                <c:pt idx="1054">
                  <c:v>42698</c:v>
                </c:pt>
                <c:pt idx="1055">
                  <c:v>42697</c:v>
                </c:pt>
                <c:pt idx="1056">
                  <c:v>42696</c:v>
                </c:pt>
                <c:pt idx="1057">
                  <c:v>42695</c:v>
                </c:pt>
                <c:pt idx="1058">
                  <c:v>42692</c:v>
                </c:pt>
                <c:pt idx="1059">
                  <c:v>42691</c:v>
                </c:pt>
                <c:pt idx="1060">
                  <c:v>42690</c:v>
                </c:pt>
                <c:pt idx="1061">
                  <c:v>42689</c:v>
                </c:pt>
                <c:pt idx="1062">
                  <c:v>42688</c:v>
                </c:pt>
                <c:pt idx="1063">
                  <c:v>42685</c:v>
                </c:pt>
                <c:pt idx="1064">
                  <c:v>42684</c:v>
                </c:pt>
                <c:pt idx="1065">
                  <c:v>42683</c:v>
                </c:pt>
                <c:pt idx="1066">
                  <c:v>42682</c:v>
                </c:pt>
                <c:pt idx="1067">
                  <c:v>42681</c:v>
                </c:pt>
                <c:pt idx="1068">
                  <c:v>42678</c:v>
                </c:pt>
                <c:pt idx="1069">
                  <c:v>42677</c:v>
                </c:pt>
                <c:pt idx="1070">
                  <c:v>42676</c:v>
                </c:pt>
                <c:pt idx="1071">
                  <c:v>42675</c:v>
                </c:pt>
                <c:pt idx="1072">
                  <c:v>42674</c:v>
                </c:pt>
                <c:pt idx="1073">
                  <c:v>42671</c:v>
                </c:pt>
                <c:pt idx="1074">
                  <c:v>42670</c:v>
                </c:pt>
                <c:pt idx="1075">
                  <c:v>42669</c:v>
                </c:pt>
                <c:pt idx="1076">
                  <c:v>42668</c:v>
                </c:pt>
                <c:pt idx="1077">
                  <c:v>42667</c:v>
                </c:pt>
                <c:pt idx="1078">
                  <c:v>42664</c:v>
                </c:pt>
                <c:pt idx="1079">
                  <c:v>42663</c:v>
                </c:pt>
                <c:pt idx="1080">
                  <c:v>42662</c:v>
                </c:pt>
                <c:pt idx="1081">
                  <c:v>42661</c:v>
                </c:pt>
                <c:pt idx="1082">
                  <c:v>42660</c:v>
                </c:pt>
                <c:pt idx="1083">
                  <c:v>42657</c:v>
                </c:pt>
                <c:pt idx="1084">
                  <c:v>42656</c:v>
                </c:pt>
                <c:pt idx="1085">
                  <c:v>42655</c:v>
                </c:pt>
                <c:pt idx="1086">
                  <c:v>42654</c:v>
                </c:pt>
                <c:pt idx="1087">
                  <c:v>42653</c:v>
                </c:pt>
                <c:pt idx="1088">
                  <c:v>42652</c:v>
                </c:pt>
                <c:pt idx="1089">
                  <c:v>42651</c:v>
                </c:pt>
                <c:pt idx="1090">
                  <c:v>42643</c:v>
                </c:pt>
                <c:pt idx="1091">
                  <c:v>42642</c:v>
                </c:pt>
                <c:pt idx="1092">
                  <c:v>42641</c:v>
                </c:pt>
                <c:pt idx="1093">
                  <c:v>42640</c:v>
                </c:pt>
                <c:pt idx="1094">
                  <c:v>42639</c:v>
                </c:pt>
                <c:pt idx="1095">
                  <c:v>42636</c:v>
                </c:pt>
                <c:pt idx="1096">
                  <c:v>42635</c:v>
                </c:pt>
                <c:pt idx="1097">
                  <c:v>42634</c:v>
                </c:pt>
                <c:pt idx="1098">
                  <c:v>42633</c:v>
                </c:pt>
                <c:pt idx="1099">
                  <c:v>42632</c:v>
                </c:pt>
                <c:pt idx="1100">
                  <c:v>42631</c:v>
                </c:pt>
                <c:pt idx="1101">
                  <c:v>42627</c:v>
                </c:pt>
                <c:pt idx="1102">
                  <c:v>42626</c:v>
                </c:pt>
                <c:pt idx="1103">
                  <c:v>42625</c:v>
                </c:pt>
                <c:pt idx="1104">
                  <c:v>42622</c:v>
                </c:pt>
                <c:pt idx="1105">
                  <c:v>42621</c:v>
                </c:pt>
                <c:pt idx="1106">
                  <c:v>42620</c:v>
                </c:pt>
                <c:pt idx="1107">
                  <c:v>42619</c:v>
                </c:pt>
                <c:pt idx="1108">
                  <c:v>42618</c:v>
                </c:pt>
                <c:pt idx="1109">
                  <c:v>42615</c:v>
                </c:pt>
                <c:pt idx="1110">
                  <c:v>42614</c:v>
                </c:pt>
                <c:pt idx="1111">
                  <c:v>42613</c:v>
                </c:pt>
                <c:pt idx="1112">
                  <c:v>42612</c:v>
                </c:pt>
                <c:pt idx="1113">
                  <c:v>42611</c:v>
                </c:pt>
                <c:pt idx="1114">
                  <c:v>42608</c:v>
                </c:pt>
                <c:pt idx="1115">
                  <c:v>42607</c:v>
                </c:pt>
                <c:pt idx="1116">
                  <c:v>42606</c:v>
                </c:pt>
                <c:pt idx="1117">
                  <c:v>42605</c:v>
                </c:pt>
                <c:pt idx="1118">
                  <c:v>42604</c:v>
                </c:pt>
                <c:pt idx="1119">
                  <c:v>42601</c:v>
                </c:pt>
                <c:pt idx="1120">
                  <c:v>42600</c:v>
                </c:pt>
                <c:pt idx="1121">
                  <c:v>42599</c:v>
                </c:pt>
                <c:pt idx="1122">
                  <c:v>42598</c:v>
                </c:pt>
                <c:pt idx="1123">
                  <c:v>42597</c:v>
                </c:pt>
                <c:pt idx="1124">
                  <c:v>42594</c:v>
                </c:pt>
                <c:pt idx="1125">
                  <c:v>42593</c:v>
                </c:pt>
                <c:pt idx="1126">
                  <c:v>42592</c:v>
                </c:pt>
                <c:pt idx="1127">
                  <c:v>42591</c:v>
                </c:pt>
                <c:pt idx="1128">
                  <c:v>42590</c:v>
                </c:pt>
                <c:pt idx="1129">
                  <c:v>42587</c:v>
                </c:pt>
                <c:pt idx="1130">
                  <c:v>42586</c:v>
                </c:pt>
                <c:pt idx="1131">
                  <c:v>42585</c:v>
                </c:pt>
                <c:pt idx="1132">
                  <c:v>42584</c:v>
                </c:pt>
                <c:pt idx="1133">
                  <c:v>42583</c:v>
                </c:pt>
                <c:pt idx="1134">
                  <c:v>42580</c:v>
                </c:pt>
                <c:pt idx="1135">
                  <c:v>42579</c:v>
                </c:pt>
                <c:pt idx="1136">
                  <c:v>42578</c:v>
                </c:pt>
                <c:pt idx="1137">
                  <c:v>42577</c:v>
                </c:pt>
                <c:pt idx="1138">
                  <c:v>42573</c:v>
                </c:pt>
                <c:pt idx="1139">
                  <c:v>42572</c:v>
                </c:pt>
                <c:pt idx="1140">
                  <c:v>42571</c:v>
                </c:pt>
                <c:pt idx="1141">
                  <c:v>42570</c:v>
                </c:pt>
                <c:pt idx="1142">
                  <c:v>42569</c:v>
                </c:pt>
                <c:pt idx="1143">
                  <c:v>42566</c:v>
                </c:pt>
                <c:pt idx="1144">
                  <c:v>42565</c:v>
                </c:pt>
                <c:pt idx="1145">
                  <c:v>42564</c:v>
                </c:pt>
                <c:pt idx="1146">
                  <c:v>42563</c:v>
                </c:pt>
                <c:pt idx="1147">
                  <c:v>42562</c:v>
                </c:pt>
                <c:pt idx="1148">
                  <c:v>42559</c:v>
                </c:pt>
                <c:pt idx="1149">
                  <c:v>42558</c:v>
                </c:pt>
                <c:pt idx="1150">
                  <c:v>42557</c:v>
                </c:pt>
                <c:pt idx="1151">
                  <c:v>42556</c:v>
                </c:pt>
                <c:pt idx="1152">
                  <c:v>42555</c:v>
                </c:pt>
                <c:pt idx="1153">
                  <c:v>42552</c:v>
                </c:pt>
                <c:pt idx="1154">
                  <c:v>42551</c:v>
                </c:pt>
                <c:pt idx="1155">
                  <c:v>42550</c:v>
                </c:pt>
                <c:pt idx="1156">
                  <c:v>42549</c:v>
                </c:pt>
                <c:pt idx="1157">
                  <c:v>42548</c:v>
                </c:pt>
                <c:pt idx="1158">
                  <c:v>42545</c:v>
                </c:pt>
                <c:pt idx="1159">
                  <c:v>42544</c:v>
                </c:pt>
                <c:pt idx="1160">
                  <c:v>42543</c:v>
                </c:pt>
                <c:pt idx="1161">
                  <c:v>42542</c:v>
                </c:pt>
                <c:pt idx="1162">
                  <c:v>42541</c:v>
                </c:pt>
                <c:pt idx="1163">
                  <c:v>42538</c:v>
                </c:pt>
                <c:pt idx="1164">
                  <c:v>42537</c:v>
                </c:pt>
                <c:pt idx="1165">
                  <c:v>42536</c:v>
                </c:pt>
                <c:pt idx="1166">
                  <c:v>42535</c:v>
                </c:pt>
                <c:pt idx="1167">
                  <c:v>42534</c:v>
                </c:pt>
                <c:pt idx="1168">
                  <c:v>42533</c:v>
                </c:pt>
                <c:pt idx="1169">
                  <c:v>42529</c:v>
                </c:pt>
                <c:pt idx="1170">
                  <c:v>42528</c:v>
                </c:pt>
                <c:pt idx="1171">
                  <c:v>42527</c:v>
                </c:pt>
                <c:pt idx="1172">
                  <c:v>42524</c:v>
                </c:pt>
                <c:pt idx="1173">
                  <c:v>42523</c:v>
                </c:pt>
                <c:pt idx="1174">
                  <c:v>42522</c:v>
                </c:pt>
                <c:pt idx="1175">
                  <c:v>42521</c:v>
                </c:pt>
                <c:pt idx="1176">
                  <c:v>42520</c:v>
                </c:pt>
                <c:pt idx="1177">
                  <c:v>42517</c:v>
                </c:pt>
                <c:pt idx="1178">
                  <c:v>42516</c:v>
                </c:pt>
                <c:pt idx="1179">
                  <c:v>42515</c:v>
                </c:pt>
                <c:pt idx="1180">
                  <c:v>42514</c:v>
                </c:pt>
                <c:pt idx="1181">
                  <c:v>42513</c:v>
                </c:pt>
                <c:pt idx="1182">
                  <c:v>42510</c:v>
                </c:pt>
                <c:pt idx="1183">
                  <c:v>42509</c:v>
                </c:pt>
                <c:pt idx="1184">
                  <c:v>42508</c:v>
                </c:pt>
                <c:pt idx="1185">
                  <c:v>42507</c:v>
                </c:pt>
                <c:pt idx="1186">
                  <c:v>42506</c:v>
                </c:pt>
                <c:pt idx="1187">
                  <c:v>42503</c:v>
                </c:pt>
                <c:pt idx="1188">
                  <c:v>42502</c:v>
                </c:pt>
                <c:pt idx="1189">
                  <c:v>42501</c:v>
                </c:pt>
                <c:pt idx="1190">
                  <c:v>42500</c:v>
                </c:pt>
                <c:pt idx="1191">
                  <c:v>42499</c:v>
                </c:pt>
                <c:pt idx="1192">
                  <c:v>42496</c:v>
                </c:pt>
                <c:pt idx="1193">
                  <c:v>42495</c:v>
                </c:pt>
                <c:pt idx="1194">
                  <c:v>42494</c:v>
                </c:pt>
                <c:pt idx="1195">
                  <c:v>42493</c:v>
                </c:pt>
                <c:pt idx="1196">
                  <c:v>42489</c:v>
                </c:pt>
                <c:pt idx="1197">
                  <c:v>42488</c:v>
                </c:pt>
                <c:pt idx="1198">
                  <c:v>42487</c:v>
                </c:pt>
                <c:pt idx="1199">
                  <c:v>42486</c:v>
                </c:pt>
                <c:pt idx="1200">
                  <c:v>42485</c:v>
                </c:pt>
                <c:pt idx="1201">
                  <c:v>42482</c:v>
                </c:pt>
                <c:pt idx="1202">
                  <c:v>42481</c:v>
                </c:pt>
                <c:pt idx="1203">
                  <c:v>42480</c:v>
                </c:pt>
                <c:pt idx="1204">
                  <c:v>42479</c:v>
                </c:pt>
                <c:pt idx="1205">
                  <c:v>42478</c:v>
                </c:pt>
                <c:pt idx="1206">
                  <c:v>42475</c:v>
                </c:pt>
                <c:pt idx="1207">
                  <c:v>42474</c:v>
                </c:pt>
                <c:pt idx="1208">
                  <c:v>42473</c:v>
                </c:pt>
                <c:pt idx="1209">
                  <c:v>42471</c:v>
                </c:pt>
                <c:pt idx="1210">
                  <c:v>42468</c:v>
                </c:pt>
                <c:pt idx="1211">
                  <c:v>42467</c:v>
                </c:pt>
                <c:pt idx="1212">
                  <c:v>42466</c:v>
                </c:pt>
                <c:pt idx="1213">
                  <c:v>42465</c:v>
                </c:pt>
                <c:pt idx="1214">
                  <c:v>42461</c:v>
                </c:pt>
                <c:pt idx="1215">
                  <c:v>42460</c:v>
                </c:pt>
                <c:pt idx="1216">
                  <c:v>42459</c:v>
                </c:pt>
                <c:pt idx="1217">
                  <c:v>42458</c:v>
                </c:pt>
                <c:pt idx="1218">
                  <c:v>42457</c:v>
                </c:pt>
                <c:pt idx="1219">
                  <c:v>42454</c:v>
                </c:pt>
                <c:pt idx="1220">
                  <c:v>42453</c:v>
                </c:pt>
                <c:pt idx="1221">
                  <c:v>42452</c:v>
                </c:pt>
                <c:pt idx="1222">
                  <c:v>42451</c:v>
                </c:pt>
                <c:pt idx="1223">
                  <c:v>42450</c:v>
                </c:pt>
                <c:pt idx="1224">
                  <c:v>42447</c:v>
                </c:pt>
                <c:pt idx="1225">
                  <c:v>42446</c:v>
                </c:pt>
                <c:pt idx="1226">
                  <c:v>42445</c:v>
                </c:pt>
                <c:pt idx="1227">
                  <c:v>42444</c:v>
                </c:pt>
                <c:pt idx="1228">
                  <c:v>42443</c:v>
                </c:pt>
                <c:pt idx="1229">
                  <c:v>42440</c:v>
                </c:pt>
                <c:pt idx="1230">
                  <c:v>42439</c:v>
                </c:pt>
                <c:pt idx="1231">
                  <c:v>42438</c:v>
                </c:pt>
                <c:pt idx="1232">
                  <c:v>42437</c:v>
                </c:pt>
                <c:pt idx="1233">
                  <c:v>42436</c:v>
                </c:pt>
                <c:pt idx="1234">
                  <c:v>42433</c:v>
                </c:pt>
                <c:pt idx="1235">
                  <c:v>42432</c:v>
                </c:pt>
                <c:pt idx="1236">
                  <c:v>42431</c:v>
                </c:pt>
                <c:pt idx="1237">
                  <c:v>42430</c:v>
                </c:pt>
                <c:pt idx="1238">
                  <c:v>42429</c:v>
                </c:pt>
                <c:pt idx="1239">
                  <c:v>42426</c:v>
                </c:pt>
                <c:pt idx="1240">
                  <c:v>42425</c:v>
                </c:pt>
                <c:pt idx="1241">
                  <c:v>42424</c:v>
                </c:pt>
                <c:pt idx="1242">
                  <c:v>42423</c:v>
                </c:pt>
                <c:pt idx="1243">
                  <c:v>42419</c:v>
                </c:pt>
                <c:pt idx="1244">
                  <c:v>42418</c:v>
                </c:pt>
                <c:pt idx="1245">
                  <c:v>42417</c:v>
                </c:pt>
                <c:pt idx="1246">
                  <c:v>42416</c:v>
                </c:pt>
                <c:pt idx="1247">
                  <c:v>42415</c:v>
                </c:pt>
                <c:pt idx="1248">
                  <c:v>42414</c:v>
                </c:pt>
                <c:pt idx="1249">
                  <c:v>42405</c:v>
                </c:pt>
                <c:pt idx="1250">
                  <c:v>42404</c:v>
                </c:pt>
                <c:pt idx="1251">
                  <c:v>42403</c:v>
                </c:pt>
                <c:pt idx="1252">
                  <c:v>42402</c:v>
                </c:pt>
                <c:pt idx="1253">
                  <c:v>42401</c:v>
                </c:pt>
                <c:pt idx="1254">
                  <c:v>42398</c:v>
                </c:pt>
                <c:pt idx="1255">
                  <c:v>42397</c:v>
                </c:pt>
                <c:pt idx="1256">
                  <c:v>42396</c:v>
                </c:pt>
                <c:pt idx="1257">
                  <c:v>42395</c:v>
                </c:pt>
                <c:pt idx="1258">
                  <c:v>42394</c:v>
                </c:pt>
                <c:pt idx="1259">
                  <c:v>42391</c:v>
                </c:pt>
                <c:pt idx="1260">
                  <c:v>42390</c:v>
                </c:pt>
                <c:pt idx="1261">
                  <c:v>42389</c:v>
                </c:pt>
                <c:pt idx="1262">
                  <c:v>42388</c:v>
                </c:pt>
                <c:pt idx="1263">
                  <c:v>42387</c:v>
                </c:pt>
                <c:pt idx="1264">
                  <c:v>42384</c:v>
                </c:pt>
                <c:pt idx="1265">
                  <c:v>42383</c:v>
                </c:pt>
                <c:pt idx="1266">
                  <c:v>42382</c:v>
                </c:pt>
                <c:pt idx="1267">
                  <c:v>42381</c:v>
                </c:pt>
                <c:pt idx="1268">
                  <c:v>42380</c:v>
                </c:pt>
                <c:pt idx="1269">
                  <c:v>42377</c:v>
                </c:pt>
                <c:pt idx="1270">
                  <c:v>42376</c:v>
                </c:pt>
                <c:pt idx="1271">
                  <c:v>42375</c:v>
                </c:pt>
                <c:pt idx="1272">
                  <c:v>42374</c:v>
                </c:pt>
                <c:pt idx="1273">
                  <c:v>42373</c:v>
                </c:pt>
                <c:pt idx="1274">
                  <c:v>42369</c:v>
                </c:pt>
                <c:pt idx="1275">
                  <c:v>42368</c:v>
                </c:pt>
                <c:pt idx="1276">
                  <c:v>42367</c:v>
                </c:pt>
                <c:pt idx="1277">
                  <c:v>42366</c:v>
                </c:pt>
                <c:pt idx="1278">
                  <c:v>42363</c:v>
                </c:pt>
                <c:pt idx="1279">
                  <c:v>42362</c:v>
                </c:pt>
                <c:pt idx="1280">
                  <c:v>42361</c:v>
                </c:pt>
                <c:pt idx="1281">
                  <c:v>42360</c:v>
                </c:pt>
                <c:pt idx="1282">
                  <c:v>42359</c:v>
                </c:pt>
                <c:pt idx="1283">
                  <c:v>42356</c:v>
                </c:pt>
                <c:pt idx="1284">
                  <c:v>42355</c:v>
                </c:pt>
                <c:pt idx="1285">
                  <c:v>42354</c:v>
                </c:pt>
                <c:pt idx="1286">
                  <c:v>42353</c:v>
                </c:pt>
                <c:pt idx="1287">
                  <c:v>42352</c:v>
                </c:pt>
                <c:pt idx="1288">
                  <c:v>42349</c:v>
                </c:pt>
                <c:pt idx="1289">
                  <c:v>42348</c:v>
                </c:pt>
                <c:pt idx="1290">
                  <c:v>42347</c:v>
                </c:pt>
                <c:pt idx="1291">
                  <c:v>42346</c:v>
                </c:pt>
                <c:pt idx="1292">
                  <c:v>42345</c:v>
                </c:pt>
                <c:pt idx="1293">
                  <c:v>42342</c:v>
                </c:pt>
                <c:pt idx="1294">
                  <c:v>42341</c:v>
                </c:pt>
                <c:pt idx="1295">
                  <c:v>42340</c:v>
                </c:pt>
                <c:pt idx="1296">
                  <c:v>42339</c:v>
                </c:pt>
                <c:pt idx="1297">
                  <c:v>42338</c:v>
                </c:pt>
                <c:pt idx="1298">
                  <c:v>42335</c:v>
                </c:pt>
                <c:pt idx="1299">
                  <c:v>42334</c:v>
                </c:pt>
                <c:pt idx="1300">
                  <c:v>42333</c:v>
                </c:pt>
                <c:pt idx="1301">
                  <c:v>42332</c:v>
                </c:pt>
                <c:pt idx="1302">
                  <c:v>42331</c:v>
                </c:pt>
                <c:pt idx="1303">
                  <c:v>42328</c:v>
                </c:pt>
                <c:pt idx="1304">
                  <c:v>42327</c:v>
                </c:pt>
                <c:pt idx="1305">
                  <c:v>42326</c:v>
                </c:pt>
                <c:pt idx="1306">
                  <c:v>42325</c:v>
                </c:pt>
                <c:pt idx="1307">
                  <c:v>42324</c:v>
                </c:pt>
                <c:pt idx="1308">
                  <c:v>42321</c:v>
                </c:pt>
                <c:pt idx="1309">
                  <c:v>42320</c:v>
                </c:pt>
                <c:pt idx="1310">
                  <c:v>42319</c:v>
                </c:pt>
                <c:pt idx="1311">
                  <c:v>42318</c:v>
                </c:pt>
                <c:pt idx="1312">
                  <c:v>42317</c:v>
                </c:pt>
                <c:pt idx="1313">
                  <c:v>42314</c:v>
                </c:pt>
                <c:pt idx="1314">
                  <c:v>42313</c:v>
                </c:pt>
                <c:pt idx="1315">
                  <c:v>42312</c:v>
                </c:pt>
                <c:pt idx="1316">
                  <c:v>42311</c:v>
                </c:pt>
                <c:pt idx="1317">
                  <c:v>42310</c:v>
                </c:pt>
                <c:pt idx="1318">
                  <c:v>42307</c:v>
                </c:pt>
                <c:pt idx="1319">
                  <c:v>42306</c:v>
                </c:pt>
                <c:pt idx="1320">
                  <c:v>42305</c:v>
                </c:pt>
                <c:pt idx="1321">
                  <c:v>42304</c:v>
                </c:pt>
                <c:pt idx="1322">
                  <c:v>42303</c:v>
                </c:pt>
                <c:pt idx="1323">
                  <c:v>42300</c:v>
                </c:pt>
                <c:pt idx="1324">
                  <c:v>42299</c:v>
                </c:pt>
                <c:pt idx="1325">
                  <c:v>42298</c:v>
                </c:pt>
                <c:pt idx="1326">
                  <c:v>42297</c:v>
                </c:pt>
                <c:pt idx="1327">
                  <c:v>42296</c:v>
                </c:pt>
                <c:pt idx="1328">
                  <c:v>42293</c:v>
                </c:pt>
                <c:pt idx="1329">
                  <c:v>42292</c:v>
                </c:pt>
                <c:pt idx="1330">
                  <c:v>42291</c:v>
                </c:pt>
                <c:pt idx="1331">
                  <c:v>42290</c:v>
                </c:pt>
                <c:pt idx="1332">
                  <c:v>42289</c:v>
                </c:pt>
                <c:pt idx="1333">
                  <c:v>42287</c:v>
                </c:pt>
                <c:pt idx="1334">
                  <c:v>42286</c:v>
                </c:pt>
                <c:pt idx="1335">
                  <c:v>42285</c:v>
                </c:pt>
                <c:pt idx="1336">
                  <c:v>42277</c:v>
                </c:pt>
                <c:pt idx="1337">
                  <c:v>42276</c:v>
                </c:pt>
                <c:pt idx="1338">
                  <c:v>42275</c:v>
                </c:pt>
                <c:pt idx="1339">
                  <c:v>42272</c:v>
                </c:pt>
                <c:pt idx="1340">
                  <c:v>42271</c:v>
                </c:pt>
                <c:pt idx="1341">
                  <c:v>42270</c:v>
                </c:pt>
                <c:pt idx="1342">
                  <c:v>42269</c:v>
                </c:pt>
                <c:pt idx="1343">
                  <c:v>42268</c:v>
                </c:pt>
                <c:pt idx="1344">
                  <c:v>42265</c:v>
                </c:pt>
                <c:pt idx="1345">
                  <c:v>42264</c:v>
                </c:pt>
                <c:pt idx="1346">
                  <c:v>42263</c:v>
                </c:pt>
                <c:pt idx="1347">
                  <c:v>42262</c:v>
                </c:pt>
                <c:pt idx="1348">
                  <c:v>42261</c:v>
                </c:pt>
                <c:pt idx="1349">
                  <c:v>42258</c:v>
                </c:pt>
                <c:pt idx="1350">
                  <c:v>42257</c:v>
                </c:pt>
                <c:pt idx="1351">
                  <c:v>42256</c:v>
                </c:pt>
                <c:pt idx="1352">
                  <c:v>42255</c:v>
                </c:pt>
                <c:pt idx="1353">
                  <c:v>42254</c:v>
                </c:pt>
                <c:pt idx="1354">
                  <c:v>42253</c:v>
                </c:pt>
                <c:pt idx="1355">
                  <c:v>42249</c:v>
                </c:pt>
                <c:pt idx="1356">
                  <c:v>42248</c:v>
                </c:pt>
                <c:pt idx="1357">
                  <c:v>42247</c:v>
                </c:pt>
                <c:pt idx="1358">
                  <c:v>42244</c:v>
                </c:pt>
                <c:pt idx="1359">
                  <c:v>42243</c:v>
                </c:pt>
                <c:pt idx="1360">
                  <c:v>42242</c:v>
                </c:pt>
                <c:pt idx="1361">
                  <c:v>42241</c:v>
                </c:pt>
                <c:pt idx="1362">
                  <c:v>42240</c:v>
                </c:pt>
                <c:pt idx="1363">
                  <c:v>42237</c:v>
                </c:pt>
                <c:pt idx="1364">
                  <c:v>42236</c:v>
                </c:pt>
                <c:pt idx="1365">
                  <c:v>42235</c:v>
                </c:pt>
                <c:pt idx="1366">
                  <c:v>42234</c:v>
                </c:pt>
                <c:pt idx="1367">
                  <c:v>42233</c:v>
                </c:pt>
                <c:pt idx="1368">
                  <c:v>42230</c:v>
                </c:pt>
                <c:pt idx="1369">
                  <c:v>42229</c:v>
                </c:pt>
                <c:pt idx="1370">
                  <c:v>42228</c:v>
                </c:pt>
                <c:pt idx="1371">
                  <c:v>42227</c:v>
                </c:pt>
                <c:pt idx="1372">
                  <c:v>42226</c:v>
                </c:pt>
                <c:pt idx="1373">
                  <c:v>42223</c:v>
                </c:pt>
                <c:pt idx="1374">
                  <c:v>42222</c:v>
                </c:pt>
                <c:pt idx="1375">
                  <c:v>42221</c:v>
                </c:pt>
                <c:pt idx="1376">
                  <c:v>42220</c:v>
                </c:pt>
                <c:pt idx="1377">
                  <c:v>42219</c:v>
                </c:pt>
                <c:pt idx="1378">
                  <c:v>42216</c:v>
                </c:pt>
                <c:pt idx="1379">
                  <c:v>42215</c:v>
                </c:pt>
                <c:pt idx="1380">
                  <c:v>42214</c:v>
                </c:pt>
                <c:pt idx="1381">
                  <c:v>42213</c:v>
                </c:pt>
                <c:pt idx="1382">
                  <c:v>42212</c:v>
                </c:pt>
                <c:pt idx="1383">
                  <c:v>42209</c:v>
                </c:pt>
                <c:pt idx="1384">
                  <c:v>42208</c:v>
                </c:pt>
                <c:pt idx="1385">
                  <c:v>42207</c:v>
                </c:pt>
                <c:pt idx="1386">
                  <c:v>42206</c:v>
                </c:pt>
                <c:pt idx="1387">
                  <c:v>42205</c:v>
                </c:pt>
                <c:pt idx="1388">
                  <c:v>42202</c:v>
                </c:pt>
                <c:pt idx="1389">
                  <c:v>42201</c:v>
                </c:pt>
                <c:pt idx="1390">
                  <c:v>42200</c:v>
                </c:pt>
                <c:pt idx="1391">
                  <c:v>42199</c:v>
                </c:pt>
                <c:pt idx="1392">
                  <c:v>42198</c:v>
                </c:pt>
                <c:pt idx="1393">
                  <c:v>42195</c:v>
                </c:pt>
                <c:pt idx="1394">
                  <c:v>42194</c:v>
                </c:pt>
                <c:pt idx="1395">
                  <c:v>42193</c:v>
                </c:pt>
                <c:pt idx="1396">
                  <c:v>42192</c:v>
                </c:pt>
                <c:pt idx="1397">
                  <c:v>42191</c:v>
                </c:pt>
                <c:pt idx="1398">
                  <c:v>42188</c:v>
                </c:pt>
                <c:pt idx="1399">
                  <c:v>42187</c:v>
                </c:pt>
                <c:pt idx="1400">
                  <c:v>42186</c:v>
                </c:pt>
                <c:pt idx="1401">
                  <c:v>42185</c:v>
                </c:pt>
                <c:pt idx="1402">
                  <c:v>42184</c:v>
                </c:pt>
                <c:pt idx="1403">
                  <c:v>42181</c:v>
                </c:pt>
                <c:pt idx="1404">
                  <c:v>42180</c:v>
                </c:pt>
                <c:pt idx="1405">
                  <c:v>42179</c:v>
                </c:pt>
                <c:pt idx="1406">
                  <c:v>42178</c:v>
                </c:pt>
                <c:pt idx="1407">
                  <c:v>42174</c:v>
                </c:pt>
                <c:pt idx="1408">
                  <c:v>42173</c:v>
                </c:pt>
                <c:pt idx="1409">
                  <c:v>42172</c:v>
                </c:pt>
                <c:pt idx="1410">
                  <c:v>42171</c:v>
                </c:pt>
                <c:pt idx="1411">
                  <c:v>42170</c:v>
                </c:pt>
                <c:pt idx="1412">
                  <c:v>42167</c:v>
                </c:pt>
                <c:pt idx="1413">
                  <c:v>42166</c:v>
                </c:pt>
                <c:pt idx="1414">
                  <c:v>42165</c:v>
                </c:pt>
                <c:pt idx="1415">
                  <c:v>42164</c:v>
                </c:pt>
                <c:pt idx="1416">
                  <c:v>42163</c:v>
                </c:pt>
                <c:pt idx="1417">
                  <c:v>42160</c:v>
                </c:pt>
                <c:pt idx="1418">
                  <c:v>42159</c:v>
                </c:pt>
                <c:pt idx="1419">
                  <c:v>42158</c:v>
                </c:pt>
                <c:pt idx="1420">
                  <c:v>42157</c:v>
                </c:pt>
                <c:pt idx="1421">
                  <c:v>42156</c:v>
                </c:pt>
                <c:pt idx="1422">
                  <c:v>42153</c:v>
                </c:pt>
                <c:pt idx="1423">
                  <c:v>42152</c:v>
                </c:pt>
                <c:pt idx="1424">
                  <c:v>42151</c:v>
                </c:pt>
                <c:pt idx="1425">
                  <c:v>42149</c:v>
                </c:pt>
                <c:pt idx="1426">
                  <c:v>42146</c:v>
                </c:pt>
                <c:pt idx="1427">
                  <c:v>42145</c:v>
                </c:pt>
                <c:pt idx="1428">
                  <c:v>42144</c:v>
                </c:pt>
                <c:pt idx="1429">
                  <c:v>42143</c:v>
                </c:pt>
                <c:pt idx="1430">
                  <c:v>42142</c:v>
                </c:pt>
                <c:pt idx="1431">
                  <c:v>42139</c:v>
                </c:pt>
                <c:pt idx="1432">
                  <c:v>42138</c:v>
                </c:pt>
                <c:pt idx="1433">
                  <c:v>42137</c:v>
                </c:pt>
                <c:pt idx="1434">
                  <c:v>42136</c:v>
                </c:pt>
                <c:pt idx="1435">
                  <c:v>42135</c:v>
                </c:pt>
                <c:pt idx="1436">
                  <c:v>42132</c:v>
                </c:pt>
                <c:pt idx="1437">
                  <c:v>42131</c:v>
                </c:pt>
                <c:pt idx="1438">
                  <c:v>42130</c:v>
                </c:pt>
                <c:pt idx="1439">
                  <c:v>42129</c:v>
                </c:pt>
                <c:pt idx="1440">
                  <c:v>42128</c:v>
                </c:pt>
                <c:pt idx="1441">
                  <c:v>42124</c:v>
                </c:pt>
                <c:pt idx="1442">
                  <c:v>42123</c:v>
                </c:pt>
                <c:pt idx="1443">
                  <c:v>42122</c:v>
                </c:pt>
                <c:pt idx="1444">
                  <c:v>42121</c:v>
                </c:pt>
                <c:pt idx="1445">
                  <c:v>42118</c:v>
                </c:pt>
                <c:pt idx="1446">
                  <c:v>42117</c:v>
                </c:pt>
                <c:pt idx="1447">
                  <c:v>42116</c:v>
                </c:pt>
                <c:pt idx="1448">
                  <c:v>42115</c:v>
                </c:pt>
                <c:pt idx="1449">
                  <c:v>42114</c:v>
                </c:pt>
                <c:pt idx="1450">
                  <c:v>42111</c:v>
                </c:pt>
                <c:pt idx="1451">
                  <c:v>42110</c:v>
                </c:pt>
                <c:pt idx="1452">
                  <c:v>42109</c:v>
                </c:pt>
                <c:pt idx="1453">
                  <c:v>42108</c:v>
                </c:pt>
                <c:pt idx="1454">
                  <c:v>42107</c:v>
                </c:pt>
                <c:pt idx="1455">
                  <c:v>42104</c:v>
                </c:pt>
                <c:pt idx="1456">
                  <c:v>42103</c:v>
                </c:pt>
                <c:pt idx="1457">
                  <c:v>42102</c:v>
                </c:pt>
                <c:pt idx="1458">
                  <c:v>42101</c:v>
                </c:pt>
                <c:pt idx="1459">
                  <c:v>42097</c:v>
                </c:pt>
                <c:pt idx="1460">
                  <c:v>42096</c:v>
                </c:pt>
                <c:pt idx="1461">
                  <c:v>42095</c:v>
                </c:pt>
                <c:pt idx="1462">
                  <c:v>42094</c:v>
                </c:pt>
                <c:pt idx="1463">
                  <c:v>42093</c:v>
                </c:pt>
                <c:pt idx="1464">
                  <c:v>42090</c:v>
                </c:pt>
                <c:pt idx="1465">
                  <c:v>42089</c:v>
                </c:pt>
                <c:pt idx="1466">
                  <c:v>42088</c:v>
                </c:pt>
                <c:pt idx="1467">
                  <c:v>42087</c:v>
                </c:pt>
                <c:pt idx="1468">
                  <c:v>42086</c:v>
                </c:pt>
                <c:pt idx="1469">
                  <c:v>42083</c:v>
                </c:pt>
                <c:pt idx="1470">
                  <c:v>42082</c:v>
                </c:pt>
                <c:pt idx="1471">
                  <c:v>42081</c:v>
                </c:pt>
                <c:pt idx="1472">
                  <c:v>42080</c:v>
                </c:pt>
                <c:pt idx="1473">
                  <c:v>42076</c:v>
                </c:pt>
                <c:pt idx="1474">
                  <c:v>42075</c:v>
                </c:pt>
                <c:pt idx="1475">
                  <c:v>42074</c:v>
                </c:pt>
                <c:pt idx="1476">
                  <c:v>42073</c:v>
                </c:pt>
                <c:pt idx="1477">
                  <c:v>42072</c:v>
                </c:pt>
                <c:pt idx="1478">
                  <c:v>42069</c:v>
                </c:pt>
                <c:pt idx="1479">
                  <c:v>42068</c:v>
                </c:pt>
                <c:pt idx="1480">
                  <c:v>42067</c:v>
                </c:pt>
                <c:pt idx="1481">
                  <c:v>42066</c:v>
                </c:pt>
                <c:pt idx="1482">
                  <c:v>42065</c:v>
                </c:pt>
                <c:pt idx="1483">
                  <c:v>42063</c:v>
                </c:pt>
                <c:pt idx="1484">
                  <c:v>42062</c:v>
                </c:pt>
                <c:pt idx="1485">
                  <c:v>42061</c:v>
                </c:pt>
                <c:pt idx="1486">
                  <c:v>42060</c:v>
                </c:pt>
                <c:pt idx="1487">
                  <c:v>42051</c:v>
                </c:pt>
                <c:pt idx="1488">
                  <c:v>42050</c:v>
                </c:pt>
                <c:pt idx="1489">
                  <c:v>42048</c:v>
                </c:pt>
                <c:pt idx="1490">
                  <c:v>42047</c:v>
                </c:pt>
                <c:pt idx="1491">
                  <c:v>42045</c:v>
                </c:pt>
                <c:pt idx="1492">
                  <c:v>42044</c:v>
                </c:pt>
                <c:pt idx="1493">
                  <c:v>42041</c:v>
                </c:pt>
                <c:pt idx="1494">
                  <c:v>42040</c:v>
                </c:pt>
                <c:pt idx="1495">
                  <c:v>42039</c:v>
                </c:pt>
                <c:pt idx="1496">
                  <c:v>42038</c:v>
                </c:pt>
                <c:pt idx="1497">
                  <c:v>42037</c:v>
                </c:pt>
                <c:pt idx="1498">
                  <c:v>42034</c:v>
                </c:pt>
                <c:pt idx="1499">
                  <c:v>42033</c:v>
                </c:pt>
                <c:pt idx="1500">
                  <c:v>42032</c:v>
                </c:pt>
                <c:pt idx="1501">
                  <c:v>42031</c:v>
                </c:pt>
                <c:pt idx="1502">
                  <c:v>42030</c:v>
                </c:pt>
                <c:pt idx="1503">
                  <c:v>42027</c:v>
                </c:pt>
                <c:pt idx="1504">
                  <c:v>42026</c:v>
                </c:pt>
                <c:pt idx="1505">
                  <c:v>42025</c:v>
                </c:pt>
                <c:pt idx="1506">
                  <c:v>42024</c:v>
                </c:pt>
                <c:pt idx="1507">
                  <c:v>42023</c:v>
                </c:pt>
                <c:pt idx="1508">
                  <c:v>42020</c:v>
                </c:pt>
                <c:pt idx="1509">
                  <c:v>42019</c:v>
                </c:pt>
                <c:pt idx="1510">
                  <c:v>42018</c:v>
                </c:pt>
                <c:pt idx="1511">
                  <c:v>42017</c:v>
                </c:pt>
                <c:pt idx="1512">
                  <c:v>42016</c:v>
                </c:pt>
                <c:pt idx="1513">
                  <c:v>42013</c:v>
                </c:pt>
                <c:pt idx="1514">
                  <c:v>42012</c:v>
                </c:pt>
                <c:pt idx="1515">
                  <c:v>42011</c:v>
                </c:pt>
                <c:pt idx="1516">
                  <c:v>42010</c:v>
                </c:pt>
                <c:pt idx="1517">
                  <c:v>42009</c:v>
                </c:pt>
                <c:pt idx="1518">
                  <c:v>42008</c:v>
                </c:pt>
              </c:numCache>
            </c:numRef>
          </c:cat>
          <c:val>
            <c:numRef>
              <c:f>导出数据!$B$3:$B$1530</c:f>
              <c:numCache>
                <c:formatCode>General</c:formatCode>
                <c:ptCount val="1519"/>
                <c:pt idx="0">
                  <c:v>0.52</c:v>
                </c:pt>
                <c:pt idx="1">
                  <c:v>3.89</c:v>
                </c:pt>
                <c:pt idx="2">
                  <c:v>19.059999999999999</c:v>
                </c:pt>
                <c:pt idx="3">
                  <c:v>-29.45</c:v>
                </c:pt>
                <c:pt idx="4">
                  <c:v>-73.41</c:v>
                </c:pt>
                <c:pt idx="5">
                  <c:v>-100.88</c:v>
                </c:pt>
                <c:pt idx="6">
                  <c:v>-177.33</c:v>
                </c:pt>
                <c:pt idx="7">
                  <c:v>-250.14</c:v>
                </c:pt>
                <c:pt idx="8">
                  <c:v>-250.14</c:v>
                </c:pt>
                <c:pt idx="9">
                  <c:v>-223.14</c:v>
                </c:pt>
                <c:pt idx="10">
                  <c:v>-204.68</c:v>
                </c:pt>
                <c:pt idx="11">
                  <c:v>-190.23</c:v>
                </c:pt>
                <c:pt idx="12">
                  <c:v>-169.23</c:v>
                </c:pt>
                <c:pt idx="13">
                  <c:v>-139.62</c:v>
                </c:pt>
                <c:pt idx="14">
                  <c:v>-166.26</c:v>
                </c:pt>
                <c:pt idx="15">
                  <c:v>-178.87</c:v>
                </c:pt>
                <c:pt idx="16">
                  <c:v>-184.58</c:v>
                </c:pt>
                <c:pt idx="17">
                  <c:v>-203.43</c:v>
                </c:pt>
                <c:pt idx="18">
                  <c:v>-205.03</c:v>
                </c:pt>
                <c:pt idx="19">
                  <c:v>-216.15</c:v>
                </c:pt>
                <c:pt idx="20">
                  <c:v>-198.45</c:v>
                </c:pt>
                <c:pt idx="21">
                  <c:v>-208.17</c:v>
                </c:pt>
                <c:pt idx="22">
                  <c:v>-206.16</c:v>
                </c:pt>
                <c:pt idx="23">
                  <c:v>-162.72999999999999</c:v>
                </c:pt>
                <c:pt idx="24">
                  <c:v>-163.51</c:v>
                </c:pt>
                <c:pt idx="25">
                  <c:v>-153.41</c:v>
                </c:pt>
                <c:pt idx="26">
                  <c:v>-141.16999999999999</c:v>
                </c:pt>
                <c:pt idx="27">
                  <c:v>-96.04</c:v>
                </c:pt>
                <c:pt idx="28">
                  <c:v>-76.849999999999994</c:v>
                </c:pt>
                <c:pt idx="29">
                  <c:v>-23.22</c:v>
                </c:pt>
                <c:pt idx="30">
                  <c:v>3.94</c:v>
                </c:pt>
                <c:pt idx="31">
                  <c:v>12.02</c:v>
                </c:pt>
                <c:pt idx="32">
                  <c:v>58.86</c:v>
                </c:pt>
                <c:pt idx="33">
                  <c:v>68.62</c:v>
                </c:pt>
                <c:pt idx="34">
                  <c:v>87.96</c:v>
                </c:pt>
                <c:pt idx="35">
                  <c:v>92.74</c:v>
                </c:pt>
                <c:pt idx="36">
                  <c:v>93.62</c:v>
                </c:pt>
                <c:pt idx="37">
                  <c:v>78.22</c:v>
                </c:pt>
                <c:pt idx="38">
                  <c:v>107.7</c:v>
                </c:pt>
                <c:pt idx="39">
                  <c:v>105.82</c:v>
                </c:pt>
                <c:pt idx="40">
                  <c:v>154.83000000000001</c:v>
                </c:pt>
                <c:pt idx="41">
                  <c:v>214.66</c:v>
                </c:pt>
                <c:pt idx="42">
                  <c:v>280</c:v>
                </c:pt>
                <c:pt idx="43">
                  <c:v>145.80000000000001</c:v>
                </c:pt>
                <c:pt idx="44">
                  <c:v>48.77</c:v>
                </c:pt>
                <c:pt idx="45">
                  <c:v>42.3</c:v>
                </c:pt>
                <c:pt idx="46">
                  <c:v>30.43</c:v>
                </c:pt>
                <c:pt idx="47">
                  <c:v>24.9</c:v>
                </c:pt>
                <c:pt idx="48">
                  <c:v>35.58</c:v>
                </c:pt>
                <c:pt idx="49">
                  <c:v>47.4</c:v>
                </c:pt>
                <c:pt idx="50">
                  <c:v>35.81</c:v>
                </c:pt>
                <c:pt idx="51">
                  <c:v>65.78</c:v>
                </c:pt>
                <c:pt idx="52">
                  <c:v>84.64</c:v>
                </c:pt>
                <c:pt idx="53">
                  <c:v>97.05</c:v>
                </c:pt>
                <c:pt idx="54">
                  <c:v>124.33</c:v>
                </c:pt>
                <c:pt idx="55">
                  <c:v>175.7</c:v>
                </c:pt>
                <c:pt idx="56">
                  <c:v>202.33</c:v>
                </c:pt>
                <c:pt idx="57">
                  <c:v>235.81</c:v>
                </c:pt>
                <c:pt idx="58">
                  <c:v>264.2</c:v>
                </c:pt>
                <c:pt idx="59">
                  <c:v>278.36</c:v>
                </c:pt>
                <c:pt idx="60">
                  <c:v>290.60000000000002</c:v>
                </c:pt>
                <c:pt idx="61">
                  <c:v>321.12</c:v>
                </c:pt>
                <c:pt idx="62">
                  <c:v>355.93</c:v>
                </c:pt>
                <c:pt idx="63">
                  <c:v>388.43</c:v>
                </c:pt>
                <c:pt idx="64">
                  <c:v>363.89</c:v>
                </c:pt>
                <c:pt idx="65">
                  <c:v>359.87</c:v>
                </c:pt>
                <c:pt idx="66">
                  <c:v>366.81</c:v>
                </c:pt>
                <c:pt idx="67">
                  <c:v>359.48</c:v>
                </c:pt>
                <c:pt idx="68">
                  <c:v>360.44</c:v>
                </c:pt>
                <c:pt idx="69">
                  <c:v>371.59</c:v>
                </c:pt>
                <c:pt idx="70">
                  <c:v>366.18</c:v>
                </c:pt>
                <c:pt idx="71">
                  <c:v>373.72</c:v>
                </c:pt>
                <c:pt idx="72">
                  <c:v>363.98</c:v>
                </c:pt>
                <c:pt idx="73">
                  <c:v>336.74</c:v>
                </c:pt>
                <c:pt idx="74">
                  <c:v>246.07</c:v>
                </c:pt>
                <c:pt idx="75">
                  <c:v>221.19</c:v>
                </c:pt>
                <c:pt idx="76">
                  <c:v>195.9</c:v>
                </c:pt>
                <c:pt idx="77">
                  <c:v>182.55</c:v>
                </c:pt>
                <c:pt idx="78">
                  <c:v>161.41999999999999</c:v>
                </c:pt>
                <c:pt idx="79">
                  <c:v>140.35</c:v>
                </c:pt>
                <c:pt idx="80">
                  <c:v>129.07</c:v>
                </c:pt>
                <c:pt idx="81">
                  <c:v>117.19</c:v>
                </c:pt>
                <c:pt idx="82">
                  <c:v>121.89</c:v>
                </c:pt>
                <c:pt idx="83">
                  <c:v>112.69</c:v>
                </c:pt>
                <c:pt idx="84">
                  <c:v>106.91</c:v>
                </c:pt>
                <c:pt idx="85">
                  <c:v>91.75</c:v>
                </c:pt>
                <c:pt idx="86">
                  <c:v>82.37</c:v>
                </c:pt>
                <c:pt idx="87">
                  <c:v>102.17</c:v>
                </c:pt>
                <c:pt idx="88">
                  <c:v>102.29</c:v>
                </c:pt>
                <c:pt idx="89">
                  <c:v>86.05</c:v>
                </c:pt>
                <c:pt idx="90">
                  <c:v>97.1</c:v>
                </c:pt>
                <c:pt idx="91">
                  <c:v>85.5</c:v>
                </c:pt>
                <c:pt idx="92">
                  <c:v>71.02</c:v>
                </c:pt>
                <c:pt idx="93">
                  <c:v>56.34</c:v>
                </c:pt>
                <c:pt idx="94">
                  <c:v>50.55</c:v>
                </c:pt>
                <c:pt idx="95">
                  <c:v>39.33</c:v>
                </c:pt>
                <c:pt idx="96">
                  <c:v>13.25</c:v>
                </c:pt>
                <c:pt idx="97">
                  <c:v>31.39</c:v>
                </c:pt>
                <c:pt idx="98">
                  <c:v>23.29</c:v>
                </c:pt>
                <c:pt idx="99">
                  <c:v>22.08</c:v>
                </c:pt>
                <c:pt idx="100">
                  <c:v>27.16</c:v>
                </c:pt>
                <c:pt idx="101">
                  <c:v>35.04</c:v>
                </c:pt>
                <c:pt idx="102">
                  <c:v>32.840000000000003</c:v>
                </c:pt>
                <c:pt idx="103">
                  <c:v>25.6</c:v>
                </c:pt>
                <c:pt idx="104">
                  <c:v>38.06</c:v>
                </c:pt>
                <c:pt idx="105">
                  <c:v>23.27</c:v>
                </c:pt>
                <c:pt idx="106">
                  <c:v>28.33</c:v>
                </c:pt>
                <c:pt idx="107">
                  <c:v>37.57</c:v>
                </c:pt>
                <c:pt idx="108">
                  <c:v>28.6</c:v>
                </c:pt>
                <c:pt idx="109">
                  <c:v>21.75</c:v>
                </c:pt>
                <c:pt idx="110">
                  <c:v>24.31</c:v>
                </c:pt>
                <c:pt idx="111">
                  <c:v>38.770000000000003</c:v>
                </c:pt>
                <c:pt idx="112">
                  <c:v>42.02</c:v>
                </c:pt>
                <c:pt idx="113">
                  <c:v>37.1</c:v>
                </c:pt>
                <c:pt idx="114">
                  <c:v>46.48</c:v>
                </c:pt>
                <c:pt idx="115">
                  <c:v>55.45</c:v>
                </c:pt>
                <c:pt idx="116">
                  <c:v>57.21</c:v>
                </c:pt>
                <c:pt idx="117">
                  <c:v>58.85</c:v>
                </c:pt>
                <c:pt idx="118">
                  <c:v>67.03</c:v>
                </c:pt>
                <c:pt idx="119">
                  <c:v>60.8</c:v>
                </c:pt>
                <c:pt idx="120">
                  <c:v>51.6</c:v>
                </c:pt>
                <c:pt idx="121">
                  <c:v>49.72</c:v>
                </c:pt>
                <c:pt idx="122">
                  <c:v>52.05</c:v>
                </c:pt>
                <c:pt idx="123">
                  <c:v>52.74</c:v>
                </c:pt>
                <c:pt idx="124">
                  <c:v>36.840000000000003</c:v>
                </c:pt>
                <c:pt idx="125">
                  <c:v>34.03</c:v>
                </c:pt>
                <c:pt idx="126">
                  <c:v>38.270000000000003</c:v>
                </c:pt>
                <c:pt idx="127">
                  <c:v>52.34</c:v>
                </c:pt>
                <c:pt idx="128">
                  <c:v>69.09</c:v>
                </c:pt>
                <c:pt idx="129">
                  <c:v>93.69</c:v>
                </c:pt>
                <c:pt idx="130">
                  <c:v>87.29</c:v>
                </c:pt>
                <c:pt idx="131">
                  <c:v>105.65</c:v>
                </c:pt>
                <c:pt idx="132">
                  <c:v>108.46</c:v>
                </c:pt>
                <c:pt idx="133">
                  <c:v>120.02</c:v>
                </c:pt>
                <c:pt idx="134">
                  <c:v>131.04</c:v>
                </c:pt>
                <c:pt idx="135">
                  <c:v>147.27000000000001</c:v>
                </c:pt>
                <c:pt idx="136">
                  <c:v>143.02000000000001</c:v>
                </c:pt>
                <c:pt idx="137">
                  <c:v>155.74</c:v>
                </c:pt>
                <c:pt idx="138">
                  <c:v>155.47999999999999</c:v>
                </c:pt>
                <c:pt idx="139">
                  <c:v>159.53</c:v>
                </c:pt>
                <c:pt idx="140">
                  <c:v>155.25</c:v>
                </c:pt>
                <c:pt idx="141">
                  <c:v>160.94999999999999</c:v>
                </c:pt>
                <c:pt idx="142">
                  <c:v>155.88</c:v>
                </c:pt>
                <c:pt idx="143">
                  <c:v>173.03</c:v>
                </c:pt>
                <c:pt idx="144">
                  <c:v>186.36</c:v>
                </c:pt>
                <c:pt idx="145">
                  <c:v>189.33</c:v>
                </c:pt>
                <c:pt idx="146">
                  <c:v>178.67</c:v>
                </c:pt>
                <c:pt idx="147">
                  <c:v>178.38</c:v>
                </c:pt>
                <c:pt idx="148">
                  <c:v>175.99</c:v>
                </c:pt>
                <c:pt idx="149">
                  <c:v>169.79</c:v>
                </c:pt>
                <c:pt idx="150">
                  <c:v>184.57</c:v>
                </c:pt>
                <c:pt idx="151">
                  <c:v>180.63</c:v>
                </c:pt>
                <c:pt idx="152">
                  <c:v>177</c:v>
                </c:pt>
                <c:pt idx="153">
                  <c:v>181.99</c:v>
                </c:pt>
                <c:pt idx="154">
                  <c:v>216.45</c:v>
                </c:pt>
                <c:pt idx="155">
                  <c:v>224.27</c:v>
                </c:pt>
                <c:pt idx="156">
                  <c:v>197.86</c:v>
                </c:pt>
                <c:pt idx="157">
                  <c:v>195.57</c:v>
                </c:pt>
                <c:pt idx="158">
                  <c:v>199.85</c:v>
                </c:pt>
                <c:pt idx="159">
                  <c:v>201.25</c:v>
                </c:pt>
                <c:pt idx="160">
                  <c:v>200.87</c:v>
                </c:pt>
                <c:pt idx="161">
                  <c:v>204.61</c:v>
                </c:pt>
                <c:pt idx="162">
                  <c:v>209.07</c:v>
                </c:pt>
                <c:pt idx="163">
                  <c:v>218.03</c:v>
                </c:pt>
                <c:pt idx="164">
                  <c:v>206.84</c:v>
                </c:pt>
                <c:pt idx="165">
                  <c:v>225.81</c:v>
                </c:pt>
                <c:pt idx="166">
                  <c:v>243.78</c:v>
                </c:pt>
                <c:pt idx="167">
                  <c:v>260.61</c:v>
                </c:pt>
                <c:pt idx="168">
                  <c:v>234.57</c:v>
                </c:pt>
                <c:pt idx="169">
                  <c:v>238.2</c:v>
                </c:pt>
                <c:pt idx="170">
                  <c:v>240.63</c:v>
                </c:pt>
                <c:pt idx="171">
                  <c:v>237.93</c:v>
                </c:pt>
                <c:pt idx="172">
                  <c:v>260.16000000000003</c:v>
                </c:pt>
                <c:pt idx="173">
                  <c:v>261.05</c:v>
                </c:pt>
                <c:pt idx="174">
                  <c:v>279.58999999999997</c:v>
                </c:pt>
                <c:pt idx="175">
                  <c:v>295.10000000000002</c:v>
                </c:pt>
                <c:pt idx="176">
                  <c:v>288.66000000000003</c:v>
                </c:pt>
                <c:pt idx="177">
                  <c:v>285.98</c:v>
                </c:pt>
                <c:pt idx="178">
                  <c:v>335.26</c:v>
                </c:pt>
                <c:pt idx="179">
                  <c:v>363.73</c:v>
                </c:pt>
                <c:pt idx="180">
                  <c:v>338.91</c:v>
                </c:pt>
                <c:pt idx="181">
                  <c:v>328.47</c:v>
                </c:pt>
                <c:pt idx="182">
                  <c:v>327.29000000000002</c:v>
                </c:pt>
                <c:pt idx="183">
                  <c:v>292.56</c:v>
                </c:pt>
                <c:pt idx="184">
                  <c:v>315.89</c:v>
                </c:pt>
                <c:pt idx="185">
                  <c:v>331.21</c:v>
                </c:pt>
                <c:pt idx="186">
                  <c:v>351.32</c:v>
                </c:pt>
                <c:pt idx="187">
                  <c:v>332.94</c:v>
                </c:pt>
                <c:pt idx="188">
                  <c:v>354.63</c:v>
                </c:pt>
                <c:pt idx="189">
                  <c:v>357.43</c:v>
                </c:pt>
                <c:pt idx="190">
                  <c:v>372.56</c:v>
                </c:pt>
                <c:pt idx="191">
                  <c:v>373.32</c:v>
                </c:pt>
                <c:pt idx="192">
                  <c:v>362.68</c:v>
                </c:pt>
                <c:pt idx="193">
                  <c:v>323.60000000000002</c:v>
                </c:pt>
                <c:pt idx="194">
                  <c:v>327.38</c:v>
                </c:pt>
                <c:pt idx="195">
                  <c:v>310.93</c:v>
                </c:pt>
                <c:pt idx="196">
                  <c:v>323.97000000000003</c:v>
                </c:pt>
                <c:pt idx="197">
                  <c:v>336.35</c:v>
                </c:pt>
                <c:pt idx="198">
                  <c:v>332.58</c:v>
                </c:pt>
                <c:pt idx="199">
                  <c:v>336.3</c:v>
                </c:pt>
                <c:pt idx="200">
                  <c:v>326.20999999999998</c:v>
                </c:pt>
                <c:pt idx="201">
                  <c:v>324.36</c:v>
                </c:pt>
                <c:pt idx="202">
                  <c:v>299.52999999999997</c:v>
                </c:pt>
                <c:pt idx="203">
                  <c:v>309.55</c:v>
                </c:pt>
                <c:pt idx="204">
                  <c:v>320.01</c:v>
                </c:pt>
                <c:pt idx="205">
                  <c:v>310.94</c:v>
                </c:pt>
                <c:pt idx="206">
                  <c:v>314.12</c:v>
                </c:pt>
                <c:pt idx="207">
                  <c:v>311.98</c:v>
                </c:pt>
                <c:pt idx="208">
                  <c:v>314.89</c:v>
                </c:pt>
                <c:pt idx="209">
                  <c:v>300.77999999999997</c:v>
                </c:pt>
                <c:pt idx="210">
                  <c:v>317.86</c:v>
                </c:pt>
                <c:pt idx="211">
                  <c:v>314.13</c:v>
                </c:pt>
                <c:pt idx="212">
                  <c:v>325.42</c:v>
                </c:pt>
                <c:pt idx="213">
                  <c:v>318.89999999999998</c:v>
                </c:pt>
                <c:pt idx="214">
                  <c:v>324.5</c:v>
                </c:pt>
                <c:pt idx="215">
                  <c:v>331.3</c:v>
                </c:pt>
                <c:pt idx="216">
                  <c:v>324.04000000000002</c:v>
                </c:pt>
                <c:pt idx="217">
                  <c:v>304.8</c:v>
                </c:pt>
                <c:pt idx="218">
                  <c:v>291.14999999999998</c:v>
                </c:pt>
                <c:pt idx="219">
                  <c:v>290.10000000000002</c:v>
                </c:pt>
                <c:pt idx="220">
                  <c:v>297.56</c:v>
                </c:pt>
                <c:pt idx="221">
                  <c:v>281.77</c:v>
                </c:pt>
                <c:pt idx="222">
                  <c:v>251.35</c:v>
                </c:pt>
                <c:pt idx="223">
                  <c:v>281.2</c:v>
                </c:pt>
                <c:pt idx="224">
                  <c:v>263.45</c:v>
                </c:pt>
                <c:pt idx="225">
                  <c:v>279.86</c:v>
                </c:pt>
                <c:pt idx="226">
                  <c:v>279.95</c:v>
                </c:pt>
                <c:pt idx="227">
                  <c:v>284.04000000000002</c:v>
                </c:pt>
                <c:pt idx="228">
                  <c:v>276.5</c:v>
                </c:pt>
                <c:pt idx="229">
                  <c:v>289</c:v>
                </c:pt>
                <c:pt idx="230">
                  <c:v>315.38</c:v>
                </c:pt>
                <c:pt idx="231">
                  <c:v>293.63</c:v>
                </c:pt>
                <c:pt idx="232">
                  <c:v>268.77</c:v>
                </c:pt>
                <c:pt idx="233">
                  <c:v>271</c:v>
                </c:pt>
                <c:pt idx="234">
                  <c:v>272.06</c:v>
                </c:pt>
                <c:pt idx="235">
                  <c:v>275.77999999999997</c:v>
                </c:pt>
                <c:pt idx="236">
                  <c:v>192.71</c:v>
                </c:pt>
                <c:pt idx="237">
                  <c:v>204.71</c:v>
                </c:pt>
                <c:pt idx="238">
                  <c:v>200.04</c:v>
                </c:pt>
                <c:pt idx="239">
                  <c:v>176.44</c:v>
                </c:pt>
                <c:pt idx="240">
                  <c:v>203.76</c:v>
                </c:pt>
                <c:pt idx="241">
                  <c:v>196.33</c:v>
                </c:pt>
                <c:pt idx="242">
                  <c:v>180.28</c:v>
                </c:pt>
                <c:pt idx="243">
                  <c:v>186.88</c:v>
                </c:pt>
                <c:pt idx="244">
                  <c:v>199.29</c:v>
                </c:pt>
                <c:pt idx="245">
                  <c:v>185.28</c:v>
                </c:pt>
                <c:pt idx="246">
                  <c:v>257.69</c:v>
                </c:pt>
                <c:pt idx="247">
                  <c:v>248.67</c:v>
                </c:pt>
                <c:pt idx="248">
                  <c:v>238.41</c:v>
                </c:pt>
                <c:pt idx="249">
                  <c:v>215.89</c:v>
                </c:pt>
                <c:pt idx="250">
                  <c:v>217.07</c:v>
                </c:pt>
                <c:pt idx="251">
                  <c:v>195.66</c:v>
                </c:pt>
                <c:pt idx="252">
                  <c:v>205.85</c:v>
                </c:pt>
                <c:pt idx="253">
                  <c:v>245.53</c:v>
                </c:pt>
                <c:pt idx="254">
                  <c:v>270.58</c:v>
                </c:pt>
                <c:pt idx="255">
                  <c:v>293.67</c:v>
                </c:pt>
                <c:pt idx="256">
                  <c:v>328.99</c:v>
                </c:pt>
                <c:pt idx="257">
                  <c:v>345.75</c:v>
                </c:pt>
                <c:pt idx="258">
                  <c:v>360.56</c:v>
                </c:pt>
                <c:pt idx="259">
                  <c:v>381.5</c:v>
                </c:pt>
                <c:pt idx="260">
                  <c:v>418.86</c:v>
                </c:pt>
                <c:pt idx="261">
                  <c:v>427.38</c:v>
                </c:pt>
                <c:pt idx="262">
                  <c:v>433.68</c:v>
                </c:pt>
                <c:pt idx="263">
                  <c:v>419.91</c:v>
                </c:pt>
                <c:pt idx="264">
                  <c:v>413.06</c:v>
                </c:pt>
                <c:pt idx="265">
                  <c:v>394.42</c:v>
                </c:pt>
                <c:pt idx="266">
                  <c:v>350.64</c:v>
                </c:pt>
                <c:pt idx="267">
                  <c:v>350.64</c:v>
                </c:pt>
                <c:pt idx="268">
                  <c:v>351.9</c:v>
                </c:pt>
                <c:pt idx="269">
                  <c:v>354.5</c:v>
                </c:pt>
                <c:pt idx="270">
                  <c:v>358.02</c:v>
                </c:pt>
                <c:pt idx="271">
                  <c:v>364.28</c:v>
                </c:pt>
                <c:pt idx="272">
                  <c:v>359.95</c:v>
                </c:pt>
                <c:pt idx="273">
                  <c:v>357.93</c:v>
                </c:pt>
                <c:pt idx="274">
                  <c:v>371.53</c:v>
                </c:pt>
                <c:pt idx="275">
                  <c:v>373.82</c:v>
                </c:pt>
                <c:pt idx="276">
                  <c:v>358.02</c:v>
                </c:pt>
                <c:pt idx="277">
                  <c:v>351.34</c:v>
                </c:pt>
                <c:pt idx="278">
                  <c:v>360.3</c:v>
                </c:pt>
                <c:pt idx="279">
                  <c:v>359.22</c:v>
                </c:pt>
                <c:pt idx="280">
                  <c:v>369.11</c:v>
                </c:pt>
                <c:pt idx="281">
                  <c:v>375.71</c:v>
                </c:pt>
                <c:pt idx="282">
                  <c:v>379.88</c:v>
                </c:pt>
                <c:pt idx="283">
                  <c:v>382.92</c:v>
                </c:pt>
                <c:pt idx="284">
                  <c:v>378.1</c:v>
                </c:pt>
                <c:pt idx="285">
                  <c:v>389.56</c:v>
                </c:pt>
                <c:pt idx="286">
                  <c:v>410.81</c:v>
                </c:pt>
                <c:pt idx="287">
                  <c:v>431.12</c:v>
                </c:pt>
                <c:pt idx="288">
                  <c:v>447.84</c:v>
                </c:pt>
                <c:pt idx="289">
                  <c:v>460.54</c:v>
                </c:pt>
                <c:pt idx="290">
                  <c:v>458.81</c:v>
                </c:pt>
                <c:pt idx="291">
                  <c:v>487.78</c:v>
                </c:pt>
                <c:pt idx="292">
                  <c:v>500.64</c:v>
                </c:pt>
                <c:pt idx="293">
                  <c:v>525.54</c:v>
                </c:pt>
                <c:pt idx="294">
                  <c:v>548.71</c:v>
                </c:pt>
                <c:pt idx="295">
                  <c:v>563.37</c:v>
                </c:pt>
                <c:pt idx="296">
                  <c:v>576.04999999999995</c:v>
                </c:pt>
                <c:pt idx="297">
                  <c:v>582.41999999999996</c:v>
                </c:pt>
                <c:pt idx="298">
                  <c:v>583.77</c:v>
                </c:pt>
                <c:pt idx="299">
                  <c:v>627.48</c:v>
                </c:pt>
                <c:pt idx="300">
                  <c:v>662.92</c:v>
                </c:pt>
                <c:pt idx="301">
                  <c:v>682.34</c:v>
                </c:pt>
                <c:pt idx="302">
                  <c:v>705.84</c:v>
                </c:pt>
                <c:pt idx="303">
                  <c:v>721.68</c:v>
                </c:pt>
                <c:pt idx="304">
                  <c:v>757.26</c:v>
                </c:pt>
                <c:pt idx="305">
                  <c:v>766.12</c:v>
                </c:pt>
                <c:pt idx="306">
                  <c:v>785.05</c:v>
                </c:pt>
                <c:pt idx="307">
                  <c:v>795.2</c:v>
                </c:pt>
                <c:pt idx="308">
                  <c:v>783.81</c:v>
                </c:pt>
                <c:pt idx="309">
                  <c:v>776.53</c:v>
                </c:pt>
                <c:pt idx="310">
                  <c:v>773.37</c:v>
                </c:pt>
                <c:pt idx="311">
                  <c:v>736.79</c:v>
                </c:pt>
                <c:pt idx="312">
                  <c:v>675.08</c:v>
                </c:pt>
                <c:pt idx="313">
                  <c:v>653.24</c:v>
                </c:pt>
                <c:pt idx="314">
                  <c:v>614.75</c:v>
                </c:pt>
                <c:pt idx="315">
                  <c:v>587.74</c:v>
                </c:pt>
                <c:pt idx="316">
                  <c:v>568.64</c:v>
                </c:pt>
                <c:pt idx="317">
                  <c:v>542.72</c:v>
                </c:pt>
                <c:pt idx="318">
                  <c:v>533.13</c:v>
                </c:pt>
                <c:pt idx="319">
                  <c:v>526.33000000000004</c:v>
                </c:pt>
                <c:pt idx="320">
                  <c:v>510.85</c:v>
                </c:pt>
                <c:pt idx="321">
                  <c:v>492.63</c:v>
                </c:pt>
                <c:pt idx="322">
                  <c:v>469.95</c:v>
                </c:pt>
                <c:pt idx="323">
                  <c:v>440.79</c:v>
                </c:pt>
                <c:pt idx="324">
                  <c:v>427.35</c:v>
                </c:pt>
                <c:pt idx="325">
                  <c:v>412.23</c:v>
                </c:pt>
                <c:pt idx="326">
                  <c:v>394.44</c:v>
                </c:pt>
                <c:pt idx="327">
                  <c:v>381.92</c:v>
                </c:pt>
                <c:pt idx="328">
                  <c:v>377.63</c:v>
                </c:pt>
                <c:pt idx="329">
                  <c:v>351.78</c:v>
                </c:pt>
                <c:pt idx="330">
                  <c:v>351.46</c:v>
                </c:pt>
                <c:pt idx="331">
                  <c:v>362.62</c:v>
                </c:pt>
                <c:pt idx="332">
                  <c:v>352.25</c:v>
                </c:pt>
                <c:pt idx="333">
                  <c:v>357.31</c:v>
                </c:pt>
                <c:pt idx="334">
                  <c:v>355.13</c:v>
                </c:pt>
                <c:pt idx="335">
                  <c:v>362.18</c:v>
                </c:pt>
                <c:pt idx="336">
                  <c:v>360.87</c:v>
                </c:pt>
                <c:pt idx="337">
                  <c:v>339.77</c:v>
                </c:pt>
                <c:pt idx="338">
                  <c:v>347.1</c:v>
                </c:pt>
                <c:pt idx="339">
                  <c:v>331.14</c:v>
                </c:pt>
                <c:pt idx="340">
                  <c:v>334.06</c:v>
                </c:pt>
                <c:pt idx="341">
                  <c:v>336.66</c:v>
                </c:pt>
                <c:pt idx="342">
                  <c:v>355.21</c:v>
                </c:pt>
                <c:pt idx="343">
                  <c:v>347.9</c:v>
                </c:pt>
                <c:pt idx="344">
                  <c:v>347.91</c:v>
                </c:pt>
                <c:pt idx="345">
                  <c:v>333.12</c:v>
                </c:pt>
                <c:pt idx="346">
                  <c:v>322.52</c:v>
                </c:pt>
                <c:pt idx="347">
                  <c:v>332.14</c:v>
                </c:pt>
                <c:pt idx="348">
                  <c:v>329.5</c:v>
                </c:pt>
                <c:pt idx="349">
                  <c:v>332.65</c:v>
                </c:pt>
                <c:pt idx="350">
                  <c:v>299.55</c:v>
                </c:pt>
                <c:pt idx="351">
                  <c:v>291.45</c:v>
                </c:pt>
                <c:pt idx="352">
                  <c:v>319.88</c:v>
                </c:pt>
                <c:pt idx="353">
                  <c:v>309.61</c:v>
                </c:pt>
                <c:pt idx="354">
                  <c:v>327.08999999999997</c:v>
                </c:pt>
                <c:pt idx="355">
                  <c:v>311.77</c:v>
                </c:pt>
                <c:pt idx="356">
                  <c:v>295.77</c:v>
                </c:pt>
                <c:pt idx="357">
                  <c:v>319.36</c:v>
                </c:pt>
                <c:pt idx="358">
                  <c:v>325.82</c:v>
                </c:pt>
                <c:pt idx="359">
                  <c:v>304.3</c:v>
                </c:pt>
                <c:pt idx="360">
                  <c:v>310.37</c:v>
                </c:pt>
                <c:pt idx="361">
                  <c:v>289.57</c:v>
                </c:pt>
                <c:pt idx="362">
                  <c:v>268.02</c:v>
                </c:pt>
                <c:pt idx="363">
                  <c:v>266.07</c:v>
                </c:pt>
                <c:pt idx="364">
                  <c:v>234.61</c:v>
                </c:pt>
                <c:pt idx="365">
                  <c:v>221.27</c:v>
                </c:pt>
                <c:pt idx="366">
                  <c:v>229.01</c:v>
                </c:pt>
                <c:pt idx="367">
                  <c:v>225.44</c:v>
                </c:pt>
                <c:pt idx="368">
                  <c:v>242.21</c:v>
                </c:pt>
                <c:pt idx="369">
                  <c:v>283.08</c:v>
                </c:pt>
                <c:pt idx="370">
                  <c:v>274.8</c:v>
                </c:pt>
                <c:pt idx="371">
                  <c:v>274.06</c:v>
                </c:pt>
                <c:pt idx="372">
                  <c:v>269.44</c:v>
                </c:pt>
                <c:pt idx="373">
                  <c:v>272.04000000000002</c:v>
                </c:pt>
                <c:pt idx="374">
                  <c:v>268.76</c:v>
                </c:pt>
                <c:pt idx="375">
                  <c:v>266.70999999999998</c:v>
                </c:pt>
                <c:pt idx="376">
                  <c:v>274.33</c:v>
                </c:pt>
                <c:pt idx="377">
                  <c:v>279.81</c:v>
                </c:pt>
                <c:pt idx="378">
                  <c:v>291</c:v>
                </c:pt>
                <c:pt idx="379">
                  <c:v>252.35</c:v>
                </c:pt>
                <c:pt idx="380">
                  <c:v>286.3</c:v>
                </c:pt>
                <c:pt idx="381">
                  <c:v>272.83999999999997</c:v>
                </c:pt>
                <c:pt idx="382">
                  <c:v>273.44</c:v>
                </c:pt>
                <c:pt idx="383">
                  <c:v>255.3</c:v>
                </c:pt>
                <c:pt idx="384">
                  <c:v>242.81</c:v>
                </c:pt>
                <c:pt idx="385">
                  <c:v>220.19</c:v>
                </c:pt>
                <c:pt idx="386">
                  <c:v>224.15</c:v>
                </c:pt>
                <c:pt idx="387">
                  <c:v>218.17</c:v>
                </c:pt>
                <c:pt idx="388">
                  <c:v>207.42</c:v>
                </c:pt>
                <c:pt idx="389">
                  <c:v>253.18</c:v>
                </c:pt>
                <c:pt idx="390">
                  <c:v>256.45999999999998</c:v>
                </c:pt>
                <c:pt idx="391">
                  <c:v>264.52</c:v>
                </c:pt>
                <c:pt idx="392">
                  <c:v>291.94</c:v>
                </c:pt>
                <c:pt idx="393">
                  <c:v>288.39</c:v>
                </c:pt>
                <c:pt idx="394">
                  <c:v>284.47000000000003</c:v>
                </c:pt>
                <c:pt idx="395">
                  <c:v>258.69</c:v>
                </c:pt>
                <c:pt idx="396">
                  <c:v>284.83999999999997</c:v>
                </c:pt>
                <c:pt idx="397">
                  <c:v>282.92</c:v>
                </c:pt>
                <c:pt idx="398">
                  <c:v>267.29000000000002</c:v>
                </c:pt>
                <c:pt idx="399">
                  <c:v>253.72</c:v>
                </c:pt>
                <c:pt idx="400">
                  <c:v>278.87</c:v>
                </c:pt>
                <c:pt idx="401">
                  <c:v>281.94</c:v>
                </c:pt>
                <c:pt idx="402">
                  <c:v>276.55</c:v>
                </c:pt>
                <c:pt idx="403">
                  <c:v>270.44</c:v>
                </c:pt>
                <c:pt idx="404">
                  <c:v>286.70999999999998</c:v>
                </c:pt>
                <c:pt idx="405">
                  <c:v>339.66</c:v>
                </c:pt>
                <c:pt idx="406">
                  <c:v>309.04000000000002</c:v>
                </c:pt>
                <c:pt idx="407">
                  <c:v>296.75</c:v>
                </c:pt>
                <c:pt idx="408">
                  <c:v>316.01</c:v>
                </c:pt>
                <c:pt idx="409">
                  <c:v>349.63</c:v>
                </c:pt>
                <c:pt idx="410">
                  <c:v>298.45</c:v>
                </c:pt>
                <c:pt idx="411">
                  <c:v>296.69</c:v>
                </c:pt>
                <c:pt idx="412">
                  <c:v>282.02</c:v>
                </c:pt>
                <c:pt idx="413">
                  <c:v>291.76</c:v>
                </c:pt>
                <c:pt idx="414">
                  <c:v>262.86</c:v>
                </c:pt>
                <c:pt idx="415">
                  <c:v>208.85</c:v>
                </c:pt>
                <c:pt idx="416">
                  <c:v>190.55</c:v>
                </c:pt>
                <c:pt idx="417">
                  <c:v>201.93</c:v>
                </c:pt>
                <c:pt idx="418">
                  <c:v>218.26</c:v>
                </c:pt>
                <c:pt idx="419">
                  <c:v>266.81</c:v>
                </c:pt>
                <c:pt idx="420">
                  <c:v>290.82</c:v>
                </c:pt>
                <c:pt idx="421">
                  <c:v>311.81</c:v>
                </c:pt>
                <c:pt idx="422">
                  <c:v>355.06</c:v>
                </c:pt>
                <c:pt idx="423">
                  <c:v>348.38</c:v>
                </c:pt>
                <c:pt idx="424">
                  <c:v>384.04</c:v>
                </c:pt>
                <c:pt idx="425">
                  <c:v>412.73</c:v>
                </c:pt>
                <c:pt idx="426">
                  <c:v>415.55</c:v>
                </c:pt>
                <c:pt idx="427">
                  <c:v>413.18</c:v>
                </c:pt>
                <c:pt idx="428">
                  <c:v>458.01</c:v>
                </c:pt>
                <c:pt idx="429">
                  <c:v>465.18</c:v>
                </c:pt>
                <c:pt idx="430">
                  <c:v>480.05</c:v>
                </c:pt>
                <c:pt idx="431">
                  <c:v>487.64</c:v>
                </c:pt>
                <c:pt idx="432">
                  <c:v>497.89</c:v>
                </c:pt>
                <c:pt idx="433">
                  <c:v>515.71</c:v>
                </c:pt>
                <c:pt idx="434">
                  <c:v>575.22</c:v>
                </c:pt>
                <c:pt idx="435">
                  <c:v>593.70000000000005</c:v>
                </c:pt>
                <c:pt idx="436">
                  <c:v>611.07000000000005</c:v>
                </c:pt>
                <c:pt idx="437">
                  <c:v>613.83000000000004</c:v>
                </c:pt>
                <c:pt idx="438">
                  <c:v>616.62</c:v>
                </c:pt>
                <c:pt idx="439">
                  <c:v>619.25</c:v>
                </c:pt>
                <c:pt idx="440">
                  <c:v>639.07000000000005</c:v>
                </c:pt>
                <c:pt idx="441">
                  <c:v>647.77</c:v>
                </c:pt>
                <c:pt idx="442">
                  <c:v>662.78</c:v>
                </c:pt>
                <c:pt idx="443">
                  <c:v>693.54</c:v>
                </c:pt>
                <c:pt idx="444">
                  <c:v>714.03</c:v>
                </c:pt>
                <c:pt idx="445">
                  <c:v>740.54</c:v>
                </c:pt>
                <c:pt idx="446">
                  <c:v>763.01</c:v>
                </c:pt>
                <c:pt idx="447">
                  <c:v>756.99</c:v>
                </c:pt>
                <c:pt idx="448">
                  <c:v>769.97</c:v>
                </c:pt>
                <c:pt idx="449">
                  <c:v>775.29</c:v>
                </c:pt>
                <c:pt idx="450">
                  <c:v>764.63</c:v>
                </c:pt>
                <c:pt idx="451">
                  <c:v>759.06</c:v>
                </c:pt>
                <c:pt idx="452">
                  <c:v>767.07</c:v>
                </c:pt>
                <c:pt idx="453">
                  <c:v>773.15</c:v>
                </c:pt>
                <c:pt idx="454">
                  <c:v>777.51</c:v>
                </c:pt>
                <c:pt idx="455">
                  <c:v>783.41</c:v>
                </c:pt>
                <c:pt idx="456">
                  <c:v>797.66</c:v>
                </c:pt>
                <c:pt idx="457">
                  <c:v>806.74</c:v>
                </c:pt>
                <c:pt idx="458">
                  <c:v>775.78</c:v>
                </c:pt>
                <c:pt idx="459">
                  <c:v>793.24</c:v>
                </c:pt>
                <c:pt idx="460">
                  <c:v>797.95</c:v>
                </c:pt>
                <c:pt idx="461">
                  <c:v>798</c:v>
                </c:pt>
                <c:pt idx="462">
                  <c:v>773.69</c:v>
                </c:pt>
                <c:pt idx="463">
                  <c:v>730.68</c:v>
                </c:pt>
                <c:pt idx="464">
                  <c:v>740.35</c:v>
                </c:pt>
                <c:pt idx="465">
                  <c:v>745.89</c:v>
                </c:pt>
                <c:pt idx="466">
                  <c:v>738.67</c:v>
                </c:pt>
                <c:pt idx="467">
                  <c:v>679.55</c:v>
                </c:pt>
                <c:pt idx="468">
                  <c:v>676.03</c:v>
                </c:pt>
                <c:pt idx="469">
                  <c:v>658.42</c:v>
                </c:pt>
                <c:pt idx="470">
                  <c:v>651.38</c:v>
                </c:pt>
                <c:pt idx="471">
                  <c:v>636.04</c:v>
                </c:pt>
                <c:pt idx="472">
                  <c:v>615.30999999999995</c:v>
                </c:pt>
                <c:pt idx="473">
                  <c:v>634.82000000000005</c:v>
                </c:pt>
                <c:pt idx="474">
                  <c:v>635.61</c:v>
                </c:pt>
                <c:pt idx="475">
                  <c:v>648.05999999999995</c:v>
                </c:pt>
                <c:pt idx="476">
                  <c:v>650.44000000000005</c:v>
                </c:pt>
                <c:pt idx="477">
                  <c:v>658.9</c:v>
                </c:pt>
                <c:pt idx="478">
                  <c:v>657.39</c:v>
                </c:pt>
                <c:pt idx="479">
                  <c:v>654.69000000000005</c:v>
                </c:pt>
                <c:pt idx="480">
                  <c:v>617.95000000000005</c:v>
                </c:pt>
                <c:pt idx="481">
                  <c:v>598.77</c:v>
                </c:pt>
                <c:pt idx="482">
                  <c:v>582.01</c:v>
                </c:pt>
                <c:pt idx="483">
                  <c:v>576.76</c:v>
                </c:pt>
                <c:pt idx="484">
                  <c:v>589.21</c:v>
                </c:pt>
                <c:pt idx="485">
                  <c:v>564.67999999999995</c:v>
                </c:pt>
                <c:pt idx="486">
                  <c:v>560.04999999999995</c:v>
                </c:pt>
                <c:pt idx="487">
                  <c:v>558.05999999999995</c:v>
                </c:pt>
                <c:pt idx="488">
                  <c:v>539.11</c:v>
                </c:pt>
                <c:pt idx="489">
                  <c:v>559.75</c:v>
                </c:pt>
                <c:pt idx="490">
                  <c:v>552.47</c:v>
                </c:pt>
                <c:pt idx="491">
                  <c:v>553.49</c:v>
                </c:pt>
                <c:pt idx="492">
                  <c:v>498.46</c:v>
                </c:pt>
                <c:pt idx="493">
                  <c:v>509.74</c:v>
                </c:pt>
                <c:pt idx="494">
                  <c:v>517.42999999999995</c:v>
                </c:pt>
                <c:pt idx="495">
                  <c:v>521.61</c:v>
                </c:pt>
                <c:pt idx="496">
                  <c:v>511.97</c:v>
                </c:pt>
                <c:pt idx="497">
                  <c:v>480.83</c:v>
                </c:pt>
                <c:pt idx="498">
                  <c:v>463.34</c:v>
                </c:pt>
                <c:pt idx="499">
                  <c:v>464.65</c:v>
                </c:pt>
                <c:pt idx="500">
                  <c:v>465.53</c:v>
                </c:pt>
                <c:pt idx="501">
                  <c:v>480.61</c:v>
                </c:pt>
                <c:pt idx="502">
                  <c:v>508.17</c:v>
                </c:pt>
                <c:pt idx="503">
                  <c:v>521.03</c:v>
                </c:pt>
                <c:pt idx="504">
                  <c:v>537.96</c:v>
                </c:pt>
                <c:pt idx="505">
                  <c:v>497.82</c:v>
                </c:pt>
                <c:pt idx="506">
                  <c:v>462.6</c:v>
                </c:pt>
                <c:pt idx="507">
                  <c:v>476.04</c:v>
                </c:pt>
                <c:pt idx="508">
                  <c:v>476.04</c:v>
                </c:pt>
                <c:pt idx="509">
                  <c:v>507.11</c:v>
                </c:pt>
                <c:pt idx="510">
                  <c:v>507.11</c:v>
                </c:pt>
                <c:pt idx="511">
                  <c:v>549.57000000000005</c:v>
                </c:pt>
                <c:pt idx="512">
                  <c:v>553.12</c:v>
                </c:pt>
                <c:pt idx="513">
                  <c:v>573.67999999999995</c:v>
                </c:pt>
                <c:pt idx="514">
                  <c:v>570.28</c:v>
                </c:pt>
                <c:pt idx="515">
                  <c:v>574.07000000000005</c:v>
                </c:pt>
                <c:pt idx="516">
                  <c:v>570.64</c:v>
                </c:pt>
                <c:pt idx="517">
                  <c:v>560.02</c:v>
                </c:pt>
                <c:pt idx="518">
                  <c:v>545.27</c:v>
                </c:pt>
                <c:pt idx="519">
                  <c:v>554.01</c:v>
                </c:pt>
                <c:pt idx="520">
                  <c:v>549.87</c:v>
                </c:pt>
                <c:pt idx="521">
                  <c:v>556.46</c:v>
                </c:pt>
                <c:pt idx="522">
                  <c:v>560.23</c:v>
                </c:pt>
                <c:pt idx="523">
                  <c:v>573.42999999999995</c:v>
                </c:pt>
                <c:pt idx="524">
                  <c:v>577.39</c:v>
                </c:pt>
                <c:pt idx="525">
                  <c:v>573.34</c:v>
                </c:pt>
                <c:pt idx="526">
                  <c:v>564.58000000000004</c:v>
                </c:pt>
                <c:pt idx="527">
                  <c:v>558.76</c:v>
                </c:pt>
                <c:pt idx="528">
                  <c:v>530.94000000000005</c:v>
                </c:pt>
                <c:pt idx="529">
                  <c:v>537.29999999999995</c:v>
                </c:pt>
                <c:pt idx="530">
                  <c:v>549.26</c:v>
                </c:pt>
                <c:pt idx="531">
                  <c:v>563.49</c:v>
                </c:pt>
                <c:pt idx="532">
                  <c:v>575.54</c:v>
                </c:pt>
                <c:pt idx="533">
                  <c:v>583.78</c:v>
                </c:pt>
                <c:pt idx="534">
                  <c:v>581.89</c:v>
                </c:pt>
                <c:pt idx="535">
                  <c:v>597.53</c:v>
                </c:pt>
                <c:pt idx="536">
                  <c:v>620.54999999999995</c:v>
                </c:pt>
                <c:pt idx="537">
                  <c:v>640.01</c:v>
                </c:pt>
                <c:pt idx="538">
                  <c:v>620.46</c:v>
                </c:pt>
                <c:pt idx="539">
                  <c:v>634.4</c:v>
                </c:pt>
                <c:pt idx="540">
                  <c:v>630.89</c:v>
                </c:pt>
                <c:pt idx="541">
                  <c:v>641.51</c:v>
                </c:pt>
                <c:pt idx="542">
                  <c:v>634.32000000000005</c:v>
                </c:pt>
                <c:pt idx="543">
                  <c:v>619.83000000000004</c:v>
                </c:pt>
                <c:pt idx="544">
                  <c:v>620.41</c:v>
                </c:pt>
                <c:pt idx="545">
                  <c:v>621.34</c:v>
                </c:pt>
                <c:pt idx="546">
                  <c:v>661.43</c:v>
                </c:pt>
                <c:pt idx="547">
                  <c:v>716.87</c:v>
                </c:pt>
                <c:pt idx="548">
                  <c:v>742.41</c:v>
                </c:pt>
                <c:pt idx="549">
                  <c:v>737.87</c:v>
                </c:pt>
                <c:pt idx="550">
                  <c:v>735.91</c:v>
                </c:pt>
                <c:pt idx="551">
                  <c:v>759</c:v>
                </c:pt>
                <c:pt idx="552">
                  <c:v>633.89</c:v>
                </c:pt>
                <c:pt idx="553">
                  <c:v>619.92999999999995</c:v>
                </c:pt>
                <c:pt idx="554">
                  <c:v>589.37</c:v>
                </c:pt>
                <c:pt idx="555">
                  <c:v>612.52</c:v>
                </c:pt>
                <c:pt idx="556">
                  <c:v>653.69000000000005</c:v>
                </c:pt>
                <c:pt idx="557">
                  <c:v>720.94</c:v>
                </c:pt>
                <c:pt idx="558">
                  <c:v>734.01</c:v>
                </c:pt>
                <c:pt idx="559">
                  <c:v>747.28</c:v>
                </c:pt>
                <c:pt idx="560">
                  <c:v>825.36</c:v>
                </c:pt>
                <c:pt idx="561">
                  <c:v>882.97</c:v>
                </c:pt>
                <c:pt idx="562">
                  <c:v>978.22</c:v>
                </c:pt>
                <c:pt idx="563">
                  <c:v>993.08</c:v>
                </c:pt>
                <c:pt idx="564">
                  <c:v>987.84</c:v>
                </c:pt>
                <c:pt idx="565">
                  <c:v>998.94</c:v>
                </c:pt>
                <c:pt idx="566">
                  <c:v>1014.81</c:v>
                </c:pt>
                <c:pt idx="567">
                  <c:v>1083.79</c:v>
                </c:pt>
                <c:pt idx="568">
                  <c:v>1093.57</c:v>
                </c:pt>
                <c:pt idx="569">
                  <c:v>1122.98</c:v>
                </c:pt>
                <c:pt idx="570">
                  <c:v>1150.25</c:v>
                </c:pt>
                <c:pt idx="571">
                  <c:v>1162.1600000000001</c:v>
                </c:pt>
                <c:pt idx="572">
                  <c:v>1205.69</c:v>
                </c:pt>
                <c:pt idx="573">
                  <c:v>1203.6099999999999</c:v>
                </c:pt>
                <c:pt idx="574">
                  <c:v>1200.68</c:v>
                </c:pt>
                <c:pt idx="575">
                  <c:v>1208.3599999999999</c:v>
                </c:pt>
                <c:pt idx="576">
                  <c:v>1215.01</c:v>
                </c:pt>
                <c:pt idx="577">
                  <c:v>1223.6300000000001</c:v>
                </c:pt>
                <c:pt idx="578">
                  <c:v>1216.1199999999999</c:v>
                </c:pt>
                <c:pt idx="579">
                  <c:v>1223.8499999999999</c:v>
                </c:pt>
                <c:pt idx="580">
                  <c:v>1248.48</c:v>
                </c:pt>
                <c:pt idx="581">
                  <c:v>1250.1199999999999</c:v>
                </c:pt>
                <c:pt idx="582">
                  <c:v>1232.45</c:v>
                </c:pt>
                <c:pt idx="583">
                  <c:v>1236.46</c:v>
                </c:pt>
                <c:pt idx="584">
                  <c:v>1239.31</c:v>
                </c:pt>
                <c:pt idx="585">
                  <c:v>1246.6199999999999</c:v>
                </c:pt>
                <c:pt idx="586">
                  <c:v>1232.94</c:v>
                </c:pt>
                <c:pt idx="587">
                  <c:v>1209.56</c:v>
                </c:pt>
                <c:pt idx="588">
                  <c:v>1213.1300000000001</c:v>
                </c:pt>
                <c:pt idx="589">
                  <c:v>1209.6500000000001</c:v>
                </c:pt>
                <c:pt idx="590">
                  <c:v>1198.82</c:v>
                </c:pt>
                <c:pt idx="591">
                  <c:v>1189.8499999999999</c:v>
                </c:pt>
                <c:pt idx="592">
                  <c:v>1174.5899999999999</c:v>
                </c:pt>
                <c:pt idx="593">
                  <c:v>1162.68</c:v>
                </c:pt>
                <c:pt idx="594">
                  <c:v>1182.26</c:v>
                </c:pt>
                <c:pt idx="595">
                  <c:v>1220.6199999999999</c:v>
                </c:pt>
                <c:pt idx="596">
                  <c:v>1222.3599999999999</c:v>
                </c:pt>
                <c:pt idx="597">
                  <c:v>1258.3499999999999</c:v>
                </c:pt>
                <c:pt idx="598">
                  <c:v>1254.9000000000001</c:v>
                </c:pt>
                <c:pt idx="599">
                  <c:v>1267.08</c:v>
                </c:pt>
                <c:pt idx="600">
                  <c:v>1275.8599999999999</c:v>
                </c:pt>
                <c:pt idx="601">
                  <c:v>1258.6099999999999</c:v>
                </c:pt>
                <c:pt idx="602">
                  <c:v>1249.74</c:v>
                </c:pt>
                <c:pt idx="603">
                  <c:v>1209.6600000000001</c:v>
                </c:pt>
                <c:pt idx="604">
                  <c:v>1196.1300000000001</c:v>
                </c:pt>
                <c:pt idx="605">
                  <c:v>1216.9100000000001</c:v>
                </c:pt>
                <c:pt idx="606">
                  <c:v>1253.24</c:v>
                </c:pt>
                <c:pt idx="607">
                  <c:v>1250.8800000000001</c:v>
                </c:pt>
                <c:pt idx="608">
                  <c:v>1196.1199999999999</c:v>
                </c:pt>
                <c:pt idx="609">
                  <c:v>1162.01</c:v>
                </c:pt>
                <c:pt idx="610">
                  <c:v>1177.1600000000001</c:v>
                </c:pt>
                <c:pt idx="611">
                  <c:v>1179.8699999999999</c:v>
                </c:pt>
                <c:pt idx="612">
                  <c:v>1182.76</c:v>
                </c:pt>
                <c:pt idx="613">
                  <c:v>1189.27</c:v>
                </c:pt>
                <c:pt idx="614">
                  <c:v>1228.53</c:v>
                </c:pt>
                <c:pt idx="615">
                  <c:v>1250.72</c:v>
                </c:pt>
                <c:pt idx="616">
                  <c:v>1258.82</c:v>
                </c:pt>
                <c:pt idx="617">
                  <c:v>1307.5899999999999</c:v>
                </c:pt>
                <c:pt idx="618">
                  <c:v>1311.75</c:v>
                </c:pt>
                <c:pt idx="619">
                  <c:v>1344.72</c:v>
                </c:pt>
                <c:pt idx="620">
                  <c:v>1369.45</c:v>
                </c:pt>
                <c:pt idx="621">
                  <c:v>1381.83</c:v>
                </c:pt>
                <c:pt idx="622">
                  <c:v>1354.07</c:v>
                </c:pt>
                <c:pt idx="623">
                  <c:v>1277.57</c:v>
                </c:pt>
                <c:pt idx="624">
                  <c:v>1265.6600000000001</c:v>
                </c:pt>
                <c:pt idx="625">
                  <c:v>1272.96</c:v>
                </c:pt>
                <c:pt idx="626">
                  <c:v>1267.3</c:v>
                </c:pt>
                <c:pt idx="627">
                  <c:v>1238.24</c:v>
                </c:pt>
                <c:pt idx="628">
                  <c:v>1195.3399999999999</c:v>
                </c:pt>
                <c:pt idx="629">
                  <c:v>1190.02</c:v>
                </c:pt>
                <c:pt idx="630">
                  <c:v>1211.71</c:v>
                </c:pt>
                <c:pt idx="631">
                  <c:v>1206.55</c:v>
                </c:pt>
                <c:pt idx="632">
                  <c:v>1182.3399999999999</c:v>
                </c:pt>
                <c:pt idx="633">
                  <c:v>1200.78</c:v>
                </c:pt>
                <c:pt idx="634">
                  <c:v>1212.76</c:v>
                </c:pt>
                <c:pt idx="635">
                  <c:v>1238.1300000000001</c:v>
                </c:pt>
                <c:pt idx="636">
                  <c:v>1197.98</c:v>
                </c:pt>
                <c:pt idx="637">
                  <c:v>1174.72</c:v>
                </c:pt>
                <c:pt idx="638">
                  <c:v>1145.43</c:v>
                </c:pt>
                <c:pt idx="639">
                  <c:v>1129.1099999999999</c:v>
                </c:pt>
                <c:pt idx="640">
                  <c:v>1124.25</c:v>
                </c:pt>
                <c:pt idx="641">
                  <c:v>1124.07</c:v>
                </c:pt>
                <c:pt idx="642">
                  <c:v>1105.53</c:v>
                </c:pt>
                <c:pt idx="643">
                  <c:v>1101.2</c:v>
                </c:pt>
                <c:pt idx="644">
                  <c:v>1096.1600000000001</c:v>
                </c:pt>
                <c:pt idx="645">
                  <c:v>1063.6600000000001</c:v>
                </c:pt>
                <c:pt idx="646">
                  <c:v>1064.82</c:v>
                </c:pt>
                <c:pt idx="647">
                  <c:v>1072.48</c:v>
                </c:pt>
                <c:pt idx="648">
                  <c:v>1074.8399999999999</c:v>
                </c:pt>
                <c:pt idx="649">
                  <c:v>1055.08</c:v>
                </c:pt>
                <c:pt idx="650">
                  <c:v>1019.64</c:v>
                </c:pt>
                <c:pt idx="651">
                  <c:v>1009.15</c:v>
                </c:pt>
                <c:pt idx="652">
                  <c:v>977.37</c:v>
                </c:pt>
                <c:pt idx="653">
                  <c:v>969.14</c:v>
                </c:pt>
                <c:pt idx="654">
                  <c:v>979.01</c:v>
                </c:pt>
                <c:pt idx="655">
                  <c:v>971.21</c:v>
                </c:pt>
                <c:pt idx="656">
                  <c:v>974.3</c:v>
                </c:pt>
                <c:pt idx="657">
                  <c:v>992.53</c:v>
                </c:pt>
                <c:pt idx="658">
                  <c:v>990.63</c:v>
                </c:pt>
                <c:pt idx="659">
                  <c:v>976.08</c:v>
                </c:pt>
                <c:pt idx="660">
                  <c:v>972.74</c:v>
                </c:pt>
                <c:pt idx="661">
                  <c:v>987.1</c:v>
                </c:pt>
                <c:pt idx="662">
                  <c:v>1032.4100000000001</c:v>
                </c:pt>
                <c:pt idx="663">
                  <c:v>1072.8499999999999</c:v>
                </c:pt>
                <c:pt idx="664">
                  <c:v>1087.3900000000001</c:v>
                </c:pt>
                <c:pt idx="665">
                  <c:v>1084.02</c:v>
                </c:pt>
                <c:pt idx="666">
                  <c:v>1102.92</c:v>
                </c:pt>
                <c:pt idx="667">
                  <c:v>1114.8699999999999</c:v>
                </c:pt>
                <c:pt idx="668">
                  <c:v>1104.6500000000001</c:v>
                </c:pt>
                <c:pt idx="669">
                  <c:v>1082.74</c:v>
                </c:pt>
                <c:pt idx="670">
                  <c:v>1050.3</c:v>
                </c:pt>
                <c:pt idx="671">
                  <c:v>1041.72</c:v>
                </c:pt>
                <c:pt idx="672">
                  <c:v>1048.96</c:v>
                </c:pt>
                <c:pt idx="673">
                  <c:v>1069.03</c:v>
                </c:pt>
                <c:pt idx="674">
                  <c:v>1037.82</c:v>
                </c:pt>
                <c:pt idx="675">
                  <c:v>1035.74</c:v>
                </c:pt>
                <c:pt idx="676">
                  <c:v>1063.82</c:v>
                </c:pt>
                <c:pt idx="677">
                  <c:v>1071.23</c:v>
                </c:pt>
                <c:pt idx="678">
                  <c:v>1036.95</c:v>
                </c:pt>
                <c:pt idx="679">
                  <c:v>1022.64</c:v>
                </c:pt>
                <c:pt idx="680">
                  <c:v>1008.73</c:v>
                </c:pt>
                <c:pt idx="681">
                  <c:v>1005.09</c:v>
                </c:pt>
                <c:pt idx="682">
                  <c:v>1008.32</c:v>
                </c:pt>
                <c:pt idx="683">
                  <c:v>998.55</c:v>
                </c:pt>
                <c:pt idx="684">
                  <c:v>1032.76</c:v>
                </c:pt>
                <c:pt idx="685">
                  <c:v>1064.01</c:v>
                </c:pt>
                <c:pt idx="686">
                  <c:v>1085.28</c:v>
                </c:pt>
                <c:pt idx="687">
                  <c:v>1083.71</c:v>
                </c:pt>
                <c:pt idx="688">
                  <c:v>1095.43</c:v>
                </c:pt>
                <c:pt idx="689">
                  <c:v>1096.53</c:v>
                </c:pt>
                <c:pt idx="690">
                  <c:v>1103.26</c:v>
                </c:pt>
                <c:pt idx="691">
                  <c:v>1100.57</c:v>
                </c:pt>
                <c:pt idx="692">
                  <c:v>1098.74</c:v>
                </c:pt>
                <c:pt idx="693">
                  <c:v>1066.44</c:v>
                </c:pt>
                <c:pt idx="694">
                  <c:v>1083.04</c:v>
                </c:pt>
                <c:pt idx="695">
                  <c:v>1123.72</c:v>
                </c:pt>
                <c:pt idx="696">
                  <c:v>1128.1300000000001</c:v>
                </c:pt>
                <c:pt idx="697">
                  <c:v>1154.3800000000001</c:v>
                </c:pt>
                <c:pt idx="698">
                  <c:v>1166.74</c:v>
                </c:pt>
                <c:pt idx="699">
                  <c:v>1161.3499999999999</c:v>
                </c:pt>
                <c:pt idx="700">
                  <c:v>1073.04</c:v>
                </c:pt>
                <c:pt idx="701">
                  <c:v>1032.8</c:v>
                </c:pt>
                <c:pt idx="702">
                  <c:v>993.74</c:v>
                </c:pt>
                <c:pt idx="703">
                  <c:v>987.7</c:v>
                </c:pt>
                <c:pt idx="704">
                  <c:v>984.83</c:v>
                </c:pt>
                <c:pt idx="705">
                  <c:v>954.93</c:v>
                </c:pt>
                <c:pt idx="706">
                  <c:v>925.89</c:v>
                </c:pt>
                <c:pt idx="707">
                  <c:v>933.19</c:v>
                </c:pt>
                <c:pt idx="708">
                  <c:v>911.43</c:v>
                </c:pt>
                <c:pt idx="709">
                  <c:v>877.3</c:v>
                </c:pt>
                <c:pt idx="710">
                  <c:v>861.21</c:v>
                </c:pt>
                <c:pt idx="711">
                  <c:v>863.24</c:v>
                </c:pt>
                <c:pt idx="712">
                  <c:v>852.75</c:v>
                </c:pt>
                <c:pt idx="713">
                  <c:v>869.31</c:v>
                </c:pt>
                <c:pt idx="714">
                  <c:v>851.48</c:v>
                </c:pt>
                <c:pt idx="715">
                  <c:v>825.1</c:v>
                </c:pt>
                <c:pt idx="716">
                  <c:v>833.52</c:v>
                </c:pt>
                <c:pt idx="717">
                  <c:v>847.15</c:v>
                </c:pt>
                <c:pt idx="718">
                  <c:v>856.06</c:v>
                </c:pt>
                <c:pt idx="719">
                  <c:v>848.03</c:v>
                </c:pt>
                <c:pt idx="720">
                  <c:v>743.38</c:v>
                </c:pt>
                <c:pt idx="721">
                  <c:v>712.4</c:v>
                </c:pt>
                <c:pt idx="722">
                  <c:v>707.08</c:v>
                </c:pt>
                <c:pt idx="723">
                  <c:v>688.78</c:v>
                </c:pt>
                <c:pt idx="724">
                  <c:v>668.54</c:v>
                </c:pt>
                <c:pt idx="725">
                  <c:v>738.27</c:v>
                </c:pt>
                <c:pt idx="726">
                  <c:v>829.75</c:v>
                </c:pt>
                <c:pt idx="727">
                  <c:v>849.96</c:v>
                </c:pt>
                <c:pt idx="728">
                  <c:v>858.47</c:v>
                </c:pt>
                <c:pt idx="729">
                  <c:v>877.16</c:v>
                </c:pt>
                <c:pt idx="730">
                  <c:v>894.01</c:v>
                </c:pt>
                <c:pt idx="731">
                  <c:v>880.34</c:v>
                </c:pt>
                <c:pt idx="732">
                  <c:v>877.88</c:v>
                </c:pt>
                <c:pt idx="733">
                  <c:v>900.74</c:v>
                </c:pt>
                <c:pt idx="734">
                  <c:v>911.92</c:v>
                </c:pt>
                <c:pt idx="735">
                  <c:v>906.95</c:v>
                </c:pt>
                <c:pt idx="736">
                  <c:v>932.05</c:v>
                </c:pt>
                <c:pt idx="737">
                  <c:v>964.29</c:v>
                </c:pt>
                <c:pt idx="738">
                  <c:v>979.75</c:v>
                </c:pt>
                <c:pt idx="739">
                  <c:v>1009.26</c:v>
                </c:pt>
                <c:pt idx="740">
                  <c:v>1028.73</c:v>
                </c:pt>
                <c:pt idx="741">
                  <c:v>1022.84</c:v>
                </c:pt>
                <c:pt idx="742">
                  <c:v>1019.83</c:v>
                </c:pt>
                <c:pt idx="743">
                  <c:v>1016.79</c:v>
                </c:pt>
                <c:pt idx="744">
                  <c:v>985.24</c:v>
                </c:pt>
                <c:pt idx="745">
                  <c:v>905.38</c:v>
                </c:pt>
                <c:pt idx="746">
                  <c:v>882.02</c:v>
                </c:pt>
                <c:pt idx="747">
                  <c:v>881.93</c:v>
                </c:pt>
                <c:pt idx="748">
                  <c:v>880.42</c:v>
                </c:pt>
                <c:pt idx="749">
                  <c:v>881.46</c:v>
                </c:pt>
                <c:pt idx="750">
                  <c:v>881.98</c:v>
                </c:pt>
                <c:pt idx="751">
                  <c:v>881.98</c:v>
                </c:pt>
                <c:pt idx="752">
                  <c:v>881.55</c:v>
                </c:pt>
                <c:pt idx="753">
                  <c:v>886.01</c:v>
                </c:pt>
                <c:pt idx="754">
                  <c:v>884.08</c:v>
                </c:pt>
                <c:pt idx="755">
                  <c:v>877.37</c:v>
                </c:pt>
                <c:pt idx="756">
                  <c:v>873.71</c:v>
                </c:pt>
                <c:pt idx="757">
                  <c:v>867.41</c:v>
                </c:pt>
                <c:pt idx="758">
                  <c:v>855.77</c:v>
                </c:pt>
                <c:pt idx="759">
                  <c:v>856.72</c:v>
                </c:pt>
                <c:pt idx="760">
                  <c:v>853.08</c:v>
                </c:pt>
                <c:pt idx="761">
                  <c:v>857.69</c:v>
                </c:pt>
                <c:pt idx="762">
                  <c:v>851.04</c:v>
                </c:pt>
                <c:pt idx="763">
                  <c:v>834.31</c:v>
                </c:pt>
                <c:pt idx="764">
                  <c:v>841.68</c:v>
                </c:pt>
                <c:pt idx="765">
                  <c:v>854.2</c:v>
                </c:pt>
                <c:pt idx="766">
                  <c:v>867.14</c:v>
                </c:pt>
                <c:pt idx="767">
                  <c:v>783.64</c:v>
                </c:pt>
                <c:pt idx="768">
                  <c:v>724.38</c:v>
                </c:pt>
                <c:pt idx="769">
                  <c:v>714.16</c:v>
                </c:pt>
                <c:pt idx="770">
                  <c:v>697.1</c:v>
                </c:pt>
                <c:pt idx="771">
                  <c:v>678.52</c:v>
                </c:pt>
                <c:pt idx="772">
                  <c:v>734.22</c:v>
                </c:pt>
                <c:pt idx="773">
                  <c:v>773.38</c:v>
                </c:pt>
                <c:pt idx="774">
                  <c:v>789.49</c:v>
                </c:pt>
                <c:pt idx="775">
                  <c:v>828.76</c:v>
                </c:pt>
                <c:pt idx="776">
                  <c:v>860.98</c:v>
                </c:pt>
                <c:pt idx="777">
                  <c:v>968.31</c:v>
                </c:pt>
                <c:pt idx="778">
                  <c:v>1050.43</c:v>
                </c:pt>
                <c:pt idx="779">
                  <c:v>1110.92</c:v>
                </c:pt>
                <c:pt idx="780">
                  <c:v>1131.96</c:v>
                </c:pt>
                <c:pt idx="781">
                  <c:v>1155.79</c:v>
                </c:pt>
                <c:pt idx="782">
                  <c:v>1173.82</c:v>
                </c:pt>
                <c:pt idx="783">
                  <c:v>1201.83</c:v>
                </c:pt>
                <c:pt idx="784">
                  <c:v>1221.5999999999999</c:v>
                </c:pt>
                <c:pt idx="785">
                  <c:v>1308.29</c:v>
                </c:pt>
                <c:pt idx="786">
                  <c:v>1429.88</c:v>
                </c:pt>
                <c:pt idx="787">
                  <c:v>1440</c:v>
                </c:pt>
                <c:pt idx="788">
                  <c:v>1484.75</c:v>
                </c:pt>
                <c:pt idx="789">
                  <c:v>1559.19</c:v>
                </c:pt>
                <c:pt idx="790">
                  <c:v>1605.47</c:v>
                </c:pt>
                <c:pt idx="791">
                  <c:v>1646.98</c:v>
                </c:pt>
                <c:pt idx="792">
                  <c:v>1687.7</c:v>
                </c:pt>
                <c:pt idx="793">
                  <c:v>1738.44</c:v>
                </c:pt>
                <c:pt idx="794">
                  <c:v>1758.67</c:v>
                </c:pt>
                <c:pt idx="795">
                  <c:v>1737.39</c:v>
                </c:pt>
                <c:pt idx="796">
                  <c:v>1704.69</c:v>
                </c:pt>
                <c:pt idx="797">
                  <c:v>1722.01</c:v>
                </c:pt>
                <c:pt idx="798">
                  <c:v>1775.27</c:v>
                </c:pt>
                <c:pt idx="799">
                  <c:v>1765.6</c:v>
                </c:pt>
                <c:pt idx="800">
                  <c:v>1731.88</c:v>
                </c:pt>
                <c:pt idx="801">
                  <c:v>1675.78</c:v>
                </c:pt>
                <c:pt idx="802">
                  <c:v>1601.23</c:v>
                </c:pt>
                <c:pt idx="803">
                  <c:v>1490.1</c:v>
                </c:pt>
                <c:pt idx="804">
                  <c:v>1439.32</c:v>
                </c:pt>
                <c:pt idx="805">
                  <c:v>1376.01</c:v>
                </c:pt>
                <c:pt idx="806">
                  <c:v>1300.57</c:v>
                </c:pt>
                <c:pt idx="807">
                  <c:v>1284.6199999999999</c:v>
                </c:pt>
                <c:pt idx="808">
                  <c:v>1269.22</c:v>
                </c:pt>
                <c:pt idx="809">
                  <c:v>1245.1400000000001</c:v>
                </c:pt>
                <c:pt idx="810">
                  <c:v>1216.74</c:v>
                </c:pt>
                <c:pt idx="811">
                  <c:v>1203.05</c:v>
                </c:pt>
                <c:pt idx="812">
                  <c:v>1205.54</c:v>
                </c:pt>
                <c:pt idx="813">
                  <c:v>1189.03</c:v>
                </c:pt>
                <c:pt idx="814">
                  <c:v>1181.6600000000001</c:v>
                </c:pt>
                <c:pt idx="815">
                  <c:v>1134.27</c:v>
                </c:pt>
                <c:pt idx="816">
                  <c:v>1078.28</c:v>
                </c:pt>
                <c:pt idx="817">
                  <c:v>1065.76</c:v>
                </c:pt>
                <c:pt idx="818">
                  <c:v>1039.97</c:v>
                </c:pt>
                <c:pt idx="819">
                  <c:v>1033.53</c:v>
                </c:pt>
                <c:pt idx="820">
                  <c:v>1022.25</c:v>
                </c:pt>
                <c:pt idx="821">
                  <c:v>978.54</c:v>
                </c:pt>
                <c:pt idx="822">
                  <c:v>978.42</c:v>
                </c:pt>
                <c:pt idx="823">
                  <c:v>978.71</c:v>
                </c:pt>
                <c:pt idx="824">
                  <c:v>974.29</c:v>
                </c:pt>
                <c:pt idx="825">
                  <c:v>972.12</c:v>
                </c:pt>
                <c:pt idx="826">
                  <c:v>983.55</c:v>
                </c:pt>
                <c:pt idx="827">
                  <c:v>987.36</c:v>
                </c:pt>
                <c:pt idx="828">
                  <c:v>976.26</c:v>
                </c:pt>
                <c:pt idx="829">
                  <c:v>969.09</c:v>
                </c:pt>
                <c:pt idx="830">
                  <c:v>952.98</c:v>
                </c:pt>
                <c:pt idx="831">
                  <c:v>934.11</c:v>
                </c:pt>
                <c:pt idx="832">
                  <c:v>919.17</c:v>
                </c:pt>
                <c:pt idx="833">
                  <c:v>946.95</c:v>
                </c:pt>
                <c:pt idx="834">
                  <c:v>959.08</c:v>
                </c:pt>
                <c:pt idx="835">
                  <c:v>961.22</c:v>
                </c:pt>
                <c:pt idx="836">
                  <c:v>910.04</c:v>
                </c:pt>
                <c:pt idx="837">
                  <c:v>891.86</c:v>
                </c:pt>
                <c:pt idx="838">
                  <c:v>896.24</c:v>
                </c:pt>
                <c:pt idx="839">
                  <c:v>902.2</c:v>
                </c:pt>
                <c:pt idx="840">
                  <c:v>903.03</c:v>
                </c:pt>
                <c:pt idx="841">
                  <c:v>840.92</c:v>
                </c:pt>
                <c:pt idx="842">
                  <c:v>844.34</c:v>
                </c:pt>
                <c:pt idx="843">
                  <c:v>842.67</c:v>
                </c:pt>
                <c:pt idx="844">
                  <c:v>831.87</c:v>
                </c:pt>
                <c:pt idx="845">
                  <c:v>822.22</c:v>
                </c:pt>
                <c:pt idx="846">
                  <c:v>803.3</c:v>
                </c:pt>
                <c:pt idx="847">
                  <c:v>829.42</c:v>
                </c:pt>
                <c:pt idx="848">
                  <c:v>894.47</c:v>
                </c:pt>
                <c:pt idx="849">
                  <c:v>900.17</c:v>
                </c:pt>
                <c:pt idx="850">
                  <c:v>911.5</c:v>
                </c:pt>
                <c:pt idx="851">
                  <c:v>911.89</c:v>
                </c:pt>
                <c:pt idx="852">
                  <c:v>941.3</c:v>
                </c:pt>
                <c:pt idx="853">
                  <c:v>934.2</c:v>
                </c:pt>
                <c:pt idx="854">
                  <c:v>936.77</c:v>
                </c:pt>
                <c:pt idx="855">
                  <c:v>948.34</c:v>
                </c:pt>
                <c:pt idx="856">
                  <c:v>951.67</c:v>
                </c:pt>
                <c:pt idx="857">
                  <c:v>974.81</c:v>
                </c:pt>
                <c:pt idx="858">
                  <c:v>971.03</c:v>
                </c:pt>
                <c:pt idx="859">
                  <c:v>991.68</c:v>
                </c:pt>
                <c:pt idx="860">
                  <c:v>997.04</c:v>
                </c:pt>
                <c:pt idx="861">
                  <c:v>1001.37</c:v>
                </c:pt>
                <c:pt idx="862">
                  <c:v>930.94</c:v>
                </c:pt>
                <c:pt idx="863">
                  <c:v>910.69</c:v>
                </c:pt>
                <c:pt idx="864">
                  <c:v>949.27</c:v>
                </c:pt>
                <c:pt idx="865">
                  <c:v>964.91</c:v>
                </c:pt>
                <c:pt idx="866">
                  <c:v>958.2</c:v>
                </c:pt>
                <c:pt idx="867">
                  <c:v>992.12</c:v>
                </c:pt>
                <c:pt idx="868">
                  <c:v>974.33</c:v>
                </c:pt>
                <c:pt idx="869">
                  <c:v>966.83</c:v>
                </c:pt>
                <c:pt idx="870">
                  <c:v>1004.02</c:v>
                </c:pt>
                <c:pt idx="871">
                  <c:v>992.06</c:v>
                </c:pt>
                <c:pt idx="872">
                  <c:v>958.08</c:v>
                </c:pt>
                <c:pt idx="873">
                  <c:v>947.79</c:v>
                </c:pt>
                <c:pt idx="874">
                  <c:v>972.94</c:v>
                </c:pt>
                <c:pt idx="875">
                  <c:v>987.38</c:v>
                </c:pt>
                <c:pt idx="876">
                  <c:v>1028.57</c:v>
                </c:pt>
                <c:pt idx="877">
                  <c:v>1040.6500000000001</c:v>
                </c:pt>
                <c:pt idx="878">
                  <c:v>1028.1099999999999</c:v>
                </c:pt>
                <c:pt idx="879">
                  <c:v>999.76</c:v>
                </c:pt>
                <c:pt idx="880">
                  <c:v>1028.96</c:v>
                </c:pt>
                <c:pt idx="881">
                  <c:v>1009.69</c:v>
                </c:pt>
                <c:pt idx="882">
                  <c:v>920.43</c:v>
                </c:pt>
                <c:pt idx="883">
                  <c:v>898.29</c:v>
                </c:pt>
                <c:pt idx="884">
                  <c:v>914.83</c:v>
                </c:pt>
                <c:pt idx="885">
                  <c:v>910.66</c:v>
                </c:pt>
                <c:pt idx="886">
                  <c:v>888</c:v>
                </c:pt>
                <c:pt idx="887">
                  <c:v>905.62</c:v>
                </c:pt>
                <c:pt idx="888">
                  <c:v>907.83</c:v>
                </c:pt>
                <c:pt idx="889">
                  <c:v>909.15</c:v>
                </c:pt>
                <c:pt idx="890">
                  <c:v>910.38</c:v>
                </c:pt>
                <c:pt idx="891">
                  <c:v>902.25</c:v>
                </c:pt>
                <c:pt idx="892">
                  <c:v>919.9</c:v>
                </c:pt>
                <c:pt idx="893">
                  <c:v>928.37</c:v>
                </c:pt>
                <c:pt idx="894">
                  <c:v>933.26</c:v>
                </c:pt>
                <c:pt idx="895">
                  <c:v>941.9</c:v>
                </c:pt>
                <c:pt idx="896">
                  <c:v>956.7</c:v>
                </c:pt>
                <c:pt idx="897">
                  <c:v>958.25</c:v>
                </c:pt>
                <c:pt idx="898">
                  <c:v>956.42</c:v>
                </c:pt>
                <c:pt idx="899">
                  <c:v>948.85</c:v>
                </c:pt>
                <c:pt idx="900">
                  <c:v>925.07</c:v>
                </c:pt>
                <c:pt idx="901">
                  <c:v>896.63</c:v>
                </c:pt>
                <c:pt idx="902">
                  <c:v>900.47</c:v>
                </c:pt>
                <c:pt idx="903">
                  <c:v>915.77</c:v>
                </c:pt>
                <c:pt idx="904">
                  <c:v>922.25</c:v>
                </c:pt>
                <c:pt idx="905">
                  <c:v>913.7</c:v>
                </c:pt>
                <c:pt idx="906">
                  <c:v>895.81</c:v>
                </c:pt>
                <c:pt idx="907">
                  <c:v>882.65</c:v>
                </c:pt>
                <c:pt idx="908">
                  <c:v>905.65</c:v>
                </c:pt>
                <c:pt idx="909">
                  <c:v>887.53</c:v>
                </c:pt>
                <c:pt idx="910">
                  <c:v>868.13</c:v>
                </c:pt>
                <c:pt idx="911">
                  <c:v>880.49</c:v>
                </c:pt>
                <c:pt idx="912">
                  <c:v>889.87</c:v>
                </c:pt>
                <c:pt idx="913">
                  <c:v>910.27</c:v>
                </c:pt>
                <c:pt idx="914">
                  <c:v>922.49</c:v>
                </c:pt>
                <c:pt idx="915">
                  <c:v>934.22</c:v>
                </c:pt>
                <c:pt idx="916">
                  <c:v>931.54</c:v>
                </c:pt>
                <c:pt idx="917">
                  <c:v>945.63</c:v>
                </c:pt>
                <c:pt idx="918">
                  <c:v>924.55</c:v>
                </c:pt>
                <c:pt idx="919">
                  <c:v>904.21</c:v>
                </c:pt>
                <c:pt idx="920">
                  <c:v>915.3</c:v>
                </c:pt>
                <c:pt idx="921">
                  <c:v>907.25</c:v>
                </c:pt>
                <c:pt idx="922">
                  <c:v>888.13</c:v>
                </c:pt>
                <c:pt idx="923">
                  <c:v>880.08</c:v>
                </c:pt>
                <c:pt idx="924">
                  <c:v>864.12</c:v>
                </c:pt>
                <c:pt idx="925">
                  <c:v>865.88</c:v>
                </c:pt>
                <c:pt idx="926">
                  <c:v>890.14</c:v>
                </c:pt>
                <c:pt idx="927">
                  <c:v>935.2</c:v>
                </c:pt>
                <c:pt idx="928">
                  <c:v>961.6</c:v>
                </c:pt>
                <c:pt idx="929">
                  <c:v>951.31</c:v>
                </c:pt>
                <c:pt idx="930">
                  <c:v>934.87</c:v>
                </c:pt>
                <c:pt idx="931">
                  <c:v>936.07</c:v>
                </c:pt>
                <c:pt idx="932">
                  <c:v>955.56</c:v>
                </c:pt>
                <c:pt idx="933">
                  <c:v>966.91</c:v>
                </c:pt>
                <c:pt idx="934">
                  <c:v>969.49</c:v>
                </c:pt>
                <c:pt idx="935">
                  <c:v>930.91</c:v>
                </c:pt>
                <c:pt idx="936">
                  <c:v>857.48</c:v>
                </c:pt>
                <c:pt idx="937">
                  <c:v>827.44</c:v>
                </c:pt>
                <c:pt idx="938">
                  <c:v>793.25</c:v>
                </c:pt>
                <c:pt idx="939">
                  <c:v>778.4</c:v>
                </c:pt>
                <c:pt idx="940">
                  <c:v>766.95</c:v>
                </c:pt>
                <c:pt idx="941">
                  <c:v>727.95</c:v>
                </c:pt>
                <c:pt idx="942">
                  <c:v>716.78</c:v>
                </c:pt>
                <c:pt idx="943">
                  <c:v>686.84</c:v>
                </c:pt>
                <c:pt idx="944">
                  <c:v>656.79</c:v>
                </c:pt>
                <c:pt idx="945">
                  <c:v>639.83000000000004</c:v>
                </c:pt>
                <c:pt idx="946">
                  <c:v>601.22</c:v>
                </c:pt>
                <c:pt idx="947">
                  <c:v>613.45000000000005</c:v>
                </c:pt>
                <c:pt idx="948">
                  <c:v>599.45000000000005</c:v>
                </c:pt>
                <c:pt idx="949">
                  <c:v>579.11</c:v>
                </c:pt>
                <c:pt idx="950">
                  <c:v>484.77</c:v>
                </c:pt>
                <c:pt idx="951">
                  <c:v>456.76</c:v>
                </c:pt>
                <c:pt idx="952">
                  <c:v>445</c:v>
                </c:pt>
                <c:pt idx="953">
                  <c:v>407.17</c:v>
                </c:pt>
                <c:pt idx="954">
                  <c:v>393.34</c:v>
                </c:pt>
                <c:pt idx="955">
                  <c:v>384.37</c:v>
                </c:pt>
                <c:pt idx="956">
                  <c:v>401.98</c:v>
                </c:pt>
                <c:pt idx="957">
                  <c:v>396.52</c:v>
                </c:pt>
                <c:pt idx="958">
                  <c:v>418.72</c:v>
                </c:pt>
                <c:pt idx="959">
                  <c:v>416.61</c:v>
                </c:pt>
                <c:pt idx="960">
                  <c:v>428.04</c:v>
                </c:pt>
                <c:pt idx="961">
                  <c:v>428.33</c:v>
                </c:pt>
                <c:pt idx="962">
                  <c:v>441.83</c:v>
                </c:pt>
                <c:pt idx="963">
                  <c:v>459.93</c:v>
                </c:pt>
                <c:pt idx="964">
                  <c:v>479.67</c:v>
                </c:pt>
                <c:pt idx="965">
                  <c:v>506.41</c:v>
                </c:pt>
                <c:pt idx="966">
                  <c:v>542.1</c:v>
                </c:pt>
                <c:pt idx="967">
                  <c:v>539.17999999999995</c:v>
                </c:pt>
                <c:pt idx="968">
                  <c:v>544.28</c:v>
                </c:pt>
                <c:pt idx="969">
                  <c:v>543.73</c:v>
                </c:pt>
                <c:pt idx="970">
                  <c:v>531.57000000000005</c:v>
                </c:pt>
                <c:pt idx="971">
                  <c:v>527.03</c:v>
                </c:pt>
                <c:pt idx="972">
                  <c:v>507.01</c:v>
                </c:pt>
                <c:pt idx="973">
                  <c:v>571.85</c:v>
                </c:pt>
                <c:pt idx="974">
                  <c:v>579.09</c:v>
                </c:pt>
                <c:pt idx="975">
                  <c:v>576.48</c:v>
                </c:pt>
                <c:pt idx="976">
                  <c:v>609.6</c:v>
                </c:pt>
                <c:pt idx="977">
                  <c:v>619.29999999999995</c:v>
                </c:pt>
                <c:pt idx="978">
                  <c:v>635.66</c:v>
                </c:pt>
                <c:pt idx="979">
                  <c:v>641.49</c:v>
                </c:pt>
                <c:pt idx="980">
                  <c:v>633.45000000000005</c:v>
                </c:pt>
                <c:pt idx="981">
                  <c:v>624.02</c:v>
                </c:pt>
                <c:pt idx="982">
                  <c:v>601.16</c:v>
                </c:pt>
                <c:pt idx="983">
                  <c:v>593.67999999999995</c:v>
                </c:pt>
                <c:pt idx="984">
                  <c:v>597.14</c:v>
                </c:pt>
                <c:pt idx="985">
                  <c:v>600.91999999999996</c:v>
                </c:pt>
                <c:pt idx="986">
                  <c:v>605.57000000000005</c:v>
                </c:pt>
                <c:pt idx="987">
                  <c:v>620.02</c:v>
                </c:pt>
                <c:pt idx="988">
                  <c:v>617.59</c:v>
                </c:pt>
                <c:pt idx="989">
                  <c:v>624.29999999999995</c:v>
                </c:pt>
                <c:pt idx="990">
                  <c:v>615.5</c:v>
                </c:pt>
                <c:pt idx="991">
                  <c:v>615.53</c:v>
                </c:pt>
                <c:pt idx="992">
                  <c:v>590</c:v>
                </c:pt>
                <c:pt idx="993">
                  <c:v>487.75</c:v>
                </c:pt>
                <c:pt idx="994">
                  <c:v>486.3</c:v>
                </c:pt>
                <c:pt idx="995">
                  <c:v>482.3</c:v>
                </c:pt>
                <c:pt idx="996">
                  <c:v>491.71</c:v>
                </c:pt>
                <c:pt idx="997">
                  <c:v>424.3</c:v>
                </c:pt>
                <c:pt idx="998">
                  <c:v>336.43</c:v>
                </c:pt>
                <c:pt idx="999">
                  <c:v>314.79000000000002</c:v>
                </c:pt>
                <c:pt idx="1000">
                  <c:v>312.61</c:v>
                </c:pt>
                <c:pt idx="1001">
                  <c:v>295.45999999999998</c:v>
                </c:pt>
                <c:pt idx="1002">
                  <c:v>251.68</c:v>
                </c:pt>
                <c:pt idx="1003">
                  <c:v>183.45</c:v>
                </c:pt>
                <c:pt idx="1004">
                  <c:v>181.04</c:v>
                </c:pt>
                <c:pt idx="1005">
                  <c:v>179.14</c:v>
                </c:pt>
                <c:pt idx="1006">
                  <c:v>164.66</c:v>
                </c:pt>
                <c:pt idx="1007">
                  <c:v>158.66</c:v>
                </c:pt>
                <c:pt idx="1008">
                  <c:v>142.24</c:v>
                </c:pt>
                <c:pt idx="1009">
                  <c:v>127.13</c:v>
                </c:pt>
                <c:pt idx="1010">
                  <c:v>112.86</c:v>
                </c:pt>
                <c:pt idx="1011">
                  <c:v>112.86</c:v>
                </c:pt>
                <c:pt idx="1012">
                  <c:v>144.4</c:v>
                </c:pt>
                <c:pt idx="1013">
                  <c:v>138.63</c:v>
                </c:pt>
                <c:pt idx="1014">
                  <c:v>137.75</c:v>
                </c:pt>
                <c:pt idx="1015">
                  <c:v>115.77</c:v>
                </c:pt>
                <c:pt idx="1016">
                  <c:v>110.93</c:v>
                </c:pt>
                <c:pt idx="1017">
                  <c:v>101.64</c:v>
                </c:pt>
                <c:pt idx="1018">
                  <c:v>83.06</c:v>
                </c:pt>
                <c:pt idx="1019">
                  <c:v>81.760000000000005</c:v>
                </c:pt>
                <c:pt idx="1020">
                  <c:v>77.12</c:v>
                </c:pt>
                <c:pt idx="1021">
                  <c:v>74.22</c:v>
                </c:pt>
                <c:pt idx="1022">
                  <c:v>47.8</c:v>
                </c:pt>
                <c:pt idx="1023">
                  <c:v>38.78</c:v>
                </c:pt>
                <c:pt idx="1024">
                  <c:v>44.59</c:v>
                </c:pt>
                <c:pt idx="1025">
                  <c:v>37.22</c:v>
                </c:pt>
                <c:pt idx="1026">
                  <c:v>42.8</c:v>
                </c:pt>
                <c:pt idx="1027">
                  <c:v>43.22</c:v>
                </c:pt>
                <c:pt idx="1028">
                  <c:v>38.409999999999997</c:v>
                </c:pt>
                <c:pt idx="1029">
                  <c:v>42.6</c:v>
                </c:pt>
                <c:pt idx="1030">
                  <c:v>42.86</c:v>
                </c:pt>
                <c:pt idx="1031">
                  <c:v>30.92</c:v>
                </c:pt>
                <c:pt idx="1032">
                  <c:v>72.209999999999994</c:v>
                </c:pt>
                <c:pt idx="1033">
                  <c:v>154.18</c:v>
                </c:pt>
                <c:pt idx="1034">
                  <c:v>185.09</c:v>
                </c:pt>
                <c:pt idx="1035">
                  <c:v>192.19</c:v>
                </c:pt>
                <c:pt idx="1036">
                  <c:v>212.02</c:v>
                </c:pt>
                <c:pt idx="1037">
                  <c:v>237.08</c:v>
                </c:pt>
                <c:pt idx="1038">
                  <c:v>267.79000000000002</c:v>
                </c:pt>
                <c:pt idx="1039">
                  <c:v>264.37</c:v>
                </c:pt>
                <c:pt idx="1040">
                  <c:v>284.55</c:v>
                </c:pt>
                <c:pt idx="1041">
                  <c:v>288.29000000000002</c:v>
                </c:pt>
                <c:pt idx="1042">
                  <c:v>242.01</c:v>
                </c:pt>
                <c:pt idx="1043">
                  <c:v>93.66</c:v>
                </c:pt>
                <c:pt idx="1044">
                  <c:v>84.2</c:v>
                </c:pt>
                <c:pt idx="1045">
                  <c:v>47.83</c:v>
                </c:pt>
                <c:pt idx="1046">
                  <c:v>16.95</c:v>
                </c:pt>
                <c:pt idx="1047">
                  <c:v>-13.49</c:v>
                </c:pt>
                <c:pt idx="1048">
                  <c:v>-32.78</c:v>
                </c:pt>
                <c:pt idx="1049">
                  <c:v>-70.31</c:v>
                </c:pt>
                <c:pt idx="1050">
                  <c:v>-61.46</c:v>
                </c:pt>
                <c:pt idx="1051">
                  <c:v>-38.24</c:v>
                </c:pt>
                <c:pt idx="1052">
                  <c:v>-74.319999999999993</c:v>
                </c:pt>
                <c:pt idx="1053">
                  <c:v>-162.61000000000001</c:v>
                </c:pt>
                <c:pt idx="1054">
                  <c:v>-186.08</c:v>
                </c:pt>
                <c:pt idx="1055">
                  <c:v>-187.37</c:v>
                </c:pt>
                <c:pt idx="1056">
                  <c:v>-204.03</c:v>
                </c:pt>
                <c:pt idx="1057">
                  <c:v>-195.43</c:v>
                </c:pt>
                <c:pt idx="1058">
                  <c:v>-167.16</c:v>
                </c:pt>
                <c:pt idx="1059">
                  <c:v>-164.39</c:v>
                </c:pt>
                <c:pt idx="1060">
                  <c:v>-111.06</c:v>
                </c:pt>
                <c:pt idx="1061">
                  <c:v>-66.260000000000005</c:v>
                </c:pt>
                <c:pt idx="1062">
                  <c:v>-47.42</c:v>
                </c:pt>
                <c:pt idx="1063">
                  <c:v>-43.86</c:v>
                </c:pt>
                <c:pt idx="1064">
                  <c:v>-32.04</c:v>
                </c:pt>
                <c:pt idx="1065">
                  <c:v>-6.57</c:v>
                </c:pt>
                <c:pt idx="1066">
                  <c:v>16</c:v>
                </c:pt>
                <c:pt idx="1067">
                  <c:v>-25.63</c:v>
                </c:pt>
                <c:pt idx="1068">
                  <c:v>-113.17</c:v>
                </c:pt>
                <c:pt idx="1069">
                  <c:v>-128.97999999999999</c:v>
                </c:pt>
                <c:pt idx="1070">
                  <c:v>-119.86</c:v>
                </c:pt>
                <c:pt idx="1071">
                  <c:v>-142.18</c:v>
                </c:pt>
                <c:pt idx="1072">
                  <c:v>-158.11000000000001</c:v>
                </c:pt>
                <c:pt idx="1073">
                  <c:v>-166.17</c:v>
                </c:pt>
                <c:pt idx="1074">
                  <c:v>-145.46</c:v>
                </c:pt>
                <c:pt idx="1075">
                  <c:v>-142.18</c:v>
                </c:pt>
                <c:pt idx="1076">
                  <c:v>-153.6</c:v>
                </c:pt>
                <c:pt idx="1077">
                  <c:v>-151.83000000000001</c:v>
                </c:pt>
                <c:pt idx="1078">
                  <c:v>-141.82</c:v>
                </c:pt>
                <c:pt idx="1079">
                  <c:v>-129.63</c:v>
                </c:pt>
                <c:pt idx="1080">
                  <c:v>502.49</c:v>
                </c:pt>
                <c:pt idx="1081">
                  <c:v>501.61</c:v>
                </c:pt>
                <c:pt idx="1082">
                  <c:v>495.84</c:v>
                </c:pt>
                <c:pt idx="1083">
                  <c:v>455.56</c:v>
                </c:pt>
                <c:pt idx="1084">
                  <c:v>449.64</c:v>
                </c:pt>
                <c:pt idx="1085">
                  <c:v>455.03</c:v>
                </c:pt>
                <c:pt idx="1086">
                  <c:v>445.55</c:v>
                </c:pt>
                <c:pt idx="1087">
                  <c:v>440.77</c:v>
                </c:pt>
                <c:pt idx="1088">
                  <c:v>443.19</c:v>
                </c:pt>
                <c:pt idx="1089">
                  <c:v>448.06</c:v>
                </c:pt>
                <c:pt idx="1090">
                  <c:v>461.77</c:v>
                </c:pt>
                <c:pt idx="1091">
                  <c:v>466.22</c:v>
                </c:pt>
                <c:pt idx="1092">
                  <c:v>472.47</c:v>
                </c:pt>
                <c:pt idx="1093">
                  <c:v>482.01</c:v>
                </c:pt>
                <c:pt idx="1094">
                  <c:v>483.6</c:v>
                </c:pt>
                <c:pt idx="1095">
                  <c:v>476.45</c:v>
                </c:pt>
                <c:pt idx="1096">
                  <c:v>488.7</c:v>
                </c:pt>
                <c:pt idx="1097">
                  <c:v>495.96</c:v>
                </c:pt>
                <c:pt idx="1098">
                  <c:v>491.75</c:v>
                </c:pt>
                <c:pt idx="1099">
                  <c:v>492</c:v>
                </c:pt>
                <c:pt idx="1100">
                  <c:v>512.29</c:v>
                </c:pt>
                <c:pt idx="1101">
                  <c:v>527.42999999999995</c:v>
                </c:pt>
                <c:pt idx="1102">
                  <c:v>541.42999999999995</c:v>
                </c:pt>
                <c:pt idx="1103">
                  <c:v>561.35</c:v>
                </c:pt>
                <c:pt idx="1104">
                  <c:v>577.84</c:v>
                </c:pt>
                <c:pt idx="1105">
                  <c:v>587.92999999999995</c:v>
                </c:pt>
                <c:pt idx="1106">
                  <c:v>615.33000000000004</c:v>
                </c:pt>
                <c:pt idx="1107">
                  <c:v>628.41999999999996</c:v>
                </c:pt>
                <c:pt idx="1108">
                  <c:v>635.84</c:v>
                </c:pt>
                <c:pt idx="1109">
                  <c:v>613.65</c:v>
                </c:pt>
                <c:pt idx="1110">
                  <c:v>618.38</c:v>
                </c:pt>
                <c:pt idx="1111">
                  <c:v>647.29</c:v>
                </c:pt>
                <c:pt idx="1112">
                  <c:v>671.36</c:v>
                </c:pt>
                <c:pt idx="1113">
                  <c:v>684.56</c:v>
                </c:pt>
                <c:pt idx="1114">
                  <c:v>715.77</c:v>
                </c:pt>
                <c:pt idx="1115">
                  <c:v>727.18</c:v>
                </c:pt>
                <c:pt idx="1116">
                  <c:v>731.54</c:v>
                </c:pt>
                <c:pt idx="1117">
                  <c:v>745.36</c:v>
                </c:pt>
                <c:pt idx="1118">
                  <c:v>733.42</c:v>
                </c:pt>
                <c:pt idx="1119">
                  <c:v>723.28</c:v>
                </c:pt>
                <c:pt idx="1120">
                  <c:v>747.07</c:v>
                </c:pt>
                <c:pt idx="1121">
                  <c:v>761.51</c:v>
                </c:pt>
                <c:pt idx="1122">
                  <c:v>759.54</c:v>
                </c:pt>
                <c:pt idx="1123">
                  <c:v>743.52</c:v>
                </c:pt>
                <c:pt idx="1124">
                  <c:v>751.6</c:v>
                </c:pt>
                <c:pt idx="1125">
                  <c:v>734.45</c:v>
                </c:pt>
                <c:pt idx="1126">
                  <c:v>738.53</c:v>
                </c:pt>
                <c:pt idx="1127">
                  <c:v>755.57</c:v>
                </c:pt>
                <c:pt idx="1128">
                  <c:v>758.06</c:v>
                </c:pt>
                <c:pt idx="1129">
                  <c:v>753.33</c:v>
                </c:pt>
                <c:pt idx="1130">
                  <c:v>754.6</c:v>
                </c:pt>
                <c:pt idx="1131">
                  <c:v>765.55</c:v>
                </c:pt>
                <c:pt idx="1132">
                  <c:v>775.01</c:v>
                </c:pt>
                <c:pt idx="1133">
                  <c:v>757.59</c:v>
                </c:pt>
                <c:pt idx="1134">
                  <c:v>756.57</c:v>
                </c:pt>
                <c:pt idx="1135">
                  <c:v>761.08</c:v>
                </c:pt>
                <c:pt idx="1136">
                  <c:v>749.91</c:v>
                </c:pt>
                <c:pt idx="1137">
                  <c:v>737.57</c:v>
                </c:pt>
                <c:pt idx="1138">
                  <c:v>760.3</c:v>
                </c:pt>
                <c:pt idx="1139">
                  <c:v>756.62</c:v>
                </c:pt>
                <c:pt idx="1140">
                  <c:v>746.86</c:v>
                </c:pt>
                <c:pt idx="1141">
                  <c:v>764.53</c:v>
                </c:pt>
                <c:pt idx="1142">
                  <c:v>788.6</c:v>
                </c:pt>
                <c:pt idx="1143">
                  <c:v>816.59</c:v>
                </c:pt>
                <c:pt idx="1144">
                  <c:v>826.33</c:v>
                </c:pt>
                <c:pt idx="1145">
                  <c:v>849.83</c:v>
                </c:pt>
                <c:pt idx="1146">
                  <c:v>803.68</c:v>
                </c:pt>
                <c:pt idx="1147">
                  <c:v>763.82</c:v>
                </c:pt>
                <c:pt idx="1148">
                  <c:v>750.46</c:v>
                </c:pt>
                <c:pt idx="1149">
                  <c:v>737.4</c:v>
                </c:pt>
                <c:pt idx="1150">
                  <c:v>731.54</c:v>
                </c:pt>
                <c:pt idx="1151">
                  <c:v>741.31</c:v>
                </c:pt>
                <c:pt idx="1152">
                  <c:v>749.54</c:v>
                </c:pt>
                <c:pt idx="1153">
                  <c:v>690.66</c:v>
                </c:pt>
                <c:pt idx="1154">
                  <c:v>663.03</c:v>
                </c:pt>
                <c:pt idx="1155">
                  <c:v>672.78</c:v>
                </c:pt>
                <c:pt idx="1156">
                  <c:v>664.81</c:v>
                </c:pt>
                <c:pt idx="1157">
                  <c:v>641.32000000000005</c:v>
                </c:pt>
                <c:pt idx="1158">
                  <c:v>622.84</c:v>
                </c:pt>
                <c:pt idx="1159">
                  <c:v>618.98</c:v>
                </c:pt>
                <c:pt idx="1160">
                  <c:v>609.01</c:v>
                </c:pt>
                <c:pt idx="1161">
                  <c:v>605.53</c:v>
                </c:pt>
                <c:pt idx="1162">
                  <c:v>610.89</c:v>
                </c:pt>
                <c:pt idx="1163">
                  <c:v>626.12</c:v>
                </c:pt>
                <c:pt idx="1164">
                  <c:v>637.83000000000004</c:v>
                </c:pt>
                <c:pt idx="1165">
                  <c:v>645.20000000000005</c:v>
                </c:pt>
                <c:pt idx="1166">
                  <c:v>663.41</c:v>
                </c:pt>
                <c:pt idx="1167">
                  <c:v>645.41</c:v>
                </c:pt>
                <c:pt idx="1168">
                  <c:v>620.30999999999995</c:v>
                </c:pt>
                <c:pt idx="1169">
                  <c:v>560.11</c:v>
                </c:pt>
                <c:pt idx="1170">
                  <c:v>558.01</c:v>
                </c:pt>
                <c:pt idx="1171">
                  <c:v>533.55999999999995</c:v>
                </c:pt>
                <c:pt idx="1172">
                  <c:v>503.06</c:v>
                </c:pt>
                <c:pt idx="1173">
                  <c:v>509.77</c:v>
                </c:pt>
                <c:pt idx="1174">
                  <c:v>520.04999999999995</c:v>
                </c:pt>
                <c:pt idx="1175">
                  <c:v>526.48</c:v>
                </c:pt>
                <c:pt idx="1176">
                  <c:v>533.54</c:v>
                </c:pt>
                <c:pt idx="1177">
                  <c:v>530.33000000000004</c:v>
                </c:pt>
                <c:pt idx="1178">
                  <c:v>520.54</c:v>
                </c:pt>
                <c:pt idx="1179">
                  <c:v>537.88</c:v>
                </c:pt>
                <c:pt idx="1180">
                  <c:v>532.41</c:v>
                </c:pt>
                <c:pt idx="1181">
                  <c:v>557.36</c:v>
                </c:pt>
                <c:pt idx="1182">
                  <c:v>642.19000000000005</c:v>
                </c:pt>
                <c:pt idx="1183">
                  <c:v>659.44</c:v>
                </c:pt>
                <c:pt idx="1184">
                  <c:v>657.08</c:v>
                </c:pt>
                <c:pt idx="1185">
                  <c:v>656.52</c:v>
                </c:pt>
                <c:pt idx="1186">
                  <c:v>676.87</c:v>
                </c:pt>
                <c:pt idx="1187">
                  <c:v>729.5</c:v>
                </c:pt>
                <c:pt idx="1188">
                  <c:v>798.73</c:v>
                </c:pt>
                <c:pt idx="1189">
                  <c:v>796.51</c:v>
                </c:pt>
                <c:pt idx="1190">
                  <c:v>782.35</c:v>
                </c:pt>
                <c:pt idx="1191">
                  <c:v>856.98</c:v>
                </c:pt>
                <c:pt idx="1192">
                  <c:v>967.47</c:v>
                </c:pt>
                <c:pt idx="1193">
                  <c:v>1036.94</c:v>
                </c:pt>
                <c:pt idx="1194">
                  <c:v>1077.19</c:v>
                </c:pt>
                <c:pt idx="1195">
                  <c:v>1131.95</c:v>
                </c:pt>
                <c:pt idx="1196">
                  <c:v>1184.02</c:v>
                </c:pt>
                <c:pt idx="1197">
                  <c:v>1183.74</c:v>
                </c:pt>
                <c:pt idx="1198">
                  <c:v>1180.77</c:v>
                </c:pt>
                <c:pt idx="1199">
                  <c:v>1212.8800000000001</c:v>
                </c:pt>
                <c:pt idx="1200">
                  <c:v>1241.0899999999999</c:v>
                </c:pt>
                <c:pt idx="1201">
                  <c:v>1260.22</c:v>
                </c:pt>
                <c:pt idx="1202">
                  <c:v>1325.87</c:v>
                </c:pt>
                <c:pt idx="1203">
                  <c:v>1252.3</c:v>
                </c:pt>
                <c:pt idx="1204">
                  <c:v>1191.1199999999999</c:v>
                </c:pt>
                <c:pt idx="1205">
                  <c:v>1159.52</c:v>
                </c:pt>
                <c:pt idx="1206">
                  <c:v>1133.31</c:v>
                </c:pt>
                <c:pt idx="1207">
                  <c:v>1166.17</c:v>
                </c:pt>
                <c:pt idx="1208">
                  <c:v>1170.0899999999999</c:v>
                </c:pt>
                <c:pt idx="1209">
                  <c:v>1073.79</c:v>
                </c:pt>
                <c:pt idx="1210">
                  <c:v>964.63</c:v>
                </c:pt>
                <c:pt idx="1211">
                  <c:v>947.53</c:v>
                </c:pt>
                <c:pt idx="1212">
                  <c:v>926.47</c:v>
                </c:pt>
                <c:pt idx="1213">
                  <c:v>906.28</c:v>
                </c:pt>
                <c:pt idx="1214">
                  <c:v>858.77</c:v>
                </c:pt>
                <c:pt idx="1215">
                  <c:v>838.61</c:v>
                </c:pt>
                <c:pt idx="1216">
                  <c:v>842.6</c:v>
                </c:pt>
                <c:pt idx="1217">
                  <c:v>837.3</c:v>
                </c:pt>
                <c:pt idx="1218">
                  <c:v>834.45</c:v>
                </c:pt>
                <c:pt idx="1219">
                  <c:v>794.43</c:v>
                </c:pt>
                <c:pt idx="1220">
                  <c:v>795.94</c:v>
                </c:pt>
                <c:pt idx="1221">
                  <c:v>791.26</c:v>
                </c:pt>
                <c:pt idx="1222">
                  <c:v>787.35</c:v>
                </c:pt>
                <c:pt idx="1223">
                  <c:v>792.74</c:v>
                </c:pt>
                <c:pt idx="1224">
                  <c:v>778.07</c:v>
                </c:pt>
                <c:pt idx="1225">
                  <c:v>736.75</c:v>
                </c:pt>
                <c:pt idx="1226">
                  <c:v>728.66</c:v>
                </c:pt>
                <c:pt idx="1227">
                  <c:v>757.53</c:v>
                </c:pt>
                <c:pt idx="1228">
                  <c:v>794.2</c:v>
                </c:pt>
                <c:pt idx="1229">
                  <c:v>856.61</c:v>
                </c:pt>
                <c:pt idx="1230">
                  <c:v>867.06</c:v>
                </c:pt>
                <c:pt idx="1231">
                  <c:v>878.64</c:v>
                </c:pt>
                <c:pt idx="1232">
                  <c:v>907.93</c:v>
                </c:pt>
                <c:pt idx="1233">
                  <c:v>860.77</c:v>
                </c:pt>
                <c:pt idx="1234">
                  <c:v>639.92999999999995</c:v>
                </c:pt>
                <c:pt idx="1235">
                  <c:v>640.04999999999995</c:v>
                </c:pt>
                <c:pt idx="1236">
                  <c:v>625.76</c:v>
                </c:pt>
                <c:pt idx="1237">
                  <c:v>612.79</c:v>
                </c:pt>
                <c:pt idx="1238">
                  <c:v>600.28</c:v>
                </c:pt>
                <c:pt idx="1239">
                  <c:v>602.47</c:v>
                </c:pt>
                <c:pt idx="1240">
                  <c:v>602.4</c:v>
                </c:pt>
                <c:pt idx="1241">
                  <c:v>599.26</c:v>
                </c:pt>
                <c:pt idx="1242">
                  <c:v>599.20000000000005</c:v>
                </c:pt>
                <c:pt idx="1243">
                  <c:v>590.74</c:v>
                </c:pt>
                <c:pt idx="1244">
                  <c:v>582.30999999999995</c:v>
                </c:pt>
                <c:pt idx="1245">
                  <c:v>577.94000000000005</c:v>
                </c:pt>
                <c:pt idx="1246">
                  <c:v>572.55999999999995</c:v>
                </c:pt>
                <c:pt idx="1247">
                  <c:v>572.96</c:v>
                </c:pt>
                <c:pt idx="1248">
                  <c:v>570.09</c:v>
                </c:pt>
                <c:pt idx="1249">
                  <c:v>570.09</c:v>
                </c:pt>
                <c:pt idx="1250">
                  <c:v>576.91</c:v>
                </c:pt>
                <c:pt idx="1251">
                  <c:v>577.11</c:v>
                </c:pt>
                <c:pt idx="1252">
                  <c:v>576.44000000000005</c:v>
                </c:pt>
                <c:pt idx="1253">
                  <c:v>577.05999999999995</c:v>
                </c:pt>
                <c:pt idx="1254">
                  <c:v>579.53</c:v>
                </c:pt>
                <c:pt idx="1255">
                  <c:v>579.84</c:v>
                </c:pt>
                <c:pt idx="1256">
                  <c:v>580.80999999999995</c:v>
                </c:pt>
                <c:pt idx="1257">
                  <c:v>581.23</c:v>
                </c:pt>
                <c:pt idx="1258">
                  <c:v>578.49</c:v>
                </c:pt>
                <c:pt idx="1259">
                  <c:v>583.09</c:v>
                </c:pt>
                <c:pt idx="1260">
                  <c:v>587.75</c:v>
                </c:pt>
                <c:pt idx="1261">
                  <c:v>595.49</c:v>
                </c:pt>
                <c:pt idx="1262">
                  <c:v>597.04</c:v>
                </c:pt>
                <c:pt idx="1263">
                  <c:v>587.4</c:v>
                </c:pt>
                <c:pt idx="1264">
                  <c:v>579.85</c:v>
                </c:pt>
                <c:pt idx="1265">
                  <c:v>574.21</c:v>
                </c:pt>
                <c:pt idx="1266">
                  <c:v>572.22</c:v>
                </c:pt>
                <c:pt idx="1267">
                  <c:v>577.75</c:v>
                </c:pt>
                <c:pt idx="1268">
                  <c:v>591.99</c:v>
                </c:pt>
                <c:pt idx="1269">
                  <c:v>603.26</c:v>
                </c:pt>
                <c:pt idx="1270">
                  <c:v>612.67999999999995</c:v>
                </c:pt>
                <c:pt idx="1271">
                  <c:v>622.41999999999996</c:v>
                </c:pt>
                <c:pt idx="1272">
                  <c:v>622.63</c:v>
                </c:pt>
                <c:pt idx="1273">
                  <c:v>612.64</c:v>
                </c:pt>
                <c:pt idx="1274">
                  <c:v>579.34</c:v>
                </c:pt>
                <c:pt idx="1275">
                  <c:v>564.29</c:v>
                </c:pt>
                <c:pt idx="1276">
                  <c:v>554.27</c:v>
                </c:pt>
                <c:pt idx="1277">
                  <c:v>547.26</c:v>
                </c:pt>
                <c:pt idx="1278">
                  <c:v>546.83000000000004</c:v>
                </c:pt>
                <c:pt idx="1279">
                  <c:v>547.85</c:v>
                </c:pt>
                <c:pt idx="1280">
                  <c:v>549.74</c:v>
                </c:pt>
                <c:pt idx="1281">
                  <c:v>543.96</c:v>
                </c:pt>
                <c:pt idx="1282">
                  <c:v>529.78</c:v>
                </c:pt>
                <c:pt idx="1283">
                  <c:v>515.48</c:v>
                </c:pt>
                <c:pt idx="1284">
                  <c:v>509.77</c:v>
                </c:pt>
                <c:pt idx="1285">
                  <c:v>501.71</c:v>
                </c:pt>
                <c:pt idx="1286">
                  <c:v>500.75</c:v>
                </c:pt>
                <c:pt idx="1287">
                  <c:v>494.05</c:v>
                </c:pt>
                <c:pt idx="1288">
                  <c:v>496.62</c:v>
                </c:pt>
                <c:pt idx="1289">
                  <c:v>497.36</c:v>
                </c:pt>
                <c:pt idx="1290">
                  <c:v>500.99</c:v>
                </c:pt>
                <c:pt idx="1291">
                  <c:v>496.43</c:v>
                </c:pt>
                <c:pt idx="1292">
                  <c:v>503.63</c:v>
                </c:pt>
                <c:pt idx="1293">
                  <c:v>505.51</c:v>
                </c:pt>
                <c:pt idx="1294">
                  <c:v>505.64</c:v>
                </c:pt>
                <c:pt idx="1295">
                  <c:v>504.29</c:v>
                </c:pt>
                <c:pt idx="1296">
                  <c:v>499.81</c:v>
                </c:pt>
                <c:pt idx="1297">
                  <c:v>494.88</c:v>
                </c:pt>
                <c:pt idx="1298">
                  <c:v>503.87</c:v>
                </c:pt>
                <c:pt idx="1299">
                  <c:v>504.69</c:v>
                </c:pt>
                <c:pt idx="1300">
                  <c:v>503.46</c:v>
                </c:pt>
                <c:pt idx="1301">
                  <c:v>504.61</c:v>
                </c:pt>
                <c:pt idx="1302">
                  <c:v>510.23</c:v>
                </c:pt>
                <c:pt idx="1303">
                  <c:v>514.66</c:v>
                </c:pt>
                <c:pt idx="1304">
                  <c:v>515.27</c:v>
                </c:pt>
                <c:pt idx="1305">
                  <c:v>517.44000000000005</c:v>
                </c:pt>
                <c:pt idx="1306">
                  <c:v>509.66</c:v>
                </c:pt>
                <c:pt idx="1307">
                  <c:v>516.66</c:v>
                </c:pt>
                <c:pt idx="1308">
                  <c:v>525.54</c:v>
                </c:pt>
                <c:pt idx="1309">
                  <c:v>534.92999999999995</c:v>
                </c:pt>
                <c:pt idx="1310">
                  <c:v>542.84</c:v>
                </c:pt>
                <c:pt idx="1311">
                  <c:v>550.57000000000005</c:v>
                </c:pt>
                <c:pt idx="1312">
                  <c:v>553.84</c:v>
                </c:pt>
                <c:pt idx="1313">
                  <c:v>557.99</c:v>
                </c:pt>
                <c:pt idx="1314">
                  <c:v>555.27</c:v>
                </c:pt>
                <c:pt idx="1315">
                  <c:v>549.6</c:v>
                </c:pt>
                <c:pt idx="1316">
                  <c:v>538.75</c:v>
                </c:pt>
                <c:pt idx="1317">
                  <c:v>531.47</c:v>
                </c:pt>
                <c:pt idx="1318">
                  <c:v>527.25</c:v>
                </c:pt>
                <c:pt idx="1319">
                  <c:v>521.08000000000004</c:v>
                </c:pt>
                <c:pt idx="1320">
                  <c:v>510.78</c:v>
                </c:pt>
                <c:pt idx="1321">
                  <c:v>501.74</c:v>
                </c:pt>
                <c:pt idx="1322">
                  <c:v>489.91</c:v>
                </c:pt>
                <c:pt idx="1323">
                  <c:v>485.76</c:v>
                </c:pt>
                <c:pt idx="1324">
                  <c:v>484.74</c:v>
                </c:pt>
                <c:pt idx="1325">
                  <c:v>479.34</c:v>
                </c:pt>
                <c:pt idx="1326">
                  <c:v>474.25</c:v>
                </c:pt>
                <c:pt idx="1327">
                  <c:v>470.66</c:v>
                </c:pt>
                <c:pt idx="1328">
                  <c:v>470.35</c:v>
                </c:pt>
                <c:pt idx="1329">
                  <c:v>469.91</c:v>
                </c:pt>
                <c:pt idx="1330">
                  <c:v>470.5</c:v>
                </c:pt>
                <c:pt idx="1331">
                  <c:v>474.08</c:v>
                </c:pt>
                <c:pt idx="1332">
                  <c:v>469.54</c:v>
                </c:pt>
                <c:pt idx="1333">
                  <c:v>469.81</c:v>
                </c:pt>
                <c:pt idx="1334">
                  <c:v>470.94</c:v>
                </c:pt>
                <c:pt idx="1335">
                  <c:v>472.24</c:v>
                </c:pt>
                <c:pt idx="1336">
                  <c:v>471.6</c:v>
                </c:pt>
                <c:pt idx="1337">
                  <c:v>470.18</c:v>
                </c:pt>
                <c:pt idx="1338">
                  <c:v>471.59</c:v>
                </c:pt>
                <c:pt idx="1339">
                  <c:v>476.27</c:v>
                </c:pt>
                <c:pt idx="1340">
                  <c:v>474.53</c:v>
                </c:pt>
                <c:pt idx="1341">
                  <c:v>470.06</c:v>
                </c:pt>
                <c:pt idx="1342">
                  <c:v>471.48</c:v>
                </c:pt>
                <c:pt idx="1343">
                  <c:v>470.22</c:v>
                </c:pt>
                <c:pt idx="1344">
                  <c:v>473.79</c:v>
                </c:pt>
                <c:pt idx="1345">
                  <c:v>473.14</c:v>
                </c:pt>
                <c:pt idx="1346">
                  <c:v>470.3</c:v>
                </c:pt>
                <c:pt idx="1347">
                  <c:v>465.84</c:v>
                </c:pt>
                <c:pt idx="1348">
                  <c:v>466.36</c:v>
                </c:pt>
                <c:pt idx="1349">
                  <c:v>479.52</c:v>
                </c:pt>
                <c:pt idx="1350">
                  <c:v>483.51</c:v>
                </c:pt>
                <c:pt idx="1351">
                  <c:v>492.24</c:v>
                </c:pt>
                <c:pt idx="1352">
                  <c:v>499.86</c:v>
                </c:pt>
                <c:pt idx="1353">
                  <c:v>508.65</c:v>
                </c:pt>
                <c:pt idx="1354">
                  <c:v>520.92999999999995</c:v>
                </c:pt>
                <c:pt idx="1355">
                  <c:v>526.1</c:v>
                </c:pt>
                <c:pt idx="1356">
                  <c:v>533.28</c:v>
                </c:pt>
                <c:pt idx="1357">
                  <c:v>549.20000000000005</c:v>
                </c:pt>
                <c:pt idx="1358">
                  <c:v>557.39</c:v>
                </c:pt>
                <c:pt idx="1359">
                  <c:v>559.48</c:v>
                </c:pt>
                <c:pt idx="1360">
                  <c:v>566.01</c:v>
                </c:pt>
                <c:pt idx="1361">
                  <c:v>580.37</c:v>
                </c:pt>
                <c:pt idx="1362">
                  <c:v>582.52</c:v>
                </c:pt>
                <c:pt idx="1363">
                  <c:v>593.11</c:v>
                </c:pt>
                <c:pt idx="1364">
                  <c:v>596.86</c:v>
                </c:pt>
                <c:pt idx="1365">
                  <c:v>607.05999999999995</c:v>
                </c:pt>
                <c:pt idx="1366">
                  <c:v>611.98</c:v>
                </c:pt>
                <c:pt idx="1367">
                  <c:v>613.72</c:v>
                </c:pt>
                <c:pt idx="1368">
                  <c:v>613.14</c:v>
                </c:pt>
                <c:pt idx="1369">
                  <c:v>603.54</c:v>
                </c:pt>
                <c:pt idx="1370">
                  <c:v>593.78</c:v>
                </c:pt>
                <c:pt idx="1371">
                  <c:v>592.14</c:v>
                </c:pt>
                <c:pt idx="1372">
                  <c:v>602.12</c:v>
                </c:pt>
                <c:pt idx="1373">
                  <c:v>612.54</c:v>
                </c:pt>
                <c:pt idx="1374">
                  <c:v>607.77</c:v>
                </c:pt>
                <c:pt idx="1375">
                  <c:v>602.24</c:v>
                </c:pt>
                <c:pt idx="1376">
                  <c:v>584.38</c:v>
                </c:pt>
                <c:pt idx="1377">
                  <c:v>548.02</c:v>
                </c:pt>
                <c:pt idx="1378">
                  <c:v>523.17999999999995</c:v>
                </c:pt>
                <c:pt idx="1379">
                  <c:v>514.32000000000005</c:v>
                </c:pt>
                <c:pt idx="1380">
                  <c:v>491.09</c:v>
                </c:pt>
                <c:pt idx="1381">
                  <c:v>487.02</c:v>
                </c:pt>
                <c:pt idx="1382">
                  <c:v>471.36</c:v>
                </c:pt>
                <c:pt idx="1383">
                  <c:v>451.69</c:v>
                </c:pt>
                <c:pt idx="1384">
                  <c:v>459.06</c:v>
                </c:pt>
                <c:pt idx="1385">
                  <c:v>462.8</c:v>
                </c:pt>
                <c:pt idx="1386">
                  <c:v>465</c:v>
                </c:pt>
                <c:pt idx="1387">
                  <c:v>453.48</c:v>
                </c:pt>
                <c:pt idx="1388">
                  <c:v>438.02</c:v>
                </c:pt>
                <c:pt idx="1389">
                  <c:v>446.09</c:v>
                </c:pt>
                <c:pt idx="1390">
                  <c:v>449.46</c:v>
                </c:pt>
                <c:pt idx="1391">
                  <c:v>448.87</c:v>
                </c:pt>
                <c:pt idx="1392">
                  <c:v>439.64</c:v>
                </c:pt>
                <c:pt idx="1393">
                  <c:v>419.63</c:v>
                </c:pt>
                <c:pt idx="1394">
                  <c:v>407.15</c:v>
                </c:pt>
                <c:pt idx="1395">
                  <c:v>399.25</c:v>
                </c:pt>
                <c:pt idx="1396">
                  <c:v>393.31</c:v>
                </c:pt>
                <c:pt idx="1397">
                  <c:v>401.82</c:v>
                </c:pt>
                <c:pt idx="1398">
                  <c:v>419.91</c:v>
                </c:pt>
                <c:pt idx="1399">
                  <c:v>427.94</c:v>
                </c:pt>
                <c:pt idx="1400">
                  <c:v>439.21</c:v>
                </c:pt>
                <c:pt idx="1401">
                  <c:v>435.33</c:v>
                </c:pt>
                <c:pt idx="1402">
                  <c:v>443.7</c:v>
                </c:pt>
                <c:pt idx="1403">
                  <c:v>447.66</c:v>
                </c:pt>
                <c:pt idx="1404">
                  <c:v>460.01</c:v>
                </c:pt>
                <c:pt idx="1405">
                  <c:v>464.19</c:v>
                </c:pt>
                <c:pt idx="1406">
                  <c:v>474.43</c:v>
                </c:pt>
                <c:pt idx="1407">
                  <c:v>475.27</c:v>
                </c:pt>
                <c:pt idx="1408">
                  <c:v>479.62</c:v>
                </c:pt>
                <c:pt idx="1409">
                  <c:v>487.57</c:v>
                </c:pt>
                <c:pt idx="1410">
                  <c:v>493.43</c:v>
                </c:pt>
                <c:pt idx="1411">
                  <c:v>505.68</c:v>
                </c:pt>
                <c:pt idx="1412">
                  <c:v>512.66999999999996</c:v>
                </c:pt>
                <c:pt idx="1413">
                  <c:v>519.82000000000005</c:v>
                </c:pt>
                <c:pt idx="1414">
                  <c:v>528.33000000000004</c:v>
                </c:pt>
                <c:pt idx="1415">
                  <c:v>532.15</c:v>
                </c:pt>
                <c:pt idx="1416">
                  <c:v>534.20000000000005</c:v>
                </c:pt>
                <c:pt idx="1417">
                  <c:v>541.66</c:v>
                </c:pt>
                <c:pt idx="1418">
                  <c:v>549.69000000000005</c:v>
                </c:pt>
                <c:pt idx="1419">
                  <c:v>557.94000000000005</c:v>
                </c:pt>
                <c:pt idx="1420">
                  <c:v>572.4</c:v>
                </c:pt>
                <c:pt idx="1421">
                  <c:v>584.99</c:v>
                </c:pt>
                <c:pt idx="1422">
                  <c:v>590.95000000000005</c:v>
                </c:pt>
                <c:pt idx="1423">
                  <c:v>594.41</c:v>
                </c:pt>
                <c:pt idx="1424">
                  <c:v>599.27</c:v>
                </c:pt>
                <c:pt idx="1425">
                  <c:v>613</c:v>
                </c:pt>
                <c:pt idx="1426">
                  <c:v>620.16999999999996</c:v>
                </c:pt>
                <c:pt idx="1427">
                  <c:v>625.42999999999995</c:v>
                </c:pt>
                <c:pt idx="1428">
                  <c:v>631.04</c:v>
                </c:pt>
                <c:pt idx="1429">
                  <c:v>640.72</c:v>
                </c:pt>
                <c:pt idx="1430">
                  <c:v>648.30999999999995</c:v>
                </c:pt>
                <c:pt idx="1431">
                  <c:v>657.21</c:v>
                </c:pt>
                <c:pt idx="1432">
                  <c:v>661.21</c:v>
                </c:pt>
                <c:pt idx="1433">
                  <c:v>672.88</c:v>
                </c:pt>
                <c:pt idx="1434">
                  <c:v>684.42</c:v>
                </c:pt>
                <c:pt idx="1435">
                  <c:v>696.13</c:v>
                </c:pt>
                <c:pt idx="1436">
                  <c:v>709.74</c:v>
                </c:pt>
                <c:pt idx="1437">
                  <c:v>714.41</c:v>
                </c:pt>
                <c:pt idx="1438">
                  <c:v>728.52</c:v>
                </c:pt>
                <c:pt idx="1439">
                  <c:v>740.5</c:v>
                </c:pt>
                <c:pt idx="1440">
                  <c:v>742.41</c:v>
                </c:pt>
                <c:pt idx="1441">
                  <c:v>738.84</c:v>
                </c:pt>
                <c:pt idx="1442">
                  <c:v>732.26</c:v>
                </c:pt>
                <c:pt idx="1443">
                  <c:v>726.09</c:v>
                </c:pt>
                <c:pt idx="1444">
                  <c:v>742.72</c:v>
                </c:pt>
                <c:pt idx="1445">
                  <c:v>728.82</c:v>
                </c:pt>
                <c:pt idx="1446">
                  <c:v>724.68</c:v>
                </c:pt>
                <c:pt idx="1447">
                  <c:v>737.82</c:v>
                </c:pt>
                <c:pt idx="1448">
                  <c:v>733.14</c:v>
                </c:pt>
                <c:pt idx="1449">
                  <c:v>744.18</c:v>
                </c:pt>
                <c:pt idx="1450">
                  <c:v>750.91</c:v>
                </c:pt>
                <c:pt idx="1451">
                  <c:v>760.6</c:v>
                </c:pt>
                <c:pt idx="1452">
                  <c:v>764.07</c:v>
                </c:pt>
                <c:pt idx="1453">
                  <c:v>760.64</c:v>
                </c:pt>
                <c:pt idx="1454">
                  <c:v>750.62</c:v>
                </c:pt>
                <c:pt idx="1455">
                  <c:v>753.7</c:v>
                </c:pt>
                <c:pt idx="1456">
                  <c:v>766.39</c:v>
                </c:pt>
                <c:pt idx="1457">
                  <c:v>784.58</c:v>
                </c:pt>
                <c:pt idx="1458">
                  <c:v>801.76</c:v>
                </c:pt>
                <c:pt idx="1459">
                  <c:v>815.36</c:v>
                </c:pt>
                <c:pt idx="1460">
                  <c:v>808.95</c:v>
                </c:pt>
                <c:pt idx="1461">
                  <c:v>811.52</c:v>
                </c:pt>
                <c:pt idx="1462">
                  <c:v>801.6</c:v>
                </c:pt>
                <c:pt idx="1463">
                  <c:v>788.24</c:v>
                </c:pt>
                <c:pt idx="1464">
                  <c:v>795.62</c:v>
                </c:pt>
                <c:pt idx="1465">
                  <c:v>809.55</c:v>
                </c:pt>
                <c:pt idx="1466">
                  <c:v>813.44</c:v>
                </c:pt>
                <c:pt idx="1467">
                  <c:v>781.8</c:v>
                </c:pt>
                <c:pt idx="1468">
                  <c:v>734.01</c:v>
                </c:pt>
                <c:pt idx="1469">
                  <c:v>676.06</c:v>
                </c:pt>
                <c:pt idx="1470">
                  <c:v>673.92</c:v>
                </c:pt>
                <c:pt idx="1471">
                  <c:v>668.91</c:v>
                </c:pt>
                <c:pt idx="1472">
                  <c:v>656.06</c:v>
                </c:pt>
                <c:pt idx="1473">
                  <c:v>616.42999999999995</c:v>
                </c:pt>
                <c:pt idx="1474">
                  <c:v>593.71</c:v>
                </c:pt>
                <c:pt idx="1475">
                  <c:v>580.67999999999995</c:v>
                </c:pt>
                <c:pt idx="1476">
                  <c:v>575.66</c:v>
                </c:pt>
                <c:pt idx="1477">
                  <c:v>575.27</c:v>
                </c:pt>
                <c:pt idx="1478">
                  <c:v>577.6</c:v>
                </c:pt>
                <c:pt idx="1479">
                  <c:v>578.71</c:v>
                </c:pt>
                <c:pt idx="1480">
                  <c:v>580.89</c:v>
                </c:pt>
                <c:pt idx="1481">
                  <c:v>584.5</c:v>
                </c:pt>
                <c:pt idx="1482">
                  <c:v>583.03</c:v>
                </c:pt>
                <c:pt idx="1483">
                  <c:v>583.46</c:v>
                </c:pt>
                <c:pt idx="1484">
                  <c:v>581.70000000000005</c:v>
                </c:pt>
                <c:pt idx="1485">
                  <c:v>581.97</c:v>
                </c:pt>
                <c:pt idx="1486">
                  <c:v>581.54</c:v>
                </c:pt>
                <c:pt idx="1487">
                  <c:v>579.28</c:v>
                </c:pt>
                <c:pt idx="1488">
                  <c:v>577.13</c:v>
                </c:pt>
                <c:pt idx="1489">
                  <c:v>577.13</c:v>
                </c:pt>
                <c:pt idx="1490">
                  <c:v>577.13</c:v>
                </c:pt>
                <c:pt idx="1491">
                  <c:v>575.1</c:v>
                </c:pt>
                <c:pt idx="1492">
                  <c:v>574.03</c:v>
                </c:pt>
                <c:pt idx="1493">
                  <c:v>574.45000000000005</c:v>
                </c:pt>
                <c:pt idx="1494">
                  <c:v>570.80999999999995</c:v>
                </c:pt>
                <c:pt idx="1495">
                  <c:v>575.66</c:v>
                </c:pt>
                <c:pt idx="1496">
                  <c:v>578.54</c:v>
                </c:pt>
                <c:pt idx="1497">
                  <c:v>586.13</c:v>
                </c:pt>
                <c:pt idx="1498">
                  <c:v>589.49</c:v>
                </c:pt>
                <c:pt idx="1499">
                  <c:v>591.83000000000004</c:v>
                </c:pt>
                <c:pt idx="1500">
                  <c:v>596.5</c:v>
                </c:pt>
                <c:pt idx="1501">
                  <c:v>606.91</c:v>
                </c:pt>
                <c:pt idx="1502">
                  <c:v>619.82000000000005</c:v>
                </c:pt>
                <c:pt idx="1503">
                  <c:v>623.05999999999995</c:v>
                </c:pt>
                <c:pt idx="1504">
                  <c:v>633.37</c:v>
                </c:pt>
                <c:pt idx="1505">
                  <c:v>644.66999999999996</c:v>
                </c:pt>
                <c:pt idx="1506">
                  <c:v>653.74</c:v>
                </c:pt>
                <c:pt idx="1507">
                  <c:v>662.58</c:v>
                </c:pt>
                <c:pt idx="1508">
                  <c:v>682.5</c:v>
                </c:pt>
                <c:pt idx="1509">
                  <c:v>690.52</c:v>
                </c:pt>
                <c:pt idx="1510">
                  <c:v>701.86</c:v>
                </c:pt>
                <c:pt idx="1511">
                  <c:v>707.19</c:v>
                </c:pt>
                <c:pt idx="1512">
                  <c:v>714.25</c:v>
                </c:pt>
                <c:pt idx="1513">
                  <c:v>729.34</c:v>
                </c:pt>
                <c:pt idx="1514">
                  <c:v>741.19</c:v>
                </c:pt>
                <c:pt idx="1515">
                  <c:v>756.55</c:v>
                </c:pt>
                <c:pt idx="1516">
                  <c:v>760.13</c:v>
                </c:pt>
                <c:pt idx="1517">
                  <c:v>767.35</c:v>
                </c:pt>
                <c:pt idx="1518">
                  <c:v>772.97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7A-4C3B-8D49-3D5742B743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98539392"/>
        <c:axId val="698526496"/>
      </c:barChart>
      <c:lineChart>
        <c:grouping val="standard"/>
        <c:varyColors val="0"/>
        <c:ser>
          <c:idx val="1"/>
          <c:order val="1"/>
          <c:tx>
            <c:strRef>
              <c:f>导出数据!$C$2</c:f>
              <c:strCache>
                <c:ptCount val="1"/>
                <c:pt idx="0">
                  <c:v>Mysteel普钢价格指数：绝对价格指数：螺纹钢：三级：HRB400（日）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719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37A-4C3B-8D49-3D5742B74352}"/>
                </c:ext>
              </c:extLst>
            </c:dLbl>
            <c:dLbl>
              <c:idx val="1517"/>
              <c:layout>
                <c:manualLayout>
                  <c:x val="-4.6021094986280542E-2"/>
                  <c:y val="-6.95981279747624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37A-4C3B-8D49-3D5742B7435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导出数据!$A$3:$A$1530</c:f>
              <c:numCache>
                <c:formatCode>yyyy\-m\-d</c:formatCode>
                <c:ptCount val="1519"/>
                <c:pt idx="0">
                  <c:v>44252</c:v>
                </c:pt>
                <c:pt idx="1">
                  <c:v>44251</c:v>
                </c:pt>
                <c:pt idx="2">
                  <c:v>44250</c:v>
                </c:pt>
                <c:pt idx="3">
                  <c:v>44249</c:v>
                </c:pt>
                <c:pt idx="4">
                  <c:v>44247</c:v>
                </c:pt>
                <c:pt idx="5">
                  <c:v>44246</c:v>
                </c:pt>
                <c:pt idx="6">
                  <c:v>44245</c:v>
                </c:pt>
                <c:pt idx="7">
                  <c:v>44237</c:v>
                </c:pt>
                <c:pt idx="8">
                  <c:v>44236</c:v>
                </c:pt>
                <c:pt idx="9">
                  <c:v>44235</c:v>
                </c:pt>
                <c:pt idx="10">
                  <c:v>44232</c:v>
                </c:pt>
                <c:pt idx="11">
                  <c:v>44231</c:v>
                </c:pt>
                <c:pt idx="12">
                  <c:v>44230</c:v>
                </c:pt>
                <c:pt idx="13">
                  <c:v>44229</c:v>
                </c:pt>
                <c:pt idx="14">
                  <c:v>44228</c:v>
                </c:pt>
                <c:pt idx="15">
                  <c:v>44225</c:v>
                </c:pt>
                <c:pt idx="16">
                  <c:v>44224</c:v>
                </c:pt>
                <c:pt idx="17">
                  <c:v>44223</c:v>
                </c:pt>
                <c:pt idx="18">
                  <c:v>44222</c:v>
                </c:pt>
                <c:pt idx="19">
                  <c:v>44221</c:v>
                </c:pt>
                <c:pt idx="20">
                  <c:v>44218</c:v>
                </c:pt>
                <c:pt idx="21">
                  <c:v>44217</c:v>
                </c:pt>
                <c:pt idx="22">
                  <c:v>44216</c:v>
                </c:pt>
                <c:pt idx="23">
                  <c:v>44215</c:v>
                </c:pt>
                <c:pt idx="24">
                  <c:v>44214</c:v>
                </c:pt>
                <c:pt idx="25">
                  <c:v>44211</c:v>
                </c:pt>
                <c:pt idx="26">
                  <c:v>44210</c:v>
                </c:pt>
                <c:pt idx="27">
                  <c:v>44209</c:v>
                </c:pt>
                <c:pt idx="28">
                  <c:v>44208</c:v>
                </c:pt>
                <c:pt idx="29">
                  <c:v>44207</c:v>
                </c:pt>
                <c:pt idx="30">
                  <c:v>44204</c:v>
                </c:pt>
                <c:pt idx="31">
                  <c:v>44203</c:v>
                </c:pt>
                <c:pt idx="32">
                  <c:v>44202</c:v>
                </c:pt>
                <c:pt idx="33">
                  <c:v>44201</c:v>
                </c:pt>
                <c:pt idx="34">
                  <c:v>44200</c:v>
                </c:pt>
                <c:pt idx="35">
                  <c:v>44196</c:v>
                </c:pt>
                <c:pt idx="36">
                  <c:v>44195</c:v>
                </c:pt>
                <c:pt idx="37">
                  <c:v>44194</c:v>
                </c:pt>
                <c:pt idx="38">
                  <c:v>44193</c:v>
                </c:pt>
                <c:pt idx="39">
                  <c:v>44190</c:v>
                </c:pt>
                <c:pt idx="40">
                  <c:v>44189</c:v>
                </c:pt>
                <c:pt idx="41">
                  <c:v>44188</c:v>
                </c:pt>
                <c:pt idx="42">
                  <c:v>44187</c:v>
                </c:pt>
                <c:pt idx="43">
                  <c:v>44186</c:v>
                </c:pt>
                <c:pt idx="44">
                  <c:v>44183</c:v>
                </c:pt>
                <c:pt idx="45">
                  <c:v>44182</c:v>
                </c:pt>
                <c:pt idx="46">
                  <c:v>44181</c:v>
                </c:pt>
                <c:pt idx="47">
                  <c:v>44180</c:v>
                </c:pt>
                <c:pt idx="48">
                  <c:v>44179</c:v>
                </c:pt>
                <c:pt idx="49">
                  <c:v>44176</c:v>
                </c:pt>
                <c:pt idx="50">
                  <c:v>44175</c:v>
                </c:pt>
                <c:pt idx="51">
                  <c:v>44174</c:v>
                </c:pt>
                <c:pt idx="52">
                  <c:v>44173</c:v>
                </c:pt>
                <c:pt idx="53">
                  <c:v>44172</c:v>
                </c:pt>
                <c:pt idx="54">
                  <c:v>44169</c:v>
                </c:pt>
                <c:pt idx="55">
                  <c:v>44168</c:v>
                </c:pt>
                <c:pt idx="56">
                  <c:v>44167</c:v>
                </c:pt>
                <c:pt idx="57">
                  <c:v>44166</c:v>
                </c:pt>
                <c:pt idx="58">
                  <c:v>44165</c:v>
                </c:pt>
                <c:pt idx="59">
                  <c:v>44162</c:v>
                </c:pt>
                <c:pt idx="60">
                  <c:v>44161</c:v>
                </c:pt>
                <c:pt idx="61">
                  <c:v>44160</c:v>
                </c:pt>
                <c:pt idx="62">
                  <c:v>44159</c:v>
                </c:pt>
                <c:pt idx="63">
                  <c:v>44158</c:v>
                </c:pt>
                <c:pt idx="64">
                  <c:v>44155</c:v>
                </c:pt>
                <c:pt idx="65">
                  <c:v>44154</c:v>
                </c:pt>
                <c:pt idx="66">
                  <c:v>44153</c:v>
                </c:pt>
                <c:pt idx="67">
                  <c:v>44152</c:v>
                </c:pt>
                <c:pt idx="68">
                  <c:v>44151</c:v>
                </c:pt>
                <c:pt idx="69">
                  <c:v>44148</c:v>
                </c:pt>
                <c:pt idx="70">
                  <c:v>44147</c:v>
                </c:pt>
                <c:pt idx="71">
                  <c:v>44146</c:v>
                </c:pt>
                <c:pt idx="72">
                  <c:v>44145</c:v>
                </c:pt>
                <c:pt idx="73">
                  <c:v>44144</c:v>
                </c:pt>
                <c:pt idx="74">
                  <c:v>44141</c:v>
                </c:pt>
                <c:pt idx="75">
                  <c:v>44140</c:v>
                </c:pt>
                <c:pt idx="76">
                  <c:v>44139</c:v>
                </c:pt>
                <c:pt idx="77">
                  <c:v>44138</c:v>
                </c:pt>
                <c:pt idx="78">
                  <c:v>44137</c:v>
                </c:pt>
                <c:pt idx="79">
                  <c:v>44134</c:v>
                </c:pt>
                <c:pt idx="80">
                  <c:v>44133</c:v>
                </c:pt>
                <c:pt idx="81">
                  <c:v>44132</c:v>
                </c:pt>
                <c:pt idx="82">
                  <c:v>44131</c:v>
                </c:pt>
                <c:pt idx="83">
                  <c:v>44130</c:v>
                </c:pt>
                <c:pt idx="84">
                  <c:v>44127</c:v>
                </c:pt>
                <c:pt idx="85">
                  <c:v>44126</c:v>
                </c:pt>
                <c:pt idx="86">
                  <c:v>44125</c:v>
                </c:pt>
                <c:pt idx="87">
                  <c:v>44124</c:v>
                </c:pt>
                <c:pt idx="88">
                  <c:v>44123</c:v>
                </c:pt>
                <c:pt idx="89">
                  <c:v>44120</c:v>
                </c:pt>
                <c:pt idx="90">
                  <c:v>44119</c:v>
                </c:pt>
                <c:pt idx="91">
                  <c:v>44118</c:v>
                </c:pt>
                <c:pt idx="92">
                  <c:v>44117</c:v>
                </c:pt>
                <c:pt idx="93">
                  <c:v>44116</c:v>
                </c:pt>
                <c:pt idx="94">
                  <c:v>44114</c:v>
                </c:pt>
                <c:pt idx="95">
                  <c:v>44113</c:v>
                </c:pt>
                <c:pt idx="96">
                  <c:v>44104</c:v>
                </c:pt>
                <c:pt idx="97">
                  <c:v>44103</c:v>
                </c:pt>
                <c:pt idx="98">
                  <c:v>44102</c:v>
                </c:pt>
                <c:pt idx="99">
                  <c:v>44101</c:v>
                </c:pt>
                <c:pt idx="100">
                  <c:v>44099</c:v>
                </c:pt>
                <c:pt idx="101">
                  <c:v>44098</c:v>
                </c:pt>
                <c:pt idx="102">
                  <c:v>44097</c:v>
                </c:pt>
                <c:pt idx="103">
                  <c:v>44096</c:v>
                </c:pt>
                <c:pt idx="104">
                  <c:v>44095</c:v>
                </c:pt>
                <c:pt idx="105">
                  <c:v>44092</c:v>
                </c:pt>
                <c:pt idx="106">
                  <c:v>44091</c:v>
                </c:pt>
                <c:pt idx="107">
                  <c:v>44090</c:v>
                </c:pt>
                <c:pt idx="108">
                  <c:v>44089</c:v>
                </c:pt>
                <c:pt idx="109">
                  <c:v>44088</c:v>
                </c:pt>
                <c:pt idx="110">
                  <c:v>44085</c:v>
                </c:pt>
                <c:pt idx="111">
                  <c:v>44084</c:v>
                </c:pt>
                <c:pt idx="112">
                  <c:v>44083</c:v>
                </c:pt>
                <c:pt idx="113">
                  <c:v>44082</c:v>
                </c:pt>
                <c:pt idx="114">
                  <c:v>44081</c:v>
                </c:pt>
                <c:pt idx="115">
                  <c:v>44078</c:v>
                </c:pt>
                <c:pt idx="116">
                  <c:v>44077</c:v>
                </c:pt>
                <c:pt idx="117">
                  <c:v>44076</c:v>
                </c:pt>
                <c:pt idx="118">
                  <c:v>44075</c:v>
                </c:pt>
                <c:pt idx="119">
                  <c:v>44074</c:v>
                </c:pt>
                <c:pt idx="120">
                  <c:v>44071</c:v>
                </c:pt>
                <c:pt idx="121">
                  <c:v>44070</c:v>
                </c:pt>
                <c:pt idx="122">
                  <c:v>44069</c:v>
                </c:pt>
                <c:pt idx="123">
                  <c:v>44068</c:v>
                </c:pt>
                <c:pt idx="124">
                  <c:v>44067</c:v>
                </c:pt>
                <c:pt idx="125">
                  <c:v>44064</c:v>
                </c:pt>
                <c:pt idx="126">
                  <c:v>44063</c:v>
                </c:pt>
                <c:pt idx="127">
                  <c:v>44062</c:v>
                </c:pt>
                <c:pt idx="128">
                  <c:v>44061</c:v>
                </c:pt>
                <c:pt idx="129">
                  <c:v>44060</c:v>
                </c:pt>
                <c:pt idx="130">
                  <c:v>44057</c:v>
                </c:pt>
                <c:pt idx="131">
                  <c:v>44056</c:v>
                </c:pt>
                <c:pt idx="132">
                  <c:v>44055</c:v>
                </c:pt>
                <c:pt idx="133">
                  <c:v>44054</c:v>
                </c:pt>
                <c:pt idx="134">
                  <c:v>44053</c:v>
                </c:pt>
                <c:pt idx="135">
                  <c:v>44050</c:v>
                </c:pt>
                <c:pt idx="136">
                  <c:v>44049</c:v>
                </c:pt>
                <c:pt idx="137">
                  <c:v>44048</c:v>
                </c:pt>
                <c:pt idx="138">
                  <c:v>44047</c:v>
                </c:pt>
                <c:pt idx="139">
                  <c:v>44046</c:v>
                </c:pt>
                <c:pt idx="140">
                  <c:v>44043</c:v>
                </c:pt>
                <c:pt idx="141">
                  <c:v>44042</c:v>
                </c:pt>
                <c:pt idx="142">
                  <c:v>44041</c:v>
                </c:pt>
                <c:pt idx="143">
                  <c:v>44040</c:v>
                </c:pt>
                <c:pt idx="144">
                  <c:v>44039</c:v>
                </c:pt>
                <c:pt idx="145">
                  <c:v>44036</c:v>
                </c:pt>
                <c:pt idx="146">
                  <c:v>44035</c:v>
                </c:pt>
                <c:pt idx="147">
                  <c:v>44034</c:v>
                </c:pt>
                <c:pt idx="148">
                  <c:v>44032</c:v>
                </c:pt>
                <c:pt idx="149">
                  <c:v>44029</c:v>
                </c:pt>
                <c:pt idx="150">
                  <c:v>44028</c:v>
                </c:pt>
                <c:pt idx="151">
                  <c:v>44027</c:v>
                </c:pt>
                <c:pt idx="152">
                  <c:v>44026</c:v>
                </c:pt>
                <c:pt idx="153">
                  <c:v>44025</c:v>
                </c:pt>
                <c:pt idx="154">
                  <c:v>44022</c:v>
                </c:pt>
                <c:pt idx="155">
                  <c:v>44021</c:v>
                </c:pt>
                <c:pt idx="156">
                  <c:v>44020</c:v>
                </c:pt>
                <c:pt idx="157">
                  <c:v>44019</c:v>
                </c:pt>
                <c:pt idx="158">
                  <c:v>44018</c:v>
                </c:pt>
                <c:pt idx="159">
                  <c:v>44015</c:v>
                </c:pt>
                <c:pt idx="160">
                  <c:v>44014</c:v>
                </c:pt>
                <c:pt idx="161">
                  <c:v>44013</c:v>
                </c:pt>
                <c:pt idx="162">
                  <c:v>44012</c:v>
                </c:pt>
                <c:pt idx="163">
                  <c:v>44011</c:v>
                </c:pt>
                <c:pt idx="164">
                  <c:v>44010</c:v>
                </c:pt>
                <c:pt idx="165">
                  <c:v>44006</c:v>
                </c:pt>
                <c:pt idx="166">
                  <c:v>44005</c:v>
                </c:pt>
                <c:pt idx="167">
                  <c:v>44004</c:v>
                </c:pt>
                <c:pt idx="168">
                  <c:v>44001</c:v>
                </c:pt>
                <c:pt idx="169">
                  <c:v>44000</c:v>
                </c:pt>
                <c:pt idx="170">
                  <c:v>43999</c:v>
                </c:pt>
                <c:pt idx="171">
                  <c:v>43998</c:v>
                </c:pt>
                <c:pt idx="172">
                  <c:v>43997</c:v>
                </c:pt>
                <c:pt idx="173">
                  <c:v>43994</c:v>
                </c:pt>
                <c:pt idx="174">
                  <c:v>43993</c:v>
                </c:pt>
                <c:pt idx="175">
                  <c:v>43992</c:v>
                </c:pt>
                <c:pt idx="176">
                  <c:v>43991</c:v>
                </c:pt>
                <c:pt idx="177">
                  <c:v>43990</c:v>
                </c:pt>
                <c:pt idx="178">
                  <c:v>43987</c:v>
                </c:pt>
                <c:pt idx="179">
                  <c:v>43986</c:v>
                </c:pt>
                <c:pt idx="180">
                  <c:v>43985</c:v>
                </c:pt>
                <c:pt idx="181">
                  <c:v>43984</c:v>
                </c:pt>
                <c:pt idx="182">
                  <c:v>43983</c:v>
                </c:pt>
                <c:pt idx="183">
                  <c:v>43980</c:v>
                </c:pt>
                <c:pt idx="184">
                  <c:v>43979</c:v>
                </c:pt>
                <c:pt idx="185">
                  <c:v>43978</c:v>
                </c:pt>
                <c:pt idx="186">
                  <c:v>43977</c:v>
                </c:pt>
                <c:pt idx="187">
                  <c:v>43976</c:v>
                </c:pt>
                <c:pt idx="188">
                  <c:v>43973</c:v>
                </c:pt>
                <c:pt idx="189">
                  <c:v>43972</c:v>
                </c:pt>
                <c:pt idx="190">
                  <c:v>43971</c:v>
                </c:pt>
                <c:pt idx="191">
                  <c:v>43970</c:v>
                </c:pt>
                <c:pt idx="192">
                  <c:v>43969</c:v>
                </c:pt>
                <c:pt idx="193">
                  <c:v>43966</c:v>
                </c:pt>
                <c:pt idx="194">
                  <c:v>43965</c:v>
                </c:pt>
                <c:pt idx="195">
                  <c:v>43964</c:v>
                </c:pt>
                <c:pt idx="196">
                  <c:v>43963</c:v>
                </c:pt>
                <c:pt idx="197">
                  <c:v>43962</c:v>
                </c:pt>
                <c:pt idx="198">
                  <c:v>43960</c:v>
                </c:pt>
                <c:pt idx="199">
                  <c:v>43959</c:v>
                </c:pt>
                <c:pt idx="200">
                  <c:v>43958</c:v>
                </c:pt>
                <c:pt idx="201">
                  <c:v>43957</c:v>
                </c:pt>
                <c:pt idx="202">
                  <c:v>43951</c:v>
                </c:pt>
                <c:pt idx="203">
                  <c:v>43950</c:v>
                </c:pt>
                <c:pt idx="204">
                  <c:v>43949</c:v>
                </c:pt>
                <c:pt idx="205">
                  <c:v>43948</c:v>
                </c:pt>
                <c:pt idx="206">
                  <c:v>43947</c:v>
                </c:pt>
                <c:pt idx="207">
                  <c:v>43945</c:v>
                </c:pt>
                <c:pt idx="208">
                  <c:v>43944</c:v>
                </c:pt>
                <c:pt idx="209">
                  <c:v>43943</c:v>
                </c:pt>
                <c:pt idx="210">
                  <c:v>43942</c:v>
                </c:pt>
                <c:pt idx="211">
                  <c:v>43941</c:v>
                </c:pt>
                <c:pt idx="212">
                  <c:v>43938</c:v>
                </c:pt>
                <c:pt idx="213">
                  <c:v>43937</c:v>
                </c:pt>
                <c:pt idx="214">
                  <c:v>43936</c:v>
                </c:pt>
                <c:pt idx="215">
                  <c:v>43935</c:v>
                </c:pt>
                <c:pt idx="216">
                  <c:v>43934</c:v>
                </c:pt>
                <c:pt idx="217">
                  <c:v>43931</c:v>
                </c:pt>
                <c:pt idx="218">
                  <c:v>43930</c:v>
                </c:pt>
                <c:pt idx="219">
                  <c:v>43929</c:v>
                </c:pt>
                <c:pt idx="220">
                  <c:v>43928</c:v>
                </c:pt>
                <c:pt idx="221">
                  <c:v>43924</c:v>
                </c:pt>
                <c:pt idx="222">
                  <c:v>43923</c:v>
                </c:pt>
                <c:pt idx="223">
                  <c:v>43922</c:v>
                </c:pt>
                <c:pt idx="224">
                  <c:v>43921</c:v>
                </c:pt>
                <c:pt idx="225">
                  <c:v>43920</c:v>
                </c:pt>
                <c:pt idx="226">
                  <c:v>43917</c:v>
                </c:pt>
                <c:pt idx="227">
                  <c:v>43916</c:v>
                </c:pt>
                <c:pt idx="228">
                  <c:v>43915</c:v>
                </c:pt>
                <c:pt idx="229">
                  <c:v>43914</c:v>
                </c:pt>
                <c:pt idx="230">
                  <c:v>43913</c:v>
                </c:pt>
                <c:pt idx="231">
                  <c:v>43910</c:v>
                </c:pt>
                <c:pt idx="232">
                  <c:v>43909</c:v>
                </c:pt>
                <c:pt idx="233">
                  <c:v>43908</c:v>
                </c:pt>
                <c:pt idx="234">
                  <c:v>43907</c:v>
                </c:pt>
                <c:pt idx="235">
                  <c:v>43906</c:v>
                </c:pt>
                <c:pt idx="236">
                  <c:v>43903</c:v>
                </c:pt>
                <c:pt idx="237">
                  <c:v>43902</c:v>
                </c:pt>
                <c:pt idx="238">
                  <c:v>43901</c:v>
                </c:pt>
                <c:pt idx="239">
                  <c:v>43900</c:v>
                </c:pt>
                <c:pt idx="240">
                  <c:v>43899</c:v>
                </c:pt>
                <c:pt idx="241">
                  <c:v>43896</c:v>
                </c:pt>
                <c:pt idx="242">
                  <c:v>43895</c:v>
                </c:pt>
                <c:pt idx="243">
                  <c:v>43894</c:v>
                </c:pt>
                <c:pt idx="244">
                  <c:v>43893</c:v>
                </c:pt>
                <c:pt idx="245">
                  <c:v>43892</c:v>
                </c:pt>
                <c:pt idx="246">
                  <c:v>43889</c:v>
                </c:pt>
                <c:pt idx="247">
                  <c:v>43888</c:v>
                </c:pt>
                <c:pt idx="248">
                  <c:v>43887</c:v>
                </c:pt>
                <c:pt idx="249">
                  <c:v>43886</c:v>
                </c:pt>
                <c:pt idx="250">
                  <c:v>43885</c:v>
                </c:pt>
                <c:pt idx="251">
                  <c:v>43882</c:v>
                </c:pt>
                <c:pt idx="252">
                  <c:v>43881</c:v>
                </c:pt>
                <c:pt idx="253">
                  <c:v>43880</c:v>
                </c:pt>
                <c:pt idx="254">
                  <c:v>43879</c:v>
                </c:pt>
                <c:pt idx="255">
                  <c:v>43878</c:v>
                </c:pt>
                <c:pt idx="256">
                  <c:v>43875</c:v>
                </c:pt>
                <c:pt idx="257">
                  <c:v>43874</c:v>
                </c:pt>
                <c:pt idx="258">
                  <c:v>43873</c:v>
                </c:pt>
                <c:pt idx="259">
                  <c:v>43872</c:v>
                </c:pt>
                <c:pt idx="260">
                  <c:v>43871</c:v>
                </c:pt>
                <c:pt idx="261">
                  <c:v>43868</c:v>
                </c:pt>
                <c:pt idx="262">
                  <c:v>43867</c:v>
                </c:pt>
                <c:pt idx="263">
                  <c:v>43866</c:v>
                </c:pt>
                <c:pt idx="264">
                  <c:v>43865</c:v>
                </c:pt>
                <c:pt idx="265">
                  <c:v>43864</c:v>
                </c:pt>
                <c:pt idx="266">
                  <c:v>43852</c:v>
                </c:pt>
                <c:pt idx="267">
                  <c:v>43851</c:v>
                </c:pt>
                <c:pt idx="268">
                  <c:v>43850</c:v>
                </c:pt>
                <c:pt idx="269">
                  <c:v>43849</c:v>
                </c:pt>
                <c:pt idx="270">
                  <c:v>43847</c:v>
                </c:pt>
                <c:pt idx="271">
                  <c:v>43846</c:v>
                </c:pt>
                <c:pt idx="272">
                  <c:v>43845</c:v>
                </c:pt>
                <c:pt idx="273">
                  <c:v>43844</c:v>
                </c:pt>
                <c:pt idx="274">
                  <c:v>43843</c:v>
                </c:pt>
                <c:pt idx="275">
                  <c:v>43840</c:v>
                </c:pt>
                <c:pt idx="276">
                  <c:v>43839</c:v>
                </c:pt>
                <c:pt idx="277">
                  <c:v>43838</c:v>
                </c:pt>
                <c:pt idx="278">
                  <c:v>43837</c:v>
                </c:pt>
                <c:pt idx="279">
                  <c:v>43836</c:v>
                </c:pt>
                <c:pt idx="280">
                  <c:v>43833</c:v>
                </c:pt>
                <c:pt idx="281">
                  <c:v>43832</c:v>
                </c:pt>
                <c:pt idx="282">
                  <c:v>43830</c:v>
                </c:pt>
                <c:pt idx="283">
                  <c:v>43829</c:v>
                </c:pt>
                <c:pt idx="284">
                  <c:v>43826</c:v>
                </c:pt>
                <c:pt idx="285">
                  <c:v>43825</c:v>
                </c:pt>
                <c:pt idx="286">
                  <c:v>43824</c:v>
                </c:pt>
                <c:pt idx="287">
                  <c:v>43823</c:v>
                </c:pt>
                <c:pt idx="288">
                  <c:v>43822</c:v>
                </c:pt>
                <c:pt idx="289">
                  <c:v>43819</c:v>
                </c:pt>
                <c:pt idx="290">
                  <c:v>43818</c:v>
                </c:pt>
                <c:pt idx="291">
                  <c:v>43817</c:v>
                </c:pt>
                <c:pt idx="292">
                  <c:v>43816</c:v>
                </c:pt>
                <c:pt idx="293">
                  <c:v>43815</c:v>
                </c:pt>
                <c:pt idx="294">
                  <c:v>43812</c:v>
                </c:pt>
                <c:pt idx="295">
                  <c:v>43811</c:v>
                </c:pt>
                <c:pt idx="296">
                  <c:v>43810</c:v>
                </c:pt>
                <c:pt idx="297">
                  <c:v>43809</c:v>
                </c:pt>
                <c:pt idx="298">
                  <c:v>43808</c:v>
                </c:pt>
                <c:pt idx="299">
                  <c:v>43805</c:v>
                </c:pt>
                <c:pt idx="300">
                  <c:v>43804</c:v>
                </c:pt>
                <c:pt idx="301">
                  <c:v>43803</c:v>
                </c:pt>
                <c:pt idx="302">
                  <c:v>43802</c:v>
                </c:pt>
                <c:pt idx="303">
                  <c:v>43801</c:v>
                </c:pt>
                <c:pt idx="304">
                  <c:v>43798</c:v>
                </c:pt>
                <c:pt idx="305">
                  <c:v>43797</c:v>
                </c:pt>
                <c:pt idx="306">
                  <c:v>43796</c:v>
                </c:pt>
                <c:pt idx="307">
                  <c:v>43795</c:v>
                </c:pt>
                <c:pt idx="308">
                  <c:v>43794</c:v>
                </c:pt>
                <c:pt idx="309">
                  <c:v>43791</c:v>
                </c:pt>
                <c:pt idx="310">
                  <c:v>43790</c:v>
                </c:pt>
                <c:pt idx="311">
                  <c:v>43789</c:v>
                </c:pt>
                <c:pt idx="312">
                  <c:v>43788</c:v>
                </c:pt>
                <c:pt idx="313">
                  <c:v>43787</c:v>
                </c:pt>
                <c:pt idx="314">
                  <c:v>43784</c:v>
                </c:pt>
                <c:pt idx="315">
                  <c:v>43783</c:v>
                </c:pt>
                <c:pt idx="316">
                  <c:v>43782</c:v>
                </c:pt>
                <c:pt idx="317">
                  <c:v>43781</c:v>
                </c:pt>
                <c:pt idx="318">
                  <c:v>43780</c:v>
                </c:pt>
                <c:pt idx="319">
                  <c:v>43777</c:v>
                </c:pt>
                <c:pt idx="320">
                  <c:v>43776</c:v>
                </c:pt>
                <c:pt idx="321">
                  <c:v>43775</c:v>
                </c:pt>
                <c:pt idx="322">
                  <c:v>43774</c:v>
                </c:pt>
                <c:pt idx="323">
                  <c:v>43773</c:v>
                </c:pt>
                <c:pt idx="324">
                  <c:v>43770</c:v>
                </c:pt>
                <c:pt idx="325">
                  <c:v>43769</c:v>
                </c:pt>
                <c:pt idx="326">
                  <c:v>43768</c:v>
                </c:pt>
                <c:pt idx="327">
                  <c:v>43767</c:v>
                </c:pt>
                <c:pt idx="328">
                  <c:v>43766</c:v>
                </c:pt>
                <c:pt idx="329">
                  <c:v>43763</c:v>
                </c:pt>
                <c:pt idx="330">
                  <c:v>43762</c:v>
                </c:pt>
                <c:pt idx="331">
                  <c:v>43761</c:v>
                </c:pt>
                <c:pt idx="332">
                  <c:v>43760</c:v>
                </c:pt>
                <c:pt idx="333">
                  <c:v>43759</c:v>
                </c:pt>
                <c:pt idx="334">
                  <c:v>43756</c:v>
                </c:pt>
                <c:pt idx="335">
                  <c:v>43755</c:v>
                </c:pt>
                <c:pt idx="336">
                  <c:v>43754</c:v>
                </c:pt>
                <c:pt idx="337">
                  <c:v>43753</c:v>
                </c:pt>
                <c:pt idx="338">
                  <c:v>43752</c:v>
                </c:pt>
                <c:pt idx="339">
                  <c:v>43750</c:v>
                </c:pt>
                <c:pt idx="340">
                  <c:v>43749</c:v>
                </c:pt>
                <c:pt idx="341">
                  <c:v>43748</c:v>
                </c:pt>
                <c:pt idx="342">
                  <c:v>43747</c:v>
                </c:pt>
                <c:pt idx="343">
                  <c:v>43746</c:v>
                </c:pt>
                <c:pt idx="344">
                  <c:v>43738</c:v>
                </c:pt>
                <c:pt idx="345">
                  <c:v>43737</c:v>
                </c:pt>
                <c:pt idx="346">
                  <c:v>43735</c:v>
                </c:pt>
                <c:pt idx="347">
                  <c:v>43734</c:v>
                </c:pt>
                <c:pt idx="348">
                  <c:v>43733</c:v>
                </c:pt>
                <c:pt idx="349">
                  <c:v>43732</c:v>
                </c:pt>
                <c:pt idx="350">
                  <c:v>43731</c:v>
                </c:pt>
                <c:pt idx="351">
                  <c:v>43728</c:v>
                </c:pt>
                <c:pt idx="352">
                  <c:v>43727</c:v>
                </c:pt>
                <c:pt idx="353">
                  <c:v>43726</c:v>
                </c:pt>
                <c:pt idx="354">
                  <c:v>43725</c:v>
                </c:pt>
                <c:pt idx="355">
                  <c:v>43724</c:v>
                </c:pt>
                <c:pt idx="356">
                  <c:v>43720</c:v>
                </c:pt>
                <c:pt idx="357">
                  <c:v>43719</c:v>
                </c:pt>
                <c:pt idx="358">
                  <c:v>43718</c:v>
                </c:pt>
                <c:pt idx="359">
                  <c:v>43717</c:v>
                </c:pt>
                <c:pt idx="360">
                  <c:v>43714</c:v>
                </c:pt>
                <c:pt idx="361">
                  <c:v>43713</c:v>
                </c:pt>
                <c:pt idx="362">
                  <c:v>43712</c:v>
                </c:pt>
                <c:pt idx="363">
                  <c:v>43711</c:v>
                </c:pt>
                <c:pt idx="364">
                  <c:v>43710</c:v>
                </c:pt>
                <c:pt idx="365">
                  <c:v>43707</c:v>
                </c:pt>
                <c:pt idx="366">
                  <c:v>43706</c:v>
                </c:pt>
                <c:pt idx="367">
                  <c:v>43705</c:v>
                </c:pt>
                <c:pt idx="368">
                  <c:v>43704</c:v>
                </c:pt>
                <c:pt idx="369">
                  <c:v>43703</c:v>
                </c:pt>
                <c:pt idx="370">
                  <c:v>43700</c:v>
                </c:pt>
                <c:pt idx="371">
                  <c:v>43699</c:v>
                </c:pt>
                <c:pt idx="372">
                  <c:v>43698</c:v>
                </c:pt>
                <c:pt idx="373">
                  <c:v>43697</c:v>
                </c:pt>
                <c:pt idx="374">
                  <c:v>43696</c:v>
                </c:pt>
                <c:pt idx="375">
                  <c:v>43693</c:v>
                </c:pt>
                <c:pt idx="376">
                  <c:v>43692</c:v>
                </c:pt>
                <c:pt idx="377">
                  <c:v>43691</c:v>
                </c:pt>
                <c:pt idx="378">
                  <c:v>43690</c:v>
                </c:pt>
                <c:pt idx="379">
                  <c:v>43689</c:v>
                </c:pt>
                <c:pt idx="380">
                  <c:v>43686</c:v>
                </c:pt>
                <c:pt idx="381">
                  <c:v>43685</c:v>
                </c:pt>
                <c:pt idx="382">
                  <c:v>43684</c:v>
                </c:pt>
                <c:pt idx="383">
                  <c:v>43683</c:v>
                </c:pt>
                <c:pt idx="384">
                  <c:v>43682</c:v>
                </c:pt>
                <c:pt idx="385">
                  <c:v>43679</c:v>
                </c:pt>
                <c:pt idx="386">
                  <c:v>43678</c:v>
                </c:pt>
                <c:pt idx="387">
                  <c:v>43677</c:v>
                </c:pt>
                <c:pt idx="388">
                  <c:v>43676</c:v>
                </c:pt>
                <c:pt idx="389">
                  <c:v>43675</c:v>
                </c:pt>
                <c:pt idx="390">
                  <c:v>43672</c:v>
                </c:pt>
                <c:pt idx="391">
                  <c:v>43671</c:v>
                </c:pt>
                <c:pt idx="392">
                  <c:v>43670</c:v>
                </c:pt>
                <c:pt idx="393">
                  <c:v>43669</c:v>
                </c:pt>
                <c:pt idx="394">
                  <c:v>43668</c:v>
                </c:pt>
                <c:pt idx="395">
                  <c:v>43665</c:v>
                </c:pt>
                <c:pt idx="396">
                  <c:v>43664</c:v>
                </c:pt>
                <c:pt idx="397">
                  <c:v>43663</c:v>
                </c:pt>
                <c:pt idx="398">
                  <c:v>43662</c:v>
                </c:pt>
                <c:pt idx="399">
                  <c:v>43661</c:v>
                </c:pt>
                <c:pt idx="400">
                  <c:v>43658</c:v>
                </c:pt>
                <c:pt idx="401">
                  <c:v>43657</c:v>
                </c:pt>
                <c:pt idx="402">
                  <c:v>43656</c:v>
                </c:pt>
                <c:pt idx="403">
                  <c:v>43655</c:v>
                </c:pt>
                <c:pt idx="404">
                  <c:v>43654</c:v>
                </c:pt>
                <c:pt idx="405">
                  <c:v>43651</c:v>
                </c:pt>
                <c:pt idx="406">
                  <c:v>43650</c:v>
                </c:pt>
                <c:pt idx="407">
                  <c:v>43649</c:v>
                </c:pt>
                <c:pt idx="408">
                  <c:v>43648</c:v>
                </c:pt>
                <c:pt idx="409">
                  <c:v>43647</c:v>
                </c:pt>
                <c:pt idx="410">
                  <c:v>43644</c:v>
                </c:pt>
                <c:pt idx="411">
                  <c:v>43643</c:v>
                </c:pt>
                <c:pt idx="412">
                  <c:v>43642</c:v>
                </c:pt>
                <c:pt idx="413">
                  <c:v>43641</c:v>
                </c:pt>
                <c:pt idx="414">
                  <c:v>43640</c:v>
                </c:pt>
                <c:pt idx="415">
                  <c:v>43637</c:v>
                </c:pt>
                <c:pt idx="416">
                  <c:v>43636</c:v>
                </c:pt>
                <c:pt idx="417">
                  <c:v>43635</c:v>
                </c:pt>
                <c:pt idx="418">
                  <c:v>43634</c:v>
                </c:pt>
                <c:pt idx="419">
                  <c:v>43633</c:v>
                </c:pt>
                <c:pt idx="420">
                  <c:v>43630</c:v>
                </c:pt>
                <c:pt idx="421">
                  <c:v>43629</c:v>
                </c:pt>
                <c:pt idx="422">
                  <c:v>43628</c:v>
                </c:pt>
                <c:pt idx="423">
                  <c:v>43627</c:v>
                </c:pt>
                <c:pt idx="424">
                  <c:v>43626</c:v>
                </c:pt>
                <c:pt idx="425">
                  <c:v>43622</c:v>
                </c:pt>
                <c:pt idx="426">
                  <c:v>43621</c:v>
                </c:pt>
                <c:pt idx="427">
                  <c:v>43620</c:v>
                </c:pt>
                <c:pt idx="428">
                  <c:v>43619</c:v>
                </c:pt>
                <c:pt idx="429">
                  <c:v>43616</c:v>
                </c:pt>
                <c:pt idx="430">
                  <c:v>43615</c:v>
                </c:pt>
                <c:pt idx="431">
                  <c:v>43614</c:v>
                </c:pt>
                <c:pt idx="432">
                  <c:v>43613</c:v>
                </c:pt>
                <c:pt idx="433">
                  <c:v>43612</c:v>
                </c:pt>
                <c:pt idx="434">
                  <c:v>43609</c:v>
                </c:pt>
                <c:pt idx="435">
                  <c:v>43608</c:v>
                </c:pt>
                <c:pt idx="436">
                  <c:v>43607</c:v>
                </c:pt>
                <c:pt idx="437">
                  <c:v>43606</c:v>
                </c:pt>
                <c:pt idx="438">
                  <c:v>43605</c:v>
                </c:pt>
                <c:pt idx="439">
                  <c:v>43602</c:v>
                </c:pt>
                <c:pt idx="440">
                  <c:v>43601</c:v>
                </c:pt>
                <c:pt idx="441">
                  <c:v>43600</c:v>
                </c:pt>
                <c:pt idx="442">
                  <c:v>43599</c:v>
                </c:pt>
                <c:pt idx="443">
                  <c:v>43598</c:v>
                </c:pt>
                <c:pt idx="444">
                  <c:v>43595</c:v>
                </c:pt>
                <c:pt idx="445">
                  <c:v>43594</c:v>
                </c:pt>
                <c:pt idx="446">
                  <c:v>43593</c:v>
                </c:pt>
                <c:pt idx="447">
                  <c:v>43592</c:v>
                </c:pt>
                <c:pt idx="448">
                  <c:v>43591</c:v>
                </c:pt>
                <c:pt idx="449">
                  <c:v>43590</c:v>
                </c:pt>
                <c:pt idx="450">
                  <c:v>43585</c:v>
                </c:pt>
                <c:pt idx="451">
                  <c:v>43584</c:v>
                </c:pt>
                <c:pt idx="452">
                  <c:v>43583</c:v>
                </c:pt>
                <c:pt idx="453">
                  <c:v>43581</c:v>
                </c:pt>
                <c:pt idx="454">
                  <c:v>43580</c:v>
                </c:pt>
                <c:pt idx="455">
                  <c:v>43579</c:v>
                </c:pt>
                <c:pt idx="456">
                  <c:v>43578</c:v>
                </c:pt>
                <c:pt idx="457">
                  <c:v>43577</c:v>
                </c:pt>
                <c:pt idx="458">
                  <c:v>43574</c:v>
                </c:pt>
                <c:pt idx="459">
                  <c:v>43573</c:v>
                </c:pt>
                <c:pt idx="460">
                  <c:v>43572</c:v>
                </c:pt>
                <c:pt idx="461">
                  <c:v>43571</c:v>
                </c:pt>
                <c:pt idx="462">
                  <c:v>43570</c:v>
                </c:pt>
                <c:pt idx="463">
                  <c:v>43567</c:v>
                </c:pt>
                <c:pt idx="464">
                  <c:v>43566</c:v>
                </c:pt>
                <c:pt idx="465">
                  <c:v>43565</c:v>
                </c:pt>
                <c:pt idx="466">
                  <c:v>43564</c:v>
                </c:pt>
                <c:pt idx="467">
                  <c:v>43563</c:v>
                </c:pt>
                <c:pt idx="468">
                  <c:v>43559</c:v>
                </c:pt>
                <c:pt idx="469">
                  <c:v>43558</c:v>
                </c:pt>
                <c:pt idx="470">
                  <c:v>43557</c:v>
                </c:pt>
                <c:pt idx="471">
                  <c:v>43556</c:v>
                </c:pt>
                <c:pt idx="472">
                  <c:v>43553</c:v>
                </c:pt>
                <c:pt idx="473">
                  <c:v>43552</c:v>
                </c:pt>
                <c:pt idx="474">
                  <c:v>43551</c:v>
                </c:pt>
                <c:pt idx="475">
                  <c:v>43550</c:v>
                </c:pt>
                <c:pt idx="476">
                  <c:v>43549</c:v>
                </c:pt>
                <c:pt idx="477">
                  <c:v>43546</c:v>
                </c:pt>
                <c:pt idx="478">
                  <c:v>43545</c:v>
                </c:pt>
                <c:pt idx="479">
                  <c:v>43544</c:v>
                </c:pt>
                <c:pt idx="480">
                  <c:v>43543</c:v>
                </c:pt>
                <c:pt idx="481">
                  <c:v>43542</c:v>
                </c:pt>
                <c:pt idx="482">
                  <c:v>43539</c:v>
                </c:pt>
                <c:pt idx="483">
                  <c:v>43538</c:v>
                </c:pt>
                <c:pt idx="484">
                  <c:v>43537</c:v>
                </c:pt>
                <c:pt idx="485">
                  <c:v>43536</c:v>
                </c:pt>
                <c:pt idx="486">
                  <c:v>43535</c:v>
                </c:pt>
                <c:pt idx="487">
                  <c:v>43532</c:v>
                </c:pt>
                <c:pt idx="488">
                  <c:v>43531</c:v>
                </c:pt>
                <c:pt idx="489">
                  <c:v>43530</c:v>
                </c:pt>
                <c:pt idx="490">
                  <c:v>43529</c:v>
                </c:pt>
                <c:pt idx="491">
                  <c:v>43528</c:v>
                </c:pt>
                <c:pt idx="492">
                  <c:v>43525</c:v>
                </c:pt>
                <c:pt idx="493">
                  <c:v>43524</c:v>
                </c:pt>
                <c:pt idx="494">
                  <c:v>43523</c:v>
                </c:pt>
                <c:pt idx="495">
                  <c:v>43522</c:v>
                </c:pt>
                <c:pt idx="496">
                  <c:v>43521</c:v>
                </c:pt>
                <c:pt idx="497">
                  <c:v>43518</c:v>
                </c:pt>
                <c:pt idx="498">
                  <c:v>43517</c:v>
                </c:pt>
                <c:pt idx="499">
                  <c:v>43516</c:v>
                </c:pt>
                <c:pt idx="500">
                  <c:v>43515</c:v>
                </c:pt>
                <c:pt idx="501">
                  <c:v>43514</c:v>
                </c:pt>
                <c:pt idx="502">
                  <c:v>43511</c:v>
                </c:pt>
                <c:pt idx="503">
                  <c:v>43510</c:v>
                </c:pt>
                <c:pt idx="504">
                  <c:v>43509</c:v>
                </c:pt>
                <c:pt idx="505">
                  <c:v>43508</c:v>
                </c:pt>
                <c:pt idx="506">
                  <c:v>43507</c:v>
                </c:pt>
                <c:pt idx="507">
                  <c:v>43498</c:v>
                </c:pt>
                <c:pt idx="508">
                  <c:v>43497</c:v>
                </c:pt>
                <c:pt idx="509">
                  <c:v>43496</c:v>
                </c:pt>
                <c:pt idx="510">
                  <c:v>43495</c:v>
                </c:pt>
                <c:pt idx="511">
                  <c:v>43494</c:v>
                </c:pt>
                <c:pt idx="512">
                  <c:v>43493</c:v>
                </c:pt>
                <c:pt idx="513">
                  <c:v>43490</c:v>
                </c:pt>
                <c:pt idx="514">
                  <c:v>43489</c:v>
                </c:pt>
                <c:pt idx="515">
                  <c:v>43488</c:v>
                </c:pt>
                <c:pt idx="516">
                  <c:v>43487</c:v>
                </c:pt>
                <c:pt idx="517">
                  <c:v>43486</c:v>
                </c:pt>
                <c:pt idx="518">
                  <c:v>43483</c:v>
                </c:pt>
                <c:pt idx="519">
                  <c:v>43482</c:v>
                </c:pt>
                <c:pt idx="520">
                  <c:v>43481</c:v>
                </c:pt>
                <c:pt idx="521">
                  <c:v>43480</c:v>
                </c:pt>
                <c:pt idx="522">
                  <c:v>43479</c:v>
                </c:pt>
                <c:pt idx="523">
                  <c:v>43476</c:v>
                </c:pt>
                <c:pt idx="524">
                  <c:v>43475</c:v>
                </c:pt>
                <c:pt idx="525">
                  <c:v>43474</c:v>
                </c:pt>
                <c:pt idx="526">
                  <c:v>43473</c:v>
                </c:pt>
                <c:pt idx="527">
                  <c:v>43472</c:v>
                </c:pt>
                <c:pt idx="528">
                  <c:v>43469</c:v>
                </c:pt>
                <c:pt idx="529">
                  <c:v>43468</c:v>
                </c:pt>
                <c:pt idx="530">
                  <c:v>43467</c:v>
                </c:pt>
                <c:pt idx="531">
                  <c:v>43463</c:v>
                </c:pt>
                <c:pt idx="532">
                  <c:v>43462</c:v>
                </c:pt>
                <c:pt idx="533">
                  <c:v>43461</c:v>
                </c:pt>
                <c:pt idx="534">
                  <c:v>43460</c:v>
                </c:pt>
                <c:pt idx="535">
                  <c:v>43459</c:v>
                </c:pt>
                <c:pt idx="536">
                  <c:v>43458</c:v>
                </c:pt>
                <c:pt idx="537">
                  <c:v>43455</c:v>
                </c:pt>
                <c:pt idx="538">
                  <c:v>43454</c:v>
                </c:pt>
                <c:pt idx="539">
                  <c:v>43453</c:v>
                </c:pt>
                <c:pt idx="540">
                  <c:v>43452</c:v>
                </c:pt>
                <c:pt idx="541">
                  <c:v>43451</c:v>
                </c:pt>
                <c:pt idx="542">
                  <c:v>43448</c:v>
                </c:pt>
                <c:pt idx="543">
                  <c:v>43447</c:v>
                </c:pt>
                <c:pt idx="544">
                  <c:v>43446</c:v>
                </c:pt>
                <c:pt idx="545">
                  <c:v>43445</c:v>
                </c:pt>
                <c:pt idx="546">
                  <c:v>43444</c:v>
                </c:pt>
                <c:pt idx="547">
                  <c:v>43441</c:v>
                </c:pt>
                <c:pt idx="548">
                  <c:v>43440</c:v>
                </c:pt>
                <c:pt idx="549">
                  <c:v>43439</c:v>
                </c:pt>
                <c:pt idx="550">
                  <c:v>43438</c:v>
                </c:pt>
                <c:pt idx="551">
                  <c:v>43437</c:v>
                </c:pt>
                <c:pt idx="552">
                  <c:v>43434</c:v>
                </c:pt>
                <c:pt idx="553">
                  <c:v>43433</c:v>
                </c:pt>
                <c:pt idx="554">
                  <c:v>43432</c:v>
                </c:pt>
                <c:pt idx="555">
                  <c:v>43431</c:v>
                </c:pt>
                <c:pt idx="556">
                  <c:v>43430</c:v>
                </c:pt>
                <c:pt idx="557">
                  <c:v>43427</c:v>
                </c:pt>
                <c:pt idx="558">
                  <c:v>43426</c:v>
                </c:pt>
                <c:pt idx="559">
                  <c:v>43425</c:v>
                </c:pt>
                <c:pt idx="560">
                  <c:v>43424</c:v>
                </c:pt>
                <c:pt idx="561">
                  <c:v>43423</c:v>
                </c:pt>
                <c:pt idx="562">
                  <c:v>43420</c:v>
                </c:pt>
                <c:pt idx="563">
                  <c:v>43419</c:v>
                </c:pt>
                <c:pt idx="564">
                  <c:v>43418</c:v>
                </c:pt>
                <c:pt idx="565">
                  <c:v>43417</c:v>
                </c:pt>
                <c:pt idx="566">
                  <c:v>43416</c:v>
                </c:pt>
                <c:pt idx="567">
                  <c:v>43413</c:v>
                </c:pt>
                <c:pt idx="568">
                  <c:v>43412</c:v>
                </c:pt>
                <c:pt idx="569">
                  <c:v>43411</c:v>
                </c:pt>
                <c:pt idx="570">
                  <c:v>43410</c:v>
                </c:pt>
                <c:pt idx="571">
                  <c:v>43409</c:v>
                </c:pt>
                <c:pt idx="572">
                  <c:v>43406</c:v>
                </c:pt>
                <c:pt idx="573">
                  <c:v>43405</c:v>
                </c:pt>
                <c:pt idx="574">
                  <c:v>43404</c:v>
                </c:pt>
                <c:pt idx="575">
                  <c:v>43403</c:v>
                </c:pt>
                <c:pt idx="576">
                  <c:v>43402</c:v>
                </c:pt>
                <c:pt idx="577">
                  <c:v>43399</c:v>
                </c:pt>
                <c:pt idx="578">
                  <c:v>43398</c:v>
                </c:pt>
                <c:pt idx="579">
                  <c:v>43397</c:v>
                </c:pt>
                <c:pt idx="580">
                  <c:v>43396</c:v>
                </c:pt>
                <c:pt idx="581">
                  <c:v>43395</c:v>
                </c:pt>
                <c:pt idx="582">
                  <c:v>43392</c:v>
                </c:pt>
                <c:pt idx="583">
                  <c:v>43391</c:v>
                </c:pt>
                <c:pt idx="584">
                  <c:v>43390</c:v>
                </c:pt>
                <c:pt idx="585">
                  <c:v>43389</c:v>
                </c:pt>
                <c:pt idx="586">
                  <c:v>43388</c:v>
                </c:pt>
                <c:pt idx="587">
                  <c:v>43385</c:v>
                </c:pt>
                <c:pt idx="588">
                  <c:v>43384</c:v>
                </c:pt>
                <c:pt idx="589">
                  <c:v>43383</c:v>
                </c:pt>
                <c:pt idx="590">
                  <c:v>43382</c:v>
                </c:pt>
                <c:pt idx="591">
                  <c:v>43381</c:v>
                </c:pt>
                <c:pt idx="592">
                  <c:v>43373</c:v>
                </c:pt>
                <c:pt idx="593">
                  <c:v>43372</c:v>
                </c:pt>
                <c:pt idx="594">
                  <c:v>43371</c:v>
                </c:pt>
                <c:pt idx="595">
                  <c:v>43370</c:v>
                </c:pt>
                <c:pt idx="596">
                  <c:v>43369</c:v>
                </c:pt>
                <c:pt idx="597">
                  <c:v>43368</c:v>
                </c:pt>
                <c:pt idx="598">
                  <c:v>43364</c:v>
                </c:pt>
                <c:pt idx="599">
                  <c:v>43363</c:v>
                </c:pt>
                <c:pt idx="600">
                  <c:v>43362</c:v>
                </c:pt>
                <c:pt idx="601">
                  <c:v>43361</c:v>
                </c:pt>
                <c:pt idx="602">
                  <c:v>43360</c:v>
                </c:pt>
                <c:pt idx="603">
                  <c:v>43357</c:v>
                </c:pt>
                <c:pt idx="604">
                  <c:v>43356</c:v>
                </c:pt>
                <c:pt idx="605">
                  <c:v>43355</c:v>
                </c:pt>
                <c:pt idx="606">
                  <c:v>43354</c:v>
                </c:pt>
                <c:pt idx="607">
                  <c:v>43353</c:v>
                </c:pt>
                <c:pt idx="608">
                  <c:v>43350</c:v>
                </c:pt>
                <c:pt idx="609">
                  <c:v>43349</c:v>
                </c:pt>
                <c:pt idx="610">
                  <c:v>43348</c:v>
                </c:pt>
                <c:pt idx="611">
                  <c:v>43347</c:v>
                </c:pt>
                <c:pt idx="612">
                  <c:v>43346</c:v>
                </c:pt>
                <c:pt idx="613">
                  <c:v>43343</c:v>
                </c:pt>
                <c:pt idx="614">
                  <c:v>43342</c:v>
                </c:pt>
                <c:pt idx="615">
                  <c:v>43341</c:v>
                </c:pt>
                <c:pt idx="616">
                  <c:v>43340</c:v>
                </c:pt>
                <c:pt idx="617">
                  <c:v>43339</c:v>
                </c:pt>
                <c:pt idx="618">
                  <c:v>43336</c:v>
                </c:pt>
                <c:pt idx="619">
                  <c:v>43335</c:v>
                </c:pt>
                <c:pt idx="620">
                  <c:v>43334</c:v>
                </c:pt>
                <c:pt idx="621">
                  <c:v>43333</c:v>
                </c:pt>
                <c:pt idx="622">
                  <c:v>43332</c:v>
                </c:pt>
                <c:pt idx="623">
                  <c:v>43329</c:v>
                </c:pt>
                <c:pt idx="624">
                  <c:v>43328</c:v>
                </c:pt>
                <c:pt idx="625">
                  <c:v>43327</c:v>
                </c:pt>
                <c:pt idx="626">
                  <c:v>43326</c:v>
                </c:pt>
                <c:pt idx="627">
                  <c:v>43325</c:v>
                </c:pt>
                <c:pt idx="628">
                  <c:v>43322</c:v>
                </c:pt>
                <c:pt idx="629">
                  <c:v>43321</c:v>
                </c:pt>
                <c:pt idx="630">
                  <c:v>43320</c:v>
                </c:pt>
                <c:pt idx="631">
                  <c:v>43319</c:v>
                </c:pt>
                <c:pt idx="632">
                  <c:v>43318</c:v>
                </c:pt>
                <c:pt idx="633">
                  <c:v>43315</c:v>
                </c:pt>
                <c:pt idx="634">
                  <c:v>43314</c:v>
                </c:pt>
                <c:pt idx="635">
                  <c:v>43313</c:v>
                </c:pt>
                <c:pt idx="636">
                  <c:v>43312</c:v>
                </c:pt>
                <c:pt idx="637">
                  <c:v>43311</c:v>
                </c:pt>
                <c:pt idx="638">
                  <c:v>43308</c:v>
                </c:pt>
                <c:pt idx="639">
                  <c:v>43307</c:v>
                </c:pt>
                <c:pt idx="640">
                  <c:v>43306</c:v>
                </c:pt>
                <c:pt idx="641">
                  <c:v>43305</c:v>
                </c:pt>
                <c:pt idx="642">
                  <c:v>43304</c:v>
                </c:pt>
                <c:pt idx="643">
                  <c:v>43301</c:v>
                </c:pt>
                <c:pt idx="644">
                  <c:v>43300</c:v>
                </c:pt>
                <c:pt idx="645">
                  <c:v>43299</c:v>
                </c:pt>
                <c:pt idx="646">
                  <c:v>43298</c:v>
                </c:pt>
                <c:pt idx="647">
                  <c:v>43297</c:v>
                </c:pt>
                <c:pt idx="648">
                  <c:v>43294</c:v>
                </c:pt>
                <c:pt idx="649">
                  <c:v>43293</c:v>
                </c:pt>
                <c:pt idx="650">
                  <c:v>43292</c:v>
                </c:pt>
                <c:pt idx="651">
                  <c:v>43291</c:v>
                </c:pt>
                <c:pt idx="652">
                  <c:v>43290</c:v>
                </c:pt>
                <c:pt idx="653">
                  <c:v>43287</c:v>
                </c:pt>
                <c:pt idx="654">
                  <c:v>43286</c:v>
                </c:pt>
                <c:pt idx="655">
                  <c:v>43285</c:v>
                </c:pt>
                <c:pt idx="656">
                  <c:v>43284</c:v>
                </c:pt>
                <c:pt idx="657">
                  <c:v>43283</c:v>
                </c:pt>
                <c:pt idx="658">
                  <c:v>43280</c:v>
                </c:pt>
                <c:pt idx="659">
                  <c:v>43279</c:v>
                </c:pt>
                <c:pt idx="660">
                  <c:v>43278</c:v>
                </c:pt>
                <c:pt idx="661">
                  <c:v>43277</c:v>
                </c:pt>
                <c:pt idx="662">
                  <c:v>43276</c:v>
                </c:pt>
                <c:pt idx="663">
                  <c:v>43273</c:v>
                </c:pt>
                <c:pt idx="664">
                  <c:v>43272</c:v>
                </c:pt>
                <c:pt idx="665">
                  <c:v>43271</c:v>
                </c:pt>
                <c:pt idx="666">
                  <c:v>43270</c:v>
                </c:pt>
                <c:pt idx="667">
                  <c:v>43266</c:v>
                </c:pt>
                <c:pt idx="668">
                  <c:v>43265</c:v>
                </c:pt>
                <c:pt idx="669">
                  <c:v>43264</c:v>
                </c:pt>
                <c:pt idx="670">
                  <c:v>43263</c:v>
                </c:pt>
                <c:pt idx="671">
                  <c:v>43262</c:v>
                </c:pt>
                <c:pt idx="672">
                  <c:v>43259</c:v>
                </c:pt>
                <c:pt idx="673">
                  <c:v>43258</c:v>
                </c:pt>
                <c:pt idx="674">
                  <c:v>43257</c:v>
                </c:pt>
                <c:pt idx="675">
                  <c:v>43256</c:v>
                </c:pt>
                <c:pt idx="676">
                  <c:v>43255</c:v>
                </c:pt>
                <c:pt idx="677">
                  <c:v>43252</c:v>
                </c:pt>
                <c:pt idx="678">
                  <c:v>43251</c:v>
                </c:pt>
                <c:pt idx="679">
                  <c:v>43250</c:v>
                </c:pt>
                <c:pt idx="680">
                  <c:v>43249</c:v>
                </c:pt>
                <c:pt idx="681">
                  <c:v>43248</c:v>
                </c:pt>
                <c:pt idx="682">
                  <c:v>43245</c:v>
                </c:pt>
                <c:pt idx="683">
                  <c:v>43244</c:v>
                </c:pt>
                <c:pt idx="684">
                  <c:v>43243</c:v>
                </c:pt>
                <c:pt idx="685">
                  <c:v>43242</c:v>
                </c:pt>
                <c:pt idx="686">
                  <c:v>43241</c:v>
                </c:pt>
                <c:pt idx="687">
                  <c:v>43238</c:v>
                </c:pt>
                <c:pt idx="688">
                  <c:v>43237</c:v>
                </c:pt>
                <c:pt idx="689">
                  <c:v>43236</c:v>
                </c:pt>
                <c:pt idx="690">
                  <c:v>43235</c:v>
                </c:pt>
                <c:pt idx="691">
                  <c:v>43234</c:v>
                </c:pt>
                <c:pt idx="692">
                  <c:v>43231</c:v>
                </c:pt>
                <c:pt idx="693">
                  <c:v>43230</c:v>
                </c:pt>
                <c:pt idx="694">
                  <c:v>43229</c:v>
                </c:pt>
                <c:pt idx="695">
                  <c:v>43228</c:v>
                </c:pt>
                <c:pt idx="696">
                  <c:v>43227</c:v>
                </c:pt>
                <c:pt idx="697">
                  <c:v>43224</c:v>
                </c:pt>
                <c:pt idx="698">
                  <c:v>43223</c:v>
                </c:pt>
                <c:pt idx="699">
                  <c:v>43222</c:v>
                </c:pt>
                <c:pt idx="700">
                  <c:v>43218</c:v>
                </c:pt>
                <c:pt idx="701">
                  <c:v>43217</c:v>
                </c:pt>
                <c:pt idx="702">
                  <c:v>43216</c:v>
                </c:pt>
                <c:pt idx="703">
                  <c:v>43215</c:v>
                </c:pt>
                <c:pt idx="704">
                  <c:v>43214</c:v>
                </c:pt>
                <c:pt idx="705">
                  <c:v>43213</c:v>
                </c:pt>
                <c:pt idx="706">
                  <c:v>43210</c:v>
                </c:pt>
                <c:pt idx="707">
                  <c:v>43209</c:v>
                </c:pt>
                <c:pt idx="708">
                  <c:v>43208</c:v>
                </c:pt>
                <c:pt idx="709">
                  <c:v>43207</c:v>
                </c:pt>
                <c:pt idx="710">
                  <c:v>43206</c:v>
                </c:pt>
                <c:pt idx="711">
                  <c:v>43203</c:v>
                </c:pt>
                <c:pt idx="712">
                  <c:v>43202</c:v>
                </c:pt>
                <c:pt idx="713">
                  <c:v>43201</c:v>
                </c:pt>
                <c:pt idx="714">
                  <c:v>43200</c:v>
                </c:pt>
                <c:pt idx="715">
                  <c:v>43199</c:v>
                </c:pt>
                <c:pt idx="716">
                  <c:v>43198</c:v>
                </c:pt>
                <c:pt idx="717">
                  <c:v>43194</c:v>
                </c:pt>
                <c:pt idx="718">
                  <c:v>43193</c:v>
                </c:pt>
                <c:pt idx="719">
                  <c:v>43192</c:v>
                </c:pt>
                <c:pt idx="720">
                  <c:v>43189</c:v>
                </c:pt>
                <c:pt idx="721">
                  <c:v>43188</c:v>
                </c:pt>
                <c:pt idx="722">
                  <c:v>43187</c:v>
                </c:pt>
                <c:pt idx="723">
                  <c:v>43186</c:v>
                </c:pt>
                <c:pt idx="724">
                  <c:v>43185</c:v>
                </c:pt>
                <c:pt idx="725">
                  <c:v>43182</c:v>
                </c:pt>
                <c:pt idx="726">
                  <c:v>43181</c:v>
                </c:pt>
                <c:pt idx="727">
                  <c:v>43180</c:v>
                </c:pt>
                <c:pt idx="728">
                  <c:v>43179</c:v>
                </c:pt>
                <c:pt idx="729">
                  <c:v>43178</c:v>
                </c:pt>
                <c:pt idx="730">
                  <c:v>43175</c:v>
                </c:pt>
                <c:pt idx="731">
                  <c:v>43174</c:v>
                </c:pt>
                <c:pt idx="732">
                  <c:v>43173</c:v>
                </c:pt>
                <c:pt idx="733">
                  <c:v>43172</c:v>
                </c:pt>
                <c:pt idx="734">
                  <c:v>43171</c:v>
                </c:pt>
                <c:pt idx="735">
                  <c:v>43168</c:v>
                </c:pt>
                <c:pt idx="736">
                  <c:v>43167</c:v>
                </c:pt>
                <c:pt idx="737">
                  <c:v>43166</c:v>
                </c:pt>
                <c:pt idx="738">
                  <c:v>43165</c:v>
                </c:pt>
                <c:pt idx="739">
                  <c:v>43164</c:v>
                </c:pt>
                <c:pt idx="740">
                  <c:v>43161</c:v>
                </c:pt>
                <c:pt idx="741">
                  <c:v>43160</c:v>
                </c:pt>
                <c:pt idx="742">
                  <c:v>43159</c:v>
                </c:pt>
                <c:pt idx="743">
                  <c:v>43158</c:v>
                </c:pt>
                <c:pt idx="744">
                  <c:v>43157</c:v>
                </c:pt>
                <c:pt idx="745">
                  <c:v>43155</c:v>
                </c:pt>
                <c:pt idx="746">
                  <c:v>43154</c:v>
                </c:pt>
                <c:pt idx="747">
                  <c:v>43153</c:v>
                </c:pt>
                <c:pt idx="748">
                  <c:v>43145</c:v>
                </c:pt>
                <c:pt idx="749">
                  <c:v>43144</c:v>
                </c:pt>
                <c:pt idx="750">
                  <c:v>43143</c:v>
                </c:pt>
                <c:pt idx="751">
                  <c:v>43142</c:v>
                </c:pt>
                <c:pt idx="752">
                  <c:v>43140</c:v>
                </c:pt>
                <c:pt idx="753">
                  <c:v>43139</c:v>
                </c:pt>
                <c:pt idx="754">
                  <c:v>43138</c:v>
                </c:pt>
                <c:pt idx="755">
                  <c:v>43137</c:v>
                </c:pt>
                <c:pt idx="756">
                  <c:v>43136</c:v>
                </c:pt>
                <c:pt idx="757">
                  <c:v>43133</c:v>
                </c:pt>
                <c:pt idx="758">
                  <c:v>43132</c:v>
                </c:pt>
                <c:pt idx="759">
                  <c:v>43131</c:v>
                </c:pt>
                <c:pt idx="760">
                  <c:v>43130</c:v>
                </c:pt>
                <c:pt idx="761">
                  <c:v>43129</c:v>
                </c:pt>
                <c:pt idx="762">
                  <c:v>43126</c:v>
                </c:pt>
                <c:pt idx="763">
                  <c:v>43125</c:v>
                </c:pt>
                <c:pt idx="764">
                  <c:v>43124</c:v>
                </c:pt>
                <c:pt idx="765">
                  <c:v>43123</c:v>
                </c:pt>
                <c:pt idx="766">
                  <c:v>43122</c:v>
                </c:pt>
                <c:pt idx="767">
                  <c:v>43119</c:v>
                </c:pt>
                <c:pt idx="768">
                  <c:v>43118</c:v>
                </c:pt>
                <c:pt idx="769">
                  <c:v>43117</c:v>
                </c:pt>
                <c:pt idx="770">
                  <c:v>43116</c:v>
                </c:pt>
                <c:pt idx="771">
                  <c:v>43115</c:v>
                </c:pt>
                <c:pt idx="772">
                  <c:v>43112</c:v>
                </c:pt>
                <c:pt idx="773">
                  <c:v>43111</c:v>
                </c:pt>
                <c:pt idx="774">
                  <c:v>43110</c:v>
                </c:pt>
                <c:pt idx="775">
                  <c:v>43109</c:v>
                </c:pt>
                <c:pt idx="776">
                  <c:v>43108</c:v>
                </c:pt>
                <c:pt idx="777">
                  <c:v>43105</c:v>
                </c:pt>
                <c:pt idx="778">
                  <c:v>43104</c:v>
                </c:pt>
                <c:pt idx="779">
                  <c:v>43103</c:v>
                </c:pt>
                <c:pt idx="780">
                  <c:v>43102</c:v>
                </c:pt>
                <c:pt idx="781">
                  <c:v>43098</c:v>
                </c:pt>
                <c:pt idx="782">
                  <c:v>43097</c:v>
                </c:pt>
                <c:pt idx="783">
                  <c:v>43096</c:v>
                </c:pt>
                <c:pt idx="784">
                  <c:v>43095</c:v>
                </c:pt>
                <c:pt idx="785">
                  <c:v>43094</c:v>
                </c:pt>
                <c:pt idx="786">
                  <c:v>43091</c:v>
                </c:pt>
                <c:pt idx="787">
                  <c:v>43090</c:v>
                </c:pt>
                <c:pt idx="788">
                  <c:v>43089</c:v>
                </c:pt>
                <c:pt idx="789">
                  <c:v>43088</c:v>
                </c:pt>
                <c:pt idx="790">
                  <c:v>43087</c:v>
                </c:pt>
                <c:pt idx="791">
                  <c:v>43084</c:v>
                </c:pt>
                <c:pt idx="792">
                  <c:v>43083</c:v>
                </c:pt>
                <c:pt idx="793">
                  <c:v>43082</c:v>
                </c:pt>
                <c:pt idx="794">
                  <c:v>43081</c:v>
                </c:pt>
                <c:pt idx="795">
                  <c:v>43080</c:v>
                </c:pt>
                <c:pt idx="796">
                  <c:v>43077</c:v>
                </c:pt>
                <c:pt idx="797">
                  <c:v>43076</c:v>
                </c:pt>
                <c:pt idx="798">
                  <c:v>43075</c:v>
                </c:pt>
                <c:pt idx="799">
                  <c:v>43074</c:v>
                </c:pt>
                <c:pt idx="800">
                  <c:v>43073</c:v>
                </c:pt>
                <c:pt idx="801">
                  <c:v>43070</c:v>
                </c:pt>
                <c:pt idx="802">
                  <c:v>43069</c:v>
                </c:pt>
                <c:pt idx="803">
                  <c:v>43068</c:v>
                </c:pt>
                <c:pt idx="804">
                  <c:v>43067</c:v>
                </c:pt>
                <c:pt idx="805">
                  <c:v>43066</c:v>
                </c:pt>
                <c:pt idx="806">
                  <c:v>43063</c:v>
                </c:pt>
                <c:pt idx="807">
                  <c:v>43062</c:v>
                </c:pt>
                <c:pt idx="808">
                  <c:v>43061</c:v>
                </c:pt>
                <c:pt idx="809">
                  <c:v>43060</c:v>
                </c:pt>
                <c:pt idx="810">
                  <c:v>43059</c:v>
                </c:pt>
                <c:pt idx="811">
                  <c:v>43056</c:v>
                </c:pt>
                <c:pt idx="812">
                  <c:v>43055</c:v>
                </c:pt>
                <c:pt idx="813">
                  <c:v>43054</c:v>
                </c:pt>
                <c:pt idx="814">
                  <c:v>43053</c:v>
                </c:pt>
                <c:pt idx="815">
                  <c:v>43052</c:v>
                </c:pt>
                <c:pt idx="816">
                  <c:v>43049</c:v>
                </c:pt>
                <c:pt idx="817">
                  <c:v>43048</c:v>
                </c:pt>
                <c:pt idx="818">
                  <c:v>43047</c:v>
                </c:pt>
                <c:pt idx="819">
                  <c:v>43046</c:v>
                </c:pt>
                <c:pt idx="820">
                  <c:v>43045</c:v>
                </c:pt>
                <c:pt idx="821">
                  <c:v>43042</c:v>
                </c:pt>
                <c:pt idx="822">
                  <c:v>43041</c:v>
                </c:pt>
                <c:pt idx="823">
                  <c:v>43040</c:v>
                </c:pt>
                <c:pt idx="824">
                  <c:v>43039</c:v>
                </c:pt>
                <c:pt idx="825">
                  <c:v>43038</c:v>
                </c:pt>
                <c:pt idx="826">
                  <c:v>43035</c:v>
                </c:pt>
                <c:pt idx="827">
                  <c:v>43034</c:v>
                </c:pt>
                <c:pt idx="828">
                  <c:v>43033</c:v>
                </c:pt>
                <c:pt idx="829">
                  <c:v>43032</c:v>
                </c:pt>
                <c:pt idx="830">
                  <c:v>43031</c:v>
                </c:pt>
                <c:pt idx="831">
                  <c:v>43028</c:v>
                </c:pt>
                <c:pt idx="832">
                  <c:v>43027</c:v>
                </c:pt>
                <c:pt idx="833">
                  <c:v>43026</c:v>
                </c:pt>
                <c:pt idx="834">
                  <c:v>43025</c:v>
                </c:pt>
                <c:pt idx="835">
                  <c:v>43024</c:v>
                </c:pt>
                <c:pt idx="836">
                  <c:v>43021</c:v>
                </c:pt>
                <c:pt idx="837">
                  <c:v>43020</c:v>
                </c:pt>
                <c:pt idx="838">
                  <c:v>43019</c:v>
                </c:pt>
                <c:pt idx="839">
                  <c:v>43018</c:v>
                </c:pt>
                <c:pt idx="840">
                  <c:v>43017</c:v>
                </c:pt>
                <c:pt idx="841">
                  <c:v>43008</c:v>
                </c:pt>
                <c:pt idx="842">
                  <c:v>43007</c:v>
                </c:pt>
                <c:pt idx="843">
                  <c:v>43006</c:v>
                </c:pt>
                <c:pt idx="844">
                  <c:v>43005</c:v>
                </c:pt>
                <c:pt idx="845">
                  <c:v>43004</c:v>
                </c:pt>
                <c:pt idx="846">
                  <c:v>43003</c:v>
                </c:pt>
                <c:pt idx="847">
                  <c:v>43000</c:v>
                </c:pt>
                <c:pt idx="848">
                  <c:v>42999</c:v>
                </c:pt>
                <c:pt idx="849">
                  <c:v>42998</c:v>
                </c:pt>
                <c:pt idx="850">
                  <c:v>42997</c:v>
                </c:pt>
                <c:pt idx="851">
                  <c:v>42996</c:v>
                </c:pt>
                <c:pt idx="852">
                  <c:v>42993</c:v>
                </c:pt>
                <c:pt idx="853">
                  <c:v>42992</c:v>
                </c:pt>
                <c:pt idx="854">
                  <c:v>42991</c:v>
                </c:pt>
                <c:pt idx="855">
                  <c:v>42990</c:v>
                </c:pt>
                <c:pt idx="856">
                  <c:v>42989</c:v>
                </c:pt>
                <c:pt idx="857">
                  <c:v>42986</c:v>
                </c:pt>
                <c:pt idx="858">
                  <c:v>42985</c:v>
                </c:pt>
                <c:pt idx="859">
                  <c:v>42984</c:v>
                </c:pt>
                <c:pt idx="860">
                  <c:v>42983</c:v>
                </c:pt>
                <c:pt idx="861">
                  <c:v>42982</c:v>
                </c:pt>
                <c:pt idx="862">
                  <c:v>42979</c:v>
                </c:pt>
                <c:pt idx="863">
                  <c:v>42978</c:v>
                </c:pt>
                <c:pt idx="864">
                  <c:v>42977</c:v>
                </c:pt>
                <c:pt idx="865">
                  <c:v>42976</c:v>
                </c:pt>
                <c:pt idx="866">
                  <c:v>42975</c:v>
                </c:pt>
                <c:pt idx="867">
                  <c:v>42972</c:v>
                </c:pt>
                <c:pt idx="868">
                  <c:v>42971</c:v>
                </c:pt>
                <c:pt idx="869">
                  <c:v>42970</c:v>
                </c:pt>
                <c:pt idx="870">
                  <c:v>42969</c:v>
                </c:pt>
                <c:pt idx="871">
                  <c:v>42968</c:v>
                </c:pt>
                <c:pt idx="872">
                  <c:v>42965</c:v>
                </c:pt>
                <c:pt idx="873">
                  <c:v>42964</c:v>
                </c:pt>
                <c:pt idx="874">
                  <c:v>42963</c:v>
                </c:pt>
                <c:pt idx="875">
                  <c:v>42962</c:v>
                </c:pt>
                <c:pt idx="876">
                  <c:v>42961</c:v>
                </c:pt>
                <c:pt idx="877">
                  <c:v>42958</c:v>
                </c:pt>
                <c:pt idx="878">
                  <c:v>42957</c:v>
                </c:pt>
                <c:pt idx="879">
                  <c:v>42956</c:v>
                </c:pt>
                <c:pt idx="880">
                  <c:v>42955</c:v>
                </c:pt>
                <c:pt idx="881">
                  <c:v>42954</c:v>
                </c:pt>
                <c:pt idx="882">
                  <c:v>42951</c:v>
                </c:pt>
                <c:pt idx="883">
                  <c:v>42950</c:v>
                </c:pt>
                <c:pt idx="884">
                  <c:v>42949</c:v>
                </c:pt>
                <c:pt idx="885">
                  <c:v>42948</c:v>
                </c:pt>
                <c:pt idx="886">
                  <c:v>42947</c:v>
                </c:pt>
                <c:pt idx="887">
                  <c:v>42944</c:v>
                </c:pt>
                <c:pt idx="888">
                  <c:v>42943</c:v>
                </c:pt>
                <c:pt idx="889">
                  <c:v>42942</c:v>
                </c:pt>
                <c:pt idx="890">
                  <c:v>42941</c:v>
                </c:pt>
                <c:pt idx="891">
                  <c:v>42940</c:v>
                </c:pt>
                <c:pt idx="892">
                  <c:v>42937</c:v>
                </c:pt>
                <c:pt idx="893">
                  <c:v>42936</c:v>
                </c:pt>
                <c:pt idx="894">
                  <c:v>42935</c:v>
                </c:pt>
                <c:pt idx="895">
                  <c:v>42934</c:v>
                </c:pt>
                <c:pt idx="896">
                  <c:v>42933</c:v>
                </c:pt>
                <c:pt idx="897">
                  <c:v>42930</c:v>
                </c:pt>
                <c:pt idx="898">
                  <c:v>42929</c:v>
                </c:pt>
                <c:pt idx="899">
                  <c:v>42928</c:v>
                </c:pt>
                <c:pt idx="900">
                  <c:v>42927</c:v>
                </c:pt>
                <c:pt idx="901">
                  <c:v>42926</c:v>
                </c:pt>
                <c:pt idx="902">
                  <c:v>42923</c:v>
                </c:pt>
                <c:pt idx="903">
                  <c:v>42922</c:v>
                </c:pt>
                <c:pt idx="904">
                  <c:v>42921</c:v>
                </c:pt>
                <c:pt idx="905">
                  <c:v>42920</c:v>
                </c:pt>
                <c:pt idx="906">
                  <c:v>42919</c:v>
                </c:pt>
                <c:pt idx="907">
                  <c:v>42916</c:v>
                </c:pt>
                <c:pt idx="908">
                  <c:v>42915</c:v>
                </c:pt>
                <c:pt idx="909">
                  <c:v>42914</c:v>
                </c:pt>
                <c:pt idx="910">
                  <c:v>42913</c:v>
                </c:pt>
                <c:pt idx="911">
                  <c:v>42912</c:v>
                </c:pt>
                <c:pt idx="912">
                  <c:v>42909</c:v>
                </c:pt>
                <c:pt idx="913">
                  <c:v>42908</c:v>
                </c:pt>
                <c:pt idx="914">
                  <c:v>42907</c:v>
                </c:pt>
                <c:pt idx="915">
                  <c:v>42906</c:v>
                </c:pt>
                <c:pt idx="916">
                  <c:v>42905</c:v>
                </c:pt>
                <c:pt idx="917">
                  <c:v>42902</c:v>
                </c:pt>
                <c:pt idx="918">
                  <c:v>42901</c:v>
                </c:pt>
                <c:pt idx="919">
                  <c:v>42900</c:v>
                </c:pt>
                <c:pt idx="920">
                  <c:v>42899</c:v>
                </c:pt>
                <c:pt idx="921">
                  <c:v>42898</c:v>
                </c:pt>
                <c:pt idx="922">
                  <c:v>42895</c:v>
                </c:pt>
                <c:pt idx="923">
                  <c:v>42894</c:v>
                </c:pt>
                <c:pt idx="924">
                  <c:v>42893</c:v>
                </c:pt>
                <c:pt idx="925">
                  <c:v>42892</c:v>
                </c:pt>
                <c:pt idx="926">
                  <c:v>42891</c:v>
                </c:pt>
                <c:pt idx="927">
                  <c:v>42888</c:v>
                </c:pt>
                <c:pt idx="928">
                  <c:v>42887</c:v>
                </c:pt>
                <c:pt idx="929">
                  <c:v>42886</c:v>
                </c:pt>
                <c:pt idx="930">
                  <c:v>42882</c:v>
                </c:pt>
                <c:pt idx="931">
                  <c:v>42881</c:v>
                </c:pt>
                <c:pt idx="932">
                  <c:v>42880</c:v>
                </c:pt>
                <c:pt idx="933">
                  <c:v>42879</c:v>
                </c:pt>
                <c:pt idx="934">
                  <c:v>42878</c:v>
                </c:pt>
                <c:pt idx="935">
                  <c:v>42877</c:v>
                </c:pt>
                <c:pt idx="936">
                  <c:v>42874</c:v>
                </c:pt>
                <c:pt idx="937">
                  <c:v>42873</c:v>
                </c:pt>
                <c:pt idx="938">
                  <c:v>42872</c:v>
                </c:pt>
                <c:pt idx="939">
                  <c:v>42871</c:v>
                </c:pt>
                <c:pt idx="940">
                  <c:v>42870</c:v>
                </c:pt>
                <c:pt idx="941">
                  <c:v>42867</c:v>
                </c:pt>
                <c:pt idx="942">
                  <c:v>42866</c:v>
                </c:pt>
                <c:pt idx="943">
                  <c:v>42865</c:v>
                </c:pt>
                <c:pt idx="944">
                  <c:v>42864</c:v>
                </c:pt>
                <c:pt idx="945">
                  <c:v>42863</c:v>
                </c:pt>
                <c:pt idx="946">
                  <c:v>42860</c:v>
                </c:pt>
                <c:pt idx="947">
                  <c:v>42859</c:v>
                </c:pt>
                <c:pt idx="948">
                  <c:v>42858</c:v>
                </c:pt>
                <c:pt idx="949">
                  <c:v>42857</c:v>
                </c:pt>
                <c:pt idx="950">
                  <c:v>42853</c:v>
                </c:pt>
                <c:pt idx="951">
                  <c:v>42852</c:v>
                </c:pt>
                <c:pt idx="952">
                  <c:v>42851</c:v>
                </c:pt>
                <c:pt idx="953">
                  <c:v>42850</c:v>
                </c:pt>
                <c:pt idx="954">
                  <c:v>42849</c:v>
                </c:pt>
                <c:pt idx="955">
                  <c:v>42846</c:v>
                </c:pt>
                <c:pt idx="956">
                  <c:v>42845</c:v>
                </c:pt>
                <c:pt idx="957">
                  <c:v>42844</c:v>
                </c:pt>
                <c:pt idx="958">
                  <c:v>42843</c:v>
                </c:pt>
                <c:pt idx="959">
                  <c:v>42842</c:v>
                </c:pt>
                <c:pt idx="960">
                  <c:v>42839</c:v>
                </c:pt>
                <c:pt idx="961">
                  <c:v>42838</c:v>
                </c:pt>
                <c:pt idx="962">
                  <c:v>42837</c:v>
                </c:pt>
                <c:pt idx="963">
                  <c:v>42836</c:v>
                </c:pt>
                <c:pt idx="964">
                  <c:v>42835</c:v>
                </c:pt>
                <c:pt idx="965">
                  <c:v>42832</c:v>
                </c:pt>
                <c:pt idx="966">
                  <c:v>42831</c:v>
                </c:pt>
                <c:pt idx="967">
                  <c:v>42826</c:v>
                </c:pt>
                <c:pt idx="968">
                  <c:v>42825</c:v>
                </c:pt>
                <c:pt idx="969">
                  <c:v>42824</c:v>
                </c:pt>
                <c:pt idx="970">
                  <c:v>42823</c:v>
                </c:pt>
                <c:pt idx="971">
                  <c:v>42822</c:v>
                </c:pt>
                <c:pt idx="972">
                  <c:v>42821</c:v>
                </c:pt>
                <c:pt idx="973">
                  <c:v>42818</c:v>
                </c:pt>
                <c:pt idx="974">
                  <c:v>42817</c:v>
                </c:pt>
                <c:pt idx="975">
                  <c:v>42816</c:v>
                </c:pt>
                <c:pt idx="976">
                  <c:v>42815</c:v>
                </c:pt>
                <c:pt idx="977">
                  <c:v>42814</c:v>
                </c:pt>
                <c:pt idx="978">
                  <c:v>42811</c:v>
                </c:pt>
                <c:pt idx="979">
                  <c:v>42810</c:v>
                </c:pt>
                <c:pt idx="980">
                  <c:v>42809</c:v>
                </c:pt>
                <c:pt idx="981">
                  <c:v>42808</c:v>
                </c:pt>
                <c:pt idx="982">
                  <c:v>42807</c:v>
                </c:pt>
                <c:pt idx="983">
                  <c:v>42804</c:v>
                </c:pt>
                <c:pt idx="984">
                  <c:v>42803</c:v>
                </c:pt>
                <c:pt idx="985">
                  <c:v>42802</c:v>
                </c:pt>
                <c:pt idx="986">
                  <c:v>42801</c:v>
                </c:pt>
                <c:pt idx="987">
                  <c:v>42800</c:v>
                </c:pt>
                <c:pt idx="988">
                  <c:v>42797</c:v>
                </c:pt>
                <c:pt idx="989">
                  <c:v>42796</c:v>
                </c:pt>
                <c:pt idx="990">
                  <c:v>42795</c:v>
                </c:pt>
                <c:pt idx="991">
                  <c:v>42794</c:v>
                </c:pt>
                <c:pt idx="992">
                  <c:v>42793</c:v>
                </c:pt>
                <c:pt idx="993">
                  <c:v>42790</c:v>
                </c:pt>
                <c:pt idx="994">
                  <c:v>42789</c:v>
                </c:pt>
                <c:pt idx="995">
                  <c:v>42788</c:v>
                </c:pt>
                <c:pt idx="996">
                  <c:v>42787</c:v>
                </c:pt>
                <c:pt idx="997">
                  <c:v>42786</c:v>
                </c:pt>
                <c:pt idx="998">
                  <c:v>42783</c:v>
                </c:pt>
                <c:pt idx="999">
                  <c:v>42782</c:v>
                </c:pt>
                <c:pt idx="1000">
                  <c:v>42781</c:v>
                </c:pt>
                <c:pt idx="1001">
                  <c:v>42780</c:v>
                </c:pt>
                <c:pt idx="1002">
                  <c:v>42779</c:v>
                </c:pt>
                <c:pt idx="1003">
                  <c:v>42776</c:v>
                </c:pt>
                <c:pt idx="1004">
                  <c:v>42775</c:v>
                </c:pt>
                <c:pt idx="1005">
                  <c:v>42774</c:v>
                </c:pt>
                <c:pt idx="1006">
                  <c:v>42773</c:v>
                </c:pt>
                <c:pt idx="1007">
                  <c:v>42772</c:v>
                </c:pt>
                <c:pt idx="1008">
                  <c:v>42770</c:v>
                </c:pt>
                <c:pt idx="1009">
                  <c:v>42769</c:v>
                </c:pt>
                <c:pt idx="1010">
                  <c:v>42760</c:v>
                </c:pt>
                <c:pt idx="1011">
                  <c:v>42759</c:v>
                </c:pt>
                <c:pt idx="1012">
                  <c:v>42758</c:v>
                </c:pt>
                <c:pt idx="1013">
                  <c:v>42757</c:v>
                </c:pt>
                <c:pt idx="1014">
                  <c:v>42755</c:v>
                </c:pt>
                <c:pt idx="1015">
                  <c:v>42754</c:v>
                </c:pt>
                <c:pt idx="1016">
                  <c:v>42753</c:v>
                </c:pt>
                <c:pt idx="1017">
                  <c:v>42752</c:v>
                </c:pt>
                <c:pt idx="1018">
                  <c:v>42751</c:v>
                </c:pt>
                <c:pt idx="1019">
                  <c:v>42748</c:v>
                </c:pt>
                <c:pt idx="1020">
                  <c:v>42747</c:v>
                </c:pt>
                <c:pt idx="1021">
                  <c:v>42746</c:v>
                </c:pt>
                <c:pt idx="1022">
                  <c:v>42745</c:v>
                </c:pt>
                <c:pt idx="1023">
                  <c:v>42744</c:v>
                </c:pt>
                <c:pt idx="1024">
                  <c:v>42741</c:v>
                </c:pt>
                <c:pt idx="1025">
                  <c:v>42740</c:v>
                </c:pt>
                <c:pt idx="1026">
                  <c:v>42739</c:v>
                </c:pt>
                <c:pt idx="1027">
                  <c:v>42738</c:v>
                </c:pt>
                <c:pt idx="1028">
                  <c:v>42734</c:v>
                </c:pt>
                <c:pt idx="1029">
                  <c:v>42733</c:v>
                </c:pt>
                <c:pt idx="1030">
                  <c:v>42732</c:v>
                </c:pt>
                <c:pt idx="1031">
                  <c:v>42731</c:v>
                </c:pt>
                <c:pt idx="1032">
                  <c:v>42730</c:v>
                </c:pt>
                <c:pt idx="1033">
                  <c:v>42727</c:v>
                </c:pt>
                <c:pt idx="1034">
                  <c:v>42726</c:v>
                </c:pt>
                <c:pt idx="1035">
                  <c:v>42725</c:v>
                </c:pt>
                <c:pt idx="1036">
                  <c:v>42724</c:v>
                </c:pt>
                <c:pt idx="1037">
                  <c:v>42723</c:v>
                </c:pt>
                <c:pt idx="1038">
                  <c:v>42720</c:v>
                </c:pt>
                <c:pt idx="1039">
                  <c:v>42719</c:v>
                </c:pt>
                <c:pt idx="1040">
                  <c:v>42718</c:v>
                </c:pt>
                <c:pt idx="1041">
                  <c:v>42717</c:v>
                </c:pt>
                <c:pt idx="1042">
                  <c:v>42716</c:v>
                </c:pt>
                <c:pt idx="1043">
                  <c:v>42713</c:v>
                </c:pt>
                <c:pt idx="1044">
                  <c:v>42712</c:v>
                </c:pt>
                <c:pt idx="1045">
                  <c:v>42711</c:v>
                </c:pt>
                <c:pt idx="1046">
                  <c:v>42710</c:v>
                </c:pt>
                <c:pt idx="1047">
                  <c:v>42709</c:v>
                </c:pt>
                <c:pt idx="1048">
                  <c:v>42706</c:v>
                </c:pt>
                <c:pt idx="1049">
                  <c:v>42705</c:v>
                </c:pt>
                <c:pt idx="1050">
                  <c:v>42704</c:v>
                </c:pt>
                <c:pt idx="1051">
                  <c:v>42703</c:v>
                </c:pt>
                <c:pt idx="1052">
                  <c:v>42702</c:v>
                </c:pt>
                <c:pt idx="1053">
                  <c:v>42699</c:v>
                </c:pt>
                <c:pt idx="1054">
                  <c:v>42698</c:v>
                </c:pt>
                <c:pt idx="1055">
                  <c:v>42697</c:v>
                </c:pt>
                <c:pt idx="1056">
                  <c:v>42696</c:v>
                </c:pt>
                <c:pt idx="1057">
                  <c:v>42695</c:v>
                </c:pt>
                <c:pt idx="1058">
                  <c:v>42692</c:v>
                </c:pt>
                <c:pt idx="1059">
                  <c:v>42691</c:v>
                </c:pt>
                <c:pt idx="1060">
                  <c:v>42690</c:v>
                </c:pt>
                <c:pt idx="1061">
                  <c:v>42689</c:v>
                </c:pt>
                <c:pt idx="1062">
                  <c:v>42688</c:v>
                </c:pt>
                <c:pt idx="1063">
                  <c:v>42685</c:v>
                </c:pt>
                <c:pt idx="1064">
                  <c:v>42684</c:v>
                </c:pt>
                <c:pt idx="1065">
                  <c:v>42683</c:v>
                </c:pt>
                <c:pt idx="1066">
                  <c:v>42682</c:v>
                </c:pt>
                <c:pt idx="1067">
                  <c:v>42681</c:v>
                </c:pt>
                <c:pt idx="1068">
                  <c:v>42678</c:v>
                </c:pt>
                <c:pt idx="1069">
                  <c:v>42677</c:v>
                </c:pt>
                <c:pt idx="1070">
                  <c:v>42676</c:v>
                </c:pt>
                <c:pt idx="1071">
                  <c:v>42675</c:v>
                </c:pt>
                <c:pt idx="1072">
                  <c:v>42674</c:v>
                </c:pt>
                <c:pt idx="1073">
                  <c:v>42671</c:v>
                </c:pt>
                <c:pt idx="1074">
                  <c:v>42670</c:v>
                </c:pt>
                <c:pt idx="1075">
                  <c:v>42669</c:v>
                </c:pt>
                <c:pt idx="1076">
                  <c:v>42668</c:v>
                </c:pt>
                <c:pt idx="1077">
                  <c:v>42667</c:v>
                </c:pt>
                <c:pt idx="1078">
                  <c:v>42664</c:v>
                </c:pt>
                <c:pt idx="1079">
                  <c:v>42663</c:v>
                </c:pt>
                <c:pt idx="1080">
                  <c:v>42662</c:v>
                </c:pt>
                <c:pt idx="1081">
                  <c:v>42661</c:v>
                </c:pt>
                <c:pt idx="1082">
                  <c:v>42660</c:v>
                </c:pt>
                <c:pt idx="1083">
                  <c:v>42657</c:v>
                </c:pt>
                <c:pt idx="1084">
                  <c:v>42656</c:v>
                </c:pt>
                <c:pt idx="1085">
                  <c:v>42655</c:v>
                </c:pt>
                <c:pt idx="1086">
                  <c:v>42654</c:v>
                </c:pt>
                <c:pt idx="1087">
                  <c:v>42653</c:v>
                </c:pt>
                <c:pt idx="1088">
                  <c:v>42652</c:v>
                </c:pt>
                <c:pt idx="1089">
                  <c:v>42651</c:v>
                </c:pt>
                <c:pt idx="1090">
                  <c:v>42643</c:v>
                </c:pt>
                <c:pt idx="1091">
                  <c:v>42642</c:v>
                </c:pt>
                <c:pt idx="1092">
                  <c:v>42641</c:v>
                </c:pt>
                <c:pt idx="1093">
                  <c:v>42640</c:v>
                </c:pt>
                <c:pt idx="1094">
                  <c:v>42639</c:v>
                </c:pt>
                <c:pt idx="1095">
                  <c:v>42636</c:v>
                </c:pt>
                <c:pt idx="1096">
                  <c:v>42635</c:v>
                </c:pt>
                <c:pt idx="1097">
                  <c:v>42634</c:v>
                </c:pt>
                <c:pt idx="1098">
                  <c:v>42633</c:v>
                </c:pt>
                <c:pt idx="1099">
                  <c:v>42632</c:v>
                </c:pt>
                <c:pt idx="1100">
                  <c:v>42631</c:v>
                </c:pt>
                <c:pt idx="1101">
                  <c:v>42627</c:v>
                </c:pt>
                <c:pt idx="1102">
                  <c:v>42626</c:v>
                </c:pt>
                <c:pt idx="1103">
                  <c:v>42625</c:v>
                </c:pt>
                <c:pt idx="1104">
                  <c:v>42622</c:v>
                </c:pt>
                <c:pt idx="1105">
                  <c:v>42621</c:v>
                </c:pt>
                <c:pt idx="1106">
                  <c:v>42620</c:v>
                </c:pt>
                <c:pt idx="1107">
                  <c:v>42619</c:v>
                </c:pt>
                <c:pt idx="1108">
                  <c:v>42618</c:v>
                </c:pt>
                <c:pt idx="1109">
                  <c:v>42615</c:v>
                </c:pt>
                <c:pt idx="1110">
                  <c:v>42614</c:v>
                </c:pt>
                <c:pt idx="1111">
                  <c:v>42613</c:v>
                </c:pt>
                <c:pt idx="1112">
                  <c:v>42612</c:v>
                </c:pt>
                <c:pt idx="1113">
                  <c:v>42611</c:v>
                </c:pt>
                <c:pt idx="1114">
                  <c:v>42608</c:v>
                </c:pt>
                <c:pt idx="1115">
                  <c:v>42607</c:v>
                </c:pt>
                <c:pt idx="1116">
                  <c:v>42606</c:v>
                </c:pt>
                <c:pt idx="1117">
                  <c:v>42605</c:v>
                </c:pt>
                <c:pt idx="1118">
                  <c:v>42604</c:v>
                </c:pt>
                <c:pt idx="1119">
                  <c:v>42601</c:v>
                </c:pt>
                <c:pt idx="1120">
                  <c:v>42600</c:v>
                </c:pt>
                <c:pt idx="1121">
                  <c:v>42599</c:v>
                </c:pt>
                <c:pt idx="1122">
                  <c:v>42598</c:v>
                </c:pt>
                <c:pt idx="1123">
                  <c:v>42597</c:v>
                </c:pt>
                <c:pt idx="1124">
                  <c:v>42594</c:v>
                </c:pt>
                <c:pt idx="1125">
                  <c:v>42593</c:v>
                </c:pt>
                <c:pt idx="1126">
                  <c:v>42592</c:v>
                </c:pt>
                <c:pt idx="1127">
                  <c:v>42591</c:v>
                </c:pt>
                <c:pt idx="1128">
                  <c:v>42590</c:v>
                </c:pt>
                <c:pt idx="1129">
                  <c:v>42587</c:v>
                </c:pt>
                <c:pt idx="1130">
                  <c:v>42586</c:v>
                </c:pt>
                <c:pt idx="1131">
                  <c:v>42585</c:v>
                </c:pt>
                <c:pt idx="1132">
                  <c:v>42584</c:v>
                </c:pt>
                <c:pt idx="1133">
                  <c:v>42583</c:v>
                </c:pt>
                <c:pt idx="1134">
                  <c:v>42580</c:v>
                </c:pt>
                <c:pt idx="1135">
                  <c:v>42579</c:v>
                </c:pt>
                <c:pt idx="1136">
                  <c:v>42578</c:v>
                </c:pt>
                <c:pt idx="1137">
                  <c:v>42577</c:v>
                </c:pt>
                <c:pt idx="1138">
                  <c:v>42573</c:v>
                </c:pt>
                <c:pt idx="1139">
                  <c:v>42572</c:v>
                </c:pt>
                <c:pt idx="1140">
                  <c:v>42571</c:v>
                </c:pt>
                <c:pt idx="1141">
                  <c:v>42570</c:v>
                </c:pt>
                <c:pt idx="1142">
                  <c:v>42569</c:v>
                </c:pt>
                <c:pt idx="1143">
                  <c:v>42566</c:v>
                </c:pt>
                <c:pt idx="1144">
                  <c:v>42565</c:v>
                </c:pt>
                <c:pt idx="1145">
                  <c:v>42564</c:v>
                </c:pt>
                <c:pt idx="1146">
                  <c:v>42563</c:v>
                </c:pt>
                <c:pt idx="1147">
                  <c:v>42562</c:v>
                </c:pt>
                <c:pt idx="1148">
                  <c:v>42559</c:v>
                </c:pt>
                <c:pt idx="1149">
                  <c:v>42558</c:v>
                </c:pt>
                <c:pt idx="1150">
                  <c:v>42557</c:v>
                </c:pt>
                <c:pt idx="1151">
                  <c:v>42556</c:v>
                </c:pt>
                <c:pt idx="1152">
                  <c:v>42555</c:v>
                </c:pt>
                <c:pt idx="1153">
                  <c:v>42552</c:v>
                </c:pt>
                <c:pt idx="1154">
                  <c:v>42551</c:v>
                </c:pt>
                <c:pt idx="1155">
                  <c:v>42550</c:v>
                </c:pt>
                <c:pt idx="1156">
                  <c:v>42549</c:v>
                </c:pt>
                <c:pt idx="1157">
                  <c:v>42548</c:v>
                </c:pt>
                <c:pt idx="1158">
                  <c:v>42545</c:v>
                </c:pt>
                <c:pt idx="1159">
                  <c:v>42544</c:v>
                </c:pt>
                <c:pt idx="1160">
                  <c:v>42543</c:v>
                </c:pt>
                <c:pt idx="1161">
                  <c:v>42542</c:v>
                </c:pt>
                <c:pt idx="1162">
                  <c:v>42541</c:v>
                </c:pt>
                <c:pt idx="1163">
                  <c:v>42538</c:v>
                </c:pt>
                <c:pt idx="1164">
                  <c:v>42537</c:v>
                </c:pt>
                <c:pt idx="1165">
                  <c:v>42536</c:v>
                </c:pt>
                <c:pt idx="1166">
                  <c:v>42535</c:v>
                </c:pt>
                <c:pt idx="1167">
                  <c:v>42534</c:v>
                </c:pt>
                <c:pt idx="1168">
                  <c:v>42533</c:v>
                </c:pt>
                <c:pt idx="1169">
                  <c:v>42529</c:v>
                </c:pt>
                <c:pt idx="1170">
                  <c:v>42528</c:v>
                </c:pt>
                <c:pt idx="1171">
                  <c:v>42527</c:v>
                </c:pt>
                <c:pt idx="1172">
                  <c:v>42524</c:v>
                </c:pt>
                <c:pt idx="1173">
                  <c:v>42523</c:v>
                </c:pt>
                <c:pt idx="1174">
                  <c:v>42522</c:v>
                </c:pt>
                <c:pt idx="1175">
                  <c:v>42521</c:v>
                </c:pt>
                <c:pt idx="1176">
                  <c:v>42520</c:v>
                </c:pt>
                <c:pt idx="1177">
                  <c:v>42517</c:v>
                </c:pt>
                <c:pt idx="1178">
                  <c:v>42516</c:v>
                </c:pt>
                <c:pt idx="1179">
                  <c:v>42515</c:v>
                </c:pt>
                <c:pt idx="1180">
                  <c:v>42514</c:v>
                </c:pt>
                <c:pt idx="1181">
                  <c:v>42513</c:v>
                </c:pt>
                <c:pt idx="1182">
                  <c:v>42510</c:v>
                </c:pt>
                <c:pt idx="1183">
                  <c:v>42509</c:v>
                </c:pt>
                <c:pt idx="1184">
                  <c:v>42508</c:v>
                </c:pt>
                <c:pt idx="1185">
                  <c:v>42507</c:v>
                </c:pt>
                <c:pt idx="1186">
                  <c:v>42506</c:v>
                </c:pt>
                <c:pt idx="1187">
                  <c:v>42503</c:v>
                </c:pt>
                <c:pt idx="1188">
                  <c:v>42502</c:v>
                </c:pt>
                <c:pt idx="1189">
                  <c:v>42501</c:v>
                </c:pt>
                <c:pt idx="1190">
                  <c:v>42500</c:v>
                </c:pt>
                <c:pt idx="1191">
                  <c:v>42499</c:v>
                </c:pt>
                <c:pt idx="1192">
                  <c:v>42496</c:v>
                </c:pt>
                <c:pt idx="1193">
                  <c:v>42495</c:v>
                </c:pt>
                <c:pt idx="1194">
                  <c:v>42494</c:v>
                </c:pt>
                <c:pt idx="1195">
                  <c:v>42493</c:v>
                </c:pt>
                <c:pt idx="1196">
                  <c:v>42489</c:v>
                </c:pt>
                <c:pt idx="1197">
                  <c:v>42488</c:v>
                </c:pt>
                <c:pt idx="1198">
                  <c:v>42487</c:v>
                </c:pt>
                <c:pt idx="1199">
                  <c:v>42486</c:v>
                </c:pt>
                <c:pt idx="1200">
                  <c:v>42485</c:v>
                </c:pt>
                <c:pt idx="1201">
                  <c:v>42482</c:v>
                </c:pt>
                <c:pt idx="1202">
                  <c:v>42481</c:v>
                </c:pt>
                <c:pt idx="1203">
                  <c:v>42480</c:v>
                </c:pt>
                <c:pt idx="1204">
                  <c:v>42479</c:v>
                </c:pt>
                <c:pt idx="1205">
                  <c:v>42478</c:v>
                </c:pt>
                <c:pt idx="1206">
                  <c:v>42475</c:v>
                </c:pt>
                <c:pt idx="1207">
                  <c:v>42474</c:v>
                </c:pt>
                <c:pt idx="1208">
                  <c:v>42473</c:v>
                </c:pt>
                <c:pt idx="1209">
                  <c:v>42471</c:v>
                </c:pt>
                <c:pt idx="1210">
                  <c:v>42468</c:v>
                </c:pt>
                <c:pt idx="1211">
                  <c:v>42467</c:v>
                </c:pt>
                <c:pt idx="1212">
                  <c:v>42466</c:v>
                </c:pt>
                <c:pt idx="1213">
                  <c:v>42465</c:v>
                </c:pt>
                <c:pt idx="1214">
                  <c:v>42461</c:v>
                </c:pt>
                <c:pt idx="1215">
                  <c:v>42460</c:v>
                </c:pt>
                <c:pt idx="1216">
                  <c:v>42459</c:v>
                </c:pt>
                <c:pt idx="1217">
                  <c:v>42458</c:v>
                </c:pt>
                <c:pt idx="1218">
                  <c:v>42457</c:v>
                </c:pt>
                <c:pt idx="1219">
                  <c:v>42454</c:v>
                </c:pt>
                <c:pt idx="1220">
                  <c:v>42453</c:v>
                </c:pt>
                <c:pt idx="1221">
                  <c:v>42452</c:v>
                </c:pt>
                <c:pt idx="1222">
                  <c:v>42451</c:v>
                </c:pt>
                <c:pt idx="1223">
                  <c:v>42450</c:v>
                </c:pt>
                <c:pt idx="1224">
                  <c:v>42447</c:v>
                </c:pt>
                <c:pt idx="1225">
                  <c:v>42446</c:v>
                </c:pt>
                <c:pt idx="1226">
                  <c:v>42445</c:v>
                </c:pt>
                <c:pt idx="1227">
                  <c:v>42444</c:v>
                </c:pt>
                <c:pt idx="1228">
                  <c:v>42443</c:v>
                </c:pt>
                <c:pt idx="1229">
                  <c:v>42440</c:v>
                </c:pt>
                <c:pt idx="1230">
                  <c:v>42439</c:v>
                </c:pt>
                <c:pt idx="1231">
                  <c:v>42438</c:v>
                </c:pt>
                <c:pt idx="1232">
                  <c:v>42437</c:v>
                </c:pt>
                <c:pt idx="1233">
                  <c:v>42436</c:v>
                </c:pt>
                <c:pt idx="1234">
                  <c:v>42433</c:v>
                </c:pt>
                <c:pt idx="1235">
                  <c:v>42432</c:v>
                </c:pt>
                <c:pt idx="1236">
                  <c:v>42431</c:v>
                </c:pt>
                <c:pt idx="1237">
                  <c:v>42430</c:v>
                </c:pt>
                <c:pt idx="1238">
                  <c:v>42429</c:v>
                </c:pt>
                <c:pt idx="1239">
                  <c:v>42426</c:v>
                </c:pt>
                <c:pt idx="1240">
                  <c:v>42425</c:v>
                </c:pt>
                <c:pt idx="1241">
                  <c:v>42424</c:v>
                </c:pt>
                <c:pt idx="1242">
                  <c:v>42423</c:v>
                </c:pt>
                <c:pt idx="1243">
                  <c:v>42419</c:v>
                </c:pt>
                <c:pt idx="1244">
                  <c:v>42418</c:v>
                </c:pt>
                <c:pt idx="1245">
                  <c:v>42417</c:v>
                </c:pt>
                <c:pt idx="1246">
                  <c:v>42416</c:v>
                </c:pt>
                <c:pt idx="1247">
                  <c:v>42415</c:v>
                </c:pt>
                <c:pt idx="1248">
                  <c:v>42414</c:v>
                </c:pt>
                <c:pt idx="1249">
                  <c:v>42405</c:v>
                </c:pt>
                <c:pt idx="1250">
                  <c:v>42404</c:v>
                </c:pt>
                <c:pt idx="1251">
                  <c:v>42403</c:v>
                </c:pt>
                <c:pt idx="1252">
                  <c:v>42402</c:v>
                </c:pt>
                <c:pt idx="1253">
                  <c:v>42401</c:v>
                </c:pt>
                <c:pt idx="1254">
                  <c:v>42398</c:v>
                </c:pt>
                <c:pt idx="1255">
                  <c:v>42397</c:v>
                </c:pt>
                <c:pt idx="1256">
                  <c:v>42396</c:v>
                </c:pt>
                <c:pt idx="1257">
                  <c:v>42395</c:v>
                </c:pt>
                <c:pt idx="1258">
                  <c:v>42394</c:v>
                </c:pt>
                <c:pt idx="1259">
                  <c:v>42391</c:v>
                </c:pt>
                <c:pt idx="1260">
                  <c:v>42390</c:v>
                </c:pt>
                <c:pt idx="1261">
                  <c:v>42389</c:v>
                </c:pt>
                <c:pt idx="1262">
                  <c:v>42388</c:v>
                </c:pt>
                <c:pt idx="1263">
                  <c:v>42387</c:v>
                </c:pt>
                <c:pt idx="1264">
                  <c:v>42384</c:v>
                </c:pt>
                <c:pt idx="1265">
                  <c:v>42383</c:v>
                </c:pt>
                <c:pt idx="1266">
                  <c:v>42382</c:v>
                </c:pt>
                <c:pt idx="1267">
                  <c:v>42381</c:v>
                </c:pt>
                <c:pt idx="1268">
                  <c:v>42380</c:v>
                </c:pt>
                <c:pt idx="1269">
                  <c:v>42377</c:v>
                </c:pt>
                <c:pt idx="1270">
                  <c:v>42376</c:v>
                </c:pt>
                <c:pt idx="1271">
                  <c:v>42375</c:v>
                </c:pt>
                <c:pt idx="1272">
                  <c:v>42374</c:v>
                </c:pt>
                <c:pt idx="1273">
                  <c:v>42373</c:v>
                </c:pt>
                <c:pt idx="1274">
                  <c:v>42369</c:v>
                </c:pt>
                <c:pt idx="1275">
                  <c:v>42368</c:v>
                </c:pt>
                <c:pt idx="1276">
                  <c:v>42367</c:v>
                </c:pt>
                <c:pt idx="1277">
                  <c:v>42366</c:v>
                </c:pt>
                <c:pt idx="1278">
                  <c:v>42363</c:v>
                </c:pt>
                <c:pt idx="1279">
                  <c:v>42362</c:v>
                </c:pt>
                <c:pt idx="1280">
                  <c:v>42361</c:v>
                </c:pt>
                <c:pt idx="1281">
                  <c:v>42360</c:v>
                </c:pt>
                <c:pt idx="1282">
                  <c:v>42359</c:v>
                </c:pt>
                <c:pt idx="1283">
                  <c:v>42356</c:v>
                </c:pt>
                <c:pt idx="1284">
                  <c:v>42355</c:v>
                </c:pt>
                <c:pt idx="1285">
                  <c:v>42354</c:v>
                </c:pt>
                <c:pt idx="1286">
                  <c:v>42353</c:v>
                </c:pt>
                <c:pt idx="1287">
                  <c:v>42352</c:v>
                </c:pt>
                <c:pt idx="1288">
                  <c:v>42349</c:v>
                </c:pt>
                <c:pt idx="1289">
                  <c:v>42348</c:v>
                </c:pt>
                <c:pt idx="1290">
                  <c:v>42347</c:v>
                </c:pt>
                <c:pt idx="1291">
                  <c:v>42346</c:v>
                </c:pt>
                <c:pt idx="1292">
                  <c:v>42345</c:v>
                </c:pt>
                <c:pt idx="1293">
                  <c:v>42342</c:v>
                </c:pt>
                <c:pt idx="1294">
                  <c:v>42341</c:v>
                </c:pt>
                <c:pt idx="1295">
                  <c:v>42340</c:v>
                </c:pt>
                <c:pt idx="1296">
                  <c:v>42339</c:v>
                </c:pt>
                <c:pt idx="1297">
                  <c:v>42338</c:v>
                </c:pt>
                <c:pt idx="1298">
                  <c:v>42335</c:v>
                </c:pt>
                <c:pt idx="1299">
                  <c:v>42334</c:v>
                </c:pt>
                <c:pt idx="1300">
                  <c:v>42333</c:v>
                </c:pt>
                <c:pt idx="1301">
                  <c:v>42332</c:v>
                </c:pt>
                <c:pt idx="1302">
                  <c:v>42331</c:v>
                </c:pt>
                <c:pt idx="1303">
                  <c:v>42328</c:v>
                </c:pt>
                <c:pt idx="1304">
                  <c:v>42327</c:v>
                </c:pt>
                <c:pt idx="1305">
                  <c:v>42326</c:v>
                </c:pt>
                <c:pt idx="1306">
                  <c:v>42325</c:v>
                </c:pt>
                <c:pt idx="1307">
                  <c:v>42324</c:v>
                </c:pt>
                <c:pt idx="1308">
                  <c:v>42321</c:v>
                </c:pt>
                <c:pt idx="1309">
                  <c:v>42320</c:v>
                </c:pt>
                <c:pt idx="1310">
                  <c:v>42319</c:v>
                </c:pt>
                <c:pt idx="1311">
                  <c:v>42318</c:v>
                </c:pt>
                <c:pt idx="1312">
                  <c:v>42317</c:v>
                </c:pt>
                <c:pt idx="1313">
                  <c:v>42314</c:v>
                </c:pt>
                <c:pt idx="1314">
                  <c:v>42313</c:v>
                </c:pt>
                <c:pt idx="1315">
                  <c:v>42312</c:v>
                </c:pt>
                <c:pt idx="1316">
                  <c:v>42311</c:v>
                </c:pt>
                <c:pt idx="1317">
                  <c:v>42310</c:v>
                </c:pt>
                <c:pt idx="1318">
                  <c:v>42307</c:v>
                </c:pt>
                <c:pt idx="1319">
                  <c:v>42306</c:v>
                </c:pt>
                <c:pt idx="1320">
                  <c:v>42305</c:v>
                </c:pt>
                <c:pt idx="1321">
                  <c:v>42304</c:v>
                </c:pt>
                <c:pt idx="1322">
                  <c:v>42303</c:v>
                </c:pt>
                <c:pt idx="1323">
                  <c:v>42300</c:v>
                </c:pt>
                <c:pt idx="1324">
                  <c:v>42299</c:v>
                </c:pt>
                <c:pt idx="1325">
                  <c:v>42298</c:v>
                </c:pt>
                <c:pt idx="1326">
                  <c:v>42297</c:v>
                </c:pt>
                <c:pt idx="1327">
                  <c:v>42296</c:v>
                </c:pt>
                <c:pt idx="1328">
                  <c:v>42293</c:v>
                </c:pt>
                <c:pt idx="1329">
                  <c:v>42292</c:v>
                </c:pt>
                <c:pt idx="1330">
                  <c:v>42291</c:v>
                </c:pt>
                <c:pt idx="1331">
                  <c:v>42290</c:v>
                </c:pt>
                <c:pt idx="1332">
                  <c:v>42289</c:v>
                </c:pt>
                <c:pt idx="1333">
                  <c:v>42287</c:v>
                </c:pt>
                <c:pt idx="1334">
                  <c:v>42286</c:v>
                </c:pt>
                <c:pt idx="1335">
                  <c:v>42285</c:v>
                </c:pt>
                <c:pt idx="1336">
                  <c:v>42277</c:v>
                </c:pt>
                <c:pt idx="1337">
                  <c:v>42276</c:v>
                </c:pt>
                <c:pt idx="1338">
                  <c:v>42275</c:v>
                </c:pt>
                <c:pt idx="1339">
                  <c:v>42272</c:v>
                </c:pt>
                <c:pt idx="1340">
                  <c:v>42271</c:v>
                </c:pt>
                <c:pt idx="1341">
                  <c:v>42270</c:v>
                </c:pt>
                <c:pt idx="1342">
                  <c:v>42269</c:v>
                </c:pt>
                <c:pt idx="1343">
                  <c:v>42268</c:v>
                </c:pt>
                <c:pt idx="1344">
                  <c:v>42265</c:v>
                </c:pt>
                <c:pt idx="1345">
                  <c:v>42264</c:v>
                </c:pt>
                <c:pt idx="1346">
                  <c:v>42263</c:v>
                </c:pt>
                <c:pt idx="1347">
                  <c:v>42262</c:v>
                </c:pt>
                <c:pt idx="1348">
                  <c:v>42261</c:v>
                </c:pt>
                <c:pt idx="1349">
                  <c:v>42258</c:v>
                </c:pt>
                <c:pt idx="1350">
                  <c:v>42257</c:v>
                </c:pt>
                <c:pt idx="1351">
                  <c:v>42256</c:v>
                </c:pt>
                <c:pt idx="1352">
                  <c:v>42255</c:v>
                </c:pt>
                <c:pt idx="1353">
                  <c:v>42254</c:v>
                </c:pt>
                <c:pt idx="1354">
                  <c:v>42253</c:v>
                </c:pt>
                <c:pt idx="1355">
                  <c:v>42249</c:v>
                </c:pt>
                <c:pt idx="1356">
                  <c:v>42248</c:v>
                </c:pt>
                <c:pt idx="1357">
                  <c:v>42247</c:v>
                </c:pt>
                <c:pt idx="1358">
                  <c:v>42244</c:v>
                </c:pt>
                <c:pt idx="1359">
                  <c:v>42243</c:v>
                </c:pt>
                <c:pt idx="1360">
                  <c:v>42242</c:v>
                </c:pt>
                <c:pt idx="1361">
                  <c:v>42241</c:v>
                </c:pt>
                <c:pt idx="1362">
                  <c:v>42240</c:v>
                </c:pt>
                <c:pt idx="1363">
                  <c:v>42237</c:v>
                </c:pt>
                <c:pt idx="1364">
                  <c:v>42236</c:v>
                </c:pt>
                <c:pt idx="1365">
                  <c:v>42235</c:v>
                </c:pt>
                <c:pt idx="1366">
                  <c:v>42234</c:v>
                </c:pt>
                <c:pt idx="1367">
                  <c:v>42233</c:v>
                </c:pt>
                <c:pt idx="1368">
                  <c:v>42230</c:v>
                </c:pt>
                <c:pt idx="1369">
                  <c:v>42229</c:v>
                </c:pt>
                <c:pt idx="1370">
                  <c:v>42228</c:v>
                </c:pt>
                <c:pt idx="1371">
                  <c:v>42227</c:v>
                </c:pt>
                <c:pt idx="1372">
                  <c:v>42226</c:v>
                </c:pt>
                <c:pt idx="1373">
                  <c:v>42223</c:v>
                </c:pt>
                <c:pt idx="1374">
                  <c:v>42222</c:v>
                </c:pt>
                <c:pt idx="1375">
                  <c:v>42221</c:v>
                </c:pt>
                <c:pt idx="1376">
                  <c:v>42220</c:v>
                </c:pt>
                <c:pt idx="1377">
                  <c:v>42219</c:v>
                </c:pt>
                <c:pt idx="1378">
                  <c:v>42216</c:v>
                </c:pt>
                <c:pt idx="1379">
                  <c:v>42215</c:v>
                </c:pt>
                <c:pt idx="1380">
                  <c:v>42214</c:v>
                </c:pt>
                <c:pt idx="1381">
                  <c:v>42213</c:v>
                </c:pt>
                <c:pt idx="1382">
                  <c:v>42212</c:v>
                </c:pt>
                <c:pt idx="1383">
                  <c:v>42209</c:v>
                </c:pt>
                <c:pt idx="1384">
                  <c:v>42208</c:v>
                </c:pt>
                <c:pt idx="1385">
                  <c:v>42207</c:v>
                </c:pt>
                <c:pt idx="1386">
                  <c:v>42206</c:v>
                </c:pt>
                <c:pt idx="1387">
                  <c:v>42205</c:v>
                </c:pt>
                <c:pt idx="1388">
                  <c:v>42202</c:v>
                </c:pt>
                <c:pt idx="1389">
                  <c:v>42201</c:v>
                </c:pt>
                <c:pt idx="1390">
                  <c:v>42200</c:v>
                </c:pt>
                <c:pt idx="1391">
                  <c:v>42199</c:v>
                </c:pt>
                <c:pt idx="1392">
                  <c:v>42198</c:v>
                </c:pt>
                <c:pt idx="1393">
                  <c:v>42195</c:v>
                </c:pt>
                <c:pt idx="1394">
                  <c:v>42194</c:v>
                </c:pt>
                <c:pt idx="1395">
                  <c:v>42193</c:v>
                </c:pt>
                <c:pt idx="1396">
                  <c:v>42192</c:v>
                </c:pt>
                <c:pt idx="1397">
                  <c:v>42191</c:v>
                </c:pt>
                <c:pt idx="1398">
                  <c:v>42188</c:v>
                </c:pt>
                <c:pt idx="1399">
                  <c:v>42187</c:v>
                </c:pt>
                <c:pt idx="1400">
                  <c:v>42186</c:v>
                </c:pt>
                <c:pt idx="1401">
                  <c:v>42185</c:v>
                </c:pt>
                <c:pt idx="1402">
                  <c:v>42184</c:v>
                </c:pt>
                <c:pt idx="1403">
                  <c:v>42181</c:v>
                </c:pt>
                <c:pt idx="1404">
                  <c:v>42180</c:v>
                </c:pt>
                <c:pt idx="1405">
                  <c:v>42179</c:v>
                </c:pt>
                <c:pt idx="1406">
                  <c:v>42178</c:v>
                </c:pt>
                <c:pt idx="1407">
                  <c:v>42174</c:v>
                </c:pt>
                <c:pt idx="1408">
                  <c:v>42173</c:v>
                </c:pt>
                <c:pt idx="1409">
                  <c:v>42172</c:v>
                </c:pt>
                <c:pt idx="1410">
                  <c:v>42171</c:v>
                </c:pt>
                <c:pt idx="1411">
                  <c:v>42170</c:v>
                </c:pt>
                <c:pt idx="1412">
                  <c:v>42167</c:v>
                </c:pt>
                <c:pt idx="1413">
                  <c:v>42166</c:v>
                </c:pt>
                <c:pt idx="1414">
                  <c:v>42165</c:v>
                </c:pt>
                <c:pt idx="1415">
                  <c:v>42164</c:v>
                </c:pt>
                <c:pt idx="1416">
                  <c:v>42163</c:v>
                </c:pt>
                <c:pt idx="1417">
                  <c:v>42160</c:v>
                </c:pt>
                <c:pt idx="1418">
                  <c:v>42159</c:v>
                </c:pt>
                <c:pt idx="1419">
                  <c:v>42158</c:v>
                </c:pt>
                <c:pt idx="1420">
                  <c:v>42157</c:v>
                </c:pt>
                <c:pt idx="1421">
                  <c:v>42156</c:v>
                </c:pt>
                <c:pt idx="1422">
                  <c:v>42153</c:v>
                </c:pt>
                <c:pt idx="1423">
                  <c:v>42152</c:v>
                </c:pt>
                <c:pt idx="1424">
                  <c:v>42151</c:v>
                </c:pt>
                <c:pt idx="1425">
                  <c:v>42149</c:v>
                </c:pt>
                <c:pt idx="1426">
                  <c:v>42146</c:v>
                </c:pt>
                <c:pt idx="1427">
                  <c:v>42145</c:v>
                </c:pt>
                <c:pt idx="1428">
                  <c:v>42144</c:v>
                </c:pt>
                <c:pt idx="1429">
                  <c:v>42143</c:v>
                </c:pt>
                <c:pt idx="1430">
                  <c:v>42142</c:v>
                </c:pt>
                <c:pt idx="1431">
                  <c:v>42139</c:v>
                </c:pt>
                <c:pt idx="1432">
                  <c:v>42138</c:v>
                </c:pt>
                <c:pt idx="1433">
                  <c:v>42137</c:v>
                </c:pt>
                <c:pt idx="1434">
                  <c:v>42136</c:v>
                </c:pt>
                <c:pt idx="1435">
                  <c:v>42135</c:v>
                </c:pt>
                <c:pt idx="1436">
                  <c:v>42132</c:v>
                </c:pt>
                <c:pt idx="1437">
                  <c:v>42131</c:v>
                </c:pt>
                <c:pt idx="1438">
                  <c:v>42130</c:v>
                </c:pt>
                <c:pt idx="1439">
                  <c:v>42129</c:v>
                </c:pt>
                <c:pt idx="1440">
                  <c:v>42128</c:v>
                </c:pt>
                <c:pt idx="1441">
                  <c:v>42124</c:v>
                </c:pt>
                <c:pt idx="1442">
                  <c:v>42123</c:v>
                </c:pt>
                <c:pt idx="1443">
                  <c:v>42122</c:v>
                </c:pt>
                <c:pt idx="1444">
                  <c:v>42121</c:v>
                </c:pt>
                <c:pt idx="1445">
                  <c:v>42118</c:v>
                </c:pt>
                <c:pt idx="1446">
                  <c:v>42117</c:v>
                </c:pt>
                <c:pt idx="1447">
                  <c:v>42116</c:v>
                </c:pt>
                <c:pt idx="1448">
                  <c:v>42115</c:v>
                </c:pt>
                <c:pt idx="1449">
                  <c:v>42114</c:v>
                </c:pt>
                <c:pt idx="1450">
                  <c:v>42111</c:v>
                </c:pt>
                <c:pt idx="1451">
                  <c:v>42110</c:v>
                </c:pt>
                <c:pt idx="1452">
                  <c:v>42109</c:v>
                </c:pt>
                <c:pt idx="1453">
                  <c:v>42108</c:v>
                </c:pt>
                <c:pt idx="1454">
                  <c:v>42107</c:v>
                </c:pt>
                <c:pt idx="1455">
                  <c:v>42104</c:v>
                </c:pt>
                <c:pt idx="1456">
                  <c:v>42103</c:v>
                </c:pt>
                <c:pt idx="1457">
                  <c:v>42102</c:v>
                </c:pt>
                <c:pt idx="1458">
                  <c:v>42101</c:v>
                </c:pt>
                <c:pt idx="1459">
                  <c:v>42097</c:v>
                </c:pt>
                <c:pt idx="1460">
                  <c:v>42096</c:v>
                </c:pt>
                <c:pt idx="1461">
                  <c:v>42095</c:v>
                </c:pt>
                <c:pt idx="1462">
                  <c:v>42094</c:v>
                </c:pt>
                <c:pt idx="1463">
                  <c:v>42093</c:v>
                </c:pt>
                <c:pt idx="1464">
                  <c:v>42090</c:v>
                </c:pt>
                <c:pt idx="1465">
                  <c:v>42089</c:v>
                </c:pt>
                <c:pt idx="1466">
                  <c:v>42088</c:v>
                </c:pt>
                <c:pt idx="1467">
                  <c:v>42087</c:v>
                </c:pt>
                <c:pt idx="1468">
                  <c:v>42086</c:v>
                </c:pt>
                <c:pt idx="1469">
                  <c:v>42083</c:v>
                </c:pt>
                <c:pt idx="1470">
                  <c:v>42082</c:v>
                </c:pt>
                <c:pt idx="1471">
                  <c:v>42081</c:v>
                </c:pt>
                <c:pt idx="1472">
                  <c:v>42080</c:v>
                </c:pt>
                <c:pt idx="1473">
                  <c:v>42076</c:v>
                </c:pt>
                <c:pt idx="1474">
                  <c:v>42075</c:v>
                </c:pt>
                <c:pt idx="1475">
                  <c:v>42074</c:v>
                </c:pt>
                <c:pt idx="1476">
                  <c:v>42073</c:v>
                </c:pt>
                <c:pt idx="1477">
                  <c:v>42072</c:v>
                </c:pt>
                <c:pt idx="1478">
                  <c:v>42069</c:v>
                </c:pt>
                <c:pt idx="1479">
                  <c:v>42068</c:v>
                </c:pt>
                <c:pt idx="1480">
                  <c:v>42067</c:v>
                </c:pt>
                <c:pt idx="1481">
                  <c:v>42066</c:v>
                </c:pt>
                <c:pt idx="1482">
                  <c:v>42065</c:v>
                </c:pt>
                <c:pt idx="1483">
                  <c:v>42063</c:v>
                </c:pt>
                <c:pt idx="1484">
                  <c:v>42062</c:v>
                </c:pt>
                <c:pt idx="1485">
                  <c:v>42061</c:v>
                </c:pt>
                <c:pt idx="1486">
                  <c:v>42060</c:v>
                </c:pt>
                <c:pt idx="1487">
                  <c:v>42051</c:v>
                </c:pt>
                <c:pt idx="1488">
                  <c:v>42050</c:v>
                </c:pt>
                <c:pt idx="1489">
                  <c:v>42048</c:v>
                </c:pt>
                <c:pt idx="1490">
                  <c:v>42047</c:v>
                </c:pt>
                <c:pt idx="1491">
                  <c:v>42045</c:v>
                </c:pt>
                <c:pt idx="1492">
                  <c:v>42044</c:v>
                </c:pt>
                <c:pt idx="1493">
                  <c:v>42041</c:v>
                </c:pt>
                <c:pt idx="1494">
                  <c:v>42040</c:v>
                </c:pt>
                <c:pt idx="1495">
                  <c:v>42039</c:v>
                </c:pt>
                <c:pt idx="1496">
                  <c:v>42038</c:v>
                </c:pt>
                <c:pt idx="1497">
                  <c:v>42037</c:v>
                </c:pt>
                <c:pt idx="1498">
                  <c:v>42034</c:v>
                </c:pt>
                <c:pt idx="1499">
                  <c:v>42033</c:v>
                </c:pt>
                <c:pt idx="1500">
                  <c:v>42032</c:v>
                </c:pt>
                <c:pt idx="1501">
                  <c:v>42031</c:v>
                </c:pt>
                <c:pt idx="1502">
                  <c:v>42030</c:v>
                </c:pt>
                <c:pt idx="1503">
                  <c:v>42027</c:v>
                </c:pt>
                <c:pt idx="1504">
                  <c:v>42026</c:v>
                </c:pt>
                <c:pt idx="1505">
                  <c:v>42025</c:v>
                </c:pt>
                <c:pt idx="1506">
                  <c:v>42024</c:v>
                </c:pt>
                <c:pt idx="1507">
                  <c:v>42023</c:v>
                </c:pt>
                <c:pt idx="1508">
                  <c:v>42020</c:v>
                </c:pt>
                <c:pt idx="1509">
                  <c:v>42019</c:v>
                </c:pt>
                <c:pt idx="1510">
                  <c:v>42018</c:v>
                </c:pt>
                <c:pt idx="1511">
                  <c:v>42017</c:v>
                </c:pt>
                <c:pt idx="1512">
                  <c:v>42016</c:v>
                </c:pt>
                <c:pt idx="1513">
                  <c:v>42013</c:v>
                </c:pt>
                <c:pt idx="1514">
                  <c:v>42012</c:v>
                </c:pt>
                <c:pt idx="1515">
                  <c:v>42011</c:v>
                </c:pt>
                <c:pt idx="1516">
                  <c:v>42010</c:v>
                </c:pt>
                <c:pt idx="1517">
                  <c:v>42009</c:v>
                </c:pt>
                <c:pt idx="1518">
                  <c:v>42008</c:v>
                </c:pt>
              </c:numCache>
            </c:numRef>
          </c:cat>
          <c:val>
            <c:numRef>
              <c:f>导出数据!$C$3:$C$1530</c:f>
              <c:numCache>
                <c:formatCode>General</c:formatCode>
                <c:ptCount val="1519"/>
                <c:pt idx="0">
                  <c:v>4689.5200000000004</c:v>
                </c:pt>
                <c:pt idx="1">
                  <c:v>4676.8900000000003</c:v>
                </c:pt>
                <c:pt idx="2">
                  <c:v>4685.0600000000004</c:v>
                </c:pt>
                <c:pt idx="3">
                  <c:v>4665.55</c:v>
                </c:pt>
                <c:pt idx="4">
                  <c:v>4590.59</c:v>
                </c:pt>
                <c:pt idx="5">
                  <c:v>4562.12</c:v>
                </c:pt>
                <c:pt idx="6">
                  <c:v>4484.67</c:v>
                </c:pt>
                <c:pt idx="7">
                  <c:v>4361.8599999999997</c:v>
                </c:pt>
                <c:pt idx="8">
                  <c:v>4361.8599999999997</c:v>
                </c:pt>
                <c:pt idx="9">
                  <c:v>4361.8599999999997</c:v>
                </c:pt>
                <c:pt idx="10">
                  <c:v>4361.32</c:v>
                </c:pt>
                <c:pt idx="11">
                  <c:v>4360.7700000000004</c:v>
                </c:pt>
                <c:pt idx="12">
                  <c:v>4360.7700000000004</c:v>
                </c:pt>
                <c:pt idx="13">
                  <c:v>4361.38</c:v>
                </c:pt>
                <c:pt idx="14">
                  <c:v>4361.74</c:v>
                </c:pt>
                <c:pt idx="15">
                  <c:v>4361.13</c:v>
                </c:pt>
                <c:pt idx="16">
                  <c:v>4360.42</c:v>
                </c:pt>
                <c:pt idx="17">
                  <c:v>4358.57</c:v>
                </c:pt>
                <c:pt idx="18">
                  <c:v>4352.97</c:v>
                </c:pt>
                <c:pt idx="19">
                  <c:v>4351.8500000000004</c:v>
                </c:pt>
                <c:pt idx="20">
                  <c:v>4354.55</c:v>
                </c:pt>
                <c:pt idx="21">
                  <c:v>4345.83</c:v>
                </c:pt>
                <c:pt idx="22">
                  <c:v>4345.84</c:v>
                </c:pt>
                <c:pt idx="23">
                  <c:v>4355.2700000000004</c:v>
                </c:pt>
                <c:pt idx="24">
                  <c:v>4363.49</c:v>
                </c:pt>
                <c:pt idx="25">
                  <c:v>4357.59</c:v>
                </c:pt>
                <c:pt idx="26">
                  <c:v>4352.83</c:v>
                </c:pt>
                <c:pt idx="27">
                  <c:v>4367.96</c:v>
                </c:pt>
                <c:pt idx="28">
                  <c:v>4388.1499999999996</c:v>
                </c:pt>
                <c:pt idx="29">
                  <c:v>4419.78</c:v>
                </c:pt>
                <c:pt idx="30">
                  <c:v>4430.9399999999996</c:v>
                </c:pt>
                <c:pt idx="31">
                  <c:v>4420.0200000000004</c:v>
                </c:pt>
                <c:pt idx="32">
                  <c:v>4422.8599999999997</c:v>
                </c:pt>
                <c:pt idx="33">
                  <c:v>4422.62</c:v>
                </c:pt>
                <c:pt idx="34">
                  <c:v>4400.96</c:v>
                </c:pt>
                <c:pt idx="35">
                  <c:v>4369.74</c:v>
                </c:pt>
                <c:pt idx="36">
                  <c:v>4359.62</c:v>
                </c:pt>
                <c:pt idx="37">
                  <c:v>4367.22</c:v>
                </c:pt>
                <c:pt idx="38">
                  <c:v>4394.7</c:v>
                </c:pt>
                <c:pt idx="39">
                  <c:v>4412.82</c:v>
                </c:pt>
                <c:pt idx="40">
                  <c:v>4443.83</c:v>
                </c:pt>
                <c:pt idx="41">
                  <c:v>4489.66</c:v>
                </c:pt>
                <c:pt idx="42">
                  <c:v>4586</c:v>
                </c:pt>
                <c:pt idx="43">
                  <c:v>4495.8</c:v>
                </c:pt>
                <c:pt idx="44">
                  <c:v>4233.7700000000004</c:v>
                </c:pt>
                <c:pt idx="45">
                  <c:v>4173.3</c:v>
                </c:pt>
                <c:pt idx="46">
                  <c:v>4147.43</c:v>
                </c:pt>
                <c:pt idx="47">
                  <c:v>4127.8999999999996</c:v>
                </c:pt>
                <c:pt idx="48">
                  <c:v>4134.58</c:v>
                </c:pt>
                <c:pt idx="49">
                  <c:v>4147.3999999999996</c:v>
                </c:pt>
                <c:pt idx="50">
                  <c:v>4102.8100000000004</c:v>
                </c:pt>
                <c:pt idx="51">
                  <c:v>4066.78</c:v>
                </c:pt>
                <c:pt idx="52">
                  <c:v>4067.64</c:v>
                </c:pt>
                <c:pt idx="53">
                  <c:v>4057.05</c:v>
                </c:pt>
                <c:pt idx="54">
                  <c:v>4051.33</c:v>
                </c:pt>
                <c:pt idx="55">
                  <c:v>4068.7</c:v>
                </c:pt>
                <c:pt idx="56">
                  <c:v>4083.33</c:v>
                </c:pt>
                <c:pt idx="57">
                  <c:v>4092.81</c:v>
                </c:pt>
                <c:pt idx="58">
                  <c:v>4110.2</c:v>
                </c:pt>
                <c:pt idx="59">
                  <c:v>4122.3599999999997</c:v>
                </c:pt>
                <c:pt idx="60">
                  <c:v>4119.6000000000004</c:v>
                </c:pt>
                <c:pt idx="61">
                  <c:v>4135.12</c:v>
                </c:pt>
                <c:pt idx="62">
                  <c:v>4167.93</c:v>
                </c:pt>
                <c:pt idx="63">
                  <c:v>4191.43</c:v>
                </c:pt>
                <c:pt idx="64">
                  <c:v>4184.8900000000003</c:v>
                </c:pt>
                <c:pt idx="65">
                  <c:v>4170.87</c:v>
                </c:pt>
                <c:pt idx="66">
                  <c:v>4153.8100000000004</c:v>
                </c:pt>
                <c:pt idx="67">
                  <c:v>4139.4799999999996</c:v>
                </c:pt>
                <c:pt idx="68">
                  <c:v>4122.4399999999996</c:v>
                </c:pt>
                <c:pt idx="69">
                  <c:v>4127.59</c:v>
                </c:pt>
                <c:pt idx="70">
                  <c:v>4130.18</c:v>
                </c:pt>
                <c:pt idx="71">
                  <c:v>4134.72</c:v>
                </c:pt>
                <c:pt idx="72">
                  <c:v>4124.9799999999996</c:v>
                </c:pt>
                <c:pt idx="73">
                  <c:v>4081.74</c:v>
                </c:pt>
                <c:pt idx="74">
                  <c:v>3966.07</c:v>
                </c:pt>
                <c:pt idx="75">
                  <c:v>3942.19</c:v>
                </c:pt>
                <c:pt idx="76">
                  <c:v>3924.9</c:v>
                </c:pt>
                <c:pt idx="77">
                  <c:v>3908.55</c:v>
                </c:pt>
                <c:pt idx="78">
                  <c:v>3895.42</c:v>
                </c:pt>
                <c:pt idx="79">
                  <c:v>3870.35</c:v>
                </c:pt>
                <c:pt idx="80">
                  <c:v>3851.07</c:v>
                </c:pt>
                <c:pt idx="81">
                  <c:v>3839.19</c:v>
                </c:pt>
                <c:pt idx="82">
                  <c:v>3835.89</c:v>
                </c:pt>
                <c:pt idx="83">
                  <c:v>3835.69</c:v>
                </c:pt>
                <c:pt idx="84">
                  <c:v>3839.91</c:v>
                </c:pt>
                <c:pt idx="85">
                  <c:v>3836.75</c:v>
                </c:pt>
                <c:pt idx="86">
                  <c:v>3829.37</c:v>
                </c:pt>
                <c:pt idx="87">
                  <c:v>3831.17</c:v>
                </c:pt>
                <c:pt idx="88">
                  <c:v>3835.29</c:v>
                </c:pt>
                <c:pt idx="89">
                  <c:v>3828.05</c:v>
                </c:pt>
                <c:pt idx="90">
                  <c:v>3831.1</c:v>
                </c:pt>
                <c:pt idx="91">
                  <c:v>3842.5</c:v>
                </c:pt>
                <c:pt idx="92">
                  <c:v>3846.02</c:v>
                </c:pt>
                <c:pt idx="93">
                  <c:v>3844.34</c:v>
                </c:pt>
                <c:pt idx="94">
                  <c:v>3831.55</c:v>
                </c:pt>
                <c:pt idx="95">
                  <c:v>3815.33</c:v>
                </c:pt>
                <c:pt idx="96">
                  <c:v>3773.25</c:v>
                </c:pt>
                <c:pt idx="97">
                  <c:v>3772.39</c:v>
                </c:pt>
                <c:pt idx="98">
                  <c:v>3772.29</c:v>
                </c:pt>
                <c:pt idx="99">
                  <c:v>3774.08</c:v>
                </c:pt>
                <c:pt idx="100">
                  <c:v>3779.16</c:v>
                </c:pt>
                <c:pt idx="101">
                  <c:v>3781.04</c:v>
                </c:pt>
                <c:pt idx="102">
                  <c:v>3783.84</c:v>
                </c:pt>
                <c:pt idx="103">
                  <c:v>3787.6</c:v>
                </c:pt>
                <c:pt idx="104">
                  <c:v>3800.06</c:v>
                </c:pt>
                <c:pt idx="105">
                  <c:v>3815.27</c:v>
                </c:pt>
                <c:pt idx="106">
                  <c:v>3814.33</c:v>
                </c:pt>
                <c:pt idx="107">
                  <c:v>3825.57</c:v>
                </c:pt>
                <c:pt idx="108">
                  <c:v>3843.6</c:v>
                </c:pt>
                <c:pt idx="109">
                  <c:v>3845.75</c:v>
                </c:pt>
                <c:pt idx="110">
                  <c:v>3840.31</c:v>
                </c:pt>
                <c:pt idx="111">
                  <c:v>3849.77</c:v>
                </c:pt>
                <c:pt idx="112">
                  <c:v>3861.02</c:v>
                </c:pt>
                <c:pt idx="113">
                  <c:v>3870.1</c:v>
                </c:pt>
                <c:pt idx="114">
                  <c:v>3871.48</c:v>
                </c:pt>
                <c:pt idx="115">
                  <c:v>3873.45</c:v>
                </c:pt>
                <c:pt idx="116">
                  <c:v>3875.21</c:v>
                </c:pt>
                <c:pt idx="117">
                  <c:v>3867.85</c:v>
                </c:pt>
                <c:pt idx="118">
                  <c:v>3868.03</c:v>
                </c:pt>
                <c:pt idx="119">
                  <c:v>3861.8</c:v>
                </c:pt>
                <c:pt idx="120">
                  <c:v>3832.6</c:v>
                </c:pt>
                <c:pt idx="121">
                  <c:v>3832.72</c:v>
                </c:pt>
                <c:pt idx="122">
                  <c:v>3836.05</c:v>
                </c:pt>
                <c:pt idx="123">
                  <c:v>3840.74</c:v>
                </c:pt>
                <c:pt idx="124">
                  <c:v>3838.84</c:v>
                </c:pt>
                <c:pt idx="125">
                  <c:v>3844.03</c:v>
                </c:pt>
                <c:pt idx="126">
                  <c:v>3848.27</c:v>
                </c:pt>
                <c:pt idx="127">
                  <c:v>3855.34</c:v>
                </c:pt>
                <c:pt idx="128">
                  <c:v>3855.09</c:v>
                </c:pt>
                <c:pt idx="129">
                  <c:v>3846.69</c:v>
                </c:pt>
                <c:pt idx="130">
                  <c:v>3835.29</c:v>
                </c:pt>
                <c:pt idx="131">
                  <c:v>3837.65</c:v>
                </c:pt>
                <c:pt idx="132">
                  <c:v>3842.46</c:v>
                </c:pt>
                <c:pt idx="133">
                  <c:v>3850.02</c:v>
                </c:pt>
                <c:pt idx="134">
                  <c:v>3851.04</c:v>
                </c:pt>
                <c:pt idx="135">
                  <c:v>3864.27</c:v>
                </c:pt>
                <c:pt idx="136">
                  <c:v>3868.02</c:v>
                </c:pt>
                <c:pt idx="137">
                  <c:v>3855.74</c:v>
                </c:pt>
                <c:pt idx="138">
                  <c:v>3854.48</c:v>
                </c:pt>
                <c:pt idx="139">
                  <c:v>3838.53</c:v>
                </c:pt>
                <c:pt idx="140">
                  <c:v>3806.25</c:v>
                </c:pt>
                <c:pt idx="141">
                  <c:v>3802.95</c:v>
                </c:pt>
                <c:pt idx="142">
                  <c:v>3796.88</c:v>
                </c:pt>
                <c:pt idx="143">
                  <c:v>3798.03</c:v>
                </c:pt>
                <c:pt idx="144">
                  <c:v>3806.36</c:v>
                </c:pt>
                <c:pt idx="145">
                  <c:v>3818.33</c:v>
                </c:pt>
                <c:pt idx="146">
                  <c:v>3824.67</c:v>
                </c:pt>
                <c:pt idx="147">
                  <c:v>3823.38</c:v>
                </c:pt>
                <c:pt idx="148">
                  <c:v>3795.99</c:v>
                </c:pt>
                <c:pt idx="149">
                  <c:v>3802.79</c:v>
                </c:pt>
                <c:pt idx="150">
                  <c:v>3811.57</c:v>
                </c:pt>
                <c:pt idx="151">
                  <c:v>3816.63</c:v>
                </c:pt>
                <c:pt idx="152">
                  <c:v>3818</c:v>
                </c:pt>
                <c:pt idx="153">
                  <c:v>3813.99</c:v>
                </c:pt>
                <c:pt idx="154">
                  <c:v>3806.45</c:v>
                </c:pt>
                <c:pt idx="155">
                  <c:v>3807.27</c:v>
                </c:pt>
                <c:pt idx="156">
                  <c:v>3784.86</c:v>
                </c:pt>
                <c:pt idx="157">
                  <c:v>3764.57</c:v>
                </c:pt>
                <c:pt idx="158">
                  <c:v>3758.85</c:v>
                </c:pt>
                <c:pt idx="159">
                  <c:v>3751.25</c:v>
                </c:pt>
                <c:pt idx="160">
                  <c:v>3747.87</c:v>
                </c:pt>
                <c:pt idx="161">
                  <c:v>3751.61</c:v>
                </c:pt>
                <c:pt idx="162">
                  <c:v>3757.07</c:v>
                </c:pt>
                <c:pt idx="163">
                  <c:v>3763.03</c:v>
                </c:pt>
                <c:pt idx="164">
                  <c:v>3777.84</c:v>
                </c:pt>
                <c:pt idx="165">
                  <c:v>3784.81</c:v>
                </c:pt>
                <c:pt idx="166">
                  <c:v>3789.78</c:v>
                </c:pt>
                <c:pt idx="167">
                  <c:v>3797.61</c:v>
                </c:pt>
                <c:pt idx="168">
                  <c:v>3792.57</c:v>
                </c:pt>
                <c:pt idx="169">
                  <c:v>3789.2</c:v>
                </c:pt>
                <c:pt idx="170">
                  <c:v>3794.63</c:v>
                </c:pt>
                <c:pt idx="171">
                  <c:v>3803.93</c:v>
                </c:pt>
                <c:pt idx="172">
                  <c:v>3812.16</c:v>
                </c:pt>
                <c:pt idx="173">
                  <c:v>3816.05</c:v>
                </c:pt>
                <c:pt idx="174">
                  <c:v>3819.59</c:v>
                </c:pt>
                <c:pt idx="175">
                  <c:v>3829.1</c:v>
                </c:pt>
                <c:pt idx="176">
                  <c:v>3836.66</c:v>
                </c:pt>
                <c:pt idx="177">
                  <c:v>3839.98</c:v>
                </c:pt>
                <c:pt idx="178">
                  <c:v>3837.26</c:v>
                </c:pt>
                <c:pt idx="179">
                  <c:v>3848.73</c:v>
                </c:pt>
                <c:pt idx="180">
                  <c:v>3843.91</c:v>
                </c:pt>
                <c:pt idx="181">
                  <c:v>3825.47</c:v>
                </c:pt>
                <c:pt idx="182">
                  <c:v>3813.29</c:v>
                </c:pt>
                <c:pt idx="183">
                  <c:v>3769.56</c:v>
                </c:pt>
                <c:pt idx="184">
                  <c:v>3749.89</c:v>
                </c:pt>
                <c:pt idx="185">
                  <c:v>3749.21</c:v>
                </c:pt>
                <c:pt idx="186">
                  <c:v>3758.32</c:v>
                </c:pt>
                <c:pt idx="187">
                  <c:v>3761.94</c:v>
                </c:pt>
                <c:pt idx="188">
                  <c:v>3779.63</c:v>
                </c:pt>
                <c:pt idx="189">
                  <c:v>3782.43</c:v>
                </c:pt>
                <c:pt idx="190">
                  <c:v>3785.56</c:v>
                </c:pt>
                <c:pt idx="191">
                  <c:v>3783.32</c:v>
                </c:pt>
                <c:pt idx="192">
                  <c:v>3749.68</c:v>
                </c:pt>
                <c:pt idx="193">
                  <c:v>3674.6</c:v>
                </c:pt>
                <c:pt idx="194">
                  <c:v>3665.38</c:v>
                </c:pt>
                <c:pt idx="195">
                  <c:v>3662.93</c:v>
                </c:pt>
                <c:pt idx="196">
                  <c:v>3663.97</c:v>
                </c:pt>
                <c:pt idx="197">
                  <c:v>3664.35</c:v>
                </c:pt>
                <c:pt idx="198">
                  <c:v>3665.58</c:v>
                </c:pt>
                <c:pt idx="199">
                  <c:v>3663.3</c:v>
                </c:pt>
                <c:pt idx="200">
                  <c:v>3647.21</c:v>
                </c:pt>
                <c:pt idx="201">
                  <c:v>3630.36</c:v>
                </c:pt>
                <c:pt idx="202">
                  <c:v>3601.53</c:v>
                </c:pt>
                <c:pt idx="203">
                  <c:v>3598.55</c:v>
                </c:pt>
                <c:pt idx="204">
                  <c:v>3604.01</c:v>
                </c:pt>
                <c:pt idx="205">
                  <c:v>3604.94</c:v>
                </c:pt>
                <c:pt idx="206">
                  <c:v>3606.12</c:v>
                </c:pt>
                <c:pt idx="207">
                  <c:v>3612.98</c:v>
                </c:pt>
                <c:pt idx="208">
                  <c:v>3613.89</c:v>
                </c:pt>
                <c:pt idx="209">
                  <c:v>3605.78</c:v>
                </c:pt>
                <c:pt idx="210">
                  <c:v>3614.86</c:v>
                </c:pt>
                <c:pt idx="211">
                  <c:v>3625.13</c:v>
                </c:pt>
                <c:pt idx="212">
                  <c:v>3627.42</c:v>
                </c:pt>
                <c:pt idx="213">
                  <c:v>3620.9</c:v>
                </c:pt>
                <c:pt idx="214">
                  <c:v>3628.5</c:v>
                </c:pt>
                <c:pt idx="215">
                  <c:v>3632.3</c:v>
                </c:pt>
                <c:pt idx="216">
                  <c:v>3622.04</c:v>
                </c:pt>
                <c:pt idx="217">
                  <c:v>3602.8</c:v>
                </c:pt>
                <c:pt idx="218">
                  <c:v>3588.15</c:v>
                </c:pt>
                <c:pt idx="219">
                  <c:v>3578.1</c:v>
                </c:pt>
                <c:pt idx="220">
                  <c:v>3582.56</c:v>
                </c:pt>
                <c:pt idx="221">
                  <c:v>3581.77</c:v>
                </c:pt>
                <c:pt idx="222">
                  <c:v>3569.35</c:v>
                </c:pt>
                <c:pt idx="223">
                  <c:v>3592.2</c:v>
                </c:pt>
                <c:pt idx="224">
                  <c:v>3609.45</c:v>
                </c:pt>
                <c:pt idx="225">
                  <c:v>3621.86</c:v>
                </c:pt>
                <c:pt idx="226">
                  <c:v>3641.95</c:v>
                </c:pt>
                <c:pt idx="227">
                  <c:v>3646.04</c:v>
                </c:pt>
                <c:pt idx="228">
                  <c:v>3642.5</c:v>
                </c:pt>
                <c:pt idx="229">
                  <c:v>3637</c:v>
                </c:pt>
                <c:pt idx="230">
                  <c:v>3651.38</c:v>
                </c:pt>
                <c:pt idx="231">
                  <c:v>3665.63</c:v>
                </c:pt>
                <c:pt idx="232">
                  <c:v>3662.77</c:v>
                </c:pt>
                <c:pt idx="233">
                  <c:v>3668</c:v>
                </c:pt>
                <c:pt idx="234">
                  <c:v>3663.06</c:v>
                </c:pt>
                <c:pt idx="235">
                  <c:v>3658.78</c:v>
                </c:pt>
                <c:pt idx="236">
                  <c:v>3596.71</c:v>
                </c:pt>
                <c:pt idx="237">
                  <c:v>3595.71</c:v>
                </c:pt>
                <c:pt idx="238">
                  <c:v>3591.04</c:v>
                </c:pt>
                <c:pt idx="239">
                  <c:v>3575.44</c:v>
                </c:pt>
                <c:pt idx="240">
                  <c:v>3579.76</c:v>
                </c:pt>
                <c:pt idx="241">
                  <c:v>3590.33</c:v>
                </c:pt>
                <c:pt idx="242">
                  <c:v>3593.28</c:v>
                </c:pt>
                <c:pt idx="243">
                  <c:v>3591.88</c:v>
                </c:pt>
                <c:pt idx="244">
                  <c:v>3595.29</c:v>
                </c:pt>
                <c:pt idx="245">
                  <c:v>3590.28</c:v>
                </c:pt>
                <c:pt idx="246">
                  <c:v>3616.69</c:v>
                </c:pt>
                <c:pt idx="247">
                  <c:v>3639.67</c:v>
                </c:pt>
                <c:pt idx="248">
                  <c:v>3648.41</c:v>
                </c:pt>
                <c:pt idx="249">
                  <c:v>3652.89</c:v>
                </c:pt>
                <c:pt idx="250">
                  <c:v>3660.07</c:v>
                </c:pt>
                <c:pt idx="251">
                  <c:v>3638.66</c:v>
                </c:pt>
                <c:pt idx="252">
                  <c:v>3640.85</c:v>
                </c:pt>
                <c:pt idx="253">
                  <c:v>3656.53</c:v>
                </c:pt>
                <c:pt idx="254">
                  <c:v>3669.58</c:v>
                </c:pt>
                <c:pt idx="255">
                  <c:v>3687.67</c:v>
                </c:pt>
                <c:pt idx="256">
                  <c:v>3706.99</c:v>
                </c:pt>
                <c:pt idx="257">
                  <c:v>3721.75</c:v>
                </c:pt>
                <c:pt idx="258">
                  <c:v>3728.56</c:v>
                </c:pt>
                <c:pt idx="259">
                  <c:v>3736.5</c:v>
                </c:pt>
                <c:pt idx="260">
                  <c:v>3751.86</c:v>
                </c:pt>
                <c:pt idx="261">
                  <c:v>3767.38</c:v>
                </c:pt>
                <c:pt idx="262">
                  <c:v>3772.68</c:v>
                </c:pt>
                <c:pt idx="263">
                  <c:v>3779.91</c:v>
                </c:pt>
                <c:pt idx="264">
                  <c:v>3788.06</c:v>
                </c:pt>
                <c:pt idx="265">
                  <c:v>3799.42</c:v>
                </c:pt>
                <c:pt idx="266">
                  <c:v>3819.64</c:v>
                </c:pt>
                <c:pt idx="267">
                  <c:v>3819.64</c:v>
                </c:pt>
                <c:pt idx="268">
                  <c:v>3819.9</c:v>
                </c:pt>
                <c:pt idx="269">
                  <c:v>3820.5</c:v>
                </c:pt>
                <c:pt idx="270">
                  <c:v>3821.02</c:v>
                </c:pt>
                <c:pt idx="271">
                  <c:v>3821.28</c:v>
                </c:pt>
                <c:pt idx="272">
                  <c:v>3820.95</c:v>
                </c:pt>
                <c:pt idx="273">
                  <c:v>3820.93</c:v>
                </c:pt>
                <c:pt idx="274">
                  <c:v>3822.53</c:v>
                </c:pt>
                <c:pt idx="275">
                  <c:v>3824.82</c:v>
                </c:pt>
                <c:pt idx="276">
                  <c:v>3825.02</c:v>
                </c:pt>
                <c:pt idx="277">
                  <c:v>3826.34</c:v>
                </c:pt>
                <c:pt idx="278">
                  <c:v>3826.3</c:v>
                </c:pt>
                <c:pt idx="279">
                  <c:v>3831.22</c:v>
                </c:pt>
                <c:pt idx="280">
                  <c:v>3835.11</c:v>
                </c:pt>
                <c:pt idx="281">
                  <c:v>3832.71</c:v>
                </c:pt>
                <c:pt idx="282">
                  <c:v>3825.88</c:v>
                </c:pt>
                <c:pt idx="283">
                  <c:v>3821.92</c:v>
                </c:pt>
                <c:pt idx="284">
                  <c:v>3816.1</c:v>
                </c:pt>
                <c:pt idx="285">
                  <c:v>3819.56</c:v>
                </c:pt>
                <c:pt idx="286">
                  <c:v>3836.81</c:v>
                </c:pt>
                <c:pt idx="287">
                  <c:v>3861.12</c:v>
                </c:pt>
                <c:pt idx="288">
                  <c:v>3879.84</c:v>
                </c:pt>
                <c:pt idx="289">
                  <c:v>3892.54</c:v>
                </c:pt>
                <c:pt idx="290">
                  <c:v>3896.81</c:v>
                </c:pt>
                <c:pt idx="291">
                  <c:v>3916.78</c:v>
                </c:pt>
                <c:pt idx="292">
                  <c:v>3929.64</c:v>
                </c:pt>
                <c:pt idx="293">
                  <c:v>3962.54</c:v>
                </c:pt>
                <c:pt idx="294">
                  <c:v>3986.71</c:v>
                </c:pt>
                <c:pt idx="295">
                  <c:v>3998.37</c:v>
                </c:pt>
                <c:pt idx="296">
                  <c:v>4007.05</c:v>
                </c:pt>
                <c:pt idx="297">
                  <c:v>4013.42</c:v>
                </c:pt>
                <c:pt idx="298">
                  <c:v>4010.77</c:v>
                </c:pt>
                <c:pt idx="299">
                  <c:v>4032.48</c:v>
                </c:pt>
                <c:pt idx="300">
                  <c:v>4069.92</c:v>
                </c:pt>
                <c:pt idx="301">
                  <c:v>4095.34</c:v>
                </c:pt>
                <c:pt idx="302">
                  <c:v>4106.84</c:v>
                </c:pt>
                <c:pt idx="303">
                  <c:v>4121.68</c:v>
                </c:pt>
                <c:pt idx="304">
                  <c:v>4152.26</c:v>
                </c:pt>
                <c:pt idx="305">
                  <c:v>4163.12</c:v>
                </c:pt>
                <c:pt idx="306">
                  <c:v>4178.05</c:v>
                </c:pt>
                <c:pt idx="307">
                  <c:v>4198.2</c:v>
                </c:pt>
                <c:pt idx="308">
                  <c:v>4192.8100000000004</c:v>
                </c:pt>
                <c:pt idx="309">
                  <c:v>4166.53</c:v>
                </c:pt>
                <c:pt idx="310">
                  <c:v>4148.37</c:v>
                </c:pt>
                <c:pt idx="311">
                  <c:v>4111.79</c:v>
                </c:pt>
                <c:pt idx="312">
                  <c:v>4049.08</c:v>
                </c:pt>
                <c:pt idx="313">
                  <c:v>4022.24</c:v>
                </c:pt>
                <c:pt idx="314">
                  <c:v>3978.75</c:v>
                </c:pt>
                <c:pt idx="315">
                  <c:v>3941.74</c:v>
                </c:pt>
                <c:pt idx="316">
                  <c:v>3920.64</c:v>
                </c:pt>
                <c:pt idx="317">
                  <c:v>3894.72</c:v>
                </c:pt>
                <c:pt idx="318">
                  <c:v>3892.13</c:v>
                </c:pt>
                <c:pt idx="319">
                  <c:v>3903.33</c:v>
                </c:pt>
                <c:pt idx="320">
                  <c:v>3903.85</c:v>
                </c:pt>
                <c:pt idx="321">
                  <c:v>3892.63</c:v>
                </c:pt>
                <c:pt idx="322">
                  <c:v>3872.95</c:v>
                </c:pt>
                <c:pt idx="323">
                  <c:v>3863.79</c:v>
                </c:pt>
                <c:pt idx="324">
                  <c:v>3857.35</c:v>
                </c:pt>
                <c:pt idx="325">
                  <c:v>3856.23</c:v>
                </c:pt>
                <c:pt idx="326">
                  <c:v>3842.44</c:v>
                </c:pt>
                <c:pt idx="327">
                  <c:v>3837.92</c:v>
                </c:pt>
                <c:pt idx="328">
                  <c:v>3838.63</c:v>
                </c:pt>
                <c:pt idx="329">
                  <c:v>3824.78</c:v>
                </c:pt>
                <c:pt idx="330">
                  <c:v>3824.46</c:v>
                </c:pt>
                <c:pt idx="331">
                  <c:v>3825.62</c:v>
                </c:pt>
                <c:pt idx="332">
                  <c:v>3818.25</c:v>
                </c:pt>
                <c:pt idx="333">
                  <c:v>3826.31</c:v>
                </c:pt>
                <c:pt idx="334">
                  <c:v>3836.13</c:v>
                </c:pt>
                <c:pt idx="335">
                  <c:v>3847.18</c:v>
                </c:pt>
                <c:pt idx="336">
                  <c:v>3868.87</c:v>
                </c:pt>
                <c:pt idx="337">
                  <c:v>3879.77</c:v>
                </c:pt>
                <c:pt idx="338">
                  <c:v>3893.1</c:v>
                </c:pt>
                <c:pt idx="339">
                  <c:v>3888.14</c:v>
                </c:pt>
                <c:pt idx="340">
                  <c:v>3895.06</c:v>
                </c:pt>
                <c:pt idx="341">
                  <c:v>3906.66</c:v>
                </c:pt>
                <c:pt idx="342">
                  <c:v>3911.21</c:v>
                </c:pt>
                <c:pt idx="343">
                  <c:v>3919.9</c:v>
                </c:pt>
                <c:pt idx="344">
                  <c:v>3911.91</c:v>
                </c:pt>
                <c:pt idx="345">
                  <c:v>3892.12</c:v>
                </c:pt>
                <c:pt idx="346">
                  <c:v>3870.52</c:v>
                </c:pt>
                <c:pt idx="347">
                  <c:v>3877.14</c:v>
                </c:pt>
                <c:pt idx="348">
                  <c:v>3874.5</c:v>
                </c:pt>
                <c:pt idx="349">
                  <c:v>3876.65</c:v>
                </c:pt>
                <c:pt idx="350">
                  <c:v>3850.55</c:v>
                </c:pt>
                <c:pt idx="351">
                  <c:v>3835.45</c:v>
                </c:pt>
                <c:pt idx="352">
                  <c:v>3867.88</c:v>
                </c:pt>
                <c:pt idx="353">
                  <c:v>3878.61</c:v>
                </c:pt>
                <c:pt idx="354">
                  <c:v>3888.09</c:v>
                </c:pt>
                <c:pt idx="355">
                  <c:v>3883.77</c:v>
                </c:pt>
                <c:pt idx="356">
                  <c:v>3869.77</c:v>
                </c:pt>
                <c:pt idx="357">
                  <c:v>3868.36</c:v>
                </c:pt>
                <c:pt idx="358">
                  <c:v>3872.82</c:v>
                </c:pt>
                <c:pt idx="359">
                  <c:v>3844.3</c:v>
                </c:pt>
                <c:pt idx="360">
                  <c:v>3832.37</c:v>
                </c:pt>
                <c:pt idx="361">
                  <c:v>3827.57</c:v>
                </c:pt>
                <c:pt idx="362">
                  <c:v>3800.02</c:v>
                </c:pt>
                <c:pt idx="363">
                  <c:v>3783.07</c:v>
                </c:pt>
                <c:pt idx="364">
                  <c:v>3758.61</c:v>
                </c:pt>
                <c:pt idx="365">
                  <c:v>3731.27</c:v>
                </c:pt>
                <c:pt idx="366">
                  <c:v>3730.01</c:v>
                </c:pt>
                <c:pt idx="367">
                  <c:v>3726.44</c:v>
                </c:pt>
                <c:pt idx="368">
                  <c:v>3752.21</c:v>
                </c:pt>
                <c:pt idx="369">
                  <c:v>3801.08</c:v>
                </c:pt>
                <c:pt idx="370">
                  <c:v>3811.8</c:v>
                </c:pt>
                <c:pt idx="371">
                  <c:v>3804.06</c:v>
                </c:pt>
                <c:pt idx="372">
                  <c:v>3808.44</c:v>
                </c:pt>
                <c:pt idx="373">
                  <c:v>3836.04</c:v>
                </c:pt>
                <c:pt idx="374">
                  <c:v>3834.76</c:v>
                </c:pt>
                <c:pt idx="375">
                  <c:v>3835.71</c:v>
                </c:pt>
                <c:pt idx="376">
                  <c:v>3838.33</c:v>
                </c:pt>
                <c:pt idx="377">
                  <c:v>3843.81</c:v>
                </c:pt>
                <c:pt idx="378">
                  <c:v>3828</c:v>
                </c:pt>
                <c:pt idx="379">
                  <c:v>3813.35</c:v>
                </c:pt>
                <c:pt idx="380">
                  <c:v>3884.3</c:v>
                </c:pt>
                <c:pt idx="381">
                  <c:v>3913.84</c:v>
                </c:pt>
                <c:pt idx="382">
                  <c:v>3919.44</c:v>
                </c:pt>
                <c:pt idx="383">
                  <c:v>3942.3</c:v>
                </c:pt>
                <c:pt idx="384">
                  <c:v>3962.81</c:v>
                </c:pt>
                <c:pt idx="385">
                  <c:v>3997.19</c:v>
                </c:pt>
                <c:pt idx="386">
                  <c:v>4031.15</c:v>
                </c:pt>
                <c:pt idx="387">
                  <c:v>4038.17</c:v>
                </c:pt>
                <c:pt idx="388">
                  <c:v>4032.42</c:v>
                </c:pt>
                <c:pt idx="389">
                  <c:v>4056.18</c:v>
                </c:pt>
                <c:pt idx="390">
                  <c:v>4065.46</c:v>
                </c:pt>
                <c:pt idx="391">
                  <c:v>4059.52</c:v>
                </c:pt>
                <c:pt idx="392">
                  <c:v>4072.94</c:v>
                </c:pt>
                <c:pt idx="393">
                  <c:v>4092.39</c:v>
                </c:pt>
                <c:pt idx="394">
                  <c:v>4093.47</c:v>
                </c:pt>
                <c:pt idx="395">
                  <c:v>4085.69</c:v>
                </c:pt>
                <c:pt idx="396">
                  <c:v>4095.84</c:v>
                </c:pt>
                <c:pt idx="397">
                  <c:v>4096.92</c:v>
                </c:pt>
                <c:pt idx="398">
                  <c:v>4091.29</c:v>
                </c:pt>
                <c:pt idx="399">
                  <c:v>4068.72</c:v>
                </c:pt>
                <c:pt idx="400">
                  <c:v>4081.87</c:v>
                </c:pt>
                <c:pt idx="401">
                  <c:v>4084.94</c:v>
                </c:pt>
                <c:pt idx="402">
                  <c:v>4089.55</c:v>
                </c:pt>
                <c:pt idx="403">
                  <c:v>4088.44</c:v>
                </c:pt>
                <c:pt idx="404">
                  <c:v>4086.71</c:v>
                </c:pt>
                <c:pt idx="405">
                  <c:v>4114.66</c:v>
                </c:pt>
                <c:pt idx="406">
                  <c:v>4129.04</c:v>
                </c:pt>
                <c:pt idx="407">
                  <c:v>4143.75</c:v>
                </c:pt>
                <c:pt idx="408">
                  <c:v>4158.01</c:v>
                </c:pt>
                <c:pt idx="409">
                  <c:v>4162.63</c:v>
                </c:pt>
                <c:pt idx="410">
                  <c:v>4084.45</c:v>
                </c:pt>
                <c:pt idx="411">
                  <c:v>4074.69</c:v>
                </c:pt>
                <c:pt idx="412">
                  <c:v>4055.02</c:v>
                </c:pt>
                <c:pt idx="413">
                  <c:v>4057.76</c:v>
                </c:pt>
                <c:pt idx="414">
                  <c:v>4031.86</c:v>
                </c:pt>
                <c:pt idx="415">
                  <c:v>3982.85</c:v>
                </c:pt>
                <c:pt idx="416">
                  <c:v>3981.55</c:v>
                </c:pt>
                <c:pt idx="417">
                  <c:v>3969.93</c:v>
                </c:pt>
                <c:pt idx="418">
                  <c:v>3960.26</c:v>
                </c:pt>
                <c:pt idx="419">
                  <c:v>3993.81</c:v>
                </c:pt>
                <c:pt idx="420">
                  <c:v>4026.82</c:v>
                </c:pt>
                <c:pt idx="421">
                  <c:v>4034.81</c:v>
                </c:pt>
                <c:pt idx="422">
                  <c:v>4049.06</c:v>
                </c:pt>
                <c:pt idx="423">
                  <c:v>4034.38</c:v>
                </c:pt>
                <c:pt idx="424">
                  <c:v>4039.04</c:v>
                </c:pt>
                <c:pt idx="425">
                  <c:v>4062.73</c:v>
                </c:pt>
                <c:pt idx="426">
                  <c:v>4073.55</c:v>
                </c:pt>
                <c:pt idx="427">
                  <c:v>4067.18</c:v>
                </c:pt>
                <c:pt idx="428">
                  <c:v>4091.01</c:v>
                </c:pt>
                <c:pt idx="429">
                  <c:v>4119.18</c:v>
                </c:pt>
                <c:pt idx="430">
                  <c:v>4136.05</c:v>
                </c:pt>
                <c:pt idx="431">
                  <c:v>4145.6400000000003</c:v>
                </c:pt>
                <c:pt idx="432">
                  <c:v>4161.8900000000003</c:v>
                </c:pt>
                <c:pt idx="433">
                  <c:v>4179.71</c:v>
                </c:pt>
                <c:pt idx="434">
                  <c:v>4194.22</c:v>
                </c:pt>
                <c:pt idx="435">
                  <c:v>4201.7</c:v>
                </c:pt>
                <c:pt idx="436">
                  <c:v>4206.07</c:v>
                </c:pt>
                <c:pt idx="437">
                  <c:v>4176.83</c:v>
                </c:pt>
                <c:pt idx="438">
                  <c:v>4168.62</c:v>
                </c:pt>
                <c:pt idx="439">
                  <c:v>4167.25</c:v>
                </c:pt>
                <c:pt idx="440">
                  <c:v>4157.07</c:v>
                </c:pt>
                <c:pt idx="441">
                  <c:v>4146.7700000000004</c:v>
                </c:pt>
                <c:pt idx="442">
                  <c:v>4155.78</c:v>
                </c:pt>
                <c:pt idx="443">
                  <c:v>4191.54</c:v>
                </c:pt>
                <c:pt idx="444">
                  <c:v>4209.03</c:v>
                </c:pt>
                <c:pt idx="445">
                  <c:v>4215.54</c:v>
                </c:pt>
                <c:pt idx="446">
                  <c:v>4238.01</c:v>
                </c:pt>
                <c:pt idx="447">
                  <c:v>4239.99</c:v>
                </c:pt>
                <c:pt idx="448">
                  <c:v>4236.97</c:v>
                </c:pt>
                <c:pt idx="449">
                  <c:v>4244.29</c:v>
                </c:pt>
                <c:pt idx="450">
                  <c:v>4233.63</c:v>
                </c:pt>
                <c:pt idx="451">
                  <c:v>4221.0600000000004</c:v>
                </c:pt>
                <c:pt idx="452">
                  <c:v>4223.07</c:v>
                </c:pt>
                <c:pt idx="453">
                  <c:v>4225.1499999999996</c:v>
                </c:pt>
                <c:pt idx="454">
                  <c:v>4224.51</c:v>
                </c:pt>
                <c:pt idx="455">
                  <c:v>4231.41</c:v>
                </c:pt>
                <c:pt idx="456">
                  <c:v>4246.66</c:v>
                </c:pt>
                <c:pt idx="457">
                  <c:v>4253.74</c:v>
                </c:pt>
                <c:pt idx="458">
                  <c:v>4211.78</c:v>
                </c:pt>
                <c:pt idx="459">
                  <c:v>4220.24</c:v>
                </c:pt>
                <c:pt idx="460">
                  <c:v>4233.95</c:v>
                </c:pt>
                <c:pt idx="461">
                  <c:v>4242</c:v>
                </c:pt>
                <c:pt idx="462">
                  <c:v>4224.6899999999996</c:v>
                </c:pt>
                <c:pt idx="463">
                  <c:v>4195.68</c:v>
                </c:pt>
                <c:pt idx="464">
                  <c:v>4198.3500000000004</c:v>
                </c:pt>
                <c:pt idx="465">
                  <c:v>4199.8900000000003</c:v>
                </c:pt>
                <c:pt idx="466">
                  <c:v>4196.67</c:v>
                </c:pt>
                <c:pt idx="467">
                  <c:v>4143.55</c:v>
                </c:pt>
                <c:pt idx="468">
                  <c:v>4110.03</c:v>
                </c:pt>
                <c:pt idx="469">
                  <c:v>4097.42</c:v>
                </c:pt>
                <c:pt idx="470">
                  <c:v>4072.38</c:v>
                </c:pt>
                <c:pt idx="471">
                  <c:v>4047.04</c:v>
                </c:pt>
                <c:pt idx="472">
                  <c:v>4034.31</c:v>
                </c:pt>
                <c:pt idx="473">
                  <c:v>4037.82</c:v>
                </c:pt>
                <c:pt idx="474">
                  <c:v>4044.61</c:v>
                </c:pt>
                <c:pt idx="475">
                  <c:v>4053.06</c:v>
                </c:pt>
                <c:pt idx="476">
                  <c:v>4065.44</c:v>
                </c:pt>
                <c:pt idx="477">
                  <c:v>4082.9</c:v>
                </c:pt>
                <c:pt idx="478">
                  <c:v>4088.39</c:v>
                </c:pt>
                <c:pt idx="479">
                  <c:v>4086.69</c:v>
                </c:pt>
                <c:pt idx="480">
                  <c:v>4082.95</c:v>
                </c:pt>
                <c:pt idx="481">
                  <c:v>4063.77</c:v>
                </c:pt>
                <c:pt idx="482">
                  <c:v>4046.01</c:v>
                </c:pt>
                <c:pt idx="483">
                  <c:v>4045.76</c:v>
                </c:pt>
                <c:pt idx="484">
                  <c:v>4041.21</c:v>
                </c:pt>
                <c:pt idx="485">
                  <c:v>4024.68</c:v>
                </c:pt>
                <c:pt idx="486">
                  <c:v>4011.05</c:v>
                </c:pt>
                <c:pt idx="487">
                  <c:v>4025.06</c:v>
                </c:pt>
                <c:pt idx="488">
                  <c:v>4017.11</c:v>
                </c:pt>
                <c:pt idx="489">
                  <c:v>4025.75</c:v>
                </c:pt>
                <c:pt idx="490">
                  <c:v>4038.47</c:v>
                </c:pt>
                <c:pt idx="491">
                  <c:v>4040.49</c:v>
                </c:pt>
                <c:pt idx="492">
                  <c:v>3988.46</c:v>
                </c:pt>
                <c:pt idx="493">
                  <c:v>3976.74</c:v>
                </c:pt>
                <c:pt idx="494">
                  <c:v>3978.43</c:v>
                </c:pt>
                <c:pt idx="495">
                  <c:v>3982.61</c:v>
                </c:pt>
                <c:pt idx="496">
                  <c:v>3981.97</c:v>
                </c:pt>
                <c:pt idx="497">
                  <c:v>3969.83</c:v>
                </c:pt>
                <c:pt idx="498">
                  <c:v>3960.34</c:v>
                </c:pt>
                <c:pt idx="499">
                  <c:v>3964.65</c:v>
                </c:pt>
                <c:pt idx="500">
                  <c:v>3978.53</c:v>
                </c:pt>
                <c:pt idx="501">
                  <c:v>3987.61</c:v>
                </c:pt>
                <c:pt idx="502">
                  <c:v>3993.17</c:v>
                </c:pt>
                <c:pt idx="503">
                  <c:v>4006.03</c:v>
                </c:pt>
                <c:pt idx="504">
                  <c:v>4013.96</c:v>
                </c:pt>
                <c:pt idx="505">
                  <c:v>4007.82</c:v>
                </c:pt>
                <c:pt idx="506">
                  <c:v>3980.6</c:v>
                </c:pt>
                <c:pt idx="507">
                  <c:v>3934.04</c:v>
                </c:pt>
                <c:pt idx="508">
                  <c:v>3934.04</c:v>
                </c:pt>
                <c:pt idx="509">
                  <c:v>3933.11</c:v>
                </c:pt>
                <c:pt idx="510">
                  <c:v>3933.11</c:v>
                </c:pt>
                <c:pt idx="511">
                  <c:v>3932.57</c:v>
                </c:pt>
                <c:pt idx="512">
                  <c:v>3932.12</c:v>
                </c:pt>
                <c:pt idx="513">
                  <c:v>3926.68</c:v>
                </c:pt>
                <c:pt idx="514">
                  <c:v>3922.28</c:v>
                </c:pt>
                <c:pt idx="515">
                  <c:v>3923.07</c:v>
                </c:pt>
                <c:pt idx="516">
                  <c:v>3922.64</c:v>
                </c:pt>
                <c:pt idx="517">
                  <c:v>3917.02</c:v>
                </c:pt>
                <c:pt idx="518">
                  <c:v>3902.27</c:v>
                </c:pt>
                <c:pt idx="519">
                  <c:v>3896.01</c:v>
                </c:pt>
                <c:pt idx="520">
                  <c:v>3894.87</c:v>
                </c:pt>
                <c:pt idx="521">
                  <c:v>3901.46</c:v>
                </c:pt>
                <c:pt idx="522">
                  <c:v>3904.23</c:v>
                </c:pt>
                <c:pt idx="523">
                  <c:v>3917.43</c:v>
                </c:pt>
                <c:pt idx="524">
                  <c:v>3924.39</c:v>
                </c:pt>
                <c:pt idx="525">
                  <c:v>3925.34</c:v>
                </c:pt>
                <c:pt idx="526">
                  <c:v>3926.58</c:v>
                </c:pt>
                <c:pt idx="527">
                  <c:v>3928.76</c:v>
                </c:pt>
                <c:pt idx="528">
                  <c:v>3921.94</c:v>
                </c:pt>
                <c:pt idx="529">
                  <c:v>3920.3</c:v>
                </c:pt>
                <c:pt idx="530">
                  <c:v>3929.26</c:v>
                </c:pt>
                <c:pt idx="531">
                  <c:v>3944.49</c:v>
                </c:pt>
                <c:pt idx="532">
                  <c:v>3959.54</c:v>
                </c:pt>
                <c:pt idx="533">
                  <c:v>3967.78</c:v>
                </c:pt>
                <c:pt idx="534">
                  <c:v>3968.89</c:v>
                </c:pt>
                <c:pt idx="535">
                  <c:v>3984.53</c:v>
                </c:pt>
                <c:pt idx="536">
                  <c:v>4013.55</c:v>
                </c:pt>
                <c:pt idx="537">
                  <c:v>4033.01</c:v>
                </c:pt>
                <c:pt idx="538">
                  <c:v>4008.46</c:v>
                </c:pt>
                <c:pt idx="539">
                  <c:v>4006.4</c:v>
                </c:pt>
                <c:pt idx="540">
                  <c:v>4011.89</c:v>
                </c:pt>
                <c:pt idx="541">
                  <c:v>4021.51</c:v>
                </c:pt>
                <c:pt idx="542">
                  <c:v>4002.32</c:v>
                </c:pt>
                <c:pt idx="543">
                  <c:v>3976.83</c:v>
                </c:pt>
                <c:pt idx="544">
                  <c:v>3969.41</c:v>
                </c:pt>
                <c:pt idx="545">
                  <c:v>3969.34</c:v>
                </c:pt>
                <c:pt idx="546">
                  <c:v>4016.43</c:v>
                </c:pt>
                <c:pt idx="547">
                  <c:v>4073.87</c:v>
                </c:pt>
                <c:pt idx="548">
                  <c:v>4103.41</c:v>
                </c:pt>
                <c:pt idx="549">
                  <c:v>4103.87</c:v>
                </c:pt>
                <c:pt idx="550">
                  <c:v>4103.91</c:v>
                </c:pt>
                <c:pt idx="551">
                  <c:v>4121</c:v>
                </c:pt>
                <c:pt idx="552">
                  <c:v>4002.18</c:v>
                </c:pt>
                <c:pt idx="553">
                  <c:v>4000.43</c:v>
                </c:pt>
                <c:pt idx="554">
                  <c:v>3984.74</c:v>
                </c:pt>
                <c:pt idx="555">
                  <c:v>4013.86</c:v>
                </c:pt>
                <c:pt idx="556">
                  <c:v>4081.97</c:v>
                </c:pt>
                <c:pt idx="557">
                  <c:v>4220.13</c:v>
                </c:pt>
                <c:pt idx="558">
                  <c:v>4258.37</c:v>
                </c:pt>
                <c:pt idx="559">
                  <c:v>4284.1400000000003</c:v>
                </c:pt>
                <c:pt idx="560">
                  <c:v>4381.58</c:v>
                </c:pt>
                <c:pt idx="561">
                  <c:v>4452.93</c:v>
                </c:pt>
                <c:pt idx="562">
                  <c:v>4544.88</c:v>
                </c:pt>
                <c:pt idx="563">
                  <c:v>4555.12</c:v>
                </c:pt>
                <c:pt idx="564">
                  <c:v>4550.17</c:v>
                </c:pt>
                <c:pt idx="565">
                  <c:v>4563.91</c:v>
                </c:pt>
                <c:pt idx="566">
                  <c:v>4584.57</c:v>
                </c:pt>
                <c:pt idx="567">
                  <c:v>4658.17</c:v>
                </c:pt>
                <c:pt idx="568">
                  <c:v>4662.25</c:v>
                </c:pt>
                <c:pt idx="569">
                  <c:v>4688.8900000000003</c:v>
                </c:pt>
                <c:pt idx="570">
                  <c:v>4716.7299999999996</c:v>
                </c:pt>
                <c:pt idx="571">
                  <c:v>4724.7700000000004</c:v>
                </c:pt>
                <c:pt idx="572">
                  <c:v>4739.3599999999997</c:v>
                </c:pt>
                <c:pt idx="573">
                  <c:v>4747.6499999999996</c:v>
                </c:pt>
                <c:pt idx="574">
                  <c:v>4746.17</c:v>
                </c:pt>
                <c:pt idx="575">
                  <c:v>4741.75</c:v>
                </c:pt>
                <c:pt idx="576">
                  <c:v>4742.53</c:v>
                </c:pt>
                <c:pt idx="577">
                  <c:v>4737.9399999999996</c:v>
                </c:pt>
                <c:pt idx="578">
                  <c:v>4712.34</c:v>
                </c:pt>
                <c:pt idx="579">
                  <c:v>4707.38</c:v>
                </c:pt>
                <c:pt idx="580">
                  <c:v>4701.53</c:v>
                </c:pt>
                <c:pt idx="581">
                  <c:v>4694.83</c:v>
                </c:pt>
                <c:pt idx="582">
                  <c:v>4668.51</c:v>
                </c:pt>
                <c:pt idx="583">
                  <c:v>4671.91</c:v>
                </c:pt>
                <c:pt idx="584">
                  <c:v>4664.68</c:v>
                </c:pt>
                <c:pt idx="585">
                  <c:v>4657.13</c:v>
                </c:pt>
                <c:pt idx="586">
                  <c:v>4642.07</c:v>
                </c:pt>
                <c:pt idx="587">
                  <c:v>4613.3500000000004</c:v>
                </c:pt>
                <c:pt idx="588">
                  <c:v>4609.26</c:v>
                </c:pt>
                <c:pt idx="589">
                  <c:v>4606.5</c:v>
                </c:pt>
                <c:pt idx="590">
                  <c:v>4590.97</c:v>
                </c:pt>
                <c:pt idx="591">
                  <c:v>4568.7299999999996</c:v>
                </c:pt>
                <c:pt idx="592">
                  <c:v>4555.07</c:v>
                </c:pt>
                <c:pt idx="593">
                  <c:v>4547.63</c:v>
                </c:pt>
                <c:pt idx="594">
                  <c:v>4564.2700000000004</c:v>
                </c:pt>
                <c:pt idx="595">
                  <c:v>4596.62</c:v>
                </c:pt>
                <c:pt idx="596">
                  <c:v>4603.37</c:v>
                </c:pt>
                <c:pt idx="597">
                  <c:v>4630.07</c:v>
                </c:pt>
                <c:pt idx="598">
                  <c:v>4643.8</c:v>
                </c:pt>
                <c:pt idx="599">
                  <c:v>4648.95</c:v>
                </c:pt>
                <c:pt idx="600">
                  <c:v>4656.66</c:v>
                </c:pt>
                <c:pt idx="601">
                  <c:v>4636.75</c:v>
                </c:pt>
                <c:pt idx="602">
                  <c:v>4633.04</c:v>
                </c:pt>
                <c:pt idx="603">
                  <c:v>4599.17</c:v>
                </c:pt>
                <c:pt idx="604">
                  <c:v>4590.33</c:v>
                </c:pt>
                <c:pt idx="605">
                  <c:v>4594.01</c:v>
                </c:pt>
                <c:pt idx="606">
                  <c:v>4634.6499999999996</c:v>
                </c:pt>
                <c:pt idx="607">
                  <c:v>4638.2</c:v>
                </c:pt>
                <c:pt idx="608">
                  <c:v>4577.71</c:v>
                </c:pt>
                <c:pt idx="609">
                  <c:v>4531.1899999999996</c:v>
                </c:pt>
                <c:pt idx="610">
                  <c:v>4526.54</c:v>
                </c:pt>
                <c:pt idx="611">
                  <c:v>4525.66</c:v>
                </c:pt>
                <c:pt idx="612">
                  <c:v>4524.26</c:v>
                </c:pt>
                <c:pt idx="613">
                  <c:v>4526.2</c:v>
                </c:pt>
                <c:pt idx="614">
                  <c:v>4547.34</c:v>
                </c:pt>
                <c:pt idx="615">
                  <c:v>4565.3999999999996</c:v>
                </c:pt>
                <c:pt idx="616">
                  <c:v>4569.4399999999996</c:v>
                </c:pt>
                <c:pt idx="617">
                  <c:v>4589.3900000000003</c:v>
                </c:pt>
                <c:pt idx="618">
                  <c:v>4602.2299999999996</c:v>
                </c:pt>
                <c:pt idx="619">
                  <c:v>4622.6499999999996</c:v>
                </c:pt>
                <c:pt idx="620">
                  <c:v>4641.03</c:v>
                </c:pt>
                <c:pt idx="621">
                  <c:v>4648.2299999999996</c:v>
                </c:pt>
                <c:pt idx="622">
                  <c:v>4622.38</c:v>
                </c:pt>
                <c:pt idx="623">
                  <c:v>4529.67</c:v>
                </c:pt>
                <c:pt idx="624">
                  <c:v>4507.07</c:v>
                </c:pt>
                <c:pt idx="625">
                  <c:v>4518.63</c:v>
                </c:pt>
                <c:pt idx="626">
                  <c:v>4516.05</c:v>
                </c:pt>
                <c:pt idx="627">
                  <c:v>4473.8</c:v>
                </c:pt>
                <c:pt idx="628">
                  <c:v>4415.41</c:v>
                </c:pt>
                <c:pt idx="629">
                  <c:v>4405.38</c:v>
                </c:pt>
                <c:pt idx="630">
                  <c:v>4410.88</c:v>
                </c:pt>
                <c:pt idx="631">
                  <c:v>4399.47</c:v>
                </c:pt>
                <c:pt idx="632">
                  <c:v>4362.38</c:v>
                </c:pt>
                <c:pt idx="633">
                  <c:v>4352.8100000000004</c:v>
                </c:pt>
                <c:pt idx="634">
                  <c:v>4346.8900000000003</c:v>
                </c:pt>
                <c:pt idx="635">
                  <c:v>4365.46</c:v>
                </c:pt>
                <c:pt idx="636">
                  <c:v>4339.6400000000003</c:v>
                </c:pt>
                <c:pt idx="637">
                  <c:v>4318.3100000000004</c:v>
                </c:pt>
                <c:pt idx="638">
                  <c:v>4287.05</c:v>
                </c:pt>
                <c:pt idx="639">
                  <c:v>4252.17</c:v>
                </c:pt>
                <c:pt idx="640">
                  <c:v>4249.79</c:v>
                </c:pt>
                <c:pt idx="641">
                  <c:v>4247.1099999999997</c:v>
                </c:pt>
                <c:pt idx="642">
                  <c:v>4232.79</c:v>
                </c:pt>
                <c:pt idx="643">
                  <c:v>4221.03</c:v>
                </c:pt>
                <c:pt idx="644">
                  <c:v>4213.97</c:v>
                </c:pt>
                <c:pt idx="645">
                  <c:v>4187.4399999999996</c:v>
                </c:pt>
                <c:pt idx="646">
                  <c:v>4191.07</c:v>
                </c:pt>
                <c:pt idx="647">
                  <c:v>4201.43</c:v>
                </c:pt>
                <c:pt idx="648">
                  <c:v>4207.5200000000004</c:v>
                </c:pt>
                <c:pt idx="649">
                  <c:v>4191.13</c:v>
                </c:pt>
                <c:pt idx="650">
                  <c:v>4155.13</c:v>
                </c:pt>
                <c:pt idx="651">
                  <c:v>4142.79</c:v>
                </c:pt>
                <c:pt idx="652">
                  <c:v>4112.4399999999996</c:v>
                </c:pt>
                <c:pt idx="653">
                  <c:v>4109.74</c:v>
                </c:pt>
                <c:pt idx="654">
                  <c:v>4116.8599999999997</c:v>
                </c:pt>
                <c:pt idx="655">
                  <c:v>4118.66</c:v>
                </c:pt>
                <c:pt idx="656">
                  <c:v>4122.4399999999996</c:v>
                </c:pt>
                <c:pt idx="657">
                  <c:v>4139.8599999999997</c:v>
                </c:pt>
                <c:pt idx="658">
                  <c:v>4138.54</c:v>
                </c:pt>
                <c:pt idx="659">
                  <c:v>4122.05</c:v>
                </c:pt>
                <c:pt idx="660">
                  <c:v>4111.1499999999996</c:v>
                </c:pt>
                <c:pt idx="661">
                  <c:v>4124.55</c:v>
                </c:pt>
                <c:pt idx="662">
                  <c:v>4165.25</c:v>
                </c:pt>
                <c:pt idx="663">
                  <c:v>4199.6400000000003</c:v>
                </c:pt>
                <c:pt idx="664">
                  <c:v>4211.1000000000004</c:v>
                </c:pt>
                <c:pt idx="665">
                  <c:v>4202.6000000000004</c:v>
                </c:pt>
                <c:pt idx="666">
                  <c:v>4218.2299999999996</c:v>
                </c:pt>
                <c:pt idx="667">
                  <c:v>4237.74</c:v>
                </c:pt>
                <c:pt idx="668">
                  <c:v>4227.05</c:v>
                </c:pt>
                <c:pt idx="669">
                  <c:v>4204.92</c:v>
                </c:pt>
                <c:pt idx="670">
                  <c:v>4170.83</c:v>
                </c:pt>
                <c:pt idx="671">
                  <c:v>4157.04</c:v>
                </c:pt>
                <c:pt idx="672">
                  <c:v>4166.26</c:v>
                </c:pt>
                <c:pt idx="673">
                  <c:v>4168.03</c:v>
                </c:pt>
                <c:pt idx="674">
                  <c:v>4135.6499999999996</c:v>
                </c:pt>
                <c:pt idx="675">
                  <c:v>4119.22</c:v>
                </c:pt>
                <c:pt idx="676">
                  <c:v>4142.03</c:v>
                </c:pt>
                <c:pt idx="677">
                  <c:v>4153.32</c:v>
                </c:pt>
                <c:pt idx="678">
                  <c:v>4103.2</c:v>
                </c:pt>
                <c:pt idx="679">
                  <c:v>4086.32</c:v>
                </c:pt>
                <c:pt idx="680">
                  <c:v>4070.73</c:v>
                </c:pt>
                <c:pt idx="681">
                  <c:v>4059.72</c:v>
                </c:pt>
                <c:pt idx="682">
                  <c:v>4061.96</c:v>
                </c:pt>
                <c:pt idx="683">
                  <c:v>4047.5</c:v>
                </c:pt>
                <c:pt idx="684">
                  <c:v>4071.17</c:v>
                </c:pt>
                <c:pt idx="685">
                  <c:v>4111.4799999999996</c:v>
                </c:pt>
                <c:pt idx="686">
                  <c:v>4135.5200000000004</c:v>
                </c:pt>
                <c:pt idx="687">
                  <c:v>4143.49</c:v>
                </c:pt>
                <c:pt idx="688">
                  <c:v>4152.16</c:v>
                </c:pt>
                <c:pt idx="689">
                  <c:v>4154.49</c:v>
                </c:pt>
                <c:pt idx="690">
                  <c:v>4156.0200000000004</c:v>
                </c:pt>
                <c:pt idx="691">
                  <c:v>4155.41</c:v>
                </c:pt>
                <c:pt idx="692">
                  <c:v>4137.47</c:v>
                </c:pt>
                <c:pt idx="693">
                  <c:v>4108.7</c:v>
                </c:pt>
                <c:pt idx="694">
                  <c:v>4128.05</c:v>
                </c:pt>
                <c:pt idx="695">
                  <c:v>4158.51</c:v>
                </c:pt>
                <c:pt idx="696">
                  <c:v>4169.75</c:v>
                </c:pt>
                <c:pt idx="697">
                  <c:v>4192.43</c:v>
                </c:pt>
                <c:pt idx="698">
                  <c:v>4208.6899999999996</c:v>
                </c:pt>
                <c:pt idx="699">
                  <c:v>4184.8599999999997</c:v>
                </c:pt>
                <c:pt idx="700">
                  <c:v>4094.43</c:v>
                </c:pt>
                <c:pt idx="701">
                  <c:v>4050.43</c:v>
                </c:pt>
                <c:pt idx="702">
                  <c:v>4035.86</c:v>
                </c:pt>
                <c:pt idx="703">
                  <c:v>4039.08</c:v>
                </c:pt>
                <c:pt idx="704">
                  <c:v>4035.88</c:v>
                </c:pt>
                <c:pt idx="705">
                  <c:v>3994.88</c:v>
                </c:pt>
                <c:pt idx="706">
                  <c:v>3970.07</c:v>
                </c:pt>
                <c:pt idx="707">
                  <c:v>3957.47</c:v>
                </c:pt>
                <c:pt idx="708">
                  <c:v>3923.23</c:v>
                </c:pt>
                <c:pt idx="709">
                  <c:v>3889.02</c:v>
                </c:pt>
                <c:pt idx="710">
                  <c:v>3886.38</c:v>
                </c:pt>
                <c:pt idx="711">
                  <c:v>3890.76</c:v>
                </c:pt>
                <c:pt idx="712">
                  <c:v>3882.05</c:v>
                </c:pt>
                <c:pt idx="713">
                  <c:v>3899.57</c:v>
                </c:pt>
                <c:pt idx="714">
                  <c:v>3883.99</c:v>
                </c:pt>
                <c:pt idx="715">
                  <c:v>3846.65</c:v>
                </c:pt>
                <c:pt idx="716">
                  <c:v>3860.64</c:v>
                </c:pt>
                <c:pt idx="717">
                  <c:v>3888.14</c:v>
                </c:pt>
                <c:pt idx="718">
                  <c:v>3908.29</c:v>
                </c:pt>
                <c:pt idx="719">
                  <c:v>3909.36</c:v>
                </c:pt>
                <c:pt idx="720">
                  <c:v>3798.22</c:v>
                </c:pt>
                <c:pt idx="721">
                  <c:v>3768.59</c:v>
                </c:pt>
                <c:pt idx="722">
                  <c:v>3767.42</c:v>
                </c:pt>
                <c:pt idx="723">
                  <c:v>3753.57</c:v>
                </c:pt>
                <c:pt idx="724">
                  <c:v>3754.38</c:v>
                </c:pt>
                <c:pt idx="725">
                  <c:v>3863.26</c:v>
                </c:pt>
                <c:pt idx="726">
                  <c:v>3956.82</c:v>
                </c:pt>
                <c:pt idx="727">
                  <c:v>3981.18</c:v>
                </c:pt>
                <c:pt idx="728">
                  <c:v>3993.24</c:v>
                </c:pt>
                <c:pt idx="729">
                  <c:v>4029.33</c:v>
                </c:pt>
                <c:pt idx="730">
                  <c:v>4073.04</c:v>
                </c:pt>
                <c:pt idx="731">
                  <c:v>4069.37</c:v>
                </c:pt>
                <c:pt idx="732">
                  <c:v>4057.97</c:v>
                </c:pt>
                <c:pt idx="733">
                  <c:v>4084.5</c:v>
                </c:pt>
                <c:pt idx="734">
                  <c:v>4103.84</c:v>
                </c:pt>
                <c:pt idx="735">
                  <c:v>4096.21</c:v>
                </c:pt>
                <c:pt idx="736">
                  <c:v>4167.6099999999997</c:v>
                </c:pt>
                <c:pt idx="737">
                  <c:v>4206.71</c:v>
                </c:pt>
                <c:pt idx="738">
                  <c:v>4225.25</c:v>
                </c:pt>
                <c:pt idx="739">
                  <c:v>4248.54</c:v>
                </c:pt>
                <c:pt idx="740">
                  <c:v>4278.51</c:v>
                </c:pt>
                <c:pt idx="741">
                  <c:v>4280.96</c:v>
                </c:pt>
                <c:pt idx="742">
                  <c:v>4275.8100000000004</c:v>
                </c:pt>
                <c:pt idx="743">
                  <c:v>4276.57</c:v>
                </c:pt>
                <c:pt idx="744">
                  <c:v>4243.21</c:v>
                </c:pt>
                <c:pt idx="745">
                  <c:v>4154.84</c:v>
                </c:pt>
                <c:pt idx="746">
                  <c:v>4128.82</c:v>
                </c:pt>
                <c:pt idx="747">
                  <c:v>4118.67</c:v>
                </c:pt>
                <c:pt idx="748">
                  <c:v>4112.51</c:v>
                </c:pt>
                <c:pt idx="749">
                  <c:v>4113.53</c:v>
                </c:pt>
                <c:pt idx="750">
                  <c:v>4114.05</c:v>
                </c:pt>
                <c:pt idx="751">
                  <c:v>4114.05</c:v>
                </c:pt>
                <c:pt idx="752">
                  <c:v>4114.05</c:v>
                </c:pt>
                <c:pt idx="753">
                  <c:v>4112.8</c:v>
                </c:pt>
                <c:pt idx="754">
                  <c:v>4111.8</c:v>
                </c:pt>
                <c:pt idx="755">
                  <c:v>4110.75</c:v>
                </c:pt>
                <c:pt idx="756">
                  <c:v>4108.71</c:v>
                </c:pt>
                <c:pt idx="757">
                  <c:v>4097.67</c:v>
                </c:pt>
                <c:pt idx="758">
                  <c:v>4086.64</c:v>
                </c:pt>
                <c:pt idx="759">
                  <c:v>4078.97</c:v>
                </c:pt>
                <c:pt idx="760">
                  <c:v>4081.28</c:v>
                </c:pt>
                <c:pt idx="761">
                  <c:v>4085.49</c:v>
                </c:pt>
                <c:pt idx="762">
                  <c:v>4092.64</c:v>
                </c:pt>
                <c:pt idx="763">
                  <c:v>4093.38</c:v>
                </c:pt>
                <c:pt idx="764">
                  <c:v>4099.88</c:v>
                </c:pt>
                <c:pt idx="765">
                  <c:v>4116.72</c:v>
                </c:pt>
                <c:pt idx="766">
                  <c:v>4139.7</c:v>
                </c:pt>
                <c:pt idx="767">
                  <c:v>4067.06</c:v>
                </c:pt>
                <c:pt idx="768">
                  <c:v>4007.48</c:v>
                </c:pt>
                <c:pt idx="769">
                  <c:v>3996.25</c:v>
                </c:pt>
                <c:pt idx="770">
                  <c:v>3989.23</c:v>
                </c:pt>
                <c:pt idx="771">
                  <c:v>3984.68</c:v>
                </c:pt>
                <c:pt idx="772">
                  <c:v>4057.08</c:v>
                </c:pt>
                <c:pt idx="773">
                  <c:v>4105.79</c:v>
                </c:pt>
                <c:pt idx="774">
                  <c:v>4122.4799999999996</c:v>
                </c:pt>
                <c:pt idx="775">
                  <c:v>4154.7700000000004</c:v>
                </c:pt>
                <c:pt idx="776">
                  <c:v>4176.5200000000004</c:v>
                </c:pt>
                <c:pt idx="777">
                  <c:v>4281.91</c:v>
                </c:pt>
                <c:pt idx="778">
                  <c:v>4358.25</c:v>
                </c:pt>
                <c:pt idx="779">
                  <c:v>4415.3999999999996</c:v>
                </c:pt>
                <c:pt idx="780">
                  <c:v>4429.6400000000003</c:v>
                </c:pt>
                <c:pt idx="781">
                  <c:v>4430.53</c:v>
                </c:pt>
                <c:pt idx="782">
                  <c:v>4440.79</c:v>
                </c:pt>
                <c:pt idx="783">
                  <c:v>4471.26</c:v>
                </c:pt>
                <c:pt idx="784">
                  <c:v>4494.2700000000004</c:v>
                </c:pt>
                <c:pt idx="785">
                  <c:v>4573.2299999999996</c:v>
                </c:pt>
                <c:pt idx="786">
                  <c:v>4677.13</c:v>
                </c:pt>
                <c:pt idx="787">
                  <c:v>4679.8599999999997</c:v>
                </c:pt>
                <c:pt idx="788">
                  <c:v>4720.99</c:v>
                </c:pt>
                <c:pt idx="789">
                  <c:v>4785.75</c:v>
                </c:pt>
                <c:pt idx="790">
                  <c:v>4822.24</c:v>
                </c:pt>
                <c:pt idx="791">
                  <c:v>4817.7</c:v>
                </c:pt>
                <c:pt idx="792">
                  <c:v>4852.6000000000004</c:v>
                </c:pt>
                <c:pt idx="793">
                  <c:v>4891.8999999999996</c:v>
                </c:pt>
                <c:pt idx="794">
                  <c:v>4908.9799999999996</c:v>
                </c:pt>
                <c:pt idx="795">
                  <c:v>4875.54</c:v>
                </c:pt>
                <c:pt idx="796">
                  <c:v>4829.76</c:v>
                </c:pt>
                <c:pt idx="797">
                  <c:v>4855.51</c:v>
                </c:pt>
                <c:pt idx="798">
                  <c:v>4905.2</c:v>
                </c:pt>
                <c:pt idx="799">
                  <c:v>4914.68</c:v>
                </c:pt>
                <c:pt idx="800">
                  <c:v>4867.1499999999996</c:v>
                </c:pt>
                <c:pt idx="801">
                  <c:v>4764.38</c:v>
                </c:pt>
                <c:pt idx="802">
                  <c:v>4681.33</c:v>
                </c:pt>
                <c:pt idx="803">
                  <c:v>4572.3500000000004</c:v>
                </c:pt>
                <c:pt idx="804">
                  <c:v>4509.42</c:v>
                </c:pt>
                <c:pt idx="805">
                  <c:v>4438.34</c:v>
                </c:pt>
                <c:pt idx="806">
                  <c:v>4365.24</c:v>
                </c:pt>
                <c:pt idx="807">
                  <c:v>4349.49</c:v>
                </c:pt>
                <c:pt idx="808">
                  <c:v>4319.28</c:v>
                </c:pt>
                <c:pt idx="809">
                  <c:v>4279.41</c:v>
                </c:pt>
                <c:pt idx="810">
                  <c:v>4248.67</c:v>
                </c:pt>
                <c:pt idx="811">
                  <c:v>4235.9799999999996</c:v>
                </c:pt>
                <c:pt idx="812">
                  <c:v>4241.07</c:v>
                </c:pt>
                <c:pt idx="813">
                  <c:v>4239.17</c:v>
                </c:pt>
                <c:pt idx="814">
                  <c:v>4229.3500000000004</c:v>
                </c:pt>
                <c:pt idx="815">
                  <c:v>4196.3500000000004</c:v>
                </c:pt>
                <c:pt idx="816">
                  <c:v>4146.6000000000004</c:v>
                </c:pt>
                <c:pt idx="817">
                  <c:v>4139.63</c:v>
                </c:pt>
                <c:pt idx="818">
                  <c:v>4117.28</c:v>
                </c:pt>
                <c:pt idx="819">
                  <c:v>4114</c:v>
                </c:pt>
                <c:pt idx="820">
                  <c:v>4094.58</c:v>
                </c:pt>
                <c:pt idx="821">
                  <c:v>4069.2</c:v>
                </c:pt>
                <c:pt idx="822">
                  <c:v>4069.97</c:v>
                </c:pt>
                <c:pt idx="823">
                  <c:v>4066.63</c:v>
                </c:pt>
                <c:pt idx="824">
                  <c:v>4064.24</c:v>
                </c:pt>
                <c:pt idx="825">
                  <c:v>4067.72</c:v>
                </c:pt>
                <c:pt idx="826">
                  <c:v>4079.09</c:v>
                </c:pt>
                <c:pt idx="827">
                  <c:v>4100.75</c:v>
                </c:pt>
                <c:pt idx="828">
                  <c:v>4115.59</c:v>
                </c:pt>
                <c:pt idx="829">
                  <c:v>4110.54</c:v>
                </c:pt>
                <c:pt idx="830">
                  <c:v>4097.7299999999996</c:v>
                </c:pt>
                <c:pt idx="831">
                  <c:v>4076.35</c:v>
                </c:pt>
                <c:pt idx="832">
                  <c:v>4075.46</c:v>
                </c:pt>
                <c:pt idx="833">
                  <c:v>4115.72</c:v>
                </c:pt>
                <c:pt idx="834">
                  <c:v>4130.72</c:v>
                </c:pt>
                <c:pt idx="835">
                  <c:v>4149.58</c:v>
                </c:pt>
                <c:pt idx="836">
                  <c:v>4104.74</c:v>
                </c:pt>
                <c:pt idx="837">
                  <c:v>4082.75</c:v>
                </c:pt>
                <c:pt idx="838">
                  <c:v>4099.08</c:v>
                </c:pt>
                <c:pt idx="839">
                  <c:v>4115.13</c:v>
                </c:pt>
                <c:pt idx="840">
                  <c:v>4133.32</c:v>
                </c:pt>
                <c:pt idx="841">
                  <c:v>4059.55</c:v>
                </c:pt>
                <c:pt idx="842">
                  <c:v>4047.21</c:v>
                </c:pt>
                <c:pt idx="843">
                  <c:v>4048.99</c:v>
                </c:pt>
                <c:pt idx="844">
                  <c:v>4051.07</c:v>
                </c:pt>
                <c:pt idx="845">
                  <c:v>4043.05</c:v>
                </c:pt>
                <c:pt idx="846">
                  <c:v>4042.39</c:v>
                </c:pt>
                <c:pt idx="847">
                  <c:v>4098.07</c:v>
                </c:pt>
                <c:pt idx="848">
                  <c:v>4161.3500000000004</c:v>
                </c:pt>
                <c:pt idx="849">
                  <c:v>4182.7</c:v>
                </c:pt>
                <c:pt idx="850">
                  <c:v>4193.6099999999997</c:v>
                </c:pt>
                <c:pt idx="851">
                  <c:v>4197.03</c:v>
                </c:pt>
                <c:pt idx="852">
                  <c:v>4225.09</c:v>
                </c:pt>
                <c:pt idx="853">
                  <c:v>4239.29</c:v>
                </c:pt>
                <c:pt idx="854">
                  <c:v>4243.32</c:v>
                </c:pt>
                <c:pt idx="855">
                  <c:v>4233.7</c:v>
                </c:pt>
                <c:pt idx="856">
                  <c:v>4226.4399999999996</c:v>
                </c:pt>
                <c:pt idx="857">
                  <c:v>4256.5600000000004</c:v>
                </c:pt>
                <c:pt idx="858">
                  <c:v>4261.16</c:v>
                </c:pt>
                <c:pt idx="859">
                  <c:v>4282.18</c:v>
                </c:pt>
                <c:pt idx="860">
                  <c:v>4293.13</c:v>
                </c:pt>
                <c:pt idx="861">
                  <c:v>4298.8500000000004</c:v>
                </c:pt>
                <c:pt idx="862">
                  <c:v>4204.79</c:v>
                </c:pt>
                <c:pt idx="863">
                  <c:v>4164.01</c:v>
                </c:pt>
                <c:pt idx="864">
                  <c:v>4173.75</c:v>
                </c:pt>
                <c:pt idx="865">
                  <c:v>4189.8100000000004</c:v>
                </c:pt>
                <c:pt idx="866">
                  <c:v>4189.62</c:v>
                </c:pt>
                <c:pt idx="867">
                  <c:v>4217</c:v>
                </c:pt>
                <c:pt idx="868">
                  <c:v>4194.1099999999997</c:v>
                </c:pt>
                <c:pt idx="869">
                  <c:v>4201.6899999999996</c:v>
                </c:pt>
                <c:pt idx="870">
                  <c:v>4237.83</c:v>
                </c:pt>
                <c:pt idx="871">
                  <c:v>4221.3599999999997</c:v>
                </c:pt>
                <c:pt idx="872">
                  <c:v>4157.07</c:v>
                </c:pt>
                <c:pt idx="873">
                  <c:v>4145.1099999999997</c:v>
                </c:pt>
                <c:pt idx="874">
                  <c:v>4130.07</c:v>
                </c:pt>
                <c:pt idx="875">
                  <c:v>4153.2700000000004</c:v>
                </c:pt>
                <c:pt idx="876">
                  <c:v>4188.47</c:v>
                </c:pt>
                <c:pt idx="877">
                  <c:v>4213.16</c:v>
                </c:pt>
                <c:pt idx="878">
                  <c:v>4193.38</c:v>
                </c:pt>
                <c:pt idx="879">
                  <c:v>4160.74</c:v>
                </c:pt>
                <c:pt idx="880">
                  <c:v>4177.2</c:v>
                </c:pt>
                <c:pt idx="881">
                  <c:v>4154.51</c:v>
                </c:pt>
                <c:pt idx="882">
                  <c:v>4021.53</c:v>
                </c:pt>
                <c:pt idx="883">
                  <c:v>3996.22</c:v>
                </c:pt>
                <c:pt idx="884">
                  <c:v>3998.94</c:v>
                </c:pt>
                <c:pt idx="885">
                  <c:v>3992.43</c:v>
                </c:pt>
                <c:pt idx="886">
                  <c:v>3959.75</c:v>
                </c:pt>
                <c:pt idx="887">
                  <c:v>3924.75</c:v>
                </c:pt>
                <c:pt idx="888">
                  <c:v>3925.24</c:v>
                </c:pt>
                <c:pt idx="889">
                  <c:v>3927.95</c:v>
                </c:pt>
                <c:pt idx="890">
                  <c:v>3915.16</c:v>
                </c:pt>
                <c:pt idx="891">
                  <c:v>3906.25</c:v>
                </c:pt>
                <c:pt idx="892">
                  <c:v>3925.7</c:v>
                </c:pt>
                <c:pt idx="893">
                  <c:v>3937.72</c:v>
                </c:pt>
                <c:pt idx="894">
                  <c:v>3937.81</c:v>
                </c:pt>
                <c:pt idx="895">
                  <c:v>3928.32</c:v>
                </c:pt>
                <c:pt idx="896">
                  <c:v>3915.38</c:v>
                </c:pt>
                <c:pt idx="897">
                  <c:v>3899.74</c:v>
                </c:pt>
                <c:pt idx="898">
                  <c:v>3905.79</c:v>
                </c:pt>
                <c:pt idx="899">
                  <c:v>3897.72</c:v>
                </c:pt>
                <c:pt idx="900">
                  <c:v>3858.24</c:v>
                </c:pt>
                <c:pt idx="901">
                  <c:v>3826.12</c:v>
                </c:pt>
                <c:pt idx="902">
                  <c:v>3814.26</c:v>
                </c:pt>
                <c:pt idx="903">
                  <c:v>3828.39</c:v>
                </c:pt>
                <c:pt idx="904">
                  <c:v>3833.18</c:v>
                </c:pt>
                <c:pt idx="905">
                  <c:v>3824.49</c:v>
                </c:pt>
                <c:pt idx="906">
                  <c:v>3810.21</c:v>
                </c:pt>
                <c:pt idx="907">
                  <c:v>3790.39</c:v>
                </c:pt>
                <c:pt idx="908">
                  <c:v>3783.94</c:v>
                </c:pt>
                <c:pt idx="909">
                  <c:v>3758.12</c:v>
                </c:pt>
                <c:pt idx="910">
                  <c:v>3726.44</c:v>
                </c:pt>
                <c:pt idx="911">
                  <c:v>3716.98</c:v>
                </c:pt>
                <c:pt idx="912">
                  <c:v>3721.97</c:v>
                </c:pt>
                <c:pt idx="913">
                  <c:v>3741.53</c:v>
                </c:pt>
                <c:pt idx="914">
                  <c:v>3754.87</c:v>
                </c:pt>
                <c:pt idx="915">
                  <c:v>3772.71</c:v>
                </c:pt>
                <c:pt idx="916">
                  <c:v>3770</c:v>
                </c:pt>
                <c:pt idx="917">
                  <c:v>3768.2</c:v>
                </c:pt>
                <c:pt idx="918">
                  <c:v>3748.09</c:v>
                </c:pt>
                <c:pt idx="919">
                  <c:v>3727.85</c:v>
                </c:pt>
                <c:pt idx="920">
                  <c:v>3738.94</c:v>
                </c:pt>
                <c:pt idx="921">
                  <c:v>3739.8</c:v>
                </c:pt>
                <c:pt idx="922">
                  <c:v>3725.86</c:v>
                </c:pt>
                <c:pt idx="923">
                  <c:v>3720.52</c:v>
                </c:pt>
                <c:pt idx="924">
                  <c:v>3721.36</c:v>
                </c:pt>
                <c:pt idx="925">
                  <c:v>3727.87</c:v>
                </c:pt>
                <c:pt idx="926">
                  <c:v>3762.37</c:v>
                </c:pt>
                <c:pt idx="927">
                  <c:v>3812.82</c:v>
                </c:pt>
                <c:pt idx="928">
                  <c:v>3837.05</c:v>
                </c:pt>
                <c:pt idx="929">
                  <c:v>3849.66</c:v>
                </c:pt>
                <c:pt idx="930">
                  <c:v>3853.92</c:v>
                </c:pt>
                <c:pt idx="931">
                  <c:v>3856.2</c:v>
                </c:pt>
                <c:pt idx="932">
                  <c:v>3874.76</c:v>
                </c:pt>
                <c:pt idx="933">
                  <c:v>3896.66</c:v>
                </c:pt>
                <c:pt idx="934">
                  <c:v>3925.41</c:v>
                </c:pt>
                <c:pt idx="935">
                  <c:v>3902.89</c:v>
                </c:pt>
                <c:pt idx="936">
                  <c:v>3813.86</c:v>
                </c:pt>
                <c:pt idx="937">
                  <c:v>3773.45</c:v>
                </c:pt>
                <c:pt idx="938">
                  <c:v>3748.12</c:v>
                </c:pt>
                <c:pt idx="939">
                  <c:v>3716.13</c:v>
                </c:pt>
                <c:pt idx="940">
                  <c:v>3699.75</c:v>
                </c:pt>
                <c:pt idx="941">
                  <c:v>3658.58</c:v>
                </c:pt>
                <c:pt idx="942">
                  <c:v>3659.75</c:v>
                </c:pt>
                <c:pt idx="943">
                  <c:v>3652.34</c:v>
                </c:pt>
                <c:pt idx="944">
                  <c:v>3617.23</c:v>
                </c:pt>
                <c:pt idx="945">
                  <c:v>3610.12</c:v>
                </c:pt>
                <c:pt idx="946">
                  <c:v>3573.21</c:v>
                </c:pt>
                <c:pt idx="947">
                  <c:v>3615.42</c:v>
                </c:pt>
                <c:pt idx="948">
                  <c:v>3644.28</c:v>
                </c:pt>
                <c:pt idx="949">
                  <c:v>3636.69</c:v>
                </c:pt>
                <c:pt idx="950">
                  <c:v>3528.92</c:v>
                </c:pt>
                <c:pt idx="951">
                  <c:v>3475.8</c:v>
                </c:pt>
                <c:pt idx="952">
                  <c:v>3457.56</c:v>
                </c:pt>
                <c:pt idx="953">
                  <c:v>3413.32</c:v>
                </c:pt>
                <c:pt idx="954">
                  <c:v>3398.31</c:v>
                </c:pt>
                <c:pt idx="955">
                  <c:v>3402.51</c:v>
                </c:pt>
                <c:pt idx="956">
                  <c:v>3383.13</c:v>
                </c:pt>
                <c:pt idx="957">
                  <c:v>3388.07</c:v>
                </c:pt>
                <c:pt idx="958">
                  <c:v>3433.32</c:v>
                </c:pt>
                <c:pt idx="959">
                  <c:v>3478.37</c:v>
                </c:pt>
                <c:pt idx="960">
                  <c:v>3521.33</c:v>
                </c:pt>
                <c:pt idx="961">
                  <c:v>3521.73</c:v>
                </c:pt>
                <c:pt idx="962">
                  <c:v>3557.33</c:v>
                </c:pt>
                <c:pt idx="963">
                  <c:v>3614.22</c:v>
                </c:pt>
                <c:pt idx="964">
                  <c:v>3648.73</c:v>
                </c:pt>
                <c:pt idx="965">
                  <c:v>3697.84</c:v>
                </c:pt>
                <c:pt idx="966">
                  <c:v>3752.68</c:v>
                </c:pt>
                <c:pt idx="967">
                  <c:v>3754.21</c:v>
                </c:pt>
                <c:pt idx="968">
                  <c:v>3757.34</c:v>
                </c:pt>
                <c:pt idx="969">
                  <c:v>3756.29</c:v>
                </c:pt>
                <c:pt idx="970">
                  <c:v>3743.98</c:v>
                </c:pt>
                <c:pt idx="971">
                  <c:v>3738.72</c:v>
                </c:pt>
                <c:pt idx="972">
                  <c:v>3761.34</c:v>
                </c:pt>
                <c:pt idx="973">
                  <c:v>3835.19</c:v>
                </c:pt>
                <c:pt idx="974">
                  <c:v>3841.08</c:v>
                </c:pt>
                <c:pt idx="975">
                  <c:v>3861.76</c:v>
                </c:pt>
                <c:pt idx="976">
                  <c:v>3895.35</c:v>
                </c:pt>
                <c:pt idx="977">
                  <c:v>3909.98</c:v>
                </c:pt>
                <c:pt idx="978">
                  <c:v>3916.13</c:v>
                </c:pt>
                <c:pt idx="979">
                  <c:v>3920.85</c:v>
                </c:pt>
                <c:pt idx="980">
                  <c:v>3912.18</c:v>
                </c:pt>
                <c:pt idx="981">
                  <c:v>3887.29</c:v>
                </c:pt>
                <c:pt idx="982">
                  <c:v>3851.12</c:v>
                </c:pt>
                <c:pt idx="983">
                  <c:v>3838.45</c:v>
                </c:pt>
                <c:pt idx="984">
                  <c:v>3848.3</c:v>
                </c:pt>
                <c:pt idx="985">
                  <c:v>3869.64</c:v>
                </c:pt>
                <c:pt idx="986">
                  <c:v>3881.25</c:v>
                </c:pt>
                <c:pt idx="987">
                  <c:v>3895.47</c:v>
                </c:pt>
                <c:pt idx="988">
                  <c:v>3908.3</c:v>
                </c:pt>
                <c:pt idx="989">
                  <c:v>3915.84</c:v>
                </c:pt>
                <c:pt idx="990">
                  <c:v>3907.4</c:v>
                </c:pt>
                <c:pt idx="991">
                  <c:v>3913.81</c:v>
                </c:pt>
                <c:pt idx="992">
                  <c:v>3878.34</c:v>
                </c:pt>
                <c:pt idx="993">
                  <c:v>3776.01</c:v>
                </c:pt>
                <c:pt idx="994">
                  <c:v>3789.23</c:v>
                </c:pt>
                <c:pt idx="995">
                  <c:v>3800.39</c:v>
                </c:pt>
                <c:pt idx="996">
                  <c:v>3795.33</c:v>
                </c:pt>
                <c:pt idx="997">
                  <c:v>3723.63</c:v>
                </c:pt>
                <c:pt idx="998">
                  <c:v>3627.71</c:v>
                </c:pt>
                <c:pt idx="999">
                  <c:v>3606.77</c:v>
                </c:pt>
                <c:pt idx="1000">
                  <c:v>3603.61</c:v>
                </c:pt>
                <c:pt idx="1001">
                  <c:v>3590.12</c:v>
                </c:pt>
                <c:pt idx="1002">
                  <c:v>3541.01</c:v>
                </c:pt>
                <c:pt idx="1003">
                  <c:v>3431.88</c:v>
                </c:pt>
                <c:pt idx="1004">
                  <c:v>3420.71</c:v>
                </c:pt>
                <c:pt idx="1005">
                  <c:v>3408.04</c:v>
                </c:pt>
                <c:pt idx="1006">
                  <c:v>3390.98</c:v>
                </c:pt>
                <c:pt idx="1007">
                  <c:v>3388.99</c:v>
                </c:pt>
                <c:pt idx="1008">
                  <c:v>3381.04</c:v>
                </c:pt>
                <c:pt idx="1009">
                  <c:v>3374.59</c:v>
                </c:pt>
                <c:pt idx="1010">
                  <c:v>3369.11</c:v>
                </c:pt>
                <c:pt idx="1011">
                  <c:v>3369.11</c:v>
                </c:pt>
                <c:pt idx="1012">
                  <c:v>3369.11</c:v>
                </c:pt>
                <c:pt idx="1013">
                  <c:v>3370.7</c:v>
                </c:pt>
                <c:pt idx="1014">
                  <c:v>3370.9</c:v>
                </c:pt>
                <c:pt idx="1015">
                  <c:v>3372.65</c:v>
                </c:pt>
                <c:pt idx="1016">
                  <c:v>3374.07</c:v>
                </c:pt>
                <c:pt idx="1017">
                  <c:v>3371.88</c:v>
                </c:pt>
                <c:pt idx="1018">
                  <c:v>3360.1</c:v>
                </c:pt>
                <c:pt idx="1019">
                  <c:v>3328.68</c:v>
                </c:pt>
                <c:pt idx="1020">
                  <c:v>3323.3</c:v>
                </c:pt>
                <c:pt idx="1021">
                  <c:v>3310.56</c:v>
                </c:pt>
                <c:pt idx="1022">
                  <c:v>3289.52</c:v>
                </c:pt>
                <c:pt idx="1023">
                  <c:v>3270.88</c:v>
                </c:pt>
                <c:pt idx="1024">
                  <c:v>3271.95</c:v>
                </c:pt>
                <c:pt idx="1025">
                  <c:v>3268.93</c:v>
                </c:pt>
                <c:pt idx="1026">
                  <c:v>3278.95</c:v>
                </c:pt>
                <c:pt idx="1027">
                  <c:v>3286.87</c:v>
                </c:pt>
                <c:pt idx="1028">
                  <c:v>3288.15</c:v>
                </c:pt>
                <c:pt idx="1029">
                  <c:v>3303.01</c:v>
                </c:pt>
                <c:pt idx="1030">
                  <c:v>3304.88</c:v>
                </c:pt>
                <c:pt idx="1031">
                  <c:v>3287.06</c:v>
                </c:pt>
                <c:pt idx="1032">
                  <c:v>3331.72</c:v>
                </c:pt>
                <c:pt idx="1033">
                  <c:v>3425.96</c:v>
                </c:pt>
                <c:pt idx="1034">
                  <c:v>3455.47</c:v>
                </c:pt>
                <c:pt idx="1035">
                  <c:v>3471.54</c:v>
                </c:pt>
                <c:pt idx="1036">
                  <c:v>3491.17</c:v>
                </c:pt>
                <c:pt idx="1037">
                  <c:v>3524</c:v>
                </c:pt>
                <c:pt idx="1038">
                  <c:v>3576.41</c:v>
                </c:pt>
                <c:pt idx="1039">
                  <c:v>3572.99</c:v>
                </c:pt>
                <c:pt idx="1040">
                  <c:v>3594.84</c:v>
                </c:pt>
                <c:pt idx="1041">
                  <c:v>3611.41</c:v>
                </c:pt>
                <c:pt idx="1042">
                  <c:v>3566.04</c:v>
                </c:pt>
                <c:pt idx="1043">
                  <c:v>3381.4</c:v>
                </c:pt>
                <c:pt idx="1044">
                  <c:v>3379.72</c:v>
                </c:pt>
                <c:pt idx="1045">
                  <c:v>3343.3</c:v>
                </c:pt>
                <c:pt idx="1046">
                  <c:v>3297.8602000000001</c:v>
                </c:pt>
                <c:pt idx="1047">
                  <c:v>3274.94</c:v>
                </c:pt>
                <c:pt idx="1048">
                  <c:v>3255.56</c:v>
                </c:pt>
                <c:pt idx="1049">
                  <c:v>3218.03</c:v>
                </c:pt>
                <c:pt idx="1050">
                  <c:v>3220.27</c:v>
                </c:pt>
                <c:pt idx="1051">
                  <c:v>3259.57</c:v>
                </c:pt>
                <c:pt idx="1052">
                  <c:v>3228.42</c:v>
                </c:pt>
                <c:pt idx="1053">
                  <c:v>3113.06</c:v>
                </c:pt>
                <c:pt idx="1054">
                  <c:v>3075.74</c:v>
                </c:pt>
                <c:pt idx="1055">
                  <c:v>3057.73</c:v>
                </c:pt>
                <c:pt idx="1056">
                  <c:v>3024.28</c:v>
                </c:pt>
                <c:pt idx="1057">
                  <c:v>3002.47</c:v>
                </c:pt>
                <c:pt idx="1058">
                  <c:v>3017.98</c:v>
                </c:pt>
                <c:pt idx="1059">
                  <c:v>3033.59</c:v>
                </c:pt>
                <c:pt idx="1060">
                  <c:v>3082.47</c:v>
                </c:pt>
                <c:pt idx="1061">
                  <c:v>3127.9</c:v>
                </c:pt>
                <c:pt idx="1062">
                  <c:v>3147.55</c:v>
                </c:pt>
                <c:pt idx="1063">
                  <c:v>3132.2</c:v>
                </c:pt>
                <c:pt idx="1064">
                  <c:v>3088.76</c:v>
                </c:pt>
                <c:pt idx="1065">
                  <c:v>3068.3</c:v>
                </c:pt>
                <c:pt idx="1066">
                  <c:v>3042.55</c:v>
                </c:pt>
                <c:pt idx="1067">
                  <c:v>2977.22</c:v>
                </c:pt>
                <c:pt idx="1068">
                  <c:v>2860.66</c:v>
                </c:pt>
                <c:pt idx="1069">
                  <c:v>2819.3602000000001</c:v>
                </c:pt>
                <c:pt idx="1070">
                  <c:v>2792.28</c:v>
                </c:pt>
                <c:pt idx="1071">
                  <c:v>2759.65</c:v>
                </c:pt>
                <c:pt idx="1072">
                  <c:v>2732.23</c:v>
                </c:pt>
                <c:pt idx="1073">
                  <c:v>2723.31</c:v>
                </c:pt>
                <c:pt idx="1074">
                  <c:v>2725.42</c:v>
                </c:pt>
                <c:pt idx="1075">
                  <c:v>2721.98</c:v>
                </c:pt>
                <c:pt idx="1076">
                  <c:v>2694.7</c:v>
                </c:pt>
                <c:pt idx="1077">
                  <c:v>2679.6397999999999</c:v>
                </c:pt>
                <c:pt idx="1078">
                  <c:v>2683</c:v>
                </c:pt>
                <c:pt idx="1079">
                  <c:v>2683.26</c:v>
                </c:pt>
                <c:pt idx="1080">
                  <c:v>2677.97</c:v>
                </c:pt>
                <c:pt idx="1081">
                  <c:v>2657.74</c:v>
                </c:pt>
                <c:pt idx="1082">
                  <c:v>2640.1397999999999</c:v>
                </c:pt>
                <c:pt idx="1083">
                  <c:v>2597.48</c:v>
                </c:pt>
                <c:pt idx="1084">
                  <c:v>2589.5500000000002</c:v>
                </c:pt>
                <c:pt idx="1085">
                  <c:v>2579.1102000000001</c:v>
                </c:pt>
                <c:pt idx="1086">
                  <c:v>2558.6799999999998</c:v>
                </c:pt>
                <c:pt idx="1087">
                  <c:v>2541.3000000000002</c:v>
                </c:pt>
                <c:pt idx="1088">
                  <c:v>2536.67</c:v>
                </c:pt>
                <c:pt idx="1089">
                  <c:v>2532.52</c:v>
                </c:pt>
                <c:pt idx="1090">
                  <c:v>2526.2800000000002</c:v>
                </c:pt>
                <c:pt idx="1091">
                  <c:v>2527.1999999999998</c:v>
                </c:pt>
                <c:pt idx="1092">
                  <c:v>2525.44</c:v>
                </c:pt>
                <c:pt idx="1093">
                  <c:v>2528.34</c:v>
                </c:pt>
                <c:pt idx="1094">
                  <c:v>2527.02</c:v>
                </c:pt>
                <c:pt idx="1095">
                  <c:v>2507.8701999999998</c:v>
                </c:pt>
                <c:pt idx="1096">
                  <c:v>2505.19</c:v>
                </c:pt>
                <c:pt idx="1097">
                  <c:v>2497.8000000000002</c:v>
                </c:pt>
                <c:pt idx="1098">
                  <c:v>2495.6397999999999</c:v>
                </c:pt>
                <c:pt idx="1099">
                  <c:v>2492.35</c:v>
                </c:pt>
                <c:pt idx="1100">
                  <c:v>2509.1</c:v>
                </c:pt>
                <c:pt idx="1101">
                  <c:v>2529.3701999999998</c:v>
                </c:pt>
                <c:pt idx="1102">
                  <c:v>2541.98</c:v>
                </c:pt>
                <c:pt idx="1103">
                  <c:v>2560.58</c:v>
                </c:pt>
                <c:pt idx="1104">
                  <c:v>2577.02</c:v>
                </c:pt>
                <c:pt idx="1105">
                  <c:v>2588.42</c:v>
                </c:pt>
                <c:pt idx="1106">
                  <c:v>2607.1201999999998</c:v>
                </c:pt>
                <c:pt idx="1107">
                  <c:v>2614.35</c:v>
                </c:pt>
                <c:pt idx="1108">
                  <c:v>2609.83</c:v>
                </c:pt>
                <c:pt idx="1109">
                  <c:v>2567.8798000000002</c:v>
                </c:pt>
                <c:pt idx="1110">
                  <c:v>2559.15</c:v>
                </c:pt>
                <c:pt idx="1111">
                  <c:v>2569.54</c:v>
                </c:pt>
                <c:pt idx="1112">
                  <c:v>2582.31</c:v>
                </c:pt>
                <c:pt idx="1113">
                  <c:v>2589.19</c:v>
                </c:pt>
                <c:pt idx="1114">
                  <c:v>2599.6298000000002</c:v>
                </c:pt>
                <c:pt idx="1115">
                  <c:v>2602.06</c:v>
                </c:pt>
                <c:pt idx="1116">
                  <c:v>2604.9699999999998</c:v>
                </c:pt>
                <c:pt idx="1117">
                  <c:v>2621.71</c:v>
                </c:pt>
                <c:pt idx="1118">
                  <c:v>2607.3000000000002</c:v>
                </c:pt>
                <c:pt idx="1119">
                  <c:v>2594</c:v>
                </c:pt>
                <c:pt idx="1120">
                  <c:v>2600.0500000000002</c:v>
                </c:pt>
                <c:pt idx="1121">
                  <c:v>2607.15</c:v>
                </c:pt>
                <c:pt idx="1122">
                  <c:v>2587.34</c:v>
                </c:pt>
                <c:pt idx="1123">
                  <c:v>2569.9699999999998</c:v>
                </c:pt>
                <c:pt idx="1124">
                  <c:v>2572.5100000000002</c:v>
                </c:pt>
                <c:pt idx="1125">
                  <c:v>2557.96</c:v>
                </c:pt>
                <c:pt idx="1126">
                  <c:v>2563.34</c:v>
                </c:pt>
                <c:pt idx="1127">
                  <c:v>2569.3897999999999</c:v>
                </c:pt>
                <c:pt idx="1128">
                  <c:v>2546.29</c:v>
                </c:pt>
                <c:pt idx="1129">
                  <c:v>2528.7399999999998</c:v>
                </c:pt>
                <c:pt idx="1130">
                  <c:v>2524.09</c:v>
                </c:pt>
                <c:pt idx="1131">
                  <c:v>2533.04</c:v>
                </c:pt>
                <c:pt idx="1132">
                  <c:v>2535.7800000000002</c:v>
                </c:pt>
                <c:pt idx="1133">
                  <c:v>2510.5100000000002</c:v>
                </c:pt>
                <c:pt idx="1134">
                  <c:v>2493.9</c:v>
                </c:pt>
                <c:pt idx="1135">
                  <c:v>2485.96</c:v>
                </c:pt>
                <c:pt idx="1136">
                  <c:v>2466.3798000000002</c:v>
                </c:pt>
                <c:pt idx="1137">
                  <c:v>2444.71</c:v>
                </c:pt>
                <c:pt idx="1138">
                  <c:v>2463.3200000000002</c:v>
                </c:pt>
                <c:pt idx="1139">
                  <c:v>2447.77</c:v>
                </c:pt>
                <c:pt idx="1140">
                  <c:v>2441.4499999999998</c:v>
                </c:pt>
                <c:pt idx="1141">
                  <c:v>2467.5</c:v>
                </c:pt>
                <c:pt idx="1142">
                  <c:v>2497.94</c:v>
                </c:pt>
                <c:pt idx="1143">
                  <c:v>2526.71</c:v>
                </c:pt>
                <c:pt idx="1144">
                  <c:v>2535.8000000000002</c:v>
                </c:pt>
                <c:pt idx="1145">
                  <c:v>2525.5700000000002</c:v>
                </c:pt>
                <c:pt idx="1146">
                  <c:v>2478.8602000000001</c:v>
                </c:pt>
                <c:pt idx="1147">
                  <c:v>2439.81</c:v>
                </c:pt>
                <c:pt idx="1148">
                  <c:v>2426.1999999999998</c:v>
                </c:pt>
                <c:pt idx="1149">
                  <c:v>2410.1999999999998</c:v>
                </c:pt>
                <c:pt idx="1150">
                  <c:v>2407.29</c:v>
                </c:pt>
                <c:pt idx="1151">
                  <c:v>2417.2600000000002</c:v>
                </c:pt>
                <c:pt idx="1152">
                  <c:v>2410.65</c:v>
                </c:pt>
                <c:pt idx="1153">
                  <c:v>2350.9699999999998</c:v>
                </c:pt>
                <c:pt idx="1154">
                  <c:v>2316.8602000000001</c:v>
                </c:pt>
                <c:pt idx="1155">
                  <c:v>2314.3701999999998</c:v>
                </c:pt>
                <c:pt idx="1156">
                  <c:v>2309.0700000000002</c:v>
                </c:pt>
                <c:pt idx="1157">
                  <c:v>2274.3798000000002</c:v>
                </c:pt>
                <c:pt idx="1158">
                  <c:v>2257.96</c:v>
                </c:pt>
                <c:pt idx="1159">
                  <c:v>2256.6298000000002</c:v>
                </c:pt>
                <c:pt idx="1160">
                  <c:v>2246.42</c:v>
                </c:pt>
                <c:pt idx="1161">
                  <c:v>2243.3897999999999</c:v>
                </c:pt>
                <c:pt idx="1162">
                  <c:v>2252.15</c:v>
                </c:pt>
                <c:pt idx="1163">
                  <c:v>2268.5700000000002</c:v>
                </c:pt>
                <c:pt idx="1164">
                  <c:v>2277.46</c:v>
                </c:pt>
                <c:pt idx="1165">
                  <c:v>2289.31</c:v>
                </c:pt>
                <c:pt idx="1166">
                  <c:v>2305.1999999999998</c:v>
                </c:pt>
                <c:pt idx="1167">
                  <c:v>2294.0300000000002</c:v>
                </c:pt>
                <c:pt idx="1168">
                  <c:v>2282.44</c:v>
                </c:pt>
                <c:pt idx="1169">
                  <c:v>2270.35</c:v>
                </c:pt>
                <c:pt idx="1170">
                  <c:v>2261.56</c:v>
                </c:pt>
                <c:pt idx="1171">
                  <c:v>2233.0100000000002</c:v>
                </c:pt>
                <c:pt idx="1172">
                  <c:v>2203.67</c:v>
                </c:pt>
                <c:pt idx="1173">
                  <c:v>2212.1</c:v>
                </c:pt>
                <c:pt idx="1174">
                  <c:v>2227.02</c:v>
                </c:pt>
                <c:pt idx="1175">
                  <c:v>2240.0500000000002</c:v>
                </c:pt>
                <c:pt idx="1176">
                  <c:v>2255.4899999999998</c:v>
                </c:pt>
                <c:pt idx="1177">
                  <c:v>2270.29</c:v>
                </c:pt>
                <c:pt idx="1178">
                  <c:v>2266.0700000000002</c:v>
                </c:pt>
                <c:pt idx="1179">
                  <c:v>2284.3897999999999</c:v>
                </c:pt>
                <c:pt idx="1180">
                  <c:v>2299.1201999999998</c:v>
                </c:pt>
                <c:pt idx="1181">
                  <c:v>2347.3798000000002</c:v>
                </c:pt>
                <c:pt idx="1182">
                  <c:v>2434.77</c:v>
                </c:pt>
                <c:pt idx="1183">
                  <c:v>2460.73</c:v>
                </c:pt>
                <c:pt idx="1184">
                  <c:v>2460.3602000000001</c:v>
                </c:pt>
                <c:pt idx="1185">
                  <c:v>2452.44</c:v>
                </c:pt>
                <c:pt idx="1186">
                  <c:v>2477.9299999999998</c:v>
                </c:pt>
                <c:pt idx="1187">
                  <c:v>2540.7600000000002</c:v>
                </c:pt>
                <c:pt idx="1188">
                  <c:v>2611.6999999999998</c:v>
                </c:pt>
                <c:pt idx="1189">
                  <c:v>2609.73</c:v>
                </c:pt>
                <c:pt idx="1190">
                  <c:v>2620.04</c:v>
                </c:pt>
                <c:pt idx="1191">
                  <c:v>2719.82</c:v>
                </c:pt>
                <c:pt idx="1192">
                  <c:v>2840.07</c:v>
                </c:pt>
                <c:pt idx="1193">
                  <c:v>2907.19</c:v>
                </c:pt>
                <c:pt idx="1194">
                  <c:v>2952.66</c:v>
                </c:pt>
                <c:pt idx="1195">
                  <c:v>2996.81</c:v>
                </c:pt>
                <c:pt idx="1196">
                  <c:v>3025.21</c:v>
                </c:pt>
                <c:pt idx="1197">
                  <c:v>3001.54</c:v>
                </c:pt>
                <c:pt idx="1198">
                  <c:v>3024.4</c:v>
                </c:pt>
                <c:pt idx="1199">
                  <c:v>3067.67</c:v>
                </c:pt>
                <c:pt idx="1200">
                  <c:v>3094.99</c:v>
                </c:pt>
                <c:pt idx="1201">
                  <c:v>3065.82</c:v>
                </c:pt>
                <c:pt idx="1202">
                  <c:v>3078.6397999999999</c:v>
                </c:pt>
                <c:pt idx="1203">
                  <c:v>2965.02</c:v>
                </c:pt>
                <c:pt idx="1204">
                  <c:v>2876.96</c:v>
                </c:pt>
                <c:pt idx="1205">
                  <c:v>2824.82</c:v>
                </c:pt>
                <c:pt idx="1206">
                  <c:v>2794.3897999999999</c:v>
                </c:pt>
                <c:pt idx="1207">
                  <c:v>2815.84</c:v>
                </c:pt>
                <c:pt idx="1208">
                  <c:v>2797</c:v>
                </c:pt>
                <c:pt idx="1209">
                  <c:v>2669.1397999999999</c:v>
                </c:pt>
                <c:pt idx="1210">
                  <c:v>2548.8000000000002</c:v>
                </c:pt>
                <c:pt idx="1211">
                  <c:v>2524.0700000000002</c:v>
                </c:pt>
                <c:pt idx="1212">
                  <c:v>2502.75</c:v>
                </c:pt>
                <c:pt idx="1213">
                  <c:v>2477.35</c:v>
                </c:pt>
                <c:pt idx="1214">
                  <c:v>2426.7600000000002</c:v>
                </c:pt>
                <c:pt idx="1215">
                  <c:v>2403.79</c:v>
                </c:pt>
                <c:pt idx="1216">
                  <c:v>2406.8200000000002</c:v>
                </c:pt>
                <c:pt idx="1217">
                  <c:v>2411.06</c:v>
                </c:pt>
                <c:pt idx="1218">
                  <c:v>2404.71</c:v>
                </c:pt>
                <c:pt idx="1219">
                  <c:v>2373.3897999999999</c:v>
                </c:pt>
                <c:pt idx="1220">
                  <c:v>2377.27</c:v>
                </c:pt>
                <c:pt idx="1221">
                  <c:v>2374.79</c:v>
                </c:pt>
                <c:pt idx="1222">
                  <c:v>2370.4299999999998</c:v>
                </c:pt>
                <c:pt idx="1223">
                  <c:v>2364.73</c:v>
                </c:pt>
                <c:pt idx="1224">
                  <c:v>2338.79</c:v>
                </c:pt>
                <c:pt idx="1225">
                  <c:v>2281.4899999999998</c:v>
                </c:pt>
                <c:pt idx="1226">
                  <c:v>2275.48</c:v>
                </c:pt>
                <c:pt idx="1227">
                  <c:v>2331.69</c:v>
                </c:pt>
                <c:pt idx="1228">
                  <c:v>2362.2399999999998</c:v>
                </c:pt>
                <c:pt idx="1229">
                  <c:v>2430.56</c:v>
                </c:pt>
                <c:pt idx="1230">
                  <c:v>2460.46</c:v>
                </c:pt>
                <c:pt idx="1231">
                  <c:v>2490.25</c:v>
                </c:pt>
                <c:pt idx="1232">
                  <c:v>2513.3897999999999</c:v>
                </c:pt>
                <c:pt idx="1233">
                  <c:v>2364.46</c:v>
                </c:pt>
                <c:pt idx="1234">
                  <c:v>2111.1799999999998</c:v>
                </c:pt>
                <c:pt idx="1235">
                  <c:v>2097.3200000000002</c:v>
                </c:pt>
                <c:pt idx="1236">
                  <c:v>2076.8798000000002</c:v>
                </c:pt>
                <c:pt idx="1237">
                  <c:v>2056.2199999999998</c:v>
                </c:pt>
                <c:pt idx="1238">
                  <c:v>2045.5</c:v>
                </c:pt>
                <c:pt idx="1239">
                  <c:v>2051.06</c:v>
                </c:pt>
                <c:pt idx="1240">
                  <c:v>2051.94</c:v>
                </c:pt>
                <c:pt idx="1241">
                  <c:v>2052.29</c:v>
                </c:pt>
                <c:pt idx="1242">
                  <c:v>2049.6201999999998</c:v>
                </c:pt>
                <c:pt idx="1243">
                  <c:v>2007.38</c:v>
                </c:pt>
                <c:pt idx="1244">
                  <c:v>1997.55</c:v>
                </c:pt>
                <c:pt idx="1245">
                  <c:v>1984.08</c:v>
                </c:pt>
                <c:pt idx="1246">
                  <c:v>1972.31</c:v>
                </c:pt>
                <c:pt idx="1247">
                  <c:v>1966.32</c:v>
                </c:pt>
                <c:pt idx="1248">
                  <c:v>1963.38</c:v>
                </c:pt>
                <c:pt idx="1249">
                  <c:v>1963.38</c:v>
                </c:pt>
                <c:pt idx="1250">
                  <c:v>1963.48</c:v>
                </c:pt>
                <c:pt idx="1251">
                  <c:v>1963.69</c:v>
                </c:pt>
                <c:pt idx="1252">
                  <c:v>1963.02</c:v>
                </c:pt>
                <c:pt idx="1253">
                  <c:v>1963.16</c:v>
                </c:pt>
                <c:pt idx="1254">
                  <c:v>1965.32</c:v>
                </c:pt>
                <c:pt idx="1255">
                  <c:v>1965.21</c:v>
                </c:pt>
                <c:pt idx="1256">
                  <c:v>1966.61</c:v>
                </c:pt>
                <c:pt idx="1257">
                  <c:v>1968.31</c:v>
                </c:pt>
                <c:pt idx="1258">
                  <c:v>1964.55</c:v>
                </c:pt>
                <c:pt idx="1259">
                  <c:v>1971.57</c:v>
                </c:pt>
                <c:pt idx="1260">
                  <c:v>1978.41</c:v>
                </c:pt>
                <c:pt idx="1261">
                  <c:v>1985.56</c:v>
                </c:pt>
                <c:pt idx="1262">
                  <c:v>1988.2</c:v>
                </c:pt>
                <c:pt idx="1263">
                  <c:v>1976.91</c:v>
                </c:pt>
                <c:pt idx="1264">
                  <c:v>1964.13</c:v>
                </c:pt>
                <c:pt idx="1265">
                  <c:v>1961.11</c:v>
                </c:pt>
                <c:pt idx="1266">
                  <c:v>1967.11</c:v>
                </c:pt>
                <c:pt idx="1267">
                  <c:v>1975.06</c:v>
                </c:pt>
                <c:pt idx="1268">
                  <c:v>1987.05</c:v>
                </c:pt>
                <c:pt idx="1269">
                  <c:v>2000.99</c:v>
                </c:pt>
                <c:pt idx="1270">
                  <c:v>2011.59</c:v>
                </c:pt>
                <c:pt idx="1271">
                  <c:v>2020.92</c:v>
                </c:pt>
                <c:pt idx="1272">
                  <c:v>2020.34</c:v>
                </c:pt>
                <c:pt idx="1273">
                  <c:v>2005.53</c:v>
                </c:pt>
                <c:pt idx="1274">
                  <c:v>1963.28</c:v>
                </c:pt>
                <c:pt idx="1275">
                  <c:v>1946.4</c:v>
                </c:pt>
                <c:pt idx="1276">
                  <c:v>1928.59</c:v>
                </c:pt>
                <c:pt idx="1277">
                  <c:v>1921.85</c:v>
                </c:pt>
                <c:pt idx="1278">
                  <c:v>1922.23</c:v>
                </c:pt>
                <c:pt idx="1279">
                  <c:v>1920.84</c:v>
                </c:pt>
                <c:pt idx="1280">
                  <c:v>1925.12</c:v>
                </c:pt>
                <c:pt idx="1281">
                  <c:v>1921.49</c:v>
                </c:pt>
                <c:pt idx="1282">
                  <c:v>1905.02</c:v>
                </c:pt>
                <c:pt idx="1283">
                  <c:v>1883.79</c:v>
                </c:pt>
                <c:pt idx="1284">
                  <c:v>1878.07</c:v>
                </c:pt>
                <c:pt idx="1285">
                  <c:v>1871.78</c:v>
                </c:pt>
                <c:pt idx="1286">
                  <c:v>1870.41</c:v>
                </c:pt>
                <c:pt idx="1287">
                  <c:v>1870.55</c:v>
                </c:pt>
                <c:pt idx="1288">
                  <c:v>1878.66</c:v>
                </c:pt>
                <c:pt idx="1289">
                  <c:v>1882.95</c:v>
                </c:pt>
                <c:pt idx="1290">
                  <c:v>1887.8</c:v>
                </c:pt>
                <c:pt idx="1291">
                  <c:v>1894.49</c:v>
                </c:pt>
                <c:pt idx="1292">
                  <c:v>1902.51</c:v>
                </c:pt>
                <c:pt idx="1293">
                  <c:v>1911.71</c:v>
                </c:pt>
                <c:pt idx="1294">
                  <c:v>1919.17</c:v>
                </c:pt>
                <c:pt idx="1295">
                  <c:v>1927.95</c:v>
                </c:pt>
                <c:pt idx="1296">
                  <c:v>1939.93</c:v>
                </c:pt>
                <c:pt idx="1297">
                  <c:v>1947.53</c:v>
                </c:pt>
                <c:pt idx="1298">
                  <c:v>1962.15</c:v>
                </c:pt>
                <c:pt idx="1299">
                  <c:v>1964.08</c:v>
                </c:pt>
                <c:pt idx="1300">
                  <c:v>1969.57</c:v>
                </c:pt>
                <c:pt idx="1301">
                  <c:v>1979.86</c:v>
                </c:pt>
                <c:pt idx="1302">
                  <c:v>1991.94</c:v>
                </c:pt>
                <c:pt idx="1303">
                  <c:v>2001.98</c:v>
                </c:pt>
                <c:pt idx="1304">
                  <c:v>2011.52</c:v>
                </c:pt>
                <c:pt idx="1305">
                  <c:v>2021.05</c:v>
                </c:pt>
                <c:pt idx="1306">
                  <c:v>2028.64</c:v>
                </c:pt>
                <c:pt idx="1307">
                  <c:v>2035.8</c:v>
                </c:pt>
                <c:pt idx="1308">
                  <c:v>2046.95</c:v>
                </c:pt>
                <c:pt idx="1309">
                  <c:v>2055.42</c:v>
                </c:pt>
                <c:pt idx="1310">
                  <c:v>2064.0500000000002</c:v>
                </c:pt>
                <c:pt idx="1311">
                  <c:v>2071.5300000000002</c:v>
                </c:pt>
                <c:pt idx="1312">
                  <c:v>2077.8897999999999</c:v>
                </c:pt>
                <c:pt idx="1313">
                  <c:v>2087.0700000000002</c:v>
                </c:pt>
                <c:pt idx="1314">
                  <c:v>2092.3200000000002</c:v>
                </c:pt>
                <c:pt idx="1315">
                  <c:v>2094.3602000000001</c:v>
                </c:pt>
                <c:pt idx="1316">
                  <c:v>2093.3798000000002</c:v>
                </c:pt>
                <c:pt idx="1317">
                  <c:v>2087.4299999999998</c:v>
                </c:pt>
                <c:pt idx="1318">
                  <c:v>2085.8897999999999</c:v>
                </c:pt>
                <c:pt idx="1319">
                  <c:v>2086.17</c:v>
                </c:pt>
                <c:pt idx="1320">
                  <c:v>2080.81</c:v>
                </c:pt>
                <c:pt idx="1321">
                  <c:v>2078.0500000000002</c:v>
                </c:pt>
                <c:pt idx="1322">
                  <c:v>2072.6298000000002</c:v>
                </c:pt>
                <c:pt idx="1323">
                  <c:v>2070.77</c:v>
                </c:pt>
                <c:pt idx="1324">
                  <c:v>2071.6397999999999</c:v>
                </c:pt>
                <c:pt idx="1325">
                  <c:v>2074.2399999999998</c:v>
                </c:pt>
                <c:pt idx="1326">
                  <c:v>2075</c:v>
                </c:pt>
                <c:pt idx="1327">
                  <c:v>2075.25</c:v>
                </c:pt>
                <c:pt idx="1328">
                  <c:v>2077.9699999999998</c:v>
                </c:pt>
                <c:pt idx="1329">
                  <c:v>2080.4699999999998</c:v>
                </c:pt>
                <c:pt idx="1330">
                  <c:v>2082.1397999999999</c:v>
                </c:pt>
                <c:pt idx="1331">
                  <c:v>2085.84</c:v>
                </c:pt>
                <c:pt idx="1332">
                  <c:v>2083.0300000000002</c:v>
                </c:pt>
                <c:pt idx="1333">
                  <c:v>2083.16</c:v>
                </c:pt>
                <c:pt idx="1334">
                  <c:v>2089.34</c:v>
                </c:pt>
                <c:pt idx="1335">
                  <c:v>2096.8798000000002</c:v>
                </c:pt>
                <c:pt idx="1336">
                  <c:v>2100.9299999999998</c:v>
                </c:pt>
                <c:pt idx="1337">
                  <c:v>2101.4299999999998</c:v>
                </c:pt>
                <c:pt idx="1338">
                  <c:v>2104.31</c:v>
                </c:pt>
                <c:pt idx="1339">
                  <c:v>2109.16</c:v>
                </c:pt>
                <c:pt idx="1340">
                  <c:v>2110.3602000000001</c:v>
                </c:pt>
                <c:pt idx="1341">
                  <c:v>2112.42</c:v>
                </c:pt>
                <c:pt idx="1342">
                  <c:v>2116.35</c:v>
                </c:pt>
                <c:pt idx="1343">
                  <c:v>2119.4499999999998</c:v>
                </c:pt>
                <c:pt idx="1344">
                  <c:v>2125.9</c:v>
                </c:pt>
                <c:pt idx="1345">
                  <c:v>2125.16</c:v>
                </c:pt>
                <c:pt idx="1346">
                  <c:v>2123.23</c:v>
                </c:pt>
                <c:pt idx="1347">
                  <c:v>2125.54</c:v>
                </c:pt>
                <c:pt idx="1348">
                  <c:v>2129.83</c:v>
                </c:pt>
                <c:pt idx="1349">
                  <c:v>2143.1102000000001</c:v>
                </c:pt>
                <c:pt idx="1350">
                  <c:v>2147.3602000000001</c:v>
                </c:pt>
                <c:pt idx="1351">
                  <c:v>2148.09</c:v>
                </c:pt>
                <c:pt idx="1352">
                  <c:v>2151.1</c:v>
                </c:pt>
                <c:pt idx="1353">
                  <c:v>2158.98</c:v>
                </c:pt>
                <c:pt idx="1354">
                  <c:v>2168.85</c:v>
                </c:pt>
                <c:pt idx="1355">
                  <c:v>2174.17</c:v>
                </c:pt>
                <c:pt idx="1356">
                  <c:v>2180.4899999999998</c:v>
                </c:pt>
                <c:pt idx="1357">
                  <c:v>2187.2800000000002</c:v>
                </c:pt>
                <c:pt idx="1358">
                  <c:v>2195.21</c:v>
                </c:pt>
                <c:pt idx="1359">
                  <c:v>2197.3000000000002</c:v>
                </c:pt>
                <c:pt idx="1360">
                  <c:v>2204.6298000000002</c:v>
                </c:pt>
                <c:pt idx="1361">
                  <c:v>2222.69</c:v>
                </c:pt>
                <c:pt idx="1362">
                  <c:v>2242.4</c:v>
                </c:pt>
                <c:pt idx="1363">
                  <c:v>2256.83</c:v>
                </c:pt>
                <c:pt idx="1364">
                  <c:v>2263.5500000000002</c:v>
                </c:pt>
                <c:pt idx="1365">
                  <c:v>2276.4499999999998</c:v>
                </c:pt>
                <c:pt idx="1366">
                  <c:v>2281.1397999999999</c:v>
                </c:pt>
                <c:pt idx="1367">
                  <c:v>2282.6102000000001</c:v>
                </c:pt>
                <c:pt idx="1368">
                  <c:v>2278.8897999999999</c:v>
                </c:pt>
                <c:pt idx="1369">
                  <c:v>2267.5</c:v>
                </c:pt>
                <c:pt idx="1370">
                  <c:v>2257.6201999999998</c:v>
                </c:pt>
                <c:pt idx="1371">
                  <c:v>2255.1102000000001</c:v>
                </c:pt>
                <c:pt idx="1372">
                  <c:v>2261.7600000000002</c:v>
                </c:pt>
                <c:pt idx="1373">
                  <c:v>2272.33</c:v>
                </c:pt>
                <c:pt idx="1374">
                  <c:v>2266.4299999999998</c:v>
                </c:pt>
                <c:pt idx="1375">
                  <c:v>2256.9499999999998</c:v>
                </c:pt>
                <c:pt idx="1376">
                  <c:v>2238.42</c:v>
                </c:pt>
                <c:pt idx="1377">
                  <c:v>2203.09</c:v>
                </c:pt>
                <c:pt idx="1378">
                  <c:v>2163.5500000000002</c:v>
                </c:pt>
                <c:pt idx="1379">
                  <c:v>2149.6799999999998</c:v>
                </c:pt>
                <c:pt idx="1380">
                  <c:v>2126.27</c:v>
                </c:pt>
                <c:pt idx="1381">
                  <c:v>2109.9899999999998</c:v>
                </c:pt>
                <c:pt idx="1382">
                  <c:v>2094.4</c:v>
                </c:pt>
                <c:pt idx="1383">
                  <c:v>2074.69</c:v>
                </c:pt>
                <c:pt idx="1384">
                  <c:v>2082.8602000000001</c:v>
                </c:pt>
                <c:pt idx="1385">
                  <c:v>2094.65</c:v>
                </c:pt>
                <c:pt idx="1386">
                  <c:v>2097.6</c:v>
                </c:pt>
                <c:pt idx="1387">
                  <c:v>2069.7600000000002</c:v>
                </c:pt>
                <c:pt idx="1388">
                  <c:v>2057.02</c:v>
                </c:pt>
                <c:pt idx="1389">
                  <c:v>2066.09</c:v>
                </c:pt>
                <c:pt idx="1390">
                  <c:v>2072.58</c:v>
                </c:pt>
                <c:pt idx="1391">
                  <c:v>2072.15</c:v>
                </c:pt>
                <c:pt idx="1392">
                  <c:v>2066.27</c:v>
                </c:pt>
                <c:pt idx="1393">
                  <c:v>2055.6102000000001</c:v>
                </c:pt>
                <c:pt idx="1394">
                  <c:v>2049.42</c:v>
                </c:pt>
                <c:pt idx="1395">
                  <c:v>2064.73</c:v>
                </c:pt>
                <c:pt idx="1396">
                  <c:v>2081.81</c:v>
                </c:pt>
                <c:pt idx="1397">
                  <c:v>2104.75</c:v>
                </c:pt>
                <c:pt idx="1398">
                  <c:v>2130.85</c:v>
                </c:pt>
                <c:pt idx="1399">
                  <c:v>2144.3200000000002</c:v>
                </c:pt>
                <c:pt idx="1400">
                  <c:v>2158.7800000000002</c:v>
                </c:pt>
                <c:pt idx="1401">
                  <c:v>2169.09</c:v>
                </c:pt>
                <c:pt idx="1402">
                  <c:v>2180.98</c:v>
                </c:pt>
                <c:pt idx="1403">
                  <c:v>2188.6799999999998</c:v>
                </c:pt>
                <c:pt idx="1404">
                  <c:v>2199.29</c:v>
                </c:pt>
                <c:pt idx="1405">
                  <c:v>2205.4699999999998</c:v>
                </c:pt>
                <c:pt idx="1406">
                  <c:v>2217.8897999999999</c:v>
                </c:pt>
                <c:pt idx="1407">
                  <c:v>2231.77</c:v>
                </c:pt>
                <c:pt idx="1408">
                  <c:v>2242.56</c:v>
                </c:pt>
                <c:pt idx="1409">
                  <c:v>2254.77</c:v>
                </c:pt>
                <c:pt idx="1410">
                  <c:v>2262.4</c:v>
                </c:pt>
                <c:pt idx="1411">
                  <c:v>2274.7800000000002</c:v>
                </c:pt>
                <c:pt idx="1412">
                  <c:v>2284.15</c:v>
                </c:pt>
                <c:pt idx="1413">
                  <c:v>2289.2600000000002</c:v>
                </c:pt>
                <c:pt idx="1414">
                  <c:v>2293.0700000000002</c:v>
                </c:pt>
                <c:pt idx="1415">
                  <c:v>2297.46</c:v>
                </c:pt>
                <c:pt idx="1416">
                  <c:v>2302.5100000000002</c:v>
                </c:pt>
                <c:pt idx="1417">
                  <c:v>2311.2199999999998</c:v>
                </c:pt>
                <c:pt idx="1418">
                  <c:v>2317.33</c:v>
                </c:pt>
                <c:pt idx="1419">
                  <c:v>2322.5</c:v>
                </c:pt>
                <c:pt idx="1420">
                  <c:v>2329.65</c:v>
                </c:pt>
                <c:pt idx="1421">
                  <c:v>2336.96</c:v>
                </c:pt>
                <c:pt idx="1422">
                  <c:v>2345.23</c:v>
                </c:pt>
                <c:pt idx="1423">
                  <c:v>2351.46</c:v>
                </c:pt>
                <c:pt idx="1424">
                  <c:v>2356.1799999999998</c:v>
                </c:pt>
                <c:pt idx="1425">
                  <c:v>2358.59</c:v>
                </c:pt>
                <c:pt idx="1426">
                  <c:v>2367.15</c:v>
                </c:pt>
                <c:pt idx="1427">
                  <c:v>2372.41</c:v>
                </c:pt>
                <c:pt idx="1428">
                  <c:v>2382.3798000000002</c:v>
                </c:pt>
                <c:pt idx="1429">
                  <c:v>2393.75</c:v>
                </c:pt>
                <c:pt idx="1430">
                  <c:v>2401.8798000000002</c:v>
                </c:pt>
                <c:pt idx="1431">
                  <c:v>2413.6</c:v>
                </c:pt>
                <c:pt idx="1432">
                  <c:v>2421.19</c:v>
                </c:pt>
                <c:pt idx="1433">
                  <c:v>2428.7800000000002</c:v>
                </c:pt>
                <c:pt idx="1434">
                  <c:v>2435.84</c:v>
                </c:pt>
                <c:pt idx="1435">
                  <c:v>2443.2199999999998</c:v>
                </c:pt>
                <c:pt idx="1436">
                  <c:v>2453.31</c:v>
                </c:pt>
                <c:pt idx="1437">
                  <c:v>2459.3798000000002</c:v>
                </c:pt>
                <c:pt idx="1438">
                  <c:v>2468.85</c:v>
                </c:pt>
                <c:pt idx="1439">
                  <c:v>2471.19</c:v>
                </c:pt>
                <c:pt idx="1440">
                  <c:v>2474.56</c:v>
                </c:pt>
                <c:pt idx="1441">
                  <c:v>2476.54</c:v>
                </c:pt>
                <c:pt idx="1442">
                  <c:v>2476.91</c:v>
                </c:pt>
                <c:pt idx="1443">
                  <c:v>2473.09</c:v>
                </c:pt>
                <c:pt idx="1444">
                  <c:v>2463.77</c:v>
                </c:pt>
                <c:pt idx="1445">
                  <c:v>2444.73</c:v>
                </c:pt>
                <c:pt idx="1446">
                  <c:v>2438.35</c:v>
                </c:pt>
                <c:pt idx="1447">
                  <c:v>2443.35</c:v>
                </c:pt>
                <c:pt idx="1448">
                  <c:v>2449.1397999999999</c:v>
                </c:pt>
                <c:pt idx="1449">
                  <c:v>2460.3798000000002</c:v>
                </c:pt>
                <c:pt idx="1450">
                  <c:v>2468.29</c:v>
                </c:pt>
                <c:pt idx="1451">
                  <c:v>2477.4899999999998</c:v>
                </c:pt>
                <c:pt idx="1452">
                  <c:v>2482.08</c:v>
                </c:pt>
                <c:pt idx="1453">
                  <c:v>2475.1</c:v>
                </c:pt>
                <c:pt idx="1454">
                  <c:v>2470.5100000000002</c:v>
                </c:pt>
                <c:pt idx="1455">
                  <c:v>2481.9</c:v>
                </c:pt>
                <c:pt idx="1456">
                  <c:v>2502.23</c:v>
                </c:pt>
                <c:pt idx="1457">
                  <c:v>2521.0500000000002</c:v>
                </c:pt>
                <c:pt idx="1458">
                  <c:v>2538.4</c:v>
                </c:pt>
                <c:pt idx="1459">
                  <c:v>2559.6799999999998</c:v>
                </c:pt>
                <c:pt idx="1460">
                  <c:v>2573.5100000000002</c:v>
                </c:pt>
                <c:pt idx="1461">
                  <c:v>2583.69</c:v>
                </c:pt>
                <c:pt idx="1462">
                  <c:v>2592.6201999999998</c:v>
                </c:pt>
                <c:pt idx="1463">
                  <c:v>2597.4699999999998</c:v>
                </c:pt>
                <c:pt idx="1464">
                  <c:v>2607.7600000000002</c:v>
                </c:pt>
                <c:pt idx="1465">
                  <c:v>2624.74</c:v>
                </c:pt>
                <c:pt idx="1466">
                  <c:v>2630.28</c:v>
                </c:pt>
                <c:pt idx="1467">
                  <c:v>2612.1201999999998</c:v>
                </c:pt>
                <c:pt idx="1468">
                  <c:v>2568.5100000000002</c:v>
                </c:pt>
                <c:pt idx="1469">
                  <c:v>2515.2800000000002</c:v>
                </c:pt>
                <c:pt idx="1470">
                  <c:v>2516.16</c:v>
                </c:pt>
                <c:pt idx="1471">
                  <c:v>2513.0500000000002</c:v>
                </c:pt>
                <c:pt idx="1472">
                  <c:v>2499.77</c:v>
                </c:pt>
                <c:pt idx="1473">
                  <c:v>2474.08</c:v>
                </c:pt>
                <c:pt idx="1474">
                  <c:v>2453.7800000000002</c:v>
                </c:pt>
                <c:pt idx="1475">
                  <c:v>2444.9899999999998</c:v>
                </c:pt>
                <c:pt idx="1476">
                  <c:v>2449.42</c:v>
                </c:pt>
                <c:pt idx="1477">
                  <c:v>2457.9699999999998</c:v>
                </c:pt>
                <c:pt idx="1478">
                  <c:v>2467.09</c:v>
                </c:pt>
                <c:pt idx="1479">
                  <c:v>2471.3897999999999</c:v>
                </c:pt>
                <c:pt idx="1480">
                  <c:v>2477.94</c:v>
                </c:pt>
                <c:pt idx="1481">
                  <c:v>2482.27</c:v>
                </c:pt>
                <c:pt idx="1482">
                  <c:v>2487.06</c:v>
                </c:pt>
                <c:pt idx="1483">
                  <c:v>2491.79</c:v>
                </c:pt>
                <c:pt idx="1484">
                  <c:v>2492</c:v>
                </c:pt>
                <c:pt idx="1485">
                  <c:v>2492.73</c:v>
                </c:pt>
                <c:pt idx="1486">
                  <c:v>2492.19</c:v>
                </c:pt>
                <c:pt idx="1487">
                  <c:v>2490.19</c:v>
                </c:pt>
                <c:pt idx="1488">
                  <c:v>2490.19</c:v>
                </c:pt>
                <c:pt idx="1489">
                  <c:v>2490.19</c:v>
                </c:pt>
                <c:pt idx="1490">
                  <c:v>2490.19</c:v>
                </c:pt>
                <c:pt idx="1491">
                  <c:v>2489.8602000000001</c:v>
                </c:pt>
                <c:pt idx="1492">
                  <c:v>2491.8602000000001</c:v>
                </c:pt>
                <c:pt idx="1493">
                  <c:v>2493.59</c:v>
                </c:pt>
                <c:pt idx="1494">
                  <c:v>2495.0100000000002</c:v>
                </c:pt>
                <c:pt idx="1495">
                  <c:v>2501.65</c:v>
                </c:pt>
                <c:pt idx="1496">
                  <c:v>2508.7600000000002</c:v>
                </c:pt>
                <c:pt idx="1497">
                  <c:v>2517.96</c:v>
                </c:pt>
                <c:pt idx="1498">
                  <c:v>2523.7800000000002</c:v>
                </c:pt>
                <c:pt idx="1499">
                  <c:v>2530.0500000000002</c:v>
                </c:pt>
                <c:pt idx="1500">
                  <c:v>2538.08</c:v>
                </c:pt>
                <c:pt idx="1501">
                  <c:v>2554.83</c:v>
                </c:pt>
                <c:pt idx="1502">
                  <c:v>2570.17</c:v>
                </c:pt>
                <c:pt idx="1503">
                  <c:v>2578.4</c:v>
                </c:pt>
                <c:pt idx="1504">
                  <c:v>2596.98</c:v>
                </c:pt>
                <c:pt idx="1505">
                  <c:v>2609.06</c:v>
                </c:pt>
                <c:pt idx="1506">
                  <c:v>2620.56</c:v>
                </c:pt>
                <c:pt idx="1507">
                  <c:v>2633.35</c:v>
                </c:pt>
                <c:pt idx="1508">
                  <c:v>2654.71</c:v>
                </c:pt>
                <c:pt idx="1509">
                  <c:v>2666.22</c:v>
                </c:pt>
                <c:pt idx="1510">
                  <c:v>2681.3798000000002</c:v>
                </c:pt>
                <c:pt idx="1511">
                  <c:v>2690.99</c:v>
                </c:pt>
                <c:pt idx="1512">
                  <c:v>2705.31</c:v>
                </c:pt>
                <c:pt idx="1513">
                  <c:v>2724.42</c:v>
                </c:pt>
                <c:pt idx="1514">
                  <c:v>2736.3701999999998</c:v>
                </c:pt>
                <c:pt idx="1515">
                  <c:v>2751.1298000000002</c:v>
                </c:pt>
                <c:pt idx="1516">
                  <c:v>2752</c:v>
                </c:pt>
                <c:pt idx="1517">
                  <c:v>2759.07</c:v>
                </c:pt>
                <c:pt idx="1518">
                  <c:v>2763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37A-4C3B-8D49-3D5742B743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8539392"/>
        <c:axId val="698526496"/>
      </c:lineChart>
      <c:dateAx>
        <c:axId val="698539392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698526496"/>
        <c:crosses val="autoZero"/>
        <c:auto val="1"/>
        <c:lblOffset val="100"/>
        <c:baseTimeUnit val="days"/>
      </c:dateAx>
      <c:valAx>
        <c:axId val="698526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698539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959A707C-E2C5-4EA2-9BE8-71584E7675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C9933B3-1469-4DA9-9425-FB1E71BF16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6352523D-F4EE-4DB8-ACC8-DC61F38C7B18}" type="datetimeFigureOut">
              <a:rPr lang="zh-CN" altLang="en-US"/>
              <a:pPr>
                <a:defRPr/>
              </a:pPr>
              <a:t>2021/3/1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32A66679-5FDD-4C43-BF9F-6954FF876BD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251FEC89-59D0-4902-82F0-4F72B2E7AB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E51393F-925B-4F61-A513-75235C0D2BA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D20CF8B-D86C-452D-AA71-F8D4AAD3E0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7EAAFC23-F5C8-465B-BAD2-86BD375D1D6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27676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584B6F60-2A17-4383-8EBD-CCFF42541F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CEBBD683-AE1C-41FB-B1AC-7531A3EF20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1FB00AFF-BA4E-47B8-8259-00E560FDAE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261419A-FA8B-4C76-AC5C-8B5762ABCA8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55129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98550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76138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3921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78062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58646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70698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44041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75777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37862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01498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48519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43935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30516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98777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82839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1">
            <a:extLst>
              <a:ext uri="{FF2B5EF4-FFF2-40B4-BE49-F238E27FC236}">
                <a16:creationId xmlns:a16="http://schemas.microsoft.com/office/drawing/2014/main" id="{67B44C27-96D6-4DF7-A622-3035F542E2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备注占位符 2">
            <a:extLst>
              <a:ext uri="{FF2B5EF4-FFF2-40B4-BE49-F238E27FC236}">
                <a16:creationId xmlns:a16="http://schemas.microsoft.com/office/drawing/2014/main" id="{FBA1CDA7-49B9-4553-8D7E-1CAD02922A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zh-CN" dirty="0"/>
          </a:p>
        </p:txBody>
      </p:sp>
      <p:sp>
        <p:nvSpPr>
          <p:cNvPr id="34820" name="灯片编号占位符 3">
            <a:extLst>
              <a:ext uri="{FF2B5EF4-FFF2-40B4-BE49-F238E27FC236}">
                <a16:creationId xmlns:a16="http://schemas.microsoft.com/office/drawing/2014/main" id="{3E097E44-38A6-4495-916C-80EA604309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E260AB4-13B7-49A0-A643-B6A24E874532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4314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997075"/>
            <a:ext cx="9144000" cy="1206500"/>
          </a:xfrm>
          <a:prstGeom prst="rect">
            <a:avLst/>
          </a:prstGeom>
        </p:spPr>
        <p:txBody>
          <a:bodyPr anchor="ctr" anchorCtr="1"/>
          <a:lstStyle>
            <a:lvl1pPr algn="ctr">
              <a:defRPr sz="5400" b="0">
                <a:solidFill>
                  <a:schemeClr val="tx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2E807BE2-8663-47F0-9C26-0CF0089B16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62C6BA-70FC-4216-AFB6-0F21D691E3A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2870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47B14F5-8E62-4C2D-8B93-DA5AD01EBF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173D8C61-0C9B-4FC4-9F5B-B8CD399DA8EB}" type="datetimeFigureOut">
              <a:rPr lang="zh-CN" altLang="en-US"/>
              <a:pPr>
                <a:defRPr/>
              </a:pPr>
              <a:t>2021/3/1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A5E5A94-5337-42B5-8145-78D448194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10E2D00-8766-4CD8-9B3F-DEB5A4FCC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B06A03-057F-46F5-8678-10D7C76DAA7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6811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56B3BD0-9DD1-418A-A165-C13F11ABA9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B9297310-0B98-4EBD-8CE1-586EC8F428CC}" type="datetimeFigureOut">
              <a:rPr lang="zh-CN" altLang="en-US"/>
              <a:pPr>
                <a:defRPr/>
              </a:pPr>
              <a:t>2021/3/1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C3A729D-6D34-4A2B-AC41-31B12BC56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EBCD717-26A5-449F-845C-B06105BF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3889B-4EFB-45B9-9B0F-C2F2D4492FD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1794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52FDE4A-A6D9-42B2-B271-C37DE5C6DC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F0EDA266-A36B-48AF-AB30-13F9744029EA}" type="datetimeFigureOut">
              <a:rPr lang="zh-CN" altLang="en-US"/>
              <a:pPr>
                <a:defRPr/>
              </a:pPr>
              <a:t>2021/3/1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3528A58-B779-47FB-95B5-5CA38DB9E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BA9AA9B-21FD-4980-9B70-FA517F562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08BA1-0148-4928-9455-F820E06E29F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2104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87F1327-AA87-406A-A538-E4E327C4F1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8EF9B08E-4A32-48DD-B40F-2179E113BABB}" type="datetimeFigureOut">
              <a:rPr lang="zh-CN" altLang="en-US"/>
              <a:pPr>
                <a:defRPr/>
              </a:pPr>
              <a:t>2021/3/1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BBD1042-7C4F-44EF-AD72-AC16E8111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256911F4-2C36-4834-B013-33079BDBE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94E80-504C-4D50-B6C5-4E012BFA00F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936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AB47215-6F5F-4182-B15C-64605906A5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74009DCF-4E59-42FD-BAE8-B2764E43182D}" type="datetimeFigureOut">
              <a:rPr lang="zh-CN" altLang="en-US"/>
              <a:pPr>
                <a:defRPr/>
              </a:pPr>
              <a:t>2021/3/1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9F2FDCD-DA25-46C2-BD2F-CCF55247F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5461DE8-F701-4428-BE95-52C2B41D4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BECC03-2EE1-4DAA-97ED-E6A659F2BBA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7679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611846F-B824-49AA-94D5-926A067C6B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0C5A185E-BD75-479F-8971-7393520B1CE5}" type="datetimeFigureOut">
              <a:rPr lang="zh-CN" altLang="en-US"/>
              <a:pPr>
                <a:defRPr/>
              </a:pPr>
              <a:t>2021/3/1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B8BCF93-0134-4880-AE27-51A0E84F8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9BA208-6540-4B8B-B39F-96ECAB0A4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E9563-35C5-4E5C-B405-558FB141252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8906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34F70DD-D78C-4952-81FE-8CBC4DC084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EEEDFC2E-DDE7-432A-9B0D-CF6E61DD955D}" type="datetimeFigureOut">
              <a:rPr lang="zh-CN" altLang="en-US"/>
              <a:pPr>
                <a:defRPr/>
              </a:pPr>
              <a:t>2021/3/1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CDF2390-D7A8-432D-AE87-FDF533BF3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006B906-A171-4D8D-BDFE-33DFC9D81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1435B6-ECB0-4840-8CCB-4BB63C3622A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2517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D1F48BC-93BA-4A7B-96E5-391B8DF0EB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D8A13809-B372-42B0-BDB8-9EA782C2BC9F}" type="datetimeFigureOut">
              <a:rPr lang="zh-CN" altLang="en-US"/>
              <a:pPr>
                <a:defRPr/>
              </a:pPr>
              <a:t>2021/3/1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51A6FAA-7FF4-4D47-A557-356FACE2B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F7CAFDB-C598-4608-86ED-8B3139870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AD7118-5465-4454-8221-4A8D145DD3A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993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849B066-628D-49EB-A39B-C0F987D6B6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9B723155-6592-4545-9F66-72E8487FEEC5}" type="datetimeFigureOut">
              <a:rPr lang="zh-CN" altLang="en-US"/>
              <a:pPr>
                <a:defRPr/>
              </a:pPr>
              <a:t>2021/3/1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775F113-0862-4282-99B0-4A8A4C0CD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2079999-0B55-4B02-A1A6-CB8E35C73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C8787E-BA00-42E4-B250-18425503DF2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7192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2581F6C-E9A2-495C-8EF9-43FBBD725C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0E0C9563-2C23-44EC-900E-BAD2992CA948}" type="datetimeFigureOut">
              <a:rPr lang="zh-CN" altLang="en-US"/>
              <a:pPr>
                <a:defRPr/>
              </a:pPr>
              <a:t>2021/3/1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6E53DF5-EE6A-41F4-BA7B-A99115B1C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6DBB328-B9FF-4A80-8092-1E25D7CDD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53AF9-8602-457F-B40B-91C12701EBC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4913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694A392-EB34-46F0-BA7D-32F5869563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6350" y="6267450"/>
            <a:ext cx="415925" cy="355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383FDA0-302B-4BB6-98B7-55B2FEB88C9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1027" name="图片 6">
            <a:extLst>
              <a:ext uri="{FF2B5EF4-FFF2-40B4-BE49-F238E27FC236}">
                <a16:creationId xmlns:a16="http://schemas.microsoft.com/office/drawing/2014/main" id="{F651CFAA-0663-4B7D-867D-1C062E2C889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08" t="38750" r="60477" b="38963"/>
          <a:stretch>
            <a:fillRect/>
          </a:stretch>
        </p:blipFill>
        <p:spPr bwMode="auto">
          <a:xfrm>
            <a:off x="10333038" y="0"/>
            <a:ext cx="727075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8" name="组合 9">
            <a:extLst>
              <a:ext uri="{FF2B5EF4-FFF2-40B4-BE49-F238E27FC236}">
                <a16:creationId xmlns:a16="http://schemas.microsoft.com/office/drawing/2014/main" id="{8078909E-FABD-4BDA-A844-052CE288400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334963" y="6403975"/>
            <a:ext cx="11101387" cy="85725"/>
            <a:chOff x="334963" y="5709920"/>
            <a:chExt cx="11100977" cy="85655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21F2B4AF-ECAB-4372-9551-EDE87788A7B4}"/>
                </a:ext>
              </a:extLst>
            </p:cNvPr>
            <p:cNvSpPr/>
            <p:nvPr userDrawn="1"/>
          </p:nvSpPr>
          <p:spPr>
            <a:xfrm>
              <a:off x="334963" y="5709920"/>
              <a:ext cx="8275331" cy="8565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96C3958A-DECA-49E3-A915-18425962F4DD}"/>
                </a:ext>
              </a:extLst>
            </p:cNvPr>
            <p:cNvSpPr/>
            <p:nvPr userDrawn="1"/>
          </p:nvSpPr>
          <p:spPr>
            <a:xfrm>
              <a:off x="5133798" y="5709920"/>
              <a:ext cx="6302142" cy="85655"/>
            </a:xfrm>
            <a:prstGeom prst="rect">
              <a:avLst/>
            </a:prstGeom>
            <a:solidFill>
              <a:srgbClr val="0476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029" name="文本框 11">
            <a:extLst>
              <a:ext uri="{FF2B5EF4-FFF2-40B4-BE49-F238E27FC236}">
                <a16:creationId xmlns:a16="http://schemas.microsoft.com/office/drawing/2014/main" id="{DE73B01E-AF60-40A5-A1B8-770F1FEE81B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44475" y="6111875"/>
            <a:ext cx="26479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0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河钢集团有限公司</a:t>
            </a:r>
            <a:r>
              <a:rPr lang="en-US" altLang="zh-CN" sz="100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HBIS GROUP CO.,LTD.</a:t>
            </a:r>
            <a:endParaRPr lang="zh-CN" altLang="en-US" sz="1000">
              <a:solidFill>
                <a:srgbClr val="A6A6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87487AFB-FB7B-437F-A4DE-7954728287AE}"/>
              </a:ext>
            </a:extLst>
          </p:cNvPr>
          <p:cNvSpPr/>
          <p:nvPr/>
        </p:nvSpPr>
        <p:spPr>
          <a:xfrm>
            <a:off x="0" y="0"/>
            <a:ext cx="12192000" cy="5072063"/>
          </a:xfrm>
          <a:prstGeom prst="rect">
            <a:avLst/>
          </a:prstGeom>
          <a:solidFill>
            <a:srgbClr val="007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7414A8C-ACAC-4BF3-A27A-716597C01227}"/>
              </a:ext>
            </a:extLst>
          </p:cNvPr>
          <p:cNvSpPr/>
          <p:nvPr/>
        </p:nvSpPr>
        <p:spPr>
          <a:xfrm>
            <a:off x="0" y="5054671"/>
            <a:ext cx="12192000" cy="14128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852475B-CCA8-454E-A0E3-E06F3D80EEEC}"/>
              </a:ext>
            </a:extLst>
          </p:cNvPr>
          <p:cNvSpPr/>
          <p:nvPr/>
        </p:nvSpPr>
        <p:spPr>
          <a:xfrm>
            <a:off x="0" y="5399088"/>
            <a:ext cx="12192000" cy="14589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标题 1">
            <a:extLst>
              <a:ext uri="{FF2B5EF4-FFF2-40B4-BE49-F238E27FC236}">
                <a16:creationId xmlns:a16="http://schemas.microsoft.com/office/drawing/2014/main" id="{974A7E32-15F9-4F6F-89C5-57C0E6BDD1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4963" y="2114550"/>
            <a:ext cx="11522075" cy="1027113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spc="600" dirty="0">
                <a:solidFill>
                  <a:schemeClr val="bg1"/>
                </a:solidFill>
              </a:rPr>
              <a:t>宏观经济和行业市场简析</a:t>
            </a:r>
          </a:p>
        </p:txBody>
      </p:sp>
      <p:sp>
        <p:nvSpPr>
          <p:cNvPr id="13318" name="Text Box 6">
            <a:extLst>
              <a:ext uri="{FF2B5EF4-FFF2-40B4-BE49-F238E27FC236}">
                <a16:creationId xmlns:a16="http://schemas.microsoft.com/office/drawing/2014/main" id="{EC801413-2549-4AB9-AEF4-BDC0DD5773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4513" y="4356100"/>
            <a:ext cx="34829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采购总公司</a:t>
            </a:r>
            <a:endParaRPr lang="zh-CN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19" name="Text Box 7">
            <a:extLst>
              <a:ext uri="{FF2B5EF4-FFF2-40B4-BE49-F238E27FC236}">
                <a16:creationId xmlns:a16="http://schemas.microsoft.com/office/drawing/2014/main" id="{ED997F08-3521-410E-9580-A68CBD83EC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9650" y="4730750"/>
            <a:ext cx="25685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 anchorCtr="1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</a:p>
        </p:txBody>
      </p:sp>
      <p:pic>
        <p:nvPicPr>
          <p:cNvPr id="13320" name="图片 10">
            <a:extLst>
              <a:ext uri="{FF2B5EF4-FFF2-40B4-BE49-F238E27FC236}">
                <a16:creationId xmlns:a16="http://schemas.microsoft.com/office/drawing/2014/main" id="{4CEAB2EC-CAED-4716-BDB4-52E97BEFA0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650" y="5437188"/>
            <a:ext cx="2570163" cy="81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6616043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8" name="图表 7">
            <a:extLst>
              <a:ext uri="{FF2B5EF4-FFF2-40B4-BE49-F238E27FC236}">
                <a16:creationId xmlns:a16="http://schemas.microsoft.com/office/drawing/2014/main" id="{7AA4A576-191D-4941-BBC5-21249484335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2900801"/>
              </p:ext>
            </p:extLst>
          </p:nvPr>
        </p:nvGraphicFramePr>
        <p:xfrm>
          <a:off x="266700" y="765177"/>
          <a:ext cx="11590337" cy="5364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矩形 1">
            <a:extLst>
              <a:ext uri="{FF2B5EF4-FFF2-40B4-BE49-F238E27FC236}">
                <a16:creationId xmlns:a16="http://schemas.microsoft.com/office/drawing/2014/main" id="{3905B6A2-1868-4509-8076-8F509399FD7C}"/>
              </a:ext>
            </a:extLst>
          </p:cNvPr>
          <p:cNvSpPr/>
          <p:nvPr/>
        </p:nvSpPr>
        <p:spPr>
          <a:xfrm>
            <a:off x="10294884" y="1797270"/>
            <a:ext cx="1424836" cy="3531476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6">
            <a:extLst>
              <a:ext uri="{FF2B5EF4-FFF2-40B4-BE49-F238E27FC236}">
                <a16:creationId xmlns:a16="http://schemas.microsoft.com/office/drawing/2014/main" id="{7AB8391E-B56D-45F9-933A-915730EE36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2021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年钢材价格先抑后扬，春节后价格强势反弹</a:t>
            </a:r>
          </a:p>
        </p:txBody>
      </p:sp>
    </p:spTree>
    <p:extLst>
      <p:ext uri="{BB962C8B-B14F-4D97-AF65-F5344CB8AC3E}">
        <p14:creationId xmlns:p14="http://schemas.microsoft.com/office/powerpoint/2010/main" val="23168160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全品种全面上涨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185424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28A0957A-8ED6-440A-B529-6C8A6A823C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5899772"/>
              </p:ext>
            </p:extLst>
          </p:nvPr>
        </p:nvGraphicFramePr>
        <p:xfrm>
          <a:off x="336550" y="1308539"/>
          <a:ext cx="11520488" cy="3531462"/>
        </p:xfrm>
        <a:graphic>
          <a:graphicData uri="http://schemas.openxmlformats.org/drawingml/2006/table">
            <a:tbl>
              <a:tblPr/>
              <a:tblGrid>
                <a:gridCol w="1440061">
                  <a:extLst>
                    <a:ext uri="{9D8B030D-6E8A-4147-A177-3AD203B41FA5}">
                      <a16:colId xmlns:a16="http://schemas.microsoft.com/office/drawing/2014/main" val="142371145"/>
                    </a:ext>
                  </a:extLst>
                </a:gridCol>
                <a:gridCol w="1440061">
                  <a:extLst>
                    <a:ext uri="{9D8B030D-6E8A-4147-A177-3AD203B41FA5}">
                      <a16:colId xmlns:a16="http://schemas.microsoft.com/office/drawing/2014/main" val="3305349509"/>
                    </a:ext>
                  </a:extLst>
                </a:gridCol>
                <a:gridCol w="1440061">
                  <a:extLst>
                    <a:ext uri="{9D8B030D-6E8A-4147-A177-3AD203B41FA5}">
                      <a16:colId xmlns:a16="http://schemas.microsoft.com/office/drawing/2014/main" val="1395675810"/>
                    </a:ext>
                  </a:extLst>
                </a:gridCol>
                <a:gridCol w="1440061">
                  <a:extLst>
                    <a:ext uri="{9D8B030D-6E8A-4147-A177-3AD203B41FA5}">
                      <a16:colId xmlns:a16="http://schemas.microsoft.com/office/drawing/2014/main" val="1128597378"/>
                    </a:ext>
                  </a:extLst>
                </a:gridCol>
                <a:gridCol w="1440061">
                  <a:extLst>
                    <a:ext uri="{9D8B030D-6E8A-4147-A177-3AD203B41FA5}">
                      <a16:colId xmlns:a16="http://schemas.microsoft.com/office/drawing/2014/main" val="2638226294"/>
                    </a:ext>
                  </a:extLst>
                </a:gridCol>
                <a:gridCol w="1440061">
                  <a:extLst>
                    <a:ext uri="{9D8B030D-6E8A-4147-A177-3AD203B41FA5}">
                      <a16:colId xmlns:a16="http://schemas.microsoft.com/office/drawing/2014/main" val="50423017"/>
                    </a:ext>
                  </a:extLst>
                </a:gridCol>
                <a:gridCol w="1440061">
                  <a:extLst>
                    <a:ext uri="{9D8B030D-6E8A-4147-A177-3AD203B41FA5}">
                      <a16:colId xmlns:a16="http://schemas.microsoft.com/office/drawing/2014/main" val="2347903225"/>
                    </a:ext>
                  </a:extLst>
                </a:gridCol>
                <a:gridCol w="1440061">
                  <a:extLst>
                    <a:ext uri="{9D8B030D-6E8A-4147-A177-3AD203B41FA5}">
                      <a16:colId xmlns:a16="http://schemas.microsoft.com/office/drawing/2014/main" val="3162694468"/>
                    </a:ext>
                  </a:extLst>
                </a:gridCol>
              </a:tblGrid>
              <a:tr h="58857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时间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综合价格指数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线材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冷轧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热轧板卷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中厚板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方坯：</a:t>
                      </a:r>
                      <a:r>
                        <a:rPr 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Q235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8901800"/>
                  </a:ext>
                </a:extLst>
              </a:tr>
              <a:tr h="58857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2021-2-25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4967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4711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4919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5611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4886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4864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4270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0088321"/>
                  </a:ext>
                </a:extLst>
              </a:tr>
              <a:tr h="58857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2021-2-10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4636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4389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4595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5304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4528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4506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3850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1967980"/>
                  </a:ext>
                </a:extLst>
              </a:tr>
              <a:tr h="58857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2020</a:t>
                      </a:r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年底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4710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4424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4655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5655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4599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4544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3790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685325"/>
                  </a:ext>
                </a:extLst>
              </a:tr>
              <a:tr h="58857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春节后涨幅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7.15%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7.35%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7.05%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5.79%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7.91%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7.93%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10.91%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4686933"/>
                  </a:ext>
                </a:extLst>
              </a:tr>
              <a:tr h="58857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2021</a:t>
                      </a:r>
                      <a:r>
                        <a:rPr lang="zh-CN" altLang="en-US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年涨幅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5.46%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6.48%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5.67%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-0.78%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6.25%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7.04%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12.66%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87565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27849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需求迅速恢复，但不是上涨的直接原因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5282585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id="{20CEEC18-48C2-4A09-9F8B-0CE7C3414BF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4063251"/>
              </p:ext>
            </p:extLst>
          </p:nvPr>
        </p:nvGraphicFramePr>
        <p:xfrm>
          <a:off x="266701" y="765177"/>
          <a:ext cx="8350250" cy="53641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文本框 8">
            <a:extLst>
              <a:ext uri="{FF2B5EF4-FFF2-40B4-BE49-F238E27FC236}">
                <a16:creationId xmlns:a16="http://schemas.microsoft.com/office/drawing/2014/main" id="{55744082-A362-424D-B7B4-D0C1F3C266C6}"/>
              </a:ext>
            </a:extLst>
          </p:cNvPr>
          <p:cNvSpPr txBox="1"/>
          <p:nvPr/>
        </p:nvSpPr>
        <p:spPr>
          <a:xfrm>
            <a:off x="8616745" y="1235507"/>
            <a:ext cx="3308553" cy="3507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000"/>
              </a:lnSpc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2021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年农历正月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（节后第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个工作日），全国主流贸易商建筑钢材成交量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8.80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万吨，同比提高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6.24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万吨，较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年同期低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3.17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万吨。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ts val="3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从曲线上看，今年节后需求恢复迅速，且恢复力度较强。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ts val="3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但从价格上涨的过程来看，需求并非本轮涨价的主要原因，只起到了鼓舞士气的作用。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08647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2021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年来原燃料价格全面上行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103688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8" name="图表 7">
            <a:extLst>
              <a:ext uri="{FF2B5EF4-FFF2-40B4-BE49-F238E27FC236}">
                <a16:creationId xmlns:a16="http://schemas.microsoft.com/office/drawing/2014/main" id="{C4FF067F-FB59-4118-B680-538018A9D58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2457005"/>
              </p:ext>
            </p:extLst>
          </p:nvPr>
        </p:nvGraphicFramePr>
        <p:xfrm>
          <a:off x="266700" y="765180"/>
          <a:ext cx="5829300" cy="53641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C964BD3D-AACC-411B-832F-8FDA59886C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4182259"/>
              </p:ext>
            </p:extLst>
          </p:nvPr>
        </p:nvGraphicFramePr>
        <p:xfrm>
          <a:off x="6096000" y="908049"/>
          <a:ext cx="5761038" cy="5221284"/>
        </p:xfrm>
        <a:graphic>
          <a:graphicData uri="http://schemas.openxmlformats.org/drawingml/2006/table">
            <a:tbl>
              <a:tblPr/>
              <a:tblGrid>
                <a:gridCol w="960173">
                  <a:extLst>
                    <a:ext uri="{9D8B030D-6E8A-4147-A177-3AD203B41FA5}">
                      <a16:colId xmlns:a16="http://schemas.microsoft.com/office/drawing/2014/main" val="2113283945"/>
                    </a:ext>
                  </a:extLst>
                </a:gridCol>
                <a:gridCol w="960173">
                  <a:extLst>
                    <a:ext uri="{9D8B030D-6E8A-4147-A177-3AD203B41FA5}">
                      <a16:colId xmlns:a16="http://schemas.microsoft.com/office/drawing/2014/main" val="467634665"/>
                    </a:ext>
                  </a:extLst>
                </a:gridCol>
                <a:gridCol w="960173">
                  <a:extLst>
                    <a:ext uri="{9D8B030D-6E8A-4147-A177-3AD203B41FA5}">
                      <a16:colId xmlns:a16="http://schemas.microsoft.com/office/drawing/2014/main" val="1309240437"/>
                    </a:ext>
                  </a:extLst>
                </a:gridCol>
                <a:gridCol w="960173">
                  <a:extLst>
                    <a:ext uri="{9D8B030D-6E8A-4147-A177-3AD203B41FA5}">
                      <a16:colId xmlns:a16="http://schemas.microsoft.com/office/drawing/2014/main" val="1819160327"/>
                    </a:ext>
                  </a:extLst>
                </a:gridCol>
                <a:gridCol w="960173">
                  <a:extLst>
                    <a:ext uri="{9D8B030D-6E8A-4147-A177-3AD203B41FA5}">
                      <a16:colId xmlns:a16="http://schemas.microsoft.com/office/drawing/2014/main" val="19038911"/>
                    </a:ext>
                  </a:extLst>
                </a:gridCol>
                <a:gridCol w="960173">
                  <a:extLst>
                    <a:ext uri="{9D8B030D-6E8A-4147-A177-3AD203B41FA5}">
                      <a16:colId xmlns:a16="http://schemas.microsoft.com/office/drawing/2014/main" val="3502074872"/>
                    </a:ext>
                  </a:extLst>
                </a:gridCol>
              </a:tblGrid>
              <a:tr h="870214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指标名称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焦炭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铁矿石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喷吹煤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废钢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硅锰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0924353"/>
                  </a:ext>
                </a:extLst>
              </a:tr>
              <a:tr h="87021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2650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1218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1150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3135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7010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8895945"/>
                  </a:ext>
                </a:extLst>
              </a:tr>
              <a:tr h="87021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2-10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2711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1170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1150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3061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6843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2083563"/>
                  </a:ext>
                </a:extLst>
              </a:tr>
              <a:tr h="870214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节前价格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2339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1103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1010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2829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6847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0327835"/>
                  </a:ext>
                </a:extLst>
              </a:tr>
              <a:tr h="870214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节后涨幅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-2.26%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4.16%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0.00%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2.45%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2.43%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8722386"/>
                  </a:ext>
                </a:extLst>
              </a:tr>
              <a:tr h="87021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</a:t>
                      </a:r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年涨幅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13.26%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10.47%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13.86%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10.84%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2.37%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14206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86327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亏损之下的抗争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155927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8" name="图表 7">
            <a:extLst>
              <a:ext uri="{FF2B5EF4-FFF2-40B4-BE49-F238E27FC236}">
                <a16:creationId xmlns:a16="http://schemas.microsoft.com/office/drawing/2014/main" id="{272F1B0D-174C-411C-890C-4777CB5D294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7743951"/>
              </p:ext>
            </p:extLst>
          </p:nvPr>
        </p:nvGraphicFramePr>
        <p:xfrm>
          <a:off x="266700" y="765180"/>
          <a:ext cx="11590337" cy="53641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417A3EBF-64B1-4143-A4FD-570B8191E9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9871031"/>
              </p:ext>
            </p:extLst>
          </p:nvPr>
        </p:nvGraphicFramePr>
        <p:xfrm>
          <a:off x="2675877" y="1356851"/>
          <a:ext cx="6375809" cy="1953615"/>
        </p:xfrm>
        <a:graphic>
          <a:graphicData uri="http://schemas.openxmlformats.org/drawingml/2006/table">
            <a:tbl>
              <a:tblPr/>
              <a:tblGrid>
                <a:gridCol w="1173149">
                  <a:extLst>
                    <a:ext uri="{9D8B030D-6E8A-4147-A177-3AD203B41FA5}">
                      <a16:colId xmlns:a16="http://schemas.microsoft.com/office/drawing/2014/main" val="737400830"/>
                    </a:ext>
                  </a:extLst>
                </a:gridCol>
                <a:gridCol w="1734220">
                  <a:extLst>
                    <a:ext uri="{9D8B030D-6E8A-4147-A177-3AD203B41FA5}">
                      <a16:colId xmlns:a16="http://schemas.microsoft.com/office/drawing/2014/main" val="80751530"/>
                    </a:ext>
                  </a:extLst>
                </a:gridCol>
                <a:gridCol w="1734220">
                  <a:extLst>
                    <a:ext uri="{9D8B030D-6E8A-4147-A177-3AD203B41FA5}">
                      <a16:colId xmlns:a16="http://schemas.microsoft.com/office/drawing/2014/main" val="3642380970"/>
                    </a:ext>
                  </a:extLst>
                </a:gridCol>
                <a:gridCol w="1734220">
                  <a:extLst>
                    <a:ext uri="{9D8B030D-6E8A-4147-A177-3AD203B41FA5}">
                      <a16:colId xmlns:a16="http://schemas.microsoft.com/office/drawing/2014/main" val="3291843663"/>
                    </a:ext>
                  </a:extLst>
                </a:gridCol>
              </a:tblGrid>
              <a:tr h="651205">
                <a:tc>
                  <a:txBody>
                    <a:bodyPr/>
                    <a:lstStyle/>
                    <a:p>
                      <a:pPr algn="ctr" fontAlgn="ctr"/>
                      <a:endParaRPr lang="zh-CN" altLang="en-US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冷轧板卷毛利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螺纹钢毛利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热轧板卷毛利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9215354"/>
                  </a:ext>
                </a:extLst>
              </a:tr>
              <a:tr h="65120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当前毛利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282.85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144.41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1965646"/>
                  </a:ext>
                </a:extLst>
              </a:tr>
              <a:tr h="65120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节前毛利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54.78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-250.14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-134.57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8879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00718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社库不高，厂库也不高，贸易商补库有需求，钢厂库存无压力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336550" y="727075"/>
            <a:ext cx="0" cy="1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4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DA4D84D8-C2EA-4FBB-A616-F7EE4C3EBB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" y="812705"/>
            <a:ext cx="11590338" cy="5316633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8713CEA7-2DCC-482D-A3C0-D1AAC1E493B4}"/>
              </a:ext>
            </a:extLst>
          </p:cNvPr>
          <p:cNvSpPr txBox="1"/>
          <p:nvPr/>
        </p:nvSpPr>
        <p:spPr>
          <a:xfrm>
            <a:off x="3983415" y="1470077"/>
            <a:ext cx="4156907" cy="12899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社会库存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1221.96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万吨，同比低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4.28%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钢厂库存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1754.73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万吨，同比低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17.81%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合计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2976.69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万吨，同比低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12.73%</a:t>
            </a:r>
          </a:p>
        </p:txBody>
      </p:sp>
      <p:cxnSp>
        <p:nvCxnSpPr>
          <p:cNvPr id="9" name="直接连接符 2">
            <a:extLst>
              <a:ext uri="{FF2B5EF4-FFF2-40B4-BE49-F238E27FC236}">
                <a16:creationId xmlns:a16="http://schemas.microsoft.com/office/drawing/2014/main" id="{0BD6D351-800D-4AA6-A077-4AEE1CE85FE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828040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2310489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需求恢复快有其特殊性，强度也有政策支撑？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606425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872AF61-366E-41FB-8CDE-052B5290FE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99" y="850901"/>
            <a:ext cx="11647006" cy="2202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21367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长期规划何时落地？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7114117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4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DC84BAF-2424-443D-977E-95E014EE76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" y="727075"/>
            <a:ext cx="5854529" cy="2665413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9AF3A9EE-D52F-4676-A52C-8DDC9FA745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079" y="603250"/>
            <a:ext cx="5438775" cy="2867025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5DDDE834-0FBD-4AF3-8485-69DCF6DB6899}"/>
              </a:ext>
            </a:extLst>
          </p:cNvPr>
          <p:cNvSpPr txBox="1"/>
          <p:nvPr/>
        </p:nvSpPr>
        <p:spPr>
          <a:xfrm>
            <a:off x="1961534" y="1452343"/>
            <a:ext cx="2478703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r>
              <a:rPr lang="zh-CN" altLang="en-US" sz="4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年规划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A75B56B-CDD4-42CE-9E20-F6DE79BAE2D0}"/>
              </a:ext>
            </a:extLst>
          </p:cNvPr>
          <p:cNvSpPr txBox="1"/>
          <p:nvPr/>
        </p:nvSpPr>
        <p:spPr>
          <a:xfrm>
            <a:off x="8025393" y="1452343"/>
            <a:ext cx="2047756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4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年规划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7CD998BA-3006-48F8-9699-2B61316416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1534" y="3719732"/>
            <a:ext cx="7591425" cy="1685925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1C44E16E-A01E-498D-ACD0-8CAC26AC9C0D}"/>
              </a:ext>
            </a:extLst>
          </p:cNvPr>
          <p:cNvSpPr txBox="1"/>
          <p:nvPr/>
        </p:nvSpPr>
        <p:spPr>
          <a:xfrm>
            <a:off x="4945657" y="5025015"/>
            <a:ext cx="2059827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4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年规划</a:t>
            </a:r>
          </a:p>
        </p:txBody>
      </p:sp>
      <p:cxnSp>
        <p:nvCxnSpPr>
          <p:cNvPr id="17" name="直接连接符 2">
            <a:extLst>
              <a:ext uri="{FF2B5EF4-FFF2-40B4-BE49-F238E27FC236}">
                <a16:creationId xmlns:a16="http://schemas.microsoft.com/office/drawing/2014/main" id="{20A29057-BF31-4C3A-91C2-3BAB1C8209C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689679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0857927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401517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4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9AE5FFB-D807-4D06-B50E-20449BE3682B}"/>
              </a:ext>
            </a:extLst>
          </p:cNvPr>
          <p:cNvSpPr txBox="1"/>
          <p:nvPr/>
        </p:nvSpPr>
        <p:spPr>
          <a:xfrm>
            <a:off x="2934571" y="1404014"/>
            <a:ext cx="3778173" cy="2583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4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国内投资需求惯性。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ts val="4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国外经济的逐步恢复。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ts val="4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3.2021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年国内经济增长预期乐观。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ts val="4000"/>
              </a:lnSpc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ts val="4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关注两会。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6">
            <a:extLst>
              <a:ext uri="{FF2B5EF4-FFF2-40B4-BE49-F238E27FC236}">
                <a16:creationId xmlns:a16="http://schemas.microsoft.com/office/drawing/2014/main" id="{C3CC2ACA-3080-4994-9650-F08B0CBF3E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需求无喜无悲，谨慎乐观</a:t>
            </a:r>
          </a:p>
        </p:txBody>
      </p:sp>
    </p:spTree>
    <p:extLst>
      <p:ext uri="{BB962C8B-B14F-4D97-AF65-F5344CB8AC3E}">
        <p14:creationId xmlns:p14="http://schemas.microsoft.com/office/powerpoint/2010/main" val="1473497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盈利改善，产量回升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804856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366632CF-E176-42AC-85D0-133F33DD5A56}"/>
              </a:ext>
            </a:extLst>
          </p:cNvPr>
          <p:cNvSpPr/>
          <p:nvPr/>
        </p:nvSpPr>
        <p:spPr>
          <a:xfrm>
            <a:off x="8616950" y="1238255"/>
            <a:ext cx="3240088" cy="3128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日，全国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247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家钢长高炉炼铁产能利用率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92.28%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，较节前回升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1.34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个百分点；铁水日均产量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245.63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日，较节前回升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3.57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1.48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个百分点；企业盈利率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85.71%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，较节前回升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9.95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2" name="图表 11">
            <a:extLst>
              <a:ext uri="{FF2B5EF4-FFF2-40B4-BE49-F238E27FC236}">
                <a16:creationId xmlns:a16="http://schemas.microsoft.com/office/drawing/2014/main" id="{92BE3F5E-9ADB-438A-B023-E5F3CE2CEB7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0874078"/>
              </p:ext>
            </p:extLst>
          </p:nvPr>
        </p:nvGraphicFramePr>
        <p:xfrm>
          <a:off x="266701" y="908053"/>
          <a:ext cx="8350250" cy="52212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331550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月份，贸易补库→终端补库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176183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id="{B7E96B33-9D00-487C-81F6-A1747A5F740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7208617"/>
              </p:ext>
            </p:extLst>
          </p:nvPr>
        </p:nvGraphicFramePr>
        <p:xfrm>
          <a:off x="265113" y="765183"/>
          <a:ext cx="11591925" cy="53641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713493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3A9E34F1-7FE7-4A56-B494-20170FADF9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488" y="765175"/>
            <a:ext cx="6132512" cy="5364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市场情绪弱改善，天公并非不作美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700" y="728663"/>
            <a:ext cx="467106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" name="图表 5">
            <a:extLst>
              <a:ext uri="{FF2B5EF4-FFF2-40B4-BE49-F238E27FC236}">
                <a16:creationId xmlns:a16="http://schemas.microsoft.com/office/drawing/2014/main" id="{A9C51083-3C22-4D29-B39F-95C4A77B25C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2839507"/>
              </p:ext>
            </p:extLst>
          </p:nvPr>
        </p:nvGraphicFramePr>
        <p:xfrm>
          <a:off x="336550" y="765175"/>
          <a:ext cx="5722938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椭圆 1">
            <a:extLst>
              <a:ext uri="{FF2B5EF4-FFF2-40B4-BE49-F238E27FC236}">
                <a16:creationId xmlns:a16="http://schemas.microsoft.com/office/drawing/2014/main" id="{265D5BD2-19D4-4211-BDCC-D3F49B77BB0D}"/>
              </a:ext>
            </a:extLst>
          </p:cNvPr>
          <p:cNvSpPr/>
          <p:nvPr/>
        </p:nvSpPr>
        <p:spPr>
          <a:xfrm>
            <a:off x="5442155" y="2198227"/>
            <a:ext cx="617333" cy="1172497"/>
          </a:xfrm>
          <a:prstGeom prst="ellipse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3BCDB14-4AE3-49B7-9071-06F578750EDE}"/>
              </a:ext>
            </a:extLst>
          </p:cNvPr>
          <p:cNvSpPr txBox="1"/>
          <p:nvPr/>
        </p:nvSpPr>
        <p:spPr>
          <a:xfrm>
            <a:off x="6059488" y="908051"/>
            <a:ext cx="5887114" cy="39730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800"/>
              </a:spcAft>
            </a:pPr>
            <a:r>
              <a:rPr lang="zh-CN" altLang="en-US" sz="1600" b="1" i="0" dirty="0">
                <a:solidFill>
                  <a:srgbClr val="25252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未来十天大部分地区降水较常年偏多，大部分地区气温偏高。</a:t>
            </a:r>
            <a:endParaRPr lang="en-US" altLang="zh-CN" sz="1600" b="1" i="0" dirty="0">
              <a:solidFill>
                <a:srgbClr val="252525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600" b="0" i="0" dirty="0">
                <a:solidFill>
                  <a:srgbClr val="25252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未来</a:t>
            </a:r>
            <a:r>
              <a:rPr lang="en-US" altLang="zh-CN" sz="1600" b="0" i="0" dirty="0">
                <a:solidFill>
                  <a:srgbClr val="25252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10</a:t>
            </a:r>
            <a:r>
              <a:rPr lang="zh-CN" altLang="en-US" sz="1600" b="0" i="0" dirty="0">
                <a:solidFill>
                  <a:srgbClr val="25252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天（</a:t>
            </a:r>
            <a:r>
              <a:rPr lang="en-US" altLang="zh-CN" sz="1600" b="0" i="0" dirty="0">
                <a:solidFill>
                  <a:srgbClr val="25252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2</a:t>
            </a:r>
            <a:r>
              <a:rPr lang="zh-CN" altLang="en-US" sz="1600" b="0" i="0" dirty="0">
                <a:solidFill>
                  <a:srgbClr val="25252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月</a:t>
            </a:r>
            <a:r>
              <a:rPr lang="en-US" altLang="zh-CN" sz="1600" b="0" i="0" dirty="0">
                <a:solidFill>
                  <a:srgbClr val="25252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28</a:t>
            </a:r>
            <a:r>
              <a:rPr lang="zh-CN" altLang="en-US" sz="1600" b="0" i="0" dirty="0">
                <a:solidFill>
                  <a:srgbClr val="25252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日</a:t>
            </a:r>
            <a:r>
              <a:rPr lang="en-US" altLang="zh-CN" sz="1600" b="0" i="0" dirty="0">
                <a:solidFill>
                  <a:srgbClr val="25252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-3</a:t>
            </a:r>
            <a:r>
              <a:rPr lang="zh-CN" altLang="en-US" sz="1600" b="0" i="0" dirty="0">
                <a:solidFill>
                  <a:srgbClr val="25252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月</a:t>
            </a:r>
            <a:r>
              <a:rPr lang="en-US" altLang="zh-CN" sz="1600" b="0" i="0" dirty="0">
                <a:solidFill>
                  <a:srgbClr val="25252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9</a:t>
            </a:r>
            <a:r>
              <a:rPr lang="zh-CN" altLang="en-US" sz="1600" b="0" i="0" dirty="0">
                <a:solidFill>
                  <a:srgbClr val="25252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日），江汉、江淮、江南、华南、西南地区东部等地累计降水量有</a:t>
            </a:r>
            <a:r>
              <a:rPr lang="en-US" altLang="zh-CN" sz="1600" b="0" i="0" dirty="0">
                <a:solidFill>
                  <a:srgbClr val="25252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20</a:t>
            </a:r>
            <a:r>
              <a:rPr lang="zh-CN" altLang="en-US" sz="1600" b="0" i="0" dirty="0">
                <a:solidFill>
                  <a:srgbClr val="25252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～</a:t>
            </a:r>
            <a:r>
              <a:rPr lang="en-US" altLang="zh-CN" sz="1600" b="0" i="0" dirty="0">
                <a:solidFill>
                  <a:srgbClr val="25252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40</a:t>
            </a:r>
            <a:r>
              <a:rPr lang="zh-CN" altLang="en-US" sz="1600" b="0" i="0" dirty="0">
                <a:solidFill>
                  <a:srgbClr val="25252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毫米，江南大部、华南北部等地的部分地区有</a:t>
            </a:r>
            <a:r>
              <a:rPr lang="en-US" altLang="zh-CN" sz="1600" b="0" i="0" dirty="0">
                <a:solidFill>
                  <a:srgbClr val="25252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50</a:t>
            </a:r>
            <a:r>
              <a:rPr lang="zh-CN" altLang="en-US" sz="1600" b="0" i="0" dirty="0">
                <a:solidFill>
                  <a:srgbClr val="25252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～</a:t>
            </a:r>
            <a:r>
              <a:rPr lang="en-US" altLang="zh-CN" sz="1600" b="0" i="0" dirty="0">
                <a:solidFill>
                  <a:srgbClr val="25252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80</a:t>
            </a:r>
            <a:r>
              <a:rPr lang="zh-CN" altLang="en-US" sz="1600" b="0" i="0" dirty="0">
                <a:solidFill>
                  <a:srgbClr val="25252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毫米，局地</a:t>
            </a:r>
            <a:r>
              <a:rPr lang="en-US" altLang="zh-CN" sz="1600" b="0" i="0" dirty="0">
                <a:solidFill>
                  <a:srgbClr val="25252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90</a:t>
            </a:r>
            <a:r>
              <a:rPr lang="zh-CN" altLang="en-US" sz="1600" b="0" i="0" dirty="0">
                <a:solidFill>
                  <a:srgbClr val="25252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～</a:t>
            </a:r>
            <a:r>
              <a:rPr lang="en-US" altLang="zh-CN" sz="1600" b="0" i="0" dirty="0">
                <a:solidFill>
                  <a:srgbClr val="25252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110</a:t>
            </a:r>
            <a:r>
              <a:rPr lang="zh-CN" altLang="en-US" sz="1600" b="0" i="0" dirty="0">
                <a:solidFill>
                  <a:srgbClr val="25252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毫米；新疆北部和西南部、西北地区东部、东北、华北大部、黄淮大部累计降水量有</a:t>
            </a:r>
            <a:r>
              <a:rPr lang="en-US" altLang="zh-CN" sz="1600" b="0" i="0" dirty="0">
                <a:solidFill>
                  <a:srgbClr val="25252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2</a:t>
            </a:r>
            <a:r>
              <a:rPr lang="zh-CN" altLang="en-US" sz="1600" b="0" i="0" dirty="0">
                <a:solidFill>
                  <a:srgbClr val="25252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～</a:t>
            </a:r>
            <a:r>
              <a:rPr lang="en-US" altLang="zh-CN" sz="1600" b="0" i="0" dirty="0">
                <a:solidFill>
                  <a:srgbClr val="25252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8</a:t>
            </a:r>
            <a:r>
              <a:rPr lang="zh-CN" altLang="en-US" sz="1600" b="0" i="0" dirty="0">
                <a:solidFill>
                  <a:srgbClr val="25252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毫米，部分地区</a:t>
            </a:r>
            <a:r>
              <a:rPr lang="en-US" altLang="zh-CN" sz="1600" b="0" i="0" dirty="0">
                <a:solidFill>
                  <a:srgbClr val="25252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10</a:t>
            </a:r>
            <a:r>
              <a:rPr lang="zh-CN" altLang="en-US" sz="1600" b="0" i="0" dirty="0">
                <a:solidFill>
                  <a:srgbClr val="25252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～</a:t>
            </a:r>
            <a:r>
              <a:rPr lang="en-US" altLang="zh-CN" sz="1600" b="0" i="0" dirty="0">
                <a:solidFill>
                  <a:srgbClr val="25252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20</a:t>
            </a:r>
            <a:r>
              <a:rPr lang="zh-CN" altLang="en-US" sz="1600" b="0" i="0" dirty="0">
                <a:solidFill>
                  <a:srgbClr val="25252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毫米；上述大部分地区降水量较常年同期偏多。</a:t>
            </a:r>
          </a:p>
          <a:p>
            <a:pPr algn="just">
              <a:lnSpc>
                <a:spcPct val="150000"/>
              </a:lnSpc>
            </a:pPr>
            <a:r>
              <a:rPr lang="zh-CN" altLang="en-US" sz="1600" b="0" i="0" dirty="0">
                <a:solidFill>
                  <a:srgbClr val="25252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未来</a:t>
            </a:r>
            <a:r>
              <a:rPr lang="en-US" altLang="zh-CN" sz="1600" b="0" i="0" dirty="0">
                <a:solidFill>
                  <a:srgbClr val="25252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10</a:t>
            </a:r>
            <a:r>
              <a:rPr lang="zh-CN" altLang="en-US" sz="1600" b="0" i="0" dirty="0">
                <a:solidFill>
                  <a:srgbClr val="25252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天，除了内蒙古东北部、东北地区北部、华中等地的气温偏低外，我国其他大部地区气温仍较常年同期偏高，其中内蒙古中部、西南地区东部等地的气温偏高</a:t>
            </a:r>
            <a:r>
              <a:rPr lang="en-US" altLang="zh-CN" sz="1600" b="0" i="0" dirty="0">
                <a:solidFill>
                  <a:srgbClr val="25252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3</a:t>
            </a:r>
            <a:r>
              <a:rPr lang="zh-CN" altLang="en-US" sz="1600" b="0" i="0" dirty="0">
                <a:solidFill>
                  <a:srgbClr val="25252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～</a:t>
            </a:r>
            <a:r>
              <a:rPr lang="en-US" altLang="zh-CN" sz="1600" b="0" i="0" dirty="0">
                <a:solidFill>
                  <a:srgbClr val="25252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5℃</a:t>
            </a:r>
            <a:r>
              <a:rPr lang="zh-CN" altLang="en-US" sz="1600" b="0" i="0" dirty="0">
                <a:solidFill>
                  <a:srgbClr val="25252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。</a:t>
            </a:r>
            <a:endParaRPr lang="en-US" altLang="zh-CN" sz="1600" b="0" i="0" dirty="0">
              <a:solidFill>
                <a:srgbClr val="252525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001232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货币结构改善，流动性充裕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792998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13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id="{173C0B83-7CB5-42A8-A155-CA1C851DA0B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586629"/>
              </p:ext>
            </p:extLst>
          </p:nvPr>
        </p:nvGraphicFramePr>
        <p:xfrm>
          <a:off x="266700" y="765176"/>
          <a:ext cx="8350250" cy="5364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矩形 8">
            <a:extLst>
              <a:ext uri="{FF2B5EF4-FFF2-40B4-BE49-F238E27FC236}">
                <a16:creationId xmlns:a16="http://schemas.microsoft.com/office/drawing/2014/main" id="{7CFCEA4D-DBF7-4A45-8B2A-0908A2BB557E}"/>
              </a:ext>
            </a:extLst>
          </p:cNvPr>
          <p:cNvSpPr/>
          <p:nvPr/>
        </p:nvSpPr>
        <p:spPr>
          <a:xfrm>
            <a:off x="8616950" y="1592216"/>
            <a:ext cx="3308350" cy="1974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</a:t>
            </a: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M1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14.7%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，环比提高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6.1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个百分点，同比提高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14.7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ts val="3000"/>
              </a:lnSpc>
            </a:pP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M2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9.4%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，环比下降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0.7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个百分点，同比提高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154620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695837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14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AutoShape 2" descr="2020年3月份日历模板">
            <a:extLst>
              <a:ext uri="{FF2B5EF4-FFF2-40B4-BE49-F238E27FC236}">
                <a16:creationId xmlns:a16="http://schemas.microsoft.com/office/drawing/2014/main" id="{E2CBF07B-7234-40EC-B5B7-0A02D37035C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73CBE1B-97FE-496F-84B3-B675A26677BC}"/>
              </a:ext>
            </a:extLst>
          </p:cNvPr>
          <p:cNvSpPr/>
          <p:nvPr/>
        </p:nvSpPr>
        <p:spPr>
          <a:xfrm>
            <a:off x="265113" y="780848"/>
            <a:ext cx="11591925" cy="5148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ts val="4000"/>
              </a:lnSpc>
              <a:buAutoNum type="arabicPeriod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本轮钢材价格的上涨主要源自于成本的支撑，是钢铁企业在亏损之后的抗争，当前的社会库存结构是涨价成功的保障，在库存结构发生变化之前，钢厂仍具备主要的定价话语权。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just">
              <a:lnSpc>
                <a:spcPts val="4000"/>
              </a:lnSpc>
              <a:buAutoNum type="arabicPeriod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春节后需求的迅速恢复带有明显的就地过年政策的特征，此政策只影响节后需求恢复的速度，并不影响后期需求的强度。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just">
              <a:lnSpc>
                <a:spcPts val="4000"/>
              </a:lnSpc>
              <a:buAutoNum type="arabicPeriod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目前市场炒作的立体交通网、革命老区振兴、农村现代化等政策均为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5-15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年长期规划，政策具体的内容、落地时间、影响强度均为未知数，关注两会有没有更“实在”的政策。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just">
              <a:lnSpc>
                <a:spcPts val="4000"/>
              </a:lnSpc>
              <a:buAutoNum type="arabicPeriod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受投资惯性、国外经济恢复影响，今年钢材需求仍有支撑，但对于处于经济转型期的国家，经济增长预期好对传统行业从来都不是利好，对需求要保持清醒的乐观。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just">
              <a:lnSpc>
                <a:spcPts val="4000"/>
              </a:lnSpc>
              <a:buAutoNum type="arabicPeriod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月份成本支撑仍在，需求继续恢复，且需求由中端向终端转移，在充沛的流动性的支持和持续改善的市场情绪的支撑下，预计“金三月”会有不错的成色。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545994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供给过剩下的钢铁行业</a:t>
            </a:r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----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钱只是过过手而已，价格好≠日子好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842645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AutoShape 2" descr="2020年3月份日历模板">
            <a:extLst>
              <a:ext uri="{FF2B5EF4-FFF2-40B4-BE49-F238E27FC236}">
                <a16:creationId xmlns:a16="http://schemas.microsoft.com/office/drawing/2014/main" id="{E2CBF07B-7234-40EC-B5B7-0A02D37035C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aphicFrame>
        <p:nvGraphicFramePr>
          <p:cNvPr id="8" name="图表 7">
            <a:extLst>
              <a:ext uri="{FF2B5EF4-FFF2-40B4-BE49-F238E27FC236}">
                <a16:creationId xmlns:a16="http://schemas.microsoft.com/office/drawing/2014/main" id="{194C2CA5-4A59-4922-B44C-0F6FE5A2389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9595608"/>
              </p:ext>
            </p:extLst>
          </p:nvPr>
        </p:nvGraphicFramePr>
        <p:xfrm>
          <a:off x="265112" y="765177"/>
          <a:ext cx="11590337" cy="52918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449160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矩形 6">
            <a:extLst>
              <a:ext uri="{FF2B5EF4-FFF2-40B4-BE49-F238E27FC236}">
                <a16:creationId xmlns:a16="http://schemas.microsoft.com/office/drawing/2014/main" id="{BC1319CA-591E-41BC-9E23-11CD091B4E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采购管理部调价建议</a:t>
            </a:r>
          </a:p>
        </p:txBody>
      </p:sp>
      <p:cxnSp>
        <p:nvCxnSpPr>
          <p:cNvPr id="33795" name="直接连接符 2">
            <a:extLst>
              <a:ext uri="{FF2B5EF4-FFF2-40B4-BE49-F238E27FC236}">
                <a16:creationId xmlns:a16="http://schemas.microsoft.com/office/drawing/2014/main" id="{AEAD150E-8904-4F08-A331-2AAC4AB07B1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82575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矩形 4">
            <a:extLst>
              <a:ext uri="{FF2B5EF4-FFF2-40B4-BE49-F238E27FC236}">
                <a16:creationId xmlns:a16="http://schemas.microsoft.com/office/drawing/2014/main" id="{0FE5C45E-2189-4710-9F94-A8215339E3C0}"/>
              </a:ext>
            </a:extLst>
          </p:cNvPr>
          <p:cNvSpPr/>
          <p:nvPr/>
        </p:nvSpPr>
        <p:spPr>
          <a:xfrm>
            <a:off x="336550" y="873125"/>
            <a:ext cx="11520488" cy="3794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Bef>
                <a:spcPts val="1200"/>
              </a:spcBef>
            </a:pP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煤炭：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在焦煤利润高企的背景下，焦煤开工率将仍将维持高位，预计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3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、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4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月份炼焦煤市场整体偏弱运行，有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100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元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吨左右降幅。喷吹煤供应宽松，价格弱势运行，节后主流大矿出货意愿强烈，预计有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80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－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100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元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吨降幅。</a:t>
            </a:r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just">
              <a:lnSpc>
                <a:spcPct val="200000"/>
              </a:lnSpc>
              <a:spcBef>
                <a:spcPts val="1200"/>
              </a:spcBef>
            </a:pP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焦炭：第一轮降价已经落地，短期焦炭仍是回调趋势。</a:t>
            </a:r>
            <a:endParaRPr lang="en-US" altLang="zh-CN" dirty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just">
              <a:lnSpc>
                <a:spcPct val="200000"/>
              </a:lnSpc>
              <a:spcBef>
                <a:spcPts val="1200"/>
              </a:spcBef>
            </a:pP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铁精粉：震荡运行，保持各品种合理库存。</a:t>
            </a:r>
          </a:p>
          <a:p>
            <a:pPr algn="just">
              <a:lnSpc>
                <a:spcPct val="200000"/>
              </a:lnSpc>
              <a:spcBef>
                <a:spcPts val="1200"/>
              </a:spcBef>
            </a:pP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铁合金：合金受主产区高耗能管控的影响，供给存下滑预期，同时锰矿新一轮报价大幅上涨，锰系合金成本支撑趋强，后期关注限电政策的具体影响。</a:t>
            </a:r>
          </a:p>
        </p:txBody>
      </p:sp>
      <p:sp>
        <p:nvSpPr>
          <p:cNvPr id="33797" name="文本框 5">
            <a:extLst>
              <a:ext uri="{FF2B5EF4-FFF2-40B4-BE49-F238E27FC236}">
                <a16:creationId xmlns:a16="http://schemas.microsoft.com/office/drawing/2014/main" id="{0A7A3496-3B8F-497F-9EA8-9AE82EC471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16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FFA62813-3A83-48C9-BC41-A0D349336367}"/>
              </a:ext>
            </a:extLst>
          </p:cNvPr>
          <p:cNvSpPr/>
          <p:nvPr/>
        </p:nvSpPr>
        <p:spPr>
          <a:xfrm>
            <a:off x="0" y="0"/>
            <a:ext cx="12192000" cy="5072063"/>
          </a:xfrm>
          <a:prstGeom prst="rect">
            <a:avLst/>
          </a:prstGeom>
          <a:solidFill>
            <a:srgbClr val="007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8B6E4D2-6A0A-4B5A-B28F-19AE320427BF}"/>
              </a:ext>
            </a:extLst>
          </p:cNvPr>
          <p:cNvSpPr/>
          <p:nvPr/>
        </p:nvSpPr>
        <p:spPr>
          <a:xfrm>
            <a:off x="0" y="5074549"/>
            <a:ext cx="12192000" cy="14128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2189B13-3216-4335-9D05-16926214262A}"/>
              </a:ext>
            </a:extLst>
          </p:cNvPr>
          <p:cNvSpPr/>
          <p:nvPr/>
        </p:nvSpPr>
        <p:spPr>
          <a:xfrm>
            <a:off x="0" y="5399088"/>
            <a:ext cx="12192000" cy="14589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5845" name="图片 10">
            <a:extLst>
              <a:ext uri="{FF2B5EF4-FFF2-40B4-BE49-F238E27FC236}">
                <a16:creationId xmlns:a16="http://schemas.microsoft.com/office/drawing/2014/main" id="{1B393FB6-DC57-4223-9B42-033464E830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650" y="5437188"/>
            <a:ext cx="2570163" cy="81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6" name="Text Box 3">
            <a:extLst>
              <a:ext uri="{FF2B5EF4-FFF2-40B4-BE49-F238E27FC236}">
                <a16:creationId xmlns:a16="http://schemas.microsoft.com/office/drawing/2014/main" id="{AB1561E7-DA71-4F4E-BB29-6DC9842F62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3" y="1422400"/>
            <a:ext cx="11522075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5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r>
              <a:rPr lang="zh-CN" altLang="zh-CN" sz="48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!</a:t>
            </a:r>
          </a:p>
        </p:txBody>
      </p:sp>
      <p:sp>
        <p:nvSpPr>
          <p:cNvPr id="35847" name="Text Box 4">
            <a:extLst>
              <a:ext uri="{FF2B5EF4-FFF2-40B4-BE49-F238E27FC236}">
                <a16:creationId xmlns:a16="http://schemas.microsoft.com/office/drawing/2014/main" id="{7212B68C-248D-44C1-A74A-65B4B00A9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3" y="2382838"/>
            <a:ext cx="1152207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5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</a:t>
            </a:r>
            <a:r>
              <a:rPr lang="zh-CN" altLang="zh-CN" sz="5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谢谢！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37160</TotalTime>
  <Words>1142</Words>
  <Application>Microsoft Office PowerPoint</Application>
  <PresentationFormat>宽屏</PresentationFormat>
  <Paragraphs>186</Paragraphs>
  <Slides>18</Slides>
  <Notes>17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6" baseType="lpstr">
      <vt:lpstr>等线</vt:lpstr>
      <vt:lpstr>等线 Light</vt:lpstr>
      <vt:lpstr>微软雅黑</vt:lpstr>
      <vt:lpstr>微软雅黑</vt:lpstr>
      <vt:lpstr>微软雅黑</vt:lpstr>
      <vt:lpstr>微软雅黑 Light</vt:lpstr>
      <vt:lpstr>Arial</vt:lpstr>
      <vt:lpstr>Office 主题​​</vt:lpstr>
      <vt:lpstr>宏观经济和行业市场简析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冉沐晗</dc:creator>
  <cp:lastModifiedBy>冉 沐晗</cp:lastModifiedBy>
  <cp:revision>1822</cp:revision>
  <dcterms:created xsi:type="dcterms:W3CDTF">2017-10-16T02:28:00Z</dcterms:created>
  <dcterms:modified xsi:type="dcterms:W3CDTF">2021-03-01T01:43:37Z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2052-10.1.0.7023</vt:lpwstr>
  </property>
</Properties>
</file>